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61B79-2402-46ED-9B56-AE54706641E9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D4E3A-233E-4914-B4D6-F3DAB94D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717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61B79-2402-46ED-9B56-AE54706641E9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D4E3A-233E-4914-B4D6-F3DAB94D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793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61B79-2402-46ED-9B56-AE54706641E9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D4E3A-233E-4914-B4D6-F3DAB94D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545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61B79-2402-46ED-9B56-AE54706641E9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D4E3A-233E-4914-B4D6-F3DAB94D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957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61B79-2402-46ED-9B56-AE54706641E9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D4E3A-233E-4914-B4D6-F3DAB94D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79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61B79-2402-46ED-9B56-AE54706641E9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D4E3A-233E-4914-B4D6-F3DAB94D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731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61B79-2402-46ED-9B56-AE54706641E9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D4E3A-233E-4914-B4D6-F3DAB94D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506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61B79-2402-46ED-9B56-AE54706641E9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D4E3A-233E-4914-B4D6-F3DAB94D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713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61B79-2402-46ED-9B56-AE54706641E9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D4E3A-233E-4914-B4D6-F3DAB94D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212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61B79-2402-46ED-9B56-AE54706641E9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D4E3A-233E-4914-B4D6-F3DAB94D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028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61B79-2402-46ED-9B56-AE54706641E9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D4E3A-233E-4914-B4D6-F3DAB94D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434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761B79-2402-46ED-9B56-AE54706641E9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1D4E3A-233E-4914-B4D6-F3DAB94D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227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211" y="716692"/>
            <a:ext cx="10206681" cy="5692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8367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Charles Williams (International Centre)</dc:creator>
  <cp:lastModifiedBy>David Charles Williams (International Centre)</cp:lastModifiedBy>
  <cp:revision>1</cp:revision>
  <dcterms:created xsi:type="dcterms:W3CDTF">2021-08-11T10:59:39Z</dcterms:created>
  <dcterms:modified xsi:type="dcterms:W3CDTF">2021-08-11T11:00:08Z</dcterms:modified>
</cp:coreProperties>
</file>