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>
        <p:scale>
          <a:sx n="87" d="100"/>
          <a:sy n="87" d="100"/>
        </p:scale>
        <p:origin x="102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548257" y="5570618"/>
            <a:ext cx="1300978" cy="555997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0548257" y="5570618"/>
            <a:ext cx="1300978" cy="55599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C0871-2E59-72C0-AD60-6E4A05F86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7505" y="2109787"/>
            <a:ext cx="8222457" cy="926307"/>
          </a:xfrm>
        </p:spPr>
        <p:txBody>
          <a:bodyPr>
            <a:normAutofit fontScale="90000"/>
          </a:bodyPr>
          <a:lstStyle/>
          <a:p>
            <a:r>
              <a:rPr lang="en-US" dirty="0"/>
              <a:t>Component 3: training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1E4DB-9D28-BBE4-AECE-7AF362EC3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0319" y="3531012"/>
            <a:ext cx="6246400" cy="2934082"/>
          </a:xfrm>
        </p:spPr>
        <p:txBody>
          <a:bodyPr/>
          <a:lstStyle/>
          <a:p>
            <a:r>
              <a:rPr lang="en-US" dirty="0"/>
              <a:t>Operating Hotel Facilities</a:t>
            </a:r>
            <a:endParaRPr lang="en-GB" dirty="0"/>
          </a:p>
          <a:p>
            <a:r>
              <a:rPr lang="en-GB" dirty="0"/>
              <a:t>Student id :  2215123 </a:t>
            </a:r>
          </a:p>
          <a:p>
            <a:r>
              <a:rPr lang="en-GB" dirty="0"/>
              <a:t>Student name :  </a:t>
            </a:r>
            <a:r>
              <a:rPr lang="en-GB" dirty="0" err="1"/>
              <a:t>Alexandru</a:t>
            </a:r>
            <a:r>
              <a:rPr lang="en-GB" dirty="0"/>
              <a:t> </a:t>
            </a:r>
            <a:r>
              <a:rPr lang="en-GB" dirty="0" err="1"/>
              <a:t>Alin</a:t>
            </a:r>
            <a:r>
              <a:rPr lang="en-GB" dirty="0"/>
              <a:t> </a:t>
            </a:r>
            <a:r>
              <a:rPr lang="en-GB" dirty="0" err="1"/>
              <a:t>Minea</a:t>
            </a:r>
            <a:endParaRPr lang="en-GB" dirty="0"/>
          </a:p>
          <a:p>
            <a:r>
              <a:rPr lang="en-GB" dirty="0"/>
              <a:t>Module :  BMIH 4006</a:t>
            </a:r>
          </a:p>
          <a:p>
            <a:r>
              <a:rPr lang="en-GB" dirty="0"/>
              <a:t>Lecturer </a:t>
            </a:r>
            <a:r>
              <a:rPr lang="en-GB"/>
              <a:t>: Neil Dyer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7775" y="176212"/>
            <a:ext cx="4524375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193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32C5-11B0-ADAC-4D56-3EFE30A6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and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31753-E06E-F8FD-086B-03AB89E73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902" y="2392717"/>
            <a:ext cx="9679259" cy="4097293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is aimed at providing the housekeeping team with an exceptional training session.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Purpose: To ensure brand standards, and develop room cleaning standards.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Agenda: 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Highlight the importance of Performance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Ensure application of room cleaning standards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Notify of the checklist and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standardisation</a:t>
            </a:r>
            <a:endParaRPr lang="en-US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209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70EFF-54C4-5F38-142A-6D085622C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A7840-911C-A5E2-F038-65C8F415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1150" y="2638044"/>
            <a:ext cx="9029700" cy="3858006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is important as it helps improve performance.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performance of housekeeping needs to be maintained at an exceptional level due to its importance.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(2019) provided that it delivers exceptional guest experience through well-maintain and clean rooms.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Improved performance attracts guests and contributes to a boost in online reputation.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also reflects the commitment of the hotel towards professionalism and quality.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helps yield satisfied guests who are likely to become loyal customers resulting in positive word of mouth and repeat bookings. </a:t>
            </a:r>
          </a:p>
        </p:txBody>
      </p:sp>
    </p:spTree>
    <p:extLst>
      <p:ext uri="{BB962C8B-B14F-4D97-AF65-F5344CB8AC3E}">
        <p14:creationId xmlns:p14="http://schemas.microsoft.com/office/powerpoint/2010/main" val="797616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E25DF-7A78-85BA-03E5-D01AD1F79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Required by Housekeeping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47DAA-76B6-37DE-DA92-508D39170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5925" y="2766061"/>
            <a:ext cx="6409860" cy="3877056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housekeeping staff needs to be well-equipped with a number of skills.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emphasis on attention to detail is important for precision in cleaning and maintaining thoroughness.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Time management skills would help accomplish tasks in designated timeframes (Kumar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2021).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 is also important to ensure smooth operations by addressing guests' needs and preferences.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Housekeeping staff also need to maintain energy and endurance (Pai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2020)</a:t>
            </a:r>
          </a:p>
        </p:txBody>
      </p:sp>
      <p:pic>
        <p:nvPicPr>
          <p:cNvPr id="1026" name="Picture 2" descr="Preventing Work Injuries Hospitality Housekeeping Training Course">
            <a:extLst>
              <a:ext uri="{FF2B5EF4-FFF2-40B4-BE49-F238E27FC236}">
                <a16:creationId xmlns:a16="http://schemas.microsoft.com/office/drawing/2014/main" id="{6ABD24CA-A5AC-4F56-77C0-4F625B0C5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362" y="3178100"/>
            <a:ext cx="3494049" cy="238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552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E142-9822-4FF7-28A0-DEAE88509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Standardisation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08B05-B24B-F7C4-85A5-1B9422FBF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5193" y="2504694"/>
            <a:ext cx="6895422" cy="4086606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 and Trivedi (2020) described the brand standards as a reference guide for the hotel brand.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aims to highlight the importance of delivering exceptional services aligning with the value and identity of the hotel.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also a significant need to maintain a professional appearance.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staff needs to follow brand-specific guidelines.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help in overall cleanliness, room setup and a guideline towards amenities placement.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 and Yeung (2020) provided that brands also need to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around guests'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experiences.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help in participating in quality assurance initiatives.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Hotel collage. Housekeeping staff at work. People Images | Creative Market">
            <a:extLst>
              <a:ext uri="{FF2B5EF4-FFF2-40B4-BE49-F238E27FC236}">
                <a16:creationId xmlns:a16="http://schemas.microsoft.com/office/drawing/2014/main" id="{CF551F32-682D-6147-B4F6-C3DBDEB56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347" y="3222703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57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E080E-F095-772E-8549-BCC1A5EFC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of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E7A19-DE86-63AC-9677-77616A7C9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325" y="2727961"/>
            <a:ext cx="6318388" cy="3953256"/>
          </a:xfrm>
        </p:spPr>
        <p:txBody>
          <a:bodyPr>
            <a:normAutofit fontScale="850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Housekeeping staff also requires to follow health and safety procedures.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Therefore, a clear cleaning protocol needs to be followed to maintain a hygienic environment.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PPE cannot be mitigated as it assists the staff to protect themselves.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steps to be followed in case of emergency are also provided in the manual of emergency procedures.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about first aid and fire evacuation helps deal with incidents promptly 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Siagian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2021).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Ergonomics and injury prevention are also to be followed to prevent workplace hazards.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 handling and storage of chemicals must be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practised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3B463-5665-A839-C0BA-2DA3B4C63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713" y="3429000"/>
            <a:ext cx="3963544" cy="229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395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DB873-F8DB-A105-4089-2F9F7F1CB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Keeping employees engaged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DDF26-02B3-F221-BDDE-00F419EDD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850" y="2638044"/>
            <a:ext cx="6392767" cy="4029456"/>
          </a:xfrm>
        </p:spPr>
        <p:txBody>
          <a:bodyPr/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provide the team with a model to follow, the Zinger model of employee engagement is appropriate.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model focuses on passion, connection and significance.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Hussainy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(2020) provided that by following this model, a sense of belongingness will be developed.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important for the housekeeping staff to ensure that all members are able to connect and foster a positive relationship.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044BAB-2D2F-1E34-853F-3F7153CC8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4604" y="2638044"/>
            <a:ext cx="3381375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05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DB873-F8DB-A105-4089-2F9F7F1CB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DDF26-02B3-F221-BDDE-00F419EDD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850" y="2638044"/>
            <a:ext cx="6447851" cy="4029456"/>
          </a:xfrm>
        </p:spPr>
        <p:txBody>
          <a:bodyPr/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model highlights the passion and strengths of the workforce to be aligned with their specific roles to provide development opportunities.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Industry Example: Ritz Carlton makes use of the Zinger model at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leadership and individual level.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helps in establishing a customer-centric culture and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prioritises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well-being and development 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Rijal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5F7B9-4B3A-2351-849D-ED81C13EB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4604" y="2638044"/>
            <a:ext cx="3381375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639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021C3-1E69-126B-64F6-A81D55B3A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Ongoing training and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CA6A5-748F-1FB8-94EB-FF27065E0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0" y="2727961"/>
            <a:ext cx="8382000" cy="3953256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Karim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 provided that the best investment for a business is to invest in staff training and development.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Therefore, to improve the productivity of the workers and reduce turnover, training is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prioritised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will help address the guest complaints effectively and would benefit the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training is aimed at reducing the skills gap.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knowledgeable and skilled workforce is more valuable to the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072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6278F-DCA3-C496-8270-BC6D11DB3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Empowering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2C774-6378-74A1-4D04-F87AC85CD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3779" y="2594611"/>
            <a:ext cx="9620709" cy="4219956"/>
          </a:xfrm>
        </p:spPr>
        <p:txBody>
          <a:bodyPr/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further enhance the performance of housekeeping staff, empowering employees is important.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can be achieved through Employee Assistance Program.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Berry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(2020) provided that EAP serves as a work-based intervention program to assist the workforce.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would help resolve employee issues, which would further help in elevating their motivation to serve guests well.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3F976D-E693-C4F7-0CF0-B1FA2E3E8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9972" y="5343181"/>
            <a:ext cx="5648325" cy="1471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354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DDE3C-E1AD-3C9D-0BF6-3A4B4F6B9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FD0D7-EE0D-0BD6-A0AE-1B351CA6E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625" y="2756536"/>
            <a:ext cx="8286750" cy="3896106"/>
          </a:xfrm>
        </p:spPr>
        <p:txBody>
          <a:bodyPr/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the aid of training, guest complaints can be tackled effectively.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also helps elevate employee morale and make them feel knowledgeable and well-equipped with key skills.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Thus, the training would align with the brand standards. </a:t>
            </a:r>
          </a:p>
        </p:txBody>
      </p:sp>
      <p:pic>
        <p:nvPicPr>
          <p:cNvPr id="3074" name="Picture 2" descr="25,561 Housekeeping Staff Images, Stock Photos &amp; Vectors | Shutterstock">
            <a:extLst>
              <a:ext uri="{FF2B5EF4-FFF2-40B4-BE49-F238E27FC236}">
                <a16:creationId xmlns:a16="http://schemas.microsoft.com/office/drawing/2014/main" id="{699AF4B4-F413-6F1B-85C1-07C428A0A3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4" b="11980"/>
          <a:stretch/>
        </p:blipFill>
        <p:spPr bwMode="auto">
          <a:xfrm>
            <a:off x="4414893" y="4546752"/>
            <a:ext cx="3714750" cy="222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542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2849-E2F5-04CE-2034-0E4E99F0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BCBDA-CD33-F31B-BE4F-548EE7814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2294"/>
            <a:ext cx="10515600" cy="4086606"/>
          </a:xfrm>
        </p:spPr>
        <p:txBody>
          <a:bodyPr>
            <a:normAutofit fontScale="47500" lnSpcReduction="20000"/>
          </a:bodyPr>
          <a:lstStyle/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Berry, L.,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Mirabito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A.M. and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Baun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W.B., 2020.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What's the hard return on employee wellness programs?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2012-2068). SSRN.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Hu, F. and Trivedi, R.H., 2020. Mapping hotel brand positioning and competitive landscapes by text-mining user-generated content.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84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p.102317.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Hussainy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S.S., 2020. Review on motivational theories &amp; models: Its application for employees' retention in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Business and Applied Social Science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pp.40-46.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Karim, M.M., Choudhury, M.M. and Latif, W.B., 2019. The impact of training and development on employees’ performance: an analysis of quantitative data.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Noble International Journal of Business and Management Research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pp.25-33.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Kim, J.J., Lee, Y. and Han, H., 2019. Exploring competitive hotel selection attributes among guests: An importance-performance analysis.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Travel &amp; Tourism Marketing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36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(9), pp.998-1011.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Kumar, S., Ghosh, S. and Mondal, B., 2021. Training-up during COVID-19 in hotel housekeeping operations in selected hotels of Kolkata.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Indian Journal of Hospitality Management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pp.89-95.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Lo, A. and Yeung, M.A., 2020. Brand prestige and affordable luxury: The role of hotel guest experiences.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Vacation Marketing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26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pp.247-267.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Pai, A., Manjunath, M.,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Kowshik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C.S.,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Ayedee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Malarout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and Naik, N., 2020. SOFT SKILLS AS A KEY COMPETENCY FOR THE FUTURE LEADERS OF THE HOSPITALITY INDUSTRY. </a:t>
            </a:r>
            <a:r>
              <a:rPr lang="en-US" sz="1800" i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PalArch's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Archaeology of Egypt/Egyptology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(9), pp.4341-4355.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Rijal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2023. Factors Influencing Employee Retention in the Nepalese Tourism and Hospitality Sector.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Nepalese Journal of Hospitality and Tourism Management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pp.1-20.</a:t>
            </a: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Siagian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R.A.,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Berybe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G.A. and Panjaitan, T.W., 2021. Crisis Management in Managing Hotels in Labuan Bajo during the Covid-19 Pandemic.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Budapest International Research and Critics Institute-Journal (BIRCI-Journal)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pp.4163-4172.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458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C68D-7992-EA1B-31CC-016697947B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DD6554-07E8-2F44-75BC-69967AA1BF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8234556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21</TotalTime>
  <Words>794</Words>
  <Application>Microsoft Office PowerPoint</Application>
  <PresentationFormat>Ecran lat</PresentationFormat>
  <Paragraphs>75</Paragraphs>
  <Slides>13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Parcel</vt:lpstr>
      <vt:lpstr>Component 3: training </vt:lpstr>
      <vt:lpstr>Introduction and agenda</vt:lpstr>
      <vt:lpstr>Importance of Performance</vt:lpstr>
      <vt:lpstr>Skills Required by Housekeeping Team</vt:lpstr>
      <vt:lpstr>Standardisation</vt:lpstr>
      <vt:lpstr>Application of procedures</vt:lpstr>
      <vt:lpstr>Keeping employees engaged</vt:lpstr>
      <vt:lpstr>Employee Engagement Model</vt:lpstr>
      <vt:lpstr>Ongoing training and development </vt:lpstr>
      <vt:lpstr>Empowering Employees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3: training</dc:title>
  <dc:creator>Office</dc:creator>
  <cp:lastModifiedBy>Utilizator invitat</cp:lastModifiedBy>
  <cp:revision>6</cp:revision>
  <dcterms:created xsi:type="dcterms:W3CDTF">2023-06-09T12:25:01Z</dcterms:created>
  <dcterms:modified xsi:type="dcterms:W3CDTF">2023-11-13T08:03:00Z</dcterms:modified>
</cp:coreProperties>
</file>