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3"/>
  </p:notesMasterIdLst>
  <p:handoutMasterIdLst>
    <p:handoutMasterId r:id="rId24"/>
  </p:handoutMasterIdLst>
  <p:sldIdLst>
    <p:sldId id="459" r:id="rId5"/>
    <p:sldId id="476" r:id="rId6"/>
    <p:sldId id="486" r:id="rId7"/>
    <p:sldId id="468" r:id="rId8"/>
    <p:sldId id="465" r:id="rId9"/>
    <p:sldId id="488" r:id="rId10"/>
    <p:sldId id="489" r:id="rId11"/>
    <p:sldId id="490" r:id="rId12"/>
    <p:sldId id="491" r:id="rId13"/>
    <p:sldId id="492" r:id="rId14"/>
    <p:sldId id="469" r:id="rId15"/>
    <p:sldId id="466" r:id="rId16"/>
    <p:sldId id="470" r:id="rId17"/>
    <p:sldId id="467" r:id="rId18"/>
    <p:sldId id="278" r:id="rId19"/>
    <p:sldId id="304" r:id="rId20"/>
    <p:sldId id="267" r:id="rId21"/>
    <p:sldId id="281" r:id="rId22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6CFE524-1A83-4450-B21E-19E25D6163E9}" v="3" dt="2022-11-10T09:38:13.33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9961" autoAdjust="0"/>
  </p:normalViewPr>
  <p:slideViewPr>
    <p:cSldViewPr>
      <p:cViewPr varScale="1">
        <p:scale>
          <a:sx n="91" d="100"/>
          <a:sy n="91" d="100"/>
        </p:scale>
        <p:origin x="2184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ttina Schmidt" userId="32f9f094-ca9c-4781-adf1-b860fa553cc7" providerId="ADAL" clId="{D6CFE524-1A83-4450-B21E-19E25D6163E9}"/>
    <pc:docChg chg="custSel addSld delSld modSld modNotesMaster modHandout">
      <pc:chgData name="Bettina Schmidt" userId="32f9f094-ca9c-4781-adf1-b860fa553cc7" providerId="ADAL" clId="{D6CFE524-1A83-4450-B21E-19E25D6163E9}" dt="2022-11-10T09:38:13.330" v="116"/>
      <pc:docMkLst>
        <pc:docMk/>
      </pc:docMkLst>
      <pc:sldChg chg="del">
        <pc:chgData name="Bettina Schmidt" userId="32f9f094-ca9c-4781-adf1-b860fa553cc7" providerId="ADAL" clId="{D6CFE524-1A83-4450-B21E-19E25D6163E9}" dt="2022-11-10T09:36:49.657" v="115" actId="47"/>
        <pc:sldMkLst>
          <pc:docMk/>
          <pc:sldMk cId="381078294" sldId="257"/>
        </pc:sldMkLst>
      </pc:sldChg>
      <pc:sldChg chg="del">
        <pc:chgData name="Bettina Schmidt" userId="32f9f094-ca9c-4781-adf1-b860fa553cc7" providerId="ADAL" clId="{D6CFE524-1A83-4450-B21E-19E25D6163E9}" dt="2022-11-10T09:36:49.003" v="114" actId="47"/>
        <pc:sldMkLst>
          <pc:docMk/>
          <pc:sldMk cId="1682318017" sldId="258"/>
        </pc:sldMkLst>
      </pc:sldChg>
      <pc:sldChg chg="del">
        <pc:chgData name="Bettina Schmidt" userId="32f9f094-ca9c-4781-adf1-b860fa553cc7" providerId="ADAL" clId="{D6CFE524-1A83-4450-B21E-19E25D6163E9}" dt="2022-11-10T09:33:48.043" v="39" actId="47"/>
        <pc:sldMkLst>
          <pc:docMk/>
          <pc:sldMk cId="535910006" sldId="259"/>
        </pc:sldMkLst>
      </pc:sldChg>
      <pc:sldChg chg="del">
        <pc:chgData name="Bettina Schmidt" userId="32f9f094-ca9c-4781-adf1-b860fa553cc7" providerId="ADAL" clId="{D6CFE524-1A83-4450-B21E-19E25D6163E9}" dt="2022-11-10T09:33:49.253" v="40" actId="47"/>
        <pc:sldMkLst>
          <pc:docMk/>
          <pc:sldMk cId="3923384323" sldId="260"/>
        </pc:sldMkLst>
      </pc:sldChg>
      <pc:sldChg chg="del">
        <pc:chgData name="Bettina Schmidt" userId="32f9f094-ca9c-4781-adf1-b860fa553cc7" providerId="ADAL" clId="{D6CFE524-1A83-4450-B21E-19E25D6163E9}" dt="2022-11-10T09:33:51.036" v="42" actId="47"/>
        <pc:sldMkLst>
          <pc:docMk/>
          <pc:sldMk cId="2367726802" sldId="262"/>
        </pc:sldMkLst>
      </pc:sldChg>
      <pc:sldChg chg="del">
        <pc:chgData name="Bettina Schmidt" userId="32f9f094-ca9c-4781-adf1-b860fa553cc7" providerId="ADAL" clId="{D6CFE524-1A83-4450-B21E-19E25D6163E9}" dt="2022-11-10T09:33:51.976" v="43" actId="47"/>
        <pc:sldMkLst>
          <pc:docMk/>
          <pc:sldMk cId="2663227974" sldId="263"/>
        </pc:sldMkLst>
      </pc:sldChg>
      <pc:sldChg chg="del">
        <pc:chgData name="Bettina Schmidt" userId="32f9f094-ca9c-4781-adf1-b860fa553cc7" providerId="ADAL" clId="{D6CFE524-1A83-4450-B21E-19E25D6163E9}" dt="2022-11-10T09:33:52.861" v="44" actId="47"/>
        <pc:sldMkLst>
          <pc:docMk/>
          <pc:sldMk cId="1666463933" sldId="264"/>
        </pc:sldMkLst>
      </pc:sldChg>
      <pc:sldChg chg="add">
        <pc:chgData name="Bettina Schmidt" userId="32f9f094-ca9c-4781-adf1-b860fa553cc7" providerId="ADAL" clId="{D6CFE524-1A83-4450-B21E-19E25D6163E9}" dt="2022-11-10T09:35:03.557" v="76"/>
        <pc:sldMkLst>
          <pc:docMk/>
          <pc:sldMk cId="0" sldId="267"/>
        </pc:sldMkLst>
      </pc:sldChg>
      <pc:sldChg chg="del">
        <pc:chgData name="Bettina Schmidt" userId="32f9f094-ca9c-4781-adf1-b860fa553cc7" providerId="ADAL" clId="{D6CFE524-1A83-4450-B21E-19E25D6163E9}" dt="2022-11-10T09:36:47.615" v="112" actId="47"/>
        <pc:sldMkLst>
          <pc:docMk/>
          <pc:sldMk cId="1980482633" sldId="270"/>
        </pc:sldMkLst>
      </pc:sldChg>
      <pc:sldChg chg="del">
        <pc:chgData name="Bettina Schmidt" userId="32f9f094-ca9c-4781-adf1-b860fa553cc7" providerId="ADAL" clId="{D6CFE524-1A83-4450-B21E-19E25D6163E9}" dt="2022-11-10T09:34:00.109" v="49" actId="47"/>
        <pc:sldMkLst>
          <pc:docMk/>
          <pc:sldMk cId="2865575852" sldId="274"/>
        </pc:sldMkLst>
      </pc:sldChg>
      <pc:sldChg chg="del">
        <pc:chgData name="Bettina Schmidt" userId="32f9f094-ca9c-4781-adf1-b860fa553cc7" providerId="ADAL" clId="{D6CFE524-1A83-4450-B21E-19E25D6163E9}" dt="2022-11-10T09:36:48.401" v="113" actId="47"/>
        <pc:sldMkLst>
          <pc:docMk/>
          <pc:sldMk cId="3086904975" sldId="276"/>
        </pc:sldMkLst>
      </pc:sldChg>
      <pc:sldChg chg="add">
        <pc:chgData name="Bettina Schmidt" userId="32f9f094-ca9c-4781-adf1-b860fa553cc7" providerId="ADAL" clId="{D6CFE524-1A83-4450-B21E-19E25D6163E9}" dt="2022-11-10T09:35:03.557" v="76"/>
        <pc:sldMkLst>
          <pc:docMk/>
          <pc:sldMk cId="0" sldId="278"/>
        </pc:sldMkLst>
      </pc:sldChg>
      <pc:sldChg chg="modSp add mod">
        <pc:chgData name="Bettina Schmidt" userId="32f9f094-ca9c-4781-adf1-b860fa553cc7" providerId="ADAL" clId="{D6CFE524-1A83-4450-B21E-19E25D6163E9}" dt="2022-11-10T09:35:28.239" v="79" actId="6549"/>
        <pc:sldMkLst>
          <pc:docMk/>
          <pc:sldMk cId="4025459649" sldId="281"/>
        </pc:sldMkLst>
        <pc:spChg chg="mod">
          <ac:chgData name="Bettina Schmidt" userId="32f9f094-ca9c-4781-adf1-b860fa553cc7" providerId="ADAL" clId="{D6CFE524-1A83-4450-B21E-19E25D6163E9}" dt="2022-11-10T09:35:28.239" v="79" actId="6549"/>
          <ac:spMkLst>
            <pc:docMk/>
            <pc:sldMk cId="4025459649" sldId="281"/>
            <ac:spMk id="3" creationId="{00000000-0000-0000-0000-000000000000}"/>
          </ac:spMkLst>
        </pc:spChg>
      </pc:sldChg>
      <pc:sldChg chg="add">
        <pc:chgData name="Bettina Schmidt" userId="32f9f094-ca9c-4781-adf1-b860fa553cc7" providerId="ADAL" clId="{D6CFE524-1A83-4450-B21E-19E25D6163E9}" dt="2022-11-10T09:35:03.557" v="76"/>
        <pc:sldMkLst>
          <pc:docMk/>
          <pc:sldMk cId="0" sldId="304"/>
        </pc:sldMkLst>
      </pc:sldChg>
      <pc:sldChg chg="modSp mod">
        <pc:chgData name="Bettina Schmidt" userId="32f9f094-ca9c-4781-adf1-b860fa553cc7" providerId="ADAL" clId="{D6CFE524-1A83-4450-B21E-19E25D6163E9}" dt="2022-11-10T09:34:35.173" v="74" actId="20577"/>
        <pc:sldMkLst>
          <pc:docMk/>
          <pc:sldMk cId="809968254" sldId="459"/>
        </pc:sldMkLst>
        <pc:spChg chg="mod">
          <ac:chgData name="Bettina Schmidt" userId="32f9f094-ca9c-4781-adf1-b860fa553cc7" providerId="ADAL" clId="{D6CFE524-1A83-4450-B21E-19E25D6163E9}" dt="2022-11-10T09:34:35.173" v="74" actId="20577"/>
          <ac:spMkLst>
            <pc:docMk/>
            <pc:sldMk cId="809968254" sldId="459"/>
            <ac:spMk id="2" creationId="{00000000-0000-0000-0000-000000000000}"/>
          </ac:spMkLst>
        </pc:spChg>
      </pc:sldChg>
      <pc:sldChg chg="del">
        <pc:chgData name="Bettina Schmidt" userId="32f9f094-ca9c-4781-adf1-b860fa553cc7" providerId="ADAL" clId="{D6CFE524-1A83-4450-B21E-19E25D6163E9}" dt="2022-11-10T09:33:01.402" v="2" actId="47"/>
        <pc:sldMkLst>
          <pc:docMk/>
          <pc:sldMk cId="0" sldId="462"/>
        </pc:sldMkLst>
      </pc:sldChg>
      <pc:sldChg chg="del">
        <pc:chgData name="Bettina Schmidt" userId="32f9f094-ca9c-4781-adf1-b860fa553cc7" providerId="ADAL" clId="{D6CFE524-1A83-4450-B21E-19E25D6163E9}" dt="2022-11-10T09:33:03.957" v="3" actId="47"/>
        <pc:sldMkLst>
          <pc:docMk/>
          <pc:sldMk cId="0" sldId="463"/>
        </pc:sldMkLst>
      </pc:sldChg>
      <pc:sldChg chg="add">
        <pc:chgData name="Bettina Schmidt" userId="32f9f094-ca9c-4781-adf1-b860fa553cc7" providerId="ADAL" clId="{D6CFE524-1A83-4450-B21E-19E25D6163E9}" dt="2022-11-10T09:35:03.557" v="76"/>
        <pc:sldMkLst>
          <pc:docMk/>
          <pc:sldMk cId="0" sldId="465"/>
        </pc:sldMkLst>
      </pc:sldChg>
      <pc:sldChg chg="add">
        <pc:chgData name="Bettina Schmidt" userId="32f9f094-ca9c-4781-adf1-b860fa553cc7" providerId="ADAL" clId="{D6CFE524-1A83-4450-B21E-19E25D6163E9}" dt="2022-11-10T09:35:03.557" v="76"/>
        <pc:sldMkLst>
          <pc:docMk/>
          <pc:sldMk cId="0" sldId="466"/>
        </pc:sldMkLst>
      </pc:sldChg>
      <pc:sldChg chg="add">
        <pc:chgData name="Bettina Schmidt" userId="32f9f094-ca9c-4781-adf1-b860fa553cc7" providerId="ADAL" clId="{D6CFE524-1A83-4450-B21E-19E25D6163E9}" dt="2022-11-10T09:35:03.557" v="76"/>
        <pc:sldMkLst>
          <pc:docMk/>
          <pc:sldMk cId="0" sldId="467"/>
        </pc:sldMkLst>
      </pc:sldChg>
      <pc:sldChg chg="add">
        <pc:chgData name="Bettina Schmidt" userId="32f9f094-ca9c-4781-adf1-b860fa553cc7" providerId="ADAL" clId="{D6CFE524-1A83-4450-B21E-19E25D6163E9}" dt="2022-11-10T09:35:03.557" v="76"/>
        <pc:sldMkLst>
          <pc:docMk/>
          <pc:sldMk cId="4140703448" sldId="468"/>
        </pc:sldMkLst>
      </pc:sldChg>
      <pc:sldChg chg="add">
        <pc:chgData name="Bettina Schmidt" userId="32f9f094-ca9c-4781-adf1-b860fa553cc7" providerId="ADAL" clId="{D6CFE524-1A83-4450-B21E-19E25D6163E9}" dt="2022-11-10T09:35:03.557" v="76"/>
        <pc:sldMkLst>
          <pc:docMk/>
          <pc:sldMk cId="3588065430" sldId="469"/>
        </pc:sldMkLst>
      </pc:sldChg>
      <pc:sldChg chg="add">
        <pc:chgData name="Bettina Schmidt" userId="32f9f094-ca9c-4781-adf1-b860fa553cc7" providerId="ADAL" clId="{D6CFE524-1A83-4450-B21E-19E25D6163E9}" dt="2022-11-10T09:35:03.557" v="76"/>
        <pc:sldMkLst>
          <pc:docMk/>
          <pc:sldMk cId="204167431" sldId="470"/>
        </pc:sldMkLst>
      </pc:sldChg>
      <pc:sldChg chg="del">
        <pc:chgData name="Bettina Schmidt" userId="32f9f094-ca9c-4781-adf1-b860fa553cc7" providerId="ADAL" clId="{D6CFE524-1A83-4450-B21E-19E25D6163E9}" dt="2022-11-10T09:33:50.172" v="41" actId="47"/>
        <pc:sldMkLst>
          <pc:docMk/>
          <pc:sldMk cId="830136858" sldId="471"/>
        </pc:sldMkLst>
      </pc:sldChg>
      <pc:sldChg chg="del">
        <pc:chgData name="Bettina Schmidt" userId="32f9f094-ca9c-4781-adf1-b860fa553cc7" providerId="ADAL" clId="{D6CFE524-1A83-4450-B21E-19E25D6163E9}" dt="2022-11-10T09:33:53.863" v="45" actId="47"/>
        <pc:sldMkLst>
          <pc:docMk/>
          <pc:sldMk cId="663449879" sldId="472"/>
        </pc:sldMkLst>
      </pc:sldChg>
      <pc:sldChg chg="del">
        <pc:chgData name="Bettina Schmidt" userId="32f9f094-ca9c-4781-adf1-b860fa553cc7" providerId="ADAL" clId="{D6CFE524-1A83-4450-B21E-19E25D6163E9}" dt="2022-11-10T09:33:54.881" v="46" actId="47"/>
        <pc:sldMkLst>
          <pc:docMk/>
          <pc:sldMk cId="3351400037" sldId="473"/>
        </pc:sldMkLst>
      </pc:sldChg>
      <pc:sldChg chg="del">
        <pc:chgData name="Bettina Schmidt" userId="32f9f094-ca9c-4781-adf1-b860fa553cc7" providerId="ADAL" clId="{D6CFE524-1A83-4450-B21E-19E25D6163E9}" dt="2022-11-10T09:33:56.616" v="47" actId="47"/>
        <pc:sldMkLst>
          <pc:docMk/>
          <pc:sldMk cId="2976406099" sldId="474"/>
        </pc:sldMkLst>
      </pc:sldChg>
      <pc:sldChg chg="del">
        <pc:chgData name="Bettina Schmidt" userId="32f9f094-ca9c-4781-adf1-b860fa553cc7" providerId="ADAL" clId="{D6CFE524-1A83-4450-B21E-19E25D6163E9}" dt="2022-11-10T09:33:58.252" v="48" actId="47"/>
        <pc:sldMkLst>
          <pc:docMk/>
          <pc:sldMk cId="3298108120" sldId="475"/>
        </pc:sldMkLst>
      </pc:sldChg>
      <pc:sldChg chg="modSp mod">
        <pc:chgData name="Bettina Schmidt" userId="32f9f094-ca9c-4781-adf1-b860fa553cc7" providerId="ADAL" clId="{D6CFE524-1A83-4450-B21E-19E25D6163E9}" dt="2022-11-10T09:32:55.076" v="1" actId="6549"/>
        <pc:sldMkLst>
          <pc:docMk/>
          <pc:sldMk cId="657143774" sldId="476"/>
        </pc:sldMkLst>
        <pc:spChg chg="mod">
          <ac:chgData name="Bettina Schmidt" userId="32f9f094-ca9c-4781-adf1-b860fa553cc7" providerId="ADAL" clId="{D6CFE524-1A83-4450-B21E-19E25D6163E9}" dt="2022-11-10T09:32:51.928" v="0" actId="6549"/>
          <ac:spMkLst>
            <pc:docMk/>
            <pc:sldMk cId="657143774" sldId="476"/>
            <ac:spMk id="2" creationId="{81AF2E35-5DF3-4735-94D1-81C50AE7C7AD}"/>
          </ac:spMkLst>
        </pc:spChg>
        <pc:spChg chg="mod">
          <ac:chgData name="Bettina Schmidt" userId="32f9f094-ca9c-4781-adf1-b860fa553cc7" providerId="ADAL" clId="{D6CFE524-1A83-4450-B21E-19E25D6163E9}" dt="2022-11-10T09:32:55.076" v="1" actId="6549"/>
          <ac:spMkLst>
            <pc:docMk/>
            <pc:sldMk cId="657143774" sldId="476"/>
            <ac:spMk id="3" creationId="{F199CE0B-FBED-48A8-A3CA-9DC87291C689}"/>
          </ac:spMkLst>
        </pc:spChg>
      </pc:sldChg>
      <pc:sldChg chg="del">
        <pc:chgData name="Bettina Schmidt" userId="32f9f094-ca9c-4781-adf1-b860fa553cc7" providerId="ADAL" clId="{D6CFE524-1A83-4450-B21E-19E25D6163E9}" dt="2022-11-10T09:33:05.274" v="4" actId="47"/>
        <pc:sldMkLst>
          <pc:docMk/>
          <pc:sldMk cId="0" sldId="477"/>
        </pc:sldMkLst>
      </pc:sldChg>
      <pc:sldChg chg="del">
        <pc:chgData name="Bettina Schmidt" userId="32f9f094-ca9c-4781-adf1-b860fa553cc7" providerId="ADAL" clId="{D6CFE524-1A83-4450-B21E-19E25D6163E9}" dt="2022-11-10T09:33:06.260" v="5" actId="47"/>
        <pc:sldMkLst>
          <pc:docMk/>
          <pc:sldMk cId="0" sldId="478"/>
        </pc:sldMkLst>
      </pc:sldChg>
      <pc:sldChg chg="modSp del mod">
        <pc:chgData name="Bettina Schmidt" userId="32f9f094-ca9c-4781-adf1-b860fa553cc7" providerId="ADAL" clId="{D6CFE524-1A83-4450-B21E-19E25D6163E9}" dt="2022-11-10T09:35:35.609" v="80" actId="47"/>
        <pc:sldMkLst>
          <pc:docMk/>
          <pc:sldMk cId="758763972" sldId="479"/>
        </pc:sldMkLst>
        <pc:spChg chg="mod">
          <ac:chgData name="Bettina Schmidt" userId="32f9f094-ca9c-4781-adf1-b860fa553cc7" providerId="ADAL" clId="{D6CFE524-1A83-4450-B21E-19E25D6163E9}" dt="2022-11-10T09:33:21.710" v="37" actId="20577"/>
          <ac:spMkLst>
            <pc:docMk/>
            <pc:sldMk cId="758763972" sldId="479"/>
            <ac:spMk id="2" creationId="{AF57FFFF-570E-40FE-AFF9-537B02A2F3AD}"/>
          </ac:spMkLst>
        </pc:spChg>
      </pc:sldChg>
      <pc:sldChg chg="del">
        <pc:chgData name="Bettina Schmidt" userId="32f9f094-ca9c-4781-adf1-b860fa553cc7" providerId="ADAL" clId="{D6CFE524-1A83-4450-B21E-19E25D6163E9}" dt="2022-11-10T09:35:37.828" v="81" actId="47"/>
        <pc:sldMkLst>
          <pc:docMk/>
          <pc:sldMk cId="3261895446" sldId="480"/>
        </pc:sldMkLst>
      </pc:sldChg>
      <pc:sldChg chg="del">
        <pc:chgData name="Bettina Schmidt" userId="32f9f094-ca9c-4781-adf1-b860fa553cc7" providerId="ADAL" clId="{D6CFE524-1A83-4450-B21E-19E25D6163E9}" dt="2022-11-10T09:35:38.745" v="82" actId="47"/>
        <pc:sldMkLst>
          <pc:docMk/>
          <pc:sldMk cId="878205058" sldId="481"/>
        </pc:sldMkLst>
      </pc:sldChg>
      <pc:sldChg chg="del">
        <pc:chgData name="Bettina Schmidt" userId="32f9f094-ca9c-4781-adf1-b860fa553cc7" providerId="ADAL" clId="{D6CFE524-1A83-4450-B21E-19E25D6163E9}" dt="2022-11-10T09:35:40.077" v="83" actId="47"/>
        <pc:sldMkLst>
          <pc:docMk/>
          <pc:sldMk cId="3791790051" sldId="482"/>
        </pc:sldMkLst>
      </pc:sldChg>
      <pc:sldChg chg="del">
        <pc:chgData name="Bettina Schmidt" userId="32f9f094-ca9c-4781-adf1-b860fa553cc7" providerId="ADAL" clId="{D6CFE524-1A83-4450-B21E-19E25D6163E9}" dt="2022-11-10T09:35:42.177" v="84" actId="47"/>
        <pc:sldMkLst>
          <pc:docMk/>
          <pc:sldMk cId="3100324836" sldId="483"/>
        </pc:sldMkLst>
      </pc:sldChg>
      <pc:sldChg chg="new del">
        <pc:chgData name="Bettina Schmidt" userId="32f9f094-ca9c-4781-adf1-b860fa553cc7" providerId="ADAL" clId="{D6CFE524-1A83-4450-B21E-19E25D6163E9}" dt="2022-11-10T09:35:57.813" v="85" actId="47"/>
        <pc:sldMkLst>
          <pc:docMk/>
          <pc:sldMk cId="1457522060" sldId="484"/>
        </pc:sldMkLst>
      </pc:sldChg>
      <pc:sldChg chg="new del">
        <pc:chgData name="Bettina Schmidt" userId="32f9f094-ca9c-4781-adf1-b860fa553cc7" providerId="ADAL" clId="{D6CFE524-1A83-4450-B21E-19E25D6163E9}" dt="2022-11-10T09:35:07.864" v="77" actId="47"/>
        <pc:sldMkLst>
          <pc:docMk/>
          <pc:sldMk cId="3045498429" sldId="485"/>
        </pc:sldMkLst>
      </pc:sldChg>
      <pc:sldChg chg="add">
        <pc:chgData name="Bettina Schmidt" userId="32f9f094-ca9c-4781-adf1-b860fa553cc7" providerId="ADAL" clId="{D6CFE524-1A83-4450-B21E-19E25D6163E9}" dt="2022-11-10T09:35:03.557" v="76"/>
        <pc:sldMkLst>
          <pc:docMk/>
          <pc:sldMk cId="0" sldId="486"/>
        </pc:sldMkLst>
      </pc:sldChg>
      <pc:sldChg chg="new del">
        <pc:chgData name="Bettina Schmidt" userId="32f9f094-ca9c-4781-adf1-b860fa553cc7" providerId="ADAL" clId="{D6CFE524-1A83-4450-B21E-19E25D6163E9}" dt="2022-11-10T09:36:22.092" v="88" actId="47"/>
        <pc:sldMkLst>
          <pc:docMk/>
          <pc:sldMk cId="889958250" sldId="487"/>
        </pc:sldMkLst>
      </pc:sldChg>
      <pc:sldChg chg="add">
        <pc:chgData name="Bettina Schmidt" userId="32f9f094-ca9c-4781-adf1-b860fa553cc7" providerId="ADAL" clId="{D6CFE524-1A83-4450-B21E-19E25D6163E9}" dt="2022-11-10T09:36:19.449" v="87"/>
        <pc:sldMkLst>
          <pc:docMk/>
          <pc:sldMk cId="924609522" sldId="488"/>
        </pc:sldMkLst>
      </pc:sldChg>
      <pc:sldChg chg="add">
        <pc:chgData name="Bettina Schmidt" userId="32f9f094-ca9c-4781-adf1-b860fa553cc7" providerId="ADAL" clId="{D6CFE524-1A83-4450-B21E-19E25D6163E9}" dt="2022-11-10T09:36:19.449" v="87"/>
        <pc:sldMkLst>
          <pc:docMk/>
          <pc:sldMk cId="1724097340" sldId="489"/>
        </pc:sldMkLst>
      </pc:sldChg>
      <pc:sldChg chg="add">
        <pc:chgData name="Bettina Schmidt" userId="32f9f094-ca9c-4781-adf1-b860fa553cc7" providerId="ADAL" clId="{D6CFE524-1A83-4450-B21E-19E25D6163E9}" dt="2022-11-10T09:36:19.449" v="87"/>
        <pc:sldMkLst>
          <pc:docMk/>
          <pc:sldMk cId="1913669746" sldId="490"/>
        </pc:sldMkLst>
      </pc:sldChg>
      <pc:sldChg chg="add">
        <pc:chgData name="Bettina Schmidt" userId="32f9f094-ca9c-4781-adf1-b860fa553cc7" providerId="ADAL" clId="{D6CFE524-1A83-4450-B21E-19E25D6163E9}" dt="2022-11-10T09:36:19.449" v="87"/>
        <pc:sldMkLst>
          <pc:docMk/>
          <pc:sldMk cId="552671101" sldId="491"/>
        </pc:sldMkLst>
      </pc:sldChg>
      <pc:sldChg chg="modSp new mod">
        <pc:chgData name="Bettina Schmidt" userId="32f9f094-ca9c-4781-adf1-b860fa553cc7" providerId="ADAL" clId="{D6CFE524-1A83-4450-B21E-19E25D6163E9}" dt="2022-11-10T09:36:38.347" v="111" actId="20577"/>
        <pc:sldMkLst>
          <pc:docMk/>
          <pc:sldMk cId="2147576667" sldId="492"/>
        </pc:sldMkLst>
        <pc:spChg chg="mod">
          <ac:chgData name="Bettina Schmidt" userId="32f9f094-ca9c-4781-adf1-b860fa553cc7" providerId="ADAL" clId="{D6CFE524-1A83-4450-B21E-19E25D6163E9}" dt="2022-11-10T09:36:38.347" v="111" actId="20577"/>
          <ac:spMkLst>
            <pc:docMk/>
            <pc:sldMk cId="2147576667" sldId="492"/>
            <ac:spMk id="2" creationId="{A9AF8CFC-602E-AEAE-2687-A07365E3726D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10/11/2022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535DF58F-8671-456E-AFAD-17BFC9F0FA41}" type="datetimeFigureOut">
              <a:rPr lang="en-GB" smtClean="0"/>
              <a:pPr/>
              <a:t>10/11/2022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0983270C-3725-49C9-9AFB-E0CEEAD016A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9884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/>
              <a:t>How you persuade the reader of your case</a:t>
            </a:r>
          </a:p>
        </p:txBody>
      </p:sp>
      <p:sp>
        <p:nvSpPr>
          <p:cNvPr id="21507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527CB96-078C-434D-A1AD-28AB17E54D79}" type="slidenum">
              <a:rPr lang="en-US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14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dirty="0"/>
          </a:p>
        </p:txBody>
      </p:sp>
      <p:sp>
        <p:nvSpPr>
          <p:cNvPr id="25603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AD754D9-86AA-4F9F-8057-4D8A5EAA5668}" type="slidenum">
              <a:rPr lang="en-US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17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10/11/2022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10/11/2022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10/11/2022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10/11/2022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10/11/2022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10/11/2022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10/11/2022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10/11/2022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10/11/2022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10/11/2022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8E8D67-9C04-4453-90A4-A7D6F5B3501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3644893"/>
      </p:ext>
    </p:extLst>
  </p:cSld>
  <p:clrMapOvr>
    <a:masterClrMapping/>
  </p:clrMapOvr>
  <p:transition advClick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575EE-F7F6-42C9-B986-378C98754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B13CC8-9E48-4AB4-B99E-41E5E253396E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F223E7-5909-421E-8FED-C975AE448F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AEDCD0-99A2-4795-AA60-8C45137C7DA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1F7D49-58D3-4CF3-9DE8-EB331C5435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EF69C2-728C-445E-A681-863B05C6D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D16C47AD-9C7D-4591-AD19-B44267B8A4B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44003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10/11/2022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What is meant by critical engagement?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9682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AF2E35-5DF3-4735-94D1-81C50AE7C7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Topic today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99CE0B-FBED-48A8-A3CA-9DC87291C6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Critical engagement with literature </a:t>
            </a:r>
          </a:p>
        </p:txBody>
      </p:sp>
    </p:spTree>
    <p:extLst>
      <p:ext uri="{BB962C8B-B14F-4D97-AF65-F5344CB8AC3E}">
        <p14:creationId xmlns:p14="http://schemas.microsoft.com/office/powerpoint/2010/main" val="6571437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OK...so you’ve got your plan...</a:t>
            </a:r>
          </a:p>
        </p:txBody>
      </p:sp>
      <p:sp>
        <p:nvSpPr>
          <p:cNvPr id="1638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/>
              <a:t>Now what?</a:t>
            </a:r>
          </a:p>
          <a:p>
            <a:pPr eaLnBrk="1" hangingPunct="1"/>
            <a:r>
              <a:rPr lang="en-GB"/>
              <a:t>How do you start writing?</a:t>
            </a:r>
          </a:p>
        </p:txBody>
      </p:sp>
      <p:pic>
        <p:nvPicPr>
          <p:cNvPr id="16387" name="Picture 2" descr="C:\Users\luci\AppData\Local\Microsoft\Windows\Temporary Internet Files\Content.IE5\G040T1WM\MC90005551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73625" y="3789363"/>
            <a:ext cx="3082925" cy="211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D31D79-7A28-4107-9F03-FB81566B66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Built an Argument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C7D627-30B3-4461-AD0D-CC840C5498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sz="2800" dirty="0">
                <a:solidFill>
                  <a:srgbClr val="4A4A4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Your argument is how you express your viewpoint and </a:t>
            </a:r>
            <a:r>
              <a:rPr lang="en-GB" sz="2800" dirty="0">
                <a:solidFill>
                  <a:srgbClr val="4A4A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answer</a:t>
            </a:r>
            <a:r>
              <a:rPr lang="en-GB" sz="2800" dirty="0">
                <a:solidFill>
                  <a:srgbClr val="4A4A4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the question you have been set, using evidence.</a:t>
            </a:r>
          </a:p>
          <a:p>
            <a:r>
              <a:rPr lang="en-GB" sz="2800" dirty="0">
                <a:solidFill>
                  <a:srgbClr val="4A4A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Your argument can help you plan the structure of your work and guide you to find the evidence you need to support it.</a:t>
            </a:r>
          </a:p>
          <a:p>
            <a:pPr>
              <a:lnSpc>
                <a:spcPts val="2160"/>
              </a:lnSpc>
              <a:spcAft>
                <a:spcPts val="1800"/>
              </a:spcAft>
            </a:pPr>
            <a:r>
              <a:rPr lang="en-GB" sz="2800" dirty="0">
                <a:solidFill>
                  <a:srgbClr val="4A4A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Make sure that your argument runs throughout your writing and that everything you include is relevant to it. </a:t>
            </a:r>
          </a:p>
          <a:p>
            <a:pPr>
              <a:lnSpc>
                <a:spcPts val="2160"/>
              </a:lnSpc>
              <a:spcAft>
                <a:spcPts val="1800"/>
              </a:spcAft>
            </a:pPr>
            <a:r>
              <a:rPr lang="en-GB" sz="2800" dirty="0">
                <a:solidFill>
                  <a:srgbClr val="4A4A4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Try to sum up your argument in a few words before you start writing and keep checking that it remains the focus as you research and write your work.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07034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/>
              <a:t>Putting ideas onto paper</a:t>
            </a:r>
          </a:p>
        </p:txBody>
      </p:sp>
      <p:sp>
        <p:nvSpPr>
          <p:cNvPr id="17410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dirty="0"/>
              <a:t>Plan should indicate direction and structure</a:t>
            </a:r>
          </a:p>
          <a:p>
            <a:pPr eaLnBrk="1" hangingPunct="1">
              <a:lnSpc>
                <a:spcPct val="90000"/>
              </a:lnSpc>
            </a:pPr>
            <a:r>
              <a:rPr lang="en-US" dirty="0"/>
              <a:t>Having researched you should have examples to back up your thesis</a:t>
            </a:r>
          </a:p>
          <a:p>
            <a:pPr eaLnBrk="1" hangingPunct="1">
              <a:lnSpc>
                <a:spcPct val="90000"/>
              </a:lnSpc>
            </a:pPr>
            <a:r>
              <a:rPr lang="en-US" dirty="0"/>
              <a:t>Start to think of sequence of ‘story’</a:t>
            </a:r>
          </a:p>
          <a:p>
            <a:pPr eaLnBrk="1" hangingPunct="1">
              <a:lnSpc>
                <a:spcPct val="90000"/>
              </a:lnSpc>
            </a:pPr>
            <a:endParaRPr lang="en-US" dirty="0"/>
          </a:p>
        </p:txBody>
      </p:sp>
      <p:pic>
        <p:nvPicPr>
          <p:cNvPr id="17411" name="Picture 4"/>
          <p:cNvPicPr>
            <a:picLocks noChangeAspect="1"/>
          </p:cNvPicPr>
          <p:nvPr/>
        </p:nvPicPr>
        <p:blipFill rotWithShape="1">
          <a:blip r:embed="rId2"/>
          <a:srcRect l="20394" r="12110" b="-1"/>
          <a:stretch/>
        </p:blipFill>
        <p:spPr bwMode="auto">
          <a:xfrm>
            <a:off x="4648200" y="1600201"/>
            <a:ext cx="4038600" cy="3989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Should we use theory?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062192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Empirical approach (i.e. looking directly at the evidence) fairly common in Humanities </a:t>
            </a:r>
          </a:p>
          <a:p>
            <a:endParaRPr lang="en-GB" sz="500" dirty="0"/>
          </a:p>
          <a:p>
            <a:r>
              <a:rPr lang="en-GB" dirty="0"/>
              <a:t>Proponents of theory may view ‘under-theorised’ investigations are inadequate because ‘they depend on a set of implicit and problematic assumptions masquerading as “common sense”.’ (Morley 2004: 1). </a:t>
            </a:r>
          </a:p>
          <a:p>
            <a:endParaRPr lang="en-GB" sz="500" dirty="0"/>
          </a:p>
          <a:p>
            <a:r>
              <a:rPr lang="en-GB" dirty="0"/>
              <a:t>Counter view – modern concepts and theories, misleading and anachronistic. </a:t>
            </a:r>
          </a:p>
          <a:p>
            <a:endParaRPr lang="en-GB" sz="500" dirty="0"/>
          </a:p>
          <a:p>
            <a:r>
              <a:rPr lang="en-GB" dirty="0"/>
              <a:t>Trying to force a past reality to fit abstract models?</a:t>
            </a:r>
          </a:p>
          <a:p>
            <a:pPr lvl="1"/>
            <a:r>
              <a:rPr lang="en-GB" dirty="0"/>
              <a:t>Overly technical terminology (jargon, esoteric words). </a:t>
            </a:r>
          </a:p>
          <a:p>
            <a:pPr lvl="1"/>
            <a:endParaRPr lang="en-GB" sz="500" dirty="0"/>
          </a:p>
          <a:p>
            <a:r>
              <a:rPr lang="en-GB" dirty="0"/>
              <a:t>More simply theory can be described as ‘a set of ideas and assumptions’ that guide and inform historians practices and the way in which we interpret the world (Morley 2004: 3). </a:t>
            </a:r>
          </a:p>
          <a:p>
            <a:endParaRPr lang="en-GB" dirty="0"/>
          </a:p>
          <a:p>
            <a:endParaRPr lang="en-GB" sz="500" dirty="0"/>
          </a:p>
        </p:txBody>
      </p:sp>
    </p:spTree>
    <p:extLst>
      <p:ext uri="{BB962C8B-B14F-4D97-AF65-F5344CB8AC3E}">
        <p14:creationId xmlns:p14="http://schemas.microsoft.com/office/powerpoint/2010/main" val="9246095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Potential value of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628800"/>
            <a:ext cx="8503920" cy="4248472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To encourage the students and academics to think of particular questions or issues to address. </a:t>
            </a:r>
          </a:p>
          <a:p>
            <a:pPr lvl="1"/>
            <a:r>
              <a:rPr lang="en-GB" dirty="0"/>
              <a:t>What we focus on and how we compartmentalise history, culture or society matters.</a:t>
            </a:r>
          </a:p>
          <a:p>
            <a:pPr lvl="2"/>
            <a:r>
              <a:rPr lang="en-GB" dirty="0"/>
              <a:t>E.g. influence of the development of the nation-state on nineteenth and early twentieth century scholarship.   </a:t>
            </a:r>
          </a:p>
          <a:p>
            <a:pPr lvl="1"/>
            <a:r>
              <a:rPr lang="en-GB" dirty="0"/>
              <a:t>The cultural context in which we lives influences the types of questions we are interested in. </a:t>
            </a:r>
          </a:p>
          <a:p>
            <a:endParaRPr lang="en-GB" sz="500" dirty="0"/>
          </a:p>
          <a:p>
            <a:r>
              <a:rPr lang="en-GB" dirty="0"/>
              <a:t>To get scholars to think about the manner in which they approach the evidence – what techniques or tools to use in assessing the evidence.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40973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theory?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A theory is a tool for understanding, explaining and analysing.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24172" y="2019765"/>
            <a:ext cx="2426435" cy="27599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36697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Theories: what and from whence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100" dirty="0"/>
              <a:t>Where do theories come from:</a:t>
            </a:r>
          </a:p>
          <a:p>
            <a:pPr lvl="1"/>
            <a:r>
              <a:rPr lang="en-GB" sz="1800" dirty="0"/>
              <a:t>Philosophy – ex. Structuralism, and post-structuralism</a:t>
            </a:r>
          </a:p>
          <a:p>
            <a:pPr lvl="1"/>
            <a:r>
              <a:rPr lang="en-GB" sz="1800" dirty="0"/>
              <a:t>Science – ex. Macro-economic theory</a:t>
            </a:r>
          </a:p>
          <a:p>
            <a:pPr lvl="1"/>
            <a:r>
              <a:rPr lang="en-GB" sz="1800" dirty="0"/>
              <a:t>Society &amp; politics – ex. Feminism</a:t>
            </a:r>
          </a:p>
          <a:p>
            <a:pPr lvl="1"/>
            <a:r>
              <a:rPr lang="en-GB" sz="1800" dirty="0"/>
              <a:t>Anthropology – ex. Post-colonialism, and reflexivity 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48856" y="2154556"/>
            <a:ext cx="1837944" cy="240487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2790" y="3356992"/>
            <a:ext cx="3051496" cy="20305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26711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AF8CFC-602E-AEAE-2687-A07365E372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Back to your argument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A65A81-4EB2-63C0-DB74-3239DD9D92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75766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84885D-9350-418B-8DA5-D10BC9A19C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Structure your argument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6CE1C2-AB73-4982-9B61-0CAAF02C5F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ts val="2160"/>
              </a:lnSpc>
              <a:spcAft>
                <a:spcPts val="1800"/>
              </a:spcAft>
            </a:pPr>
            <a:r>
              <a:rPr lang="en-GB" sz="2400" dirty="0">
                <a:solidFill>
                  <a:srgbClr val="4A4A4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Guide your reader through your argument in a logical way. Think about what questions your reader might have. If you can answer these questions through your argument, it will seem more convincing.</a:t>
            </a:r>
            <a:endParaRPr lang="en-GB" sz="2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ts val="2160"/>
              </a:lnSpc>
              <a:spcAft>
                <a:spcPts val="1800"/>
              </a:spcAft>
            </a:pPr>
            <a:r>
              <a:rPr lang="en-GB" sz="2400" dirty="0">
                <a:solidFill>
                  <a:srgbClr val="4A4A4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Present both sides of the debate, along with your thoughts, linking together the different elements.</a:t>
            </a:r>
            <a:endParaRPr lang="en-GB" sz="2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ts val="2160"/>
              </a:lnSpc>
              <a:spcAft>
                <a:spcPts val="1800"/>
              </a:spcAft>
            </a:pPr>
            <a:r>
              <a:rPr lang="en-GB" sz="2400" dirty="0">
                <a:solidFill>
                  <a:srgbClr val="4A4A4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You can then work towards a conclusion by weighing the evidence and showing how certain ideas are accepted and others are rejected. Your conclusion should make clear where you stand.</a:t>
            </a:r>
            <a:endParaRPr lang="en-GB" sz="2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80654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/>
              <a:t>Sequence of info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/>
              <a:t>Stories have a beginning, middle and an end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/>
              <a:t>Stories are written for the reader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/>
              <a:t>Each part of the story should unfold in logical  order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/>
              <a:t>Think ‘instructions’ 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US" dirty="0"/>
              <a:t> how to make a cup of tea….</a:t>
            </a:r>
          </a:p>
          <a:p>
            <a:pPr marL="457200" lvl="1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en-US" dirty="0"/>
          </a:p>
        </p:txBody>
      </p:sp>
      <p:pic>
        <p:nvPicPr>
          <p:cNvPr id="18435" name="Picture 3" descr="RoseTeacup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95863" y="4110708"/>
            <a:ext cx="4148137" cy="2813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D31996-413C-4429-8181-D8EDF5203F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 your argument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CBD99D-69B8-490C-B64D-41B939DCC6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>
              <a:lnSpc>
                <a:spcPts val="2160"/>
              </a:lnSpc>
              <a:spcAft>
                <a:spcPts val="1800"/>
              </a:spcAft>
            </a:pPr>
            <a:r>
              <a:rPr lang="en-GB" sz="8000" dirty="0">
                <a:solidFill>
                  <a:srgbClr val="4A4A4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Develop your argument by considering the evidence and drawing your own conclusion.</a:t>
            </a:r>
            <a:endParaRPr lang="en-GB" sz="8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ts val="2160"/>
              </a:lnSpc>
              <a:spcAft>
                <a:spcPts val="1800"/>
              </a:spcAft>
            </a:pPr>
            <a:r>
              <a:rPr lang="en-GB" sz="8000" dirty="0">
                <a:solidFill>
                  <a:srgbClr val="4A4A4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If you are considering a range of opinions, try to group them together under different headings.</a:t>
            </a:r>
            <a:endParaRPr lang="en-GB" sz="8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ts val="2160"/>
              </a:lnSpc>
              <a:spcAft>
                <a:spcPts val="1800"/>
              </a:spcAft>
            </a:pPr>
            <a:r>
              <a:rPr lang="en-GB" sz="8000" dirty="0">
                <a:solidFill>
                  <a:srgbClr val="4A4A4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Look at the strengths and weaknesses of the different sets of evidence and present these clearly and in a critical way. This will help to show you understand what you have read.</a:t>
            </a:r>
            <a:endParaRPr lang="en-GB" sz="8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ts val="2160"/>
              </a:lnSpc>
              <a:spcAft>
                <a:spcPts val="1800"/>
              </a:spcAft>
            </a:pPr>
            <a:r>
              <a:rPr lang="en-GB" sz="8000" dirty="0">
                <a:solidFill>
                  <a:srgbClr val="4A4A4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Take the evidence into account in developing your own argument and make clear what your viewpoint is. Perhaps your argument has strengths and weaknesses as well – it is fine to acknowledge these.</a:t>
            </a:r>
            <a:endParaRPr lang="en-GB" sz="8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1674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dirty="0"/>
              <a:t>An argument is ..</a:t>
            </a:r>
          </a:p>
        </p:txBody>
      </p:sp>
      <p:sp>
        <p:nvSpPr>
          <p:cNvPr id="20482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sz="2200" dirty="0"/>
              <a:t>A discussion that shows how one idea (or thing) links to, or follows from, another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200" dirty="0"/>
              <a:t>It deals with causes and consequences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200" dirty="0"/>
              <a:t>It should show reasons/rationale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200" dirty="0"/>
              <a:t>It should be logical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200" dirty="0"/>
              <a:t>It should be persuasive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200" dirty="0"/>
              <a:t>It should make sense</a:t>
            </a:r>
          </a:p>
        </p:txBody>
      </p:sp>
      <p:pic>
        <p:nvPicPr>
          <p:cNvPr id="20483" name="Picture 3"/>
          <p:cNvPicPr>
            <a:picLocks noChangeAspect="1"/>
          </p:cNvPicPr>
          <p:nvPr/>
        </p:nvPicPr>
        <p:blipFill rotWithShape="1">
          <a:blip r:embed="rId3"/>
          <a:srcRect l="3884" r="20185" b="2"/>
          <a:stretch/>
        </p:blipFill>
        <p:spPr bwMode="auto">
          <a:xfrm>
            <a:off x="4648200" y="1600201"/>
            <a:ext cx="4038600" cy="3989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/>
              <a:t>What makes a coherent argument?</a:t>
            </a:r>
          </a:p>
        </p:txBody>
      </p:sp>
      <p:sp>
        <p:nvSpPr>
          <p:cNvPr id="22530" name="Content Placeholder 2"/>
          <p:cNvSpPr>
            <a:spLocks noGrp="1"/>
          </p:cNvSpPr>
          <p:nvPr>
            <p:ph idx="1"/>
          </p:nvPr>
        </p:nvSpPr>
        <p:spPr>
          <a:xfrm>
            <a:off x="354013" y="1417639"/>
            <a:ext cx="7026275" cy="4887912"/>
          </a:xfrm>
        </p:spPr>
        <p:txBody>
          <a:bodyPr/>
          <a:lstStyle/>
          <a:p>
            <a:pPr eaLnBrk="1" hangingPunct="1"/>
            <a:r>
              <a:rPr lang="en-GB" dirty="0">
                <a:solidFill>
                  <a:srgbClr val="0070C0"/>
                </a:solidFill>
              </a:rPr>
              <a:t>Thesis</a:t>
            </a:r>
            <a:r>
              <a:rPr lang="en-GB" dirty="0"/>
              <a:t> –  the point/argument/view that you want to express</a:t>
            </a:r>
          </a:p>
          <a:p>
            <a:pPr eaLnBrk="1" hangingPunct="1"/>
            <a:r>
              <a:rPr lang="en-GB" dirty="0">
                <a:solidFill>
                  <a:srgbClr val="FF0000"/>
                </a:solidFill>
              </a:rPr>
              <a:t>Evidence</a:t>
            </a:r>
            <a:r>
              <a:rPr lang="en-GB" dirty="0"/>
              <a:t> – examples to back up claims</a:t>
            </a:r>
          </a:p>
          <a:p>
            <a:pPr eaLnBrk="1" hangingPunct="1"/>
            <a:r>
              <a:rPr lang="en-GB" dirty="0">
                <a:solidFill>
                  <a:srgbClr val="FFC000"/>
                </a:solidFill>
              </a:rPr>
              <a:t>Warrant</a:t>
            </a:r>
            <a:r>
              <a:rPr lang="en-GB" dirty="0"/>
              <a:t> – shows how examples back up your thesis</a:t>
            </a:r>
          </a:p>
          <a:p>
            <a:pPr eaLnBrk="1" hangingPunct="1"/>
            <a:r>
              <a:rPr lang="en-GB" dirty="0">
                <a:solidFill>
                  <a:srgbClr val="00B050"/>
                </a:solidFill>
              </a:rPr>
              <a:t>Concessions/qualifications</a:t>
            </a:r>
            <a:r>
              <a:rPr lang="en-GB" dirty="0"/>
              <a:t> – points that balance your discussion</a:t>
            </a:r>
          </a:p>
        </p:txBody>
      </p:sp>
      <p:pic>
        <p:nvPicPr>
          <p:cNvPr id="22531" name="Picture 2" descr="C:\Users\luci\AppData\Local\Microsoft\Windows\Temporary Internet Files\Content.IE5\YXOSHNW9\MP900385754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54106" y="2480359"/>
            <a:ext cx="1466850" cy="2052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2" name="Picture 3" descr="C:\Users\luci\AppData\Local\Microsoft\Windows\Temporary Internet Files\Content.IE5\MY9XFZ5T\MC90043155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791449" y="3284984"/>
            <a:ext cx="792163" cy="79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>
                <a:solidFill>
                  <a:schemeClr val="accent1">
                    <a:satMod val="150000"/>
                  </a:schemeClr>
                </a:solidFill>
              </a:rPr>
              <a:t>Example:</a:t>
            </a:r>
            <a:endParaRPr lang="en-GB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21507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>
                <a:solidFill>
                  <a:srgbClr val="00B050"/>
                </a:solidFill>
              </a:rPr>
              <a:t>Claim</a:t>
            </a:r>
            <a:r>
              <a:rPr lang="en-GB"/>
              <a:t> – hand washing stops the spread of germs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>
                <a:solidFill>
                  <a:srgbClr val="00B0F0"/>
                </a:solidFill>
              </a:rPr>
              <a:t>Evidence</a:t>
            </a:r>
            <a:r>
              <a:rPr lang="en-GB"/>
              <a:t> – various reports show that germs are not transferred between people if hands are regularly washed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>
                <a:solidFill>
                  <a:srgbClr val="FFFF00"/>
                </a:solidFill>
              </a:rPr>
              <a:t>Warrant</a:t>
            </a:r>
            <a:r>
              <a:rPr lang="en-GB"/>
              <a:t> – reports back up the claim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>
                <a:solidFill>
                  <a:srgbClr val="FF0000"/>
                </a:solidFill>
              </a:rPr>
              <a:t>Qualification/Concessions</a:t>
            </a:r>
            <a:r>
              <a:rPr lang="en-GB">
                <a:solidFill>
                  <a:srgbClr val="FFFFFF"/>
                </a:solidFill>
              </a:rPr>
              <a:t> </a:t>
            </a:r>
            <a:r>
              <a:rPr lang="en-GB"/>
              <a:t>– not all germs might be killed by washing; when one washes one’s hands might matter</a:t>
            </a:r>
            <a:endParaRPr lang="en-GB" dirty="0"/>
          </a:p>
        </p:txBody>
      </p:sp>
      <p:pic>
        <p:nvPicPr>
          <p:cNvPr id="23555" name="Picture 7" descr="C:\Users\luci\AppData\Local\Microsoft\Windows\Temporary Internet Files\Content.IE5\YXOSHNW9\MC90029796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56325" y="260350"/>
            <a:ext cx="2265363" cy="151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/>
              <a:t>Pitfalls to avoid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rtlCol="0">
            <a:normAutofit/>
          </a:bodyPr>
          <a:lstStyle/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sz="2600"/>
              <a:t>Description only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sz="2600"/>
              <a:t>Blurred focus</a:t>
            </a:r>
          </a:p>
          <a:p>
            <a:pPr lvl="1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US" sz="2600"/>
              <a:t>Digression</a:t>
            </a:r>
          </a:p>
          <a:p>
            <a:pPr lvl="1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US" sz="2600"/>
              <a:t>Circular reasoning 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sz="2600"/>
              <a:t>Opinion; little evidence of research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sz="2600"/>
              <a:t>Irrelevance  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sz="2600"/>
              <a:t>Rambling 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sz="2600"/>
              <a:t>Padding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US" sz="2600"/>
          </a:p>
        </p:txBody>
      </p:sp>
      <p:pic>
        <p:nvPicPr>
          <p:cNvPr id="24579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4648200" y="2494203"/>
            <a:ext cx="4038600" cy="22010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Outlines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 Always be thinking about the structure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 Create an outline, and develop it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 By the end of block 2, you should have an annotated outline, i.e. a detailed outline with a summary of what you will put in each chapter.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You will need to bring this along to your sessions with your supervisor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 This is not written in stone but it will help you to develop your project</a:t>
            </a:r>
          </a:p>
        </p:txBody>
      </p:sp>
    </p:spTree>
    <p:extLst>
      <p:ext uri="{BB962C8B-B14F-4D97-AF65-F5344CB8AC3E}">
        <p14:creationId xmlns:p14="http://schemas.microsoft.com/office/powerpoint/2010/main" val="402545964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openxmlformats.org/package/2006/metadata/core-properties"/>
    <ds:schemaRef ds:uri="303dbf9b-b85b-46a0-94f1-894078c07ecd"/>
    <ds:schemaRef ds:uri="http://purl.org/dc/dcmitype/"/>
    <ds:schemaRef ds:uri="http://www.w3.org/XML/1998/namespace"/>
    <ds:schemaRef ds:uri="http://purl.org/dc/terms/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927</Words>
  <Application>Microsoft Office PowerPoint</Application>
  <PresentationFormat>On-screen Show (4:3)</PresentationFormat>
  <Paragraphs>92</Paragraphs>
  <Slides>18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Myriad Pro</vt:lpstr>
      <vt:lpstr>Arial</vt:lpstr>
      <vt:lpstr>Calibri</vt:lpstr>
      <vt:lpstr>Wingdings</vt:lpstr>
      <vt:lpstr>20140311PresentationUWTSDTemplate</vt:lpstr>
      <vt:lpstr>What is meant by critical engagement? </vt:lpstr>
      <vt:lpstr>Topic today </vt:lpstr>
      <vt:lpstr>OK...so you’ve got your plan...</vt:lpstr>
      <vt:lpstr>Built an Argument </vt:lpstr>
      <vt:lpstr>Putting ideas onto paper</vt:lpstr>
      <vt:lpstr>Should we use theory?</vt:lpstr>
      <vt:lpstr>Potential value of theory</vt:lpstr>
      <vt:lpstr>What is a theory?</vt:lpstr>
      <vt:lpstr>Theories: what and from whence</vt:lpstr>
      <vt:lpstr>Back to your argument </vt:lpstr>
      <vt:lpstr>Structure your argument </vt:lpstr>
      <vt:lpstr>Sequence of info</vt:lpstr>
      <vt:lpstr>Develop your argument </vt:lpstr>
      <vt:lpstr>An argument is ..</vt:lpstr>
      <vt:lpstr>What makes a coherent argument?</vt:lpstr>
      <vt:lpstr>Example:</vt:lpstr>
      <vt:lpstr>Pitfalls to avoid</vt:lpstr>
      <vt:lpstr>Outlines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Develop an Argument </dc:title>
  <dc:creator>Bettina Schmidt</dc:creator>
  <cp:lastModifiedBy>Bettina Schmidt</cp:lastModifiedBy>
  <cp:revision>6</cp:revision>
  <cp:lastPrinted>2022-11-10T09:38:15Z</cp:lastPrinted>
  <dcterms:created xsi:type="dcterms:W3CDTF">2020-09-10T15:23:04Z</dcterms:created>
  <dcterms:modified xsi:type="dcterms:W3CDTF">2022-11-10T09:38:22Z</dcterms:modified>
</cp:coreProperties>
</file>