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60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>
      <p:cViewPr varScale="1">
        <p:scale>
          <a:sx n="61" d="100"/>
          <a:sy n="61" d="100"/>
        </p:scale>
        <p:origin x="1098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C1CF0-CEA0-4EFE-9167-F22C1B13708C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7D8937-85D3-493C-B47B-428637AB4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494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C3D0B00-F152-44B1-AFF3-8E32085966D5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332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631B9-5FC6-4785-9AF3-492F60494EA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3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40005-2202-48C2-8638-E7DBAB79E990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046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B7762-4DE1-452E-A4EA-937F8B12F7D6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778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2B89-0541-4E99-AA44-756BCEB557AE}" type="datetime1">
              <a:rPr lang="en-US" smtClean="0"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994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6354F-BF7C-48C8-B9AA-F15D296465A3}" type="datetime1">
              <a:rPr lang="en-US" smtClean="0"/>
              <a:t>7/16/2022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538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B3134-486E-4DFD-A956-0279CB52F149}" type="datetime1">
              <a:rPr lang="en-US" smtClean="0"/>
              <a:t>7/16/2022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23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B0DA-BD3D-4E16-A0BA-1D238BBCE288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305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93AF-97E0-4BEF-9289-57408C250C1D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02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DA3CB-2EE2-4832-AD4B-5D2913C87C04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83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432D-81C9-4439-938C-8097F1FA015C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493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FB28-3549-4EF7-BE0A-C229F46D295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5080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76A65-C7B8-43BB-8AB7-6D7D34342408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7770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AAA40-0769-4FF4-A0A0-AE12373685E8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0709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937F-31C9-488B-89A0-90D6659222AD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475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E2117-8433-4425-A54A-C10F962A329F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3168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B7DDC-91AF-4D7D-A4B6-AF96701C7FA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83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B0BA90A-9D77-451D-9649-3E4AA9F2963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C8555C-D09F-4FEF-9269-5259A9A1CE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420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5097" y="1683985"/>
            <a:ext cx="6701805" cy="146327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5097" y="3429000"/>
            <a:ext cx="6982227" cy="2104697"/>
          </a:xfrm>
        </p:spPr>
        <p:txBody>
          <a:bodyPr>
            <a:noAutofit/>
          </a:bodyPr>
          <a:lstStyle/>
          <a:p>
            <a:pPr algn="l"/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Freeda</a:t>
            </a:r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Zeb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</a:t>
            </a:r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2126497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LCHS4002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</a:t>
            </a:r>
          </a:p>
          <a:p>
            <a:pPr algn="l"/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Skills &amp; Research Methods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fi-FI" sz="2000" dirty="0">
                <a:latin typeface="Arial" panose="020B0604020202020204" pitchFamily="34" charset="0"/>
                <a:cs typeface="Arial" panose="020B0604020202020204" pitchFamily="34" charset="0"/>
              </a:rPr>
              <a:t>Muhammad Hossain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33379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Content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Slide 3: Introduction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Slide 4: Which digital tool is most used by students at UWTSD to collaborate together?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Slide 5: Reasons Why Teams is used in UWTSD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Slide 6: Conclusion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Slide 7: References</a:t>
            </a:r>
          </a:p>
        </p:txBody>
      </p:sp>
    </p:spTree>
    <p:extLst>
      <p:ext uri="{BB962C8B-B14F-4D97-AF65-F5344CB8AC3E}">
        <p14:creationId xmlns:p14="http://schemas.microsoft.com/office/powerpoint/2010/main" val="3067354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80396" y="2476062"/>
            <a:ext cx="9601196" cy="352855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6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More work is now being done in teams not only in UWTSD but also by other educators globally.</a:t>
            </a:r>
          </a:p>
          <a:p>
            <a:pPr>
              <a:lnSpc>
                <a:spcPct val="16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This has helped shift traditional classroom practices from primarily individual learning to collaborative learning strategies (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Hashim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pPr>
              <a:lnSpc>
                <a:spcPct val="16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And there are several ways that technology has boosted this collaborative learning. </a:t>
            </a:r>
          </a:p>
          <a:p>
            <a:pPr>
              <a:lnSpc>
                <a:spcPct val="16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This is mainly through use of digital tools. 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840CB7-0C39-89F7-AEE6-C82500CDA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3901" y="5612524"/>
            <a:ext cx="855382" cy="635876"/>
          </a:xfrm>
        </p:spPr>
        <p:txBody>
          <a:bodyPr/>
          <a:lstStyle/>
          <a:p>
            <a:fld id="{1EC8555C-D09F-4FEF-9269-5259A9A1CEB3}" type="slidenum"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317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5402" y="840242"/>
            <a:ext cx="9601196" cy="1303867"/>
          </a:xfrm>
        </p:spPr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Which digital tool is most used by students at UWTSD to collaborate together?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295402" y="2321910"/>
            <a:ext cx="9601196" cy="375744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Microsoft Teams is the most used digital tool at UWTSD.</a:t>
            </a:r>
          </a:p>
          <a:p>
            <a:pPr>
              <a:lnSpc>
                <a:spcPct val="17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The technology provides a centralized hub for communicating and collaborating in a team, group, or even department (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Lansmann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et al. 2019) </a:t>
            </a:r>
          </a:p>
          <a:p>
            <a:pPr>
              <a:lnSpc>
                <a:spcPct val="17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It also allows students to not only share but also access other applications.</a:t>
            </a:r>
          </a:p>
          <a:p>
            <a:pPr>
              <a:lnSpc>
                <a:spcPct val="17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Students at UWTSD have access to Microsoft Teams that allows them to improve their collaboration and general communication with their colleagues. 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D2009C-0DA4-7932-030F-161C6C7A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3901" y="5817476"/>
            <a:ext cx="808085" cy="430924"/>
          </a:xfrm>
        </p:spPr>
        <p:txBody>
          <a:bodyPr/>
          <a:lstStyle/>
          <a:p>
            <a:fld id="{1EC8555C-D09F-4FEF-9269-5259A9A1CEB3}" type="slidenum"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fld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69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Reasons Why Teams is used in UWTSD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008993" y="2412123"/>
            <a:ext cx="10515600" cy="380474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Microsoft Teams is accessed by all students and staff of UWTSD.</a:t>
            </a:r>
          </a:p>
          <a:p>
            <a:pPr>
              <a:lnSpc>
                <a:spcPct val="15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By joining and creating their own teams with others, they can better communicate and collaborate.</a:t>
            </a:r>
          </a:p>
          <a:p>
            <a:pPr>
              <a:lnSpc>
                <a:spcPct val="15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It allows for sharing of screen, PowerPoint presentations, and an interactive whiteboard (Tran, 2021). </a:t>
            </a:r>
          </a:p>
          <a:p>
            <a:pPr>
              <a:lnSpc>
                <a:spcPct val="15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Members can make high quality audio calls with one another. </a:t>
            </a:r>
          </a:p>
          <a:p>
            <a:pPr>
              <a:lnSpc>
                <a:spcPct val="15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It also allows for one to send instant messages to every team member.</a:t>
            </a: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066A53-68B4-3F65-A3F2-69D1AF53B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3901" y="5875868"/>
            <a:ext cx="666196" cy="451359"/>
          </a:xfrm>
        </p:spPr>
        <p:txBody>
          <a:bodyPr/>
          <a:lstStyle/>
          <a:p>
            <a:fld id="{1EC8555C-D09F-4FEF-9269-5259A9A1CEB3}" type="slidenum"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fld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95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Microsoft Teams has so far been a fantastic choice for both internal collaboration, as well as, remote learning.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digital technology has proved its effectiveness to the entire UWTSD community.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can be seen from its broad insights, several communication formats, and the simplicity in its usage and administration.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A57E0D-967F-36DE-41A1-C4CE3DAB3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fld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090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Hashim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H. (2018). Application of technology in the digital era education. International Journal of Research in Counseling and Education, 2(1), 1-5.</a:t>
            </a:r>
          </a:p>
          <a:p>
            <a:pPr>
              <a:lnSpc>
                <a:spcPct val="150000"/>
              </a:lnSpc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Lansmann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Schallenmüller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S., &amp; Rigby, M. (2019). Teams Everywhere–Investigating the Impact of Microsoft Teams on Knowledge Worker. Proceedings of the Pre-ICIS.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Tran, M. T. T. (2021). Microsoft Teams in the context of freshmen ELF learning.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AsiaCALL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Online Journal, 12(2), 12-23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0BF74-2653-71E2-7F13-C427FC47A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8555C-D09F-4FEF-9269-5259A9A1CEB3}" type="slidenum"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313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460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Garamond</vt:lpstr>
      <vt:lpstr>Organic</vt:lpstr>
      <vt:lpstr>How do Students use Technology to Collaborate at UWTSD?</vt:lpstr>
      <vt:lpstr>Content Page</vt:lpstr>
      <vt:lpstr>Introduction</vt:lpstr>
      <vt:lpstr>Which digital tool is most used by students at UWTSD to collaborate together? </vt:lpstr>
      <vt:lpstr>Reasons Why Teams is used in UWTSD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2022-07-14T13:18:13Z</dcterms:created>
  <dcterms:modified xsi:type="dcterms:W3CDTF">2022-07-16T22:01:19Z</dcterms:modified>
</cp:coreProperties>
</file>