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ink/ink3.xml" ContentType="application/inkml+xml"/>
  <Override PartName="/ppt/ink/ink4.xml" ContentType="application/inkml+xml"/>
  <Override PartName="/ppt/notesSlides/notesSlide3.xml" ContentType="application/vnd.openxmlformats-officedocument.presentationml.notesSlide+xml"/>
  <Override PartName="/ppt/ink/ink5.xml" ContentType="application/inkml+xml"/>
  <Override PartName="/ppt/ink/ink6.xml" ContentType="application/inkml+xml"/>
  <Override PartName="/ppt/notesSlides/notesSlide4.xml" ContentType="application/vnd.openxmlformats-officedocument.presentationml.notesSlide+xml"/>
  <Override PartName="/ppt/ink/ink7.xml" ContentType="application/inkml+xml"/>
  <Override PartName="/ppt/ink/ink8.xml" ContentType="application/inkml+xml"/>
  <Override PartName="/ppt/notesSlides/notesSlide5.xml" ContentType="application/vnd.openxmlformats-officedocument.presentationml.notesSlide+xml"/>
  <Override PartName="/ppt/ink/ink9.xml" ContentType="application/inkml+xml"/>
  <Override PartName="/ppt/ink/ink10.xml" ContentType="application/inkml+xml"/>
  <Override PartName="/ppt/notesSlides/notesSlide6.xml" ContentType="application/vnd.openxmlformats-officedocument.presentationml.notesSlide+xml"/>
  <Override PartName="/ppt/ink/ink11.xml" ContentType="application/inkml+xml"/>
  <Override PartName="/ppt/ink/ink12.xml" ContentType="application/inkml+xml"/>
  <Override PartName="/ppt/notesSlides/notesSlide7.xml" ContentType="application/vnd.openxmlformats-officedocument.presentationml.notesSlide+xml"/>
  <Override PartName="/ppt/ink/ink13.xml" ContentType="application/inkml+xml"/>
  <Override PartName="/ppt/ink/ink1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0"/>
  </p:notesMasterIdLst>
  <p:sldIdLst>
    <p:sldId id="284" r:id="rId2"/>
    <p:sldId id="286" r:id="rId3"/>
    <p:sldId id="275" r:id="rId4"/>
    <p:sldId id="271" r:id="rId5"/>
    <p:sldId id="276" r:id="rId6"/>
    <p:sldId id="285" r:id="rId7"/>
    <p:sldId id="289" r:id="rId8"/>
    <p:sldId id="28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0" autoAdjust="0"/>
    <p:restoredTop sz="79977" autoAdjust="0"/>
  </p:normalViewPr>
  <p:slideViewPr>
    <p:cSldViewPr snapToGrid="0">
      <p:cViewPr varScale="1">
        <p:scale>
          <a:sx n="64" d="100"/>
          <a:sy n="64" d="100"/>
        </p:scale>
        <p:origin x="56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36.932"/>
    </inkml:context>
    <inkml:brush xml:id="br0">
      <inkml:brushProperty name="width" value="0.05" units="cm"/>
      <inkml:brushProperty name="height" value="0.05" units="cm"/>
      <inkml:brushProperty name="color" value="#E71224"/>
    </inkml:brush>
  </inkml:definitions>
  <inkml:trace contextRef="#ctx0" brushRef="#br0">0 1664 24575,'0'2098'0,"0"-3884"0,0 1769 0,3-3 0,-3 4 0,2-1 0,4-3 0,-4 4 0,4-1 0,-1 0 0,1 1 0,-1-1 0,3 1 0,-2 2 0,2-2 0,2 2 0,-1-2 0,1 3 0,1-1 0,0 1 0,19-17 0,-22 23 0,0 1 0,0-1 0,0 4 0,0-4 0,0 4 0,0-4 0,0 4 0,3 0 0,-3-1 0,3 4 0,-3-3 0,3 3 0,-3-3 0,3 3 0,-3 0 0,3 0 0,-3 3 0,3-3 0,-3 3 0,3 1 0,-3-4 0,0 3 0,3 4 0,-3-4 0,0 0 0,0 4 0,0-1 0,0-2 0,0 2 0,14 18 0,-9-11 0,-2 4 0,0-1 0,0 1 0,-1-1 0,-2 1 0,1 0 0,-1 3 0,11 29 0,37 164 0,-26-90 0,0 0 0,34 249 0,-56-233 0,-5 0 0,-14 147 0,11-273 0,-2 1 0,-1-1 0,0 0 0,1 0 0,-4 1 0,3-1 0,-2-3 0,0 3 0,-1-3 0,1 4 0,-3-4 0,2 3 0,-2-3 0,0 0 0,0 0 0,0-4 0,0 4 0,-3-3 0,3 3 0,-3-3 0,3-1 0,-3 1 0,1-1 0,-1-2 0,0 2 0,-21 4 0,-12 4 0,-1-4 0,-1 0 0,0-7 0,-73 4 0,95-7 0,56-4 0,-2 1 0,2-4 0,1 1 0,-4-1 0,4-3 0,-4-3 0,52-27 0,11-17 0,92-75 0,15-11 0,-191 136 0,0 1 0,-2-1 0,2-3 0,-3 3 0,3 1 0,-2-4 0,-1 3 0,1-3 0,-1 0 0,0 0 0,1 0 0,-3 0 0,2 0 0,-2 0 0,-1 0 0,1 0 0,0-3 0,-3 3 0,2 0 0,-2-13 0,6-37 0,-6 0 0,-8-96 0,2 43 0,4 83 0,2-46 0,0 73 0,0 43 0,0 23 0,0 0 0,5 0 0,14 80 0,-11-107 0,0-3 0,3 1 0,2-1 0,-2 0 0,5 0 0,-2-3 0,26 43 0,-13-26 0,-21-34 0,2 4 0,0-4 0,0 0 0,0 0 0,22 24 0,-30-37 0,2 3 0,1-3 0,-3 4 0,3-4 0,0 0 0,-1 3 0,1-3 0,-3 0 0,3 3 0,-1-3 0,1 0 0,0 0 0,-3 0 0,2 0 0,1 0 0,0 0 0,0 0 0,-1 0 0,1 0 0,-3 0 0,3 0 0,-1-3 0,1 3 0,0 0 0,-3-3 0,2 3 0,1 0 0,0-4 0,-3 4 0,3-3 0,-1 3 0,-2-3 0,3 3 0,-3-4 0,3 4 0,-1-3 0,-2 0 0,3 3 0,-3-4 0,0 1 0,3 0 0,-1-4 0,31-56 0,-1-3 0,-5-1 0,0-3 0,-3 1 0,-2-4 0,-6 0 0,22-133 0,-35 159 0,-1 1 0,-2 76 0,3 33 0,0 0 0,2 0 0,3 0 0,30 116 0,-24-145 0,-4-1 0,4 0 0,32 50 0,8 23 0,-52-99 0,1 0 0,0-1 0,2 1 0,-2-1 0,2-2 0,1 2 0,-1 1 0,-2-4 0,2 4 0,1-4 0,-1 4 0,0-4 0,4 1 0,-4-1 0,0 0 0,1 1 0,2-1 0,-3-3 0,3 3 0,-2-3 0,-1 4 0,3-4 0,-2 0 0,2 0 0,-3 0 0,3 0 0,-2 0 0,2 0 0,-3-4 0,3 4 0,-2-3 0,-1 0 0,3-1 0,-3 4 0,1-3 0,-1-4 0,3 4 0,-2 0 0,-1-1 0,1-2 0,-1 2 0,-2-2 0,2-1 0,0 4 0,-2-4 0,3 0 0,-4 1 0,4-1 0,-4 1 0,1-1 0,0 0 0,2-13 0,17-106 0,-3 0 0,-6 0 0,-5-4 0,-8-195 0,-2 235 0,4 117 0,1 3 0,0-1 0,2 1 0,3-3 0,-3 3 0,4-4 0,20 51 0,4 2 0,-25-55 0,0-4 0,0 3 0,3-3 0,0 0 0,-1 0 0,1-4 0,3 4 0,-1-3 0,22 26 0,-8-20 0,0-3 0,0 3 0,0-6 0,3 3 0,0-3 0,-1-4 0,44 17 0,-65-27 0,0 0 0,0-3 0,0 4 0,1-1 0,-1-3 0,0 0 0,0 0 0,0 0 0,0 0 0,0 0 0,3 0 0,-3-3 0,0-1 0,0 4 0,-2-3 0,2 0 0,0-1 0,0-2 0,0 2 0,-3 1 0,3-4 0,1 1 0,-4 2 0,0-2 0,3-1 0,-2 1 0,-1-1 0,1-3 0,-1 3 0,-2 1 0,2-4 0,1 3 0,4-20 0,9-46 0,-3-3 0,-2 0 0,-3 3 0,-3-4 0,-3-2 0,-5-107 0,0 169 0,0-10 0,0 4 0,0-3 0,-2 2 0,-7-29 0,9 50 0,0 0 0,-2-1 0,2 1 0,0 0 0,-3-1 0,3 1 0,0 0 0,-3-1 0,3 1 0,-2 0 0,-1-1 0,3 1 0,-3 0 0,1-1 0,-1 4 0,3-3 0,-3 0 0,0 3 0,1-4 0,-1 1 0,0 3 0,1-3 0,-1 3 0,0-4 0,1 4 0,-1 0 0,0-3 0,0 3 0,1 0 0,-1 0 0,-2 0 0,2-3 0,0 3 0,1 0 0,-1 3 0,0-3 0,-5 0 0,3 3 0,2-3 0,-2 4 0,2-1 0,0 0 0,-2 1 0,2-4 0,0 3 0,1 0 0,-1 1 0,0 2 0,1-2 0,-1-1 0,0 0 0,0 1 0,1 2 0,-1-2 0,3-1 0,-3 4 0,3-4 0,-2 4 0,2-4 0,-3 0 0,3 4 0,0 3 0,-11 136 0,11-123 0,8 721 0,-8-727 0,3-1 0,-3 1 0,3-1 0,-1-2 0,4 2 0,-4 1 0,4 0 0,-1-4 0,1 3 0,2-2 0,-3-1 0,3 0 0,11 17 0,-11-20 0,0 0 0,3-3 0,-3 3 0,0-4 0,3 1 0,0 0 0,-3-4 0,3 4 0,0-4 0,-1 4 0,1-4 0,0 0 0,0 0 0,0-3 0,-1 4 0,25-4 0,9 0 0,-17 3 0,2-3 0,-2 0 0,3 0 0,35-10 0,-60 7 0,1 3 0,-1-3 0,0 3 0,1-4 0,-1 1 0,1 0 0,-1-1 0,0 1 0,1 0 0,-1-1 0,-2 1 0,2-4 0,1 4 0,-4 0 0,4-4 0,-4 0 0,1 4 0,3-4 0,-4 1 0,1 2 0,0-2 0,-1-1 0,1 1 0,-3-1 0,3 0 0,-1-9 0,4-44 0,-1-3 0,-5 3 0,-8-103 0,3 1 0,5 148 0,-3 1 0,3 3 0,0-3 0,-3 3 0,1-3 0,-1 3 0,0-4 0,-2 4 0,2-3 0,-2 3 0,-1 0 0,1 0 0,0 0 0,-1 0 0,1 0 0,-3 0 0,2 4 0,-13-14 0,-8-17 0,22 34 0,2 0 0,1-1 0,-1 1 0,0 0 0,0-1 0,1 1 0,-1-4 0,0 4 0,1 0 0,-1-4 0,3 4 0,-3-4 0,3 4 0,-2-4 0,2 4 0,-3-4 0,3 4 0,0-4 0,0 4 0,0-4 0,0 4 0,0-4 0,0 4 0,3-10 0,-1 9 0,1 1 0,0-4 0,-1 4 0,1 0 0,2-1 0,-2-2 0,0 2 0,2 1 0,-2 0 0,2-1 0,-2 4 0,2-3 0,1 0 0,-3 0 0,2 3 0,0-4 0,9 1 0,16-4 0,-1 4 0,1-4 0,2 7 0,-2-3 0,46 10 0,-68-7 0,0 0 0,0 0 0,-3 3 0,3-3 0,0 3 0,-2 1 0,2-1 0,-3 0 0,3 1 0,-2-1 0,2 0 0,-3 0 0,1 4 0,-1-4 0,0 4 0,1 0 0,-1-1 0,1 1 0,-1 0 0,0-1 0,-2 1 0,3 0 0,-4-1 0,1 1 0,2 3 0,1 6 0,-1 14 0,1 0 0,-4 3 0,1-3 0,0 0 0,-6 63 0,3-60 0,0 1 0,0-1 0,3 0 0,-1 0 0,9 40 0,-8-66 0,0 0 0,-1 2 0,1-2 0,0 0 0,-1 3 0,4-4 0,-4 1 0,4 0 0,-1-1 0,-2-2 0,2 2 0,1 1 0,-1 0 0,1-4 0,-1 4 0,3-4 0,-3 0 0,1 0 0,2 1 0,-3-1 0,3 0 0,-2 1 0,2-1 0,11 0 0,-14-3 0,-2 0 0,2 0 0,-2 0 0,2 0 0,1 0 0,-4 0 0,4 0 0,-3-3 0,2 3 0,-2 0 0,2-3 0,-2 3 0,2-4 0,-2 1 0,2 0 0,-2 3 0,0-4 0,2 1 0,-2 0 0,-1 0 0,1-1 0,0 1 0,0 0 0,-1-4 0,1 4 0,0-1 0,-1 1 0,1-4 0,-3 4 0,5-10 0,6-21 0,0 1 0,-3-3 0,8-51 0,3-6 0,3 7 0,29-77 0,-48 153 0,2 4 0,-2-4 0,2 0 0,1 3 0,-1 1 0,0-4 0,1 3 0,-1 0 0,3 1 0,-2-1 0,2 0 0,-3 4 0,3-4 0,14-3 0,-19 7 0,2 3 0,0 0 0,1-3 0,-1 3 0,-2 0 0,2 0 0,1 0 0,-1 0 0,1 3 0,-4-3 0,4 0 0,-1 3 0,0-3 0,-2 4 0,2-1 0,1-3 0,-3 3 0,2 1 0,-2-1 0,2 0 0,-2 1 0,2-1 0,-2 0 0,0 4 0,-1-4 0,4 1 0,-1 6 0,14 16 0,-3 4 0,0-3 0,17 39 0,-31-56 0,23 40 0,-1 0 0,-5 3 0,0 0 0,-3 3 0,-3-3 0,17 97 0,-35-114 0,-3-32 0,5-4 0,3-4 0,0 1 0,0 3 0,-3-3 0,3 3 0,0-4 0,0 1 0,0 3 0,0-3 0,0 0 0,0 3 0,0-4 0,0 1 0,0 3 0,0-3 0,0 3 0,0-4 0,3 1 0,-3 3 0,0-3 0,0 3 0,3-4 0,-3 1 0,0 3 0,2-3 0,1-1 0,8-12 0,2-4 0,1 3 0,-1 4 0,1-4 0,2 4 0,-2 0 0,23-17 0,-15 13 0,-1 1 0,-2-1 0,0-3 0,22-26 0,-22 19 0,-3-3 0,0 4 0,-2-4 0,2 0 0,-6 0 0,1 0 0,0-3 0,-3 3 0,0-3 0,0 0 0,-2-1 0,-4 1 0,1 0 0,0 0 0,-3-1 0,-6-55 0,9 175 0,-6 130 0,-2-37 0,5-79 0,-3-37 0,1 3 0,4 1 0,4-4 0,-1 3 0,19 77 0,-18-130 0,-3 1 0,-1-1 0,4 0 0,-1 1 0,0-1 0,4 0 0,-4-3 0,3 3 0,-3-3 0,4 4 0,-1-4 0,2 0 0,-1 0 0,-1-4 0,2 4 0,1-3 0,0 3 0,0-4 0,0 1 0,-1 0 0,1-4 0,0 4 0,0-4 0,2 0 0,-2 1 0,3-1 0,-4-3 0,4 0 0,21 0 0,-24 0 0,2 0 0,1-3 0,-1 3 0,1-4 0,-4 1 0,4-4 0,-1 4 0,-2-4 0,3 1 0,-3-1 0,-1 0 0,1 1 0,0-4 0,0 0 0,0 0 0,-1 0 0,-2 0 0,1 0 0,1-3 0,-2 3 0,9-20 0,-4 7 0,-2-1 0,0-2 0,-3 3 0,0-1 0,0-2 0,-3-1 0,1 1 0,-1 2 0,1-2 0,-6-1 0,2-39 0,-2-243 0,-11-279 0,6 522 0,-6-1 0,-2 1 0,-22-83 0,-14-44 0,30 47 0,3 3 0,5-3 0,14-246 0,-8-136 0,5 525 0,0-1 0,0 1 0,0 0 0,0-1 0,0 1 0,0 0 0,0-4 0,-3 4 0,3 0 0,0-1 0,-3 1 0,3 0 0,0-1 0,-3 1 0,1 0 0,2-1 0,-3 1 0,3 3 0,-5-10 0,2 13 0,0-3 0,3 0 0,-2 0 0,-1 4 0,3-4 0,-3 0 0,0 3 0,3-3 0,-2 3 0,2-3 0,-3 4 0,3-4 0,-3 3 0,3-3 0,0 3 0,-2-3 0,2 4 0,-3-4 0,3 3 0,0 0 0,-3 4 0,-43 146 0,33-27 0,8 3 0,7 223 0,4-109 0,-6 1736 0,5-1816 0,35 202 0,-29-282 0,-11-76 0,0-1 0,0 1 0,3 0 0,-3-1 0,3 1 0,-1-1 0,1 1 0,0 0 0,-1-1 0,1-2 0,0 2 0,0 1 0,5 3 0,-6-7 0,1 1 0,0-4 0,-3 3 0,2-3 0,1 3 0,0-3 0,0 4 0,-1-4 0,1 0 0,0 3 0,-1-3 0,1 0 0,0 0 0,-1 0 0,1 0 0,0 0 0,0 0 0,-1 0 0,6 0 0,3-3 0,-3-4 0,3 4 0,-3-1 0,0-2 0,0-1 0,0 4 0,0-4 0,1-3 0,-1 3 0,0 1 0,-3-4 0,3 3 0,8-16 0,92-153 0,130-276 0,-230 429 0,0 0 0,0 0 0,-2-1 0,-1 1 0,0 0 0,-2-4 0,0 4 0,2-27 0,-13-209 0,3 100 0,5-31 0,0 117 0,0 63 0,0 27 0,0 0 0,0 16 0,0 3 0,0-2 0,2 2 0,4-3 0,10 57 0,-13-83 0,-1-1 0,-2 1 0,3 0 0,0-4 0,-1 4 0,4-1 0,-3 1 0,-1-4 0,4 4 0,-4-1 0,4-2 0,-4 2 0,4-2 0,-1-1 0,-2 0 0,2 1 0,1 2 0,-1-2 0,1-4 0,-1 3 0,0 0 0,1 1 0,2-4 0,-3 3 0,1-3 0,-1 0 0,0 0 0,1 3 0,2-3 0,-3-3 0,1 3 0,-1 0 0,1 0 0,2-3 0,5-1 0,-2 1 0,0-4 0,-3 4 0,3-4 0,-1 4 0,-2-4 0,3 1 0,-3-4 0,0 3 0,3 1 0,-3-4 0,0 0 0,-2 0 0,2 3 0,0-6 0,3-7 0,16-27 0,-3-3 0,22-59 0,-14 29 0,-32 80 0,0 0 0,0 0 0,0 0 0,0 4 0,0-4 0,0 0 0,0 0 0,0 0 0,0 0 0,0 0 0,0 0 0,0 0 0,0 0 0,0 0 0,0 0 0,0 0 0,3 0 0,-3 0 0,0 0 0,0 0 0,0 0 0,0 0 0,0 0 0,0 0 0,0 3 0,0-3 0,0 0 0,0 0 0,0 0 0,0 0 0,0 0 0,3 0 0,-3 0 0,0 0 0,0 0 0,0 0 0,0 0 0,0 0 0,0 0 0,0 0 0,0-3 0,0 3 0,0 0 0,0 0 0,0 0 0,2 0 0,-2 0 0,0 0 0,0 0 0,0 0 0,0 0 0,0 0 0,0 0 0,0 0 0,0 0 0,0 0 0,0 0 0,0 0 0,0 0 0,0 0 0,0 0 0,0-4 0,0 4 0,0 0 0,0 0 0,6 33 0,-3 50 0,-60 797 0,-2-56 0,61-661 0,4-87 0,-6 4 0,-11 136 0,8-196 0,0-4 0,-2 4 0,2-3 0,-2 3 0,0-4 0,-1 4 0,-2-3 0,0-1 0,0 1 0,0 0 0,0-4 0,-3 3 0,0-2 0,0-1 0,0 0 0,-21 21 0,21-28 0,-2 4 0,-1-3 0,1-1 0,-3 1 0,2 0 0,1-4 0,-1 0 0,-2 1 0,2-1 0,-21 0 0,-167-9 0,102-1 0,65 7 0,-3 0 0,3-3 0,-3-4 0,3 0 0,-43-13 0,70 17 0,0-3 0,-3 2 0,3 1 0,0-4 0,0 4 0,0-4 0,0 1 0,-1-1 0,1 0 0,3 1 0,-3-1 0,2-3 0,1 3 0,-3-3 0,3 1 0,-1 2 0,3-3 0,-2 0 0,0 0 0,2 0 0,0 0 0,1-3 0,-1 3 0,-2-20 0,2-3 0,0 0 0,3-1 0,3 1 0,0 3 0,-1-3 0,4 0 0,-1 3 0,3-3 0,0 3 0,3 0 0,0 0 0,18-43 0,-7 30 0,2 3 0,1-3 0,-1 6 0,3-3 0,3 4 0,-1 3 0,55-50 0,-68 69 0,-2 4 0,2-3 0,0 3 0,0 4 0,0-4 0,3 3 0,-3 0 0,3 1 0,-2 2 0,26-2 0,13-1 0,1 7 0,59 7 0,-65-4 0,3 0 0,79-13 0,-114 10 0,-3-6 0,3 2 0,-3-2 0,0 2 0,0-6 0,0 4 0,1-4 0,-1 0 0,0 0 0,-3 0 0,25-23 0,22-30 0,-1-7 0,54-79 0,-21 32 0,-60 81 0,-2-4 0,40-63 0,-70 100 0,16-21 0,1-2 0,-4-1 0,1-3 0,-4 4 0,1-4 0,0 0 0,5-30 0,0-6 0,44-120 0,-44 139 0,0 4 0,-2-3 0,-4-1 0,1 1 0,-3-1 0,6-56 0,-14 83 0,0 4 0,0-4 0,0 3 0,-3-3 0,0 4 0,1-4 0,-1 3 0,-2-3 0,-1 4 0,-5-21 0,6 27 0,-3 0 0,3-3 0,-1 3 0,-2 0 0,0 0 0,0 3 0,0-3 0,0 4 0,0-4 0,0 3 0,-3 1 0,3-1 0,-3 0 0,3 1 0,-22-4 0,-958-435 0,786 352 0,-357-110 0,-223 11 0,684 175-341,-1 4 0,1 3-1,-101 10 1,166 3-6485</inkml:trace>
  <inkml:trace contextRef="#ctx0" brushRef="#br0" timeOffset="1">4944 1597 24575,'0'0'-8191</inkml:trace>
  <inkml:trace contextRef="#ctx0" brushRef="#br0" timeOffset="2">1088 1727 24575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36.935"/>
    </inkml:context>
    <inkml:brush xml:id="br0">
      <inkml:brushProperty name="width" value="0.05" units="cm"/>
      <inkml:brushProperty name="height" value="0.05" units="cm"/>
    </inkml:brush>
  </inkml:definitions>
  <inkml:trace contextRef="#ctx0" brushRef="#br0">4 263 24575,'0'1593'0,"-3"-1753"0,6-196 0,-3 350 0,2-1 0,-2 0 0,3 1 0,0-1 0,-3 0 0,2 1 0,1-1 0,0 0 0,0 1 0,2 2 0,-2-2 0,-1-1 0,4 4 0,-4-4 0,4 4 0,-3 0 0,2-4 0,0 4 0,-2-1 0,2 1 0,1 0 0,-1-1 0,1 1 0,-1 0 0,0 3 0,9-7 0,18 0 0,1-3 0,2 4 0,51-1 0,-24 0 0,-27 4 0,3-4 0,-3 1 0,0-4 0,0 0 0,0-4 0,49-25 0,-79 32 0,1 0 0,-1 4 0,3-4 0,-5 1 0,2-4 0,1 3 0,-1 0 0,-2 1 0,2-4 0,-2 3 0,-1-3 0,1 3 0,0-3 0,0 4 0,-1-4 0,-2 0 0,3 3 0,-3-3 0,0 0 0,0 0 0,0 4 0,0-4 0,-3-10 0,1-27 0,-7-3 0,-18-89 0,22 119 0,-6-34 0,3 1 0,3-3 0,2 2 0,3-62 0,3 984 0,-3-838 0,2 0 0,1-3 0,0 2 0,2 1 0,1-3 0,2 3 0,0-3 0,3 2 0,-3-2 0,5 0 0,-2-4 0,2 4 0,25 29 0,-27-36 0,3-3 0,2-1 0,-3 1 0,3 0 0,1-1 0,-1-3 0,0 1 0,3-4 0,0 3 0,-3-3 0,3 0 0,0-3 0,2-1 0,-2 1 0,0 0 0,43 3 0,-35-7 0,8 0 0,0 1 0,3-4 0,-3-4 0,59-6 0,-86 7 0,1 3 0,-1-3 0,-3-1 0,3 1 0,0 0 0,-2-1 0,2 1 0,-3-4 0,3 4 0,-2-4 0,2 4 0,-3-4 0,0 1 0,1-1 0,-1 0 0,1 1 0,-1-1 0,-2 0 0,2-2 0,1 2 0,-4 0 0,1-3 0,0 4 0,-1-4 0,1 0 0,0 3 0,-1-13 0,1 3 0,0 4 0,-3 0 0,0-1 0,3-2 0,-6 3 0,3-1 0,0 1 0,-3 0 0,0-4 0,1 4 0,-1-1 0,-2 1 0,-1 0 0,4 0 0,-4 3 0,-2-4 0,-5-12 0,-9-4 0,0 3 0,-2-3 0,0 7 0,-52-44 0,1 1 0,72 63 0,3-1 0,-3 1 0,1 0 0,-1 3 0,0-4 0,3 1 0,-2 3 0,-1-3 0,0 3 0,1-4 0,-1 4 0,0 0 0,0-3 0,1 3 0,-4 0 0,4-3 0,-1 3 0,0 0 0,1 0 0,-1 0 0,0 0 0,0 0 0,1 0 0,-4 0 0,4 3 0,-6-3 0,5 3 0,0 1 0,0-1 0,1 4 0,-1-4 0,3 0 0,-3 1 0,1-1 0,2 3 0,-3-2 0,3-1 0,-3 0 0,3 4 0,-2-4 0,2 4 0,0-4 0,0 1 0,0 9 0,-3 10 0,3 1 0,3-1 0,-3 0 0,2 0 0,1 1 0,2-1 0,9 30 0,2-20 0,3-3 0,0 4 0,0-4 0,2 0 0,1-4 0,2 1 0,0-1 0,1 1 0,2-4 0,0-3 0,0 0 0,2 0 0,55 27 0,-79-44 0,3 0 0,-2 1 0,2-4 0,-3 3 0,3-3 0,-2 3 0,2-3 0,-3 0 0,3 0 0,-2 0 0,2 0 0,0-3 0,-3 3 0,3-3 0,-2 3 0,2-4 0,-3 1 0,1 0 0,13-7 0,-14 3 0,0 0 0,1 1 0,-1-1 0,-2 0 0,2 1 0,-2-4 0,2 3 0,-2 0 0,0-2 0,-1 2 0,1-3 0,0 0 0,-3 3 0,3-3 0,-3 0 0,2 4 0,-2-21 0,6-163 0,-20-258 0,14 441 0,0 4 0,-3-4 0,3 4 0,0-4 0,0 0 0,-2 4 0,2-4 0,-3 4 0,3-4 0,-3 4 0,1-4 0,-1 4 0,0-4 0,1 4 0,-1 0 0,0-4 0,0 4 0,1-1 0,-1 1 0,-2 0 0,2-1 0,0 1 0,-2 0 0,2-1 0,-2 1 0,2 0 0,-2 3 0,-1-4 0,4 4 0,-4-3 0,1 3 0,2-3 0,-2 3 0,-1 0 0,4 0 0,-4 0 0,1 0 0,-6 0 0,-2 3 0,2 0 0,0 1 0,0-1 0,0 0 0,1 1 0,-1 2 0,0 1 0,0-4 0,0 7 0,3-3 0,-2 0 0,1 3 0,-1-4 0,-9 18 0,-5 12 0,-1-3 0,4 4 0,2 3 0,0-4 0,0 4 0,3 0 0,2 4 0,1-5 0,-9 61 0,17-83 0,2-1 0,3 1 0,-2 3 0,2-3 0,0-1 0,0 1 0,0 0 0,2-1 0,1 4 0,0-3 0,-1-1 0,4 1 0,-4 0 0,4-4 0,2 4 0,-3-1 0,3-2 0,0 2 0,1-3 0,-1 1 0,0-1 0,3 0 0,-1 1 0,1-4 0,0 3 0,24 14 0,-19-17 0,0 0 0,3 0 0,-3-4 0,3 1 0,0-4 0,0 4 0,0-4 0,0 0 0,-3-3 0,24 0 0,190-13 0,-217 10 0,1-4 0,-1 4 0,1-4 0,-1 1 0,1-1 0,-1 0 0,-2-3 0,2 0 0,-2 0 0,0 0 0,0 0 0,0 0 0,-1-3 0,1 0 0,13-24 0,9-16 0,2-7 0,32-83 0,-59 120 0,0 0 0,1-4 0,-1 4 0,-3-4 0,-2 0 0,2 4 0,1-47 0,-12-196 0,-2 113 0,11-100 0,-6-192 0,3 445 0,0-3 0,0-1 0,0 1 0,0 0 0,0 3 0,0-4 0,0 1 0,0 0 0,0 3 0,-3-4 0,3 1 0,0 0 0,0 3 0,-2-4 0,2 1 0,0 3 0,-3-3 0,3-1 0,-3 4 0,3-3 0,-2 0 0,2 3 0,-3-4 0,0 4 0,3-3 0,-3 3 0,1-3 0,2 3 0,-3 0 0,0-4 0,1 4 0,-1-3 0,-2 6 0,2-3 0,0 4 0,1-4 0,-1 3 0,0 0 0,0-3 0,1 4 0,2-1 0,-3 0 0,0 1 0,1-1 0,-1-3 0,3 3 0,-3 1 0,3-1 0,-2 0 0,2 4 0,-3-4 0,3 1 0,-3-1 0,3 0 0,0 7 0,-16 77 0,5 2 0,3-2 0,3 3 0,2-1 0,11 121 0,0 29 0,-8-179 0,3 4 0,2-5 0,20 101 0,-4-34 0,-18-82 0,5-4 0,0 3 0,0-3 0,27 69 0,-29-102 0,-1 0 0,0 3 0,1-4 0,-1 1 0,1 0 0,2-1 0,-3 1 0,3-4 0,-3 4 0,4-4 0,-1 4 0,0-4 0,0 1 0,-3-1 0,3 0 0,0 1 0,1-4 0,1 3 0,-2-3 0,1 0 0,-1 3 0,0-3 0,0-3 0,0 3 0,0 0 0,14-7 0,-6 4 0,3 0 0,-3-1 0,0-2 0,0 2 0,0-6 0,1 4 0,-4-1 0,3-3 0,-2 0 0,2 0 0,-3-3 0,17-17 0,-11 7 0,-3-4 0,0 0 0,-2 1 0,2-4 0,-5 3 0,2-3 0,-2 0 0,-3 0 0,14-59 0,-14 39 0,-3 0 0,1 0 0,-4-3 0,-2 3 0,-5-80 0,5 124 0,0-1 0,0 4 0,-3-4 0,3 0 0,0 4 0,-3-4 0,1 4 0,2-4 0,-3 1 0,0 2 0,1-2 0,2 2 0,-3 1 0,0-4 0,-2 4 0,2 0 0,1-1 0,-1-2 0,-3 2 0,4 1 0,-1 0 0,-2-1 0,2 4 0,-2-3 0,2 0 0,-3-1 0,1 4 0,2-3 0,-2 3 0,0-3 0,-1 3 0,3 0 0,-2 0 0,0-4 0,-1 4 0,4 0 0,-4 4 0,1-4 0,-1 0 0,4 0 0,-4 3 0,1-3 0,2 3 0,-2-3 0,-1 4 0,4-1 0,-4 0 0,4-3 0,-4 4 0,4-1 0,-1 0 0,-3 1 0,4 2 0,-1-2 0,0-1 0,-2 0 0,2 4 0,1 3 0,-15 23 0,4 0 0,2 4 0,0 0 0,1-1 0,1 1 0,4-1 0,0 4 0,2-3 0,0-1 0,3 4 0,0-3 0,3 3 0,0-4 0,16 74 0,-17-96 0,1-1 0,2 0 0,1 0 0,-1 1 0,1-1 0,-1 0 0,3-3 0,0 4 0,0-4 0,0 3 0,0-3 0,0 0 0,3 0 0,-3 0 0,3-4 0,0 4 0,0-3 0,0 0 0,-1-1 0,1 1 0,3-4 0,-4 4 0,1-4 0,16 4 0,27 3 0,0 0 0,0-7 0,3 1 0,64-8 0,-43 1 0,-67 3 0,-3 0 0,0 0 0,0-3 0,3 3 0,-3-4 0,0 4 0,3-3 0,-3 0 0,0-1 0,0 1 0,0-4 0,1 4 0,-1-4 0,0 4 0,-3-4 0,3 1 0,0-1 0,-2 0 0,-1-3 0,3 4 0,-2-1 0,-1-3 0,0 0 0,-2 4 0,2-4 0,1 0 0,-3 0 0,-1 0 0,1 3 0,0-3 0,-1-3 0,1 3 0,0 0 0,-3 0 0,0 0 0,0-20 0,5-103 0,-16-243 0,6 346 0,0 0 0,-4 0 0,1 0 0,-2 0 0,-1 4 0,0-4 0,-3 3 0,-23-36 0,18 26 0,0 1 0,0-4 0,-16-53 0,0-47 0,27 94 0,-3-1 0,-29-79 0,40 122 0,0 4 0,0-3 0,0 0 0,0 3 0,-3-4 0,3 1 0,0 3 0,-3-3 0,3 3 0,0-4 0,-2 4 0,2-3 0,-3 3 0,3-3 0,-3 3 0,3-4 0,-3 4 0,3-3 0,-2 3 0,-1 0 0,3-3 0,-3 3 0,1 0 0,2 0 0,-3-4 0,0 4 0,-2 0 0,5 0 0,-3 4 0,0-4 0,3 3 0,-2 0 0,-1-3 0,3 4 0,-3-1 0,1-3 0,2 3 0,-3 1 0,3-1 0,0-3 0,-3 3 0,3 1 0,0-1 0,-2 0 0,2 4 0,-22 133 0,14 39 0,19 237 0,-9-389 0,4-4 0,-1 3 0,1-2 0,2-1 0,0 0 0,0 1 0,0-1 0,3-3 0,0 3 0,2-3 0,0 0 0,1 0 0,-1-3 0,28 29 0,2-3 0,0-3 0,3-3 0,0-1 0,78 41 0,-102-67 0,-1 0 0,1 0 0,-1-3 0,1-1 0,2-2 0,-2-1 0,29 3 0,176-12 0,-111-1 0,542 7-1365,-623 0-5461</inkml:trace>
  <inkml:trace contextRef="#ctx0" brushRef="#br0" timeOffset="1">1903 645 24575,'0'-10'0,"0"-16"0,0-11 0,8-3 0,13 7 0,14 0 0,17 3 0,18-4 0,16 4 0,3 11 0,-3-8 0,-10 4 0,-17-7 0,-7 3 0,-4 7 0,-13 7-8191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5T18:45:40.974"/>
    </inkml:context>
    <inkml:brush xml:id="br0">
      <inkml:brushProperty name="width" value="0.05" units="cm"/>
      <inkml:brushProperty name="height" value="0.05" units="cm"/>
      <inkml:brushProperty name="color" value="#E71224"/>
    </inkml:brush>
  </inkml:definitions>
  <inkml:trace contextRef="#ctx0" brushRef="#br0">0 1664 24575,'0'2098'0,"0"-3884"0,0 1769 0,3-3 0,-3 4 0,2-1 0,4-3 0,-4 4 0,4-1 0,-1 0 0,1 1 0,-1-1 0,3 1 0,-2 2 0,2-2 0,2 2 0,-1-2 0,1 3 0,1-1 0,0 1 0,19-17 0,-22 23 0,0 1 0,0-1 0,0 4 0,0-4 0,0 4 0,0-4 0,0 4 0,3 0 0,-3-1 0,3 4 0,-3-3 0,3 3 0,-3-3 0,3 3 0,-3 0 0,3 0 0,-3 3 0,3-3 0,-3 3 0,3 1 0,-3-4 0,0 3 0,3 4 0,-3-4 0,0 0 0,0 4 0,0-1 0,0-2 0,0 2 0,14 18 0,-9-11 0,-2 4 0,0-1 0,0 1 0,-1-1 0,-2 1 0,1 0 0,-1 3 0,11 29 0,37 164 0,-26-90 0,0 0 0,34 249 0,-56-233 0,-5 0 0,-14 147 0,11-273 0,-2 1 0,-1-1 0,0 0 0,1 0 0,-4 1 0,3-1 0,-2-3 0,0 3 0,-1-3 0,1 4 0,-3-4 0,2 3 0,-2-3 0,0 0 0,0 0 0,0-4 0,0 4 0,-3-3 0,3 3 0,-3-3 0,3-1 0,-3 1 0,1-1 0,-1-2 0,0 2 0,-21 4 0,-12 4 0,-1-4 0,-1 0 0,0-7 0,-73 4 0,95-7 0,56-4 0,-2 1 0,2-4 0,1 1 0,-4-1 0,4-3 0,-4-3 0,52-27 0,11-17 0,92-75 0,15-11 0,-191 136 0,0 1 0,-2-1 0,2-3 0,-3 3 0,3 1 0,-2-4 0,-1 3 0,1-3 0,-1 0 0,0 0 0,1 0 0,-3 0 0,2 0 0,-2 0 0,-1 0 0,1 0 0,0-3 0,-3 3 0,2 0 0,-2-13 0,6-37 0,-6 0 0,-8-96 0,2 43 0,4 83 0,2-46 0,0 73 0,0 43 0,0 23 0,0 0 0,5 0 0,14 80 0,-11-107 0,0-3 0,3 1 0,2-1 0,-2 0 0,5 0 0,-2-3 0,26 43 0,-13-26 0,-21-34 0,2 4 0,0-4 0,0 0 0,0 0 0,22 24 0,-30-37 0,2 3 0,1-3 0,-3 4 0,3-4 0,0 0 0,-1 3 0,1-3 0,-3 0 0,3 3 0,-1-3 0,1 0 0,0 0 0,-3 0 0,2 0 0,1 0 0,0 0 0,0 0 0,-1 0 0,1 0 0,-3 0 0,3 0 0,-1-3 0,1 3 0,0 0 0,-3-3 0,2 3 0,1 0 0,0-4 0,-3 4 0,3-3 0,-1 3 0,-2-3 0,3 3 0,-3-4 0,3 4 0,-1-3 0,-2 0 0,3 3 0,-3-4 0,0 1 0,3 0 0,-1-4 0,31-56 0,-1-3 0,-5-1 0,0-3 0,-3 1 0,-2-4 0,-6 0 0,22-133 0,-35 159 0,-1 1 0,-2 76 0,3 33 0,0 0 0,2 0 0,3 0 0,30 116 0,-24-145 0,-4-1 0,4 0 0,32 50 0,8 23 0,-52-99 0,1 0 0,0-1 0,2 1 0,-2-1 0,2-2 0,1 2 0,-1 1 0,-2-4 0,2 4 0,1-4 0,-1 4 0,0-4 0,4 1 0,-4-1 0,0 0 0,1 1 0,2-1 0,-3-3 0,3 3 0,-2-3 0,-1 4 0,3-4 0,-2 0 0,2 0 0,-3 0 0,3 0 0,-2 0 0,2 0 0,-3-4 0,3 4 0,-2-3 0,-1 0 0,3-1 0,-3 4 0,1-3 0,-1-4 0,3 4 0,-2 0 0,-1-1 0,1-2 0,-1 2 0,-2-2 0,2-1 0,0 4 0,-2-4 0,3 0 0,-4 1 0,4-1 0,-4 1 0,1-1 0,0 0 0,2-13 0,17-106 0,-3 0 0,-6 0 0,-5-4 0,-8-195 0,-2 235 0,4 117 0,1 3 0,0-1 0,2 1 0,3-3 0,-3 3 0,4-4 0,20 51 0,4 2 0,-25-55 0,0-4 0,0 3 0,3-3 0,0 0 0,-1 0 0,1-4 0,3 4 0,-1-3 0,22 26 0,-8-20 0,0-3 0,0 3 0,0-6 0,3 3 0,0-3 0,-1-4 0,44 17 0,-65-27 0,0 0 0,0-3 0,0 4 0,1-1 0,-1-3 0,0 0 0,0 0 0,0 0 0,0 0 0,0 0 0,3 0 0,-3-3 0,0-1 0,0 4 0,-2-3 0,2 0 0,0-1 0,0-2 0,0 2 0,-3 1 0,3-4 0,1 1 0,-4 2 0,0-2 0,3-1 0,-2 1 0,-1-1 0,1-3 0,-1 3 0,-2 1 0,2-4 0,1 3 0,4-20 0,9-46 0,-3-3 0,-2 0 0,-3 3 0,-3-4 0,-3-2 0,-5-107 0,0 169 0,0-10 0,0 4 0,0-3 0,-2 2 0,-7-29 0,9 50 0,0 0 0,-2-1 0,2 1 0,0 0 0,-3-1 0,3 1 0,0 0 0,-3-1 0,3 1 0,-2 0 0,-1-1 0,3 1 0,-3 0 0,1-1 0,-1 4 0,3-3 0,-3 0 0,0 3 0,1-4 0,-1 1 0,0 3 0,1-3 0,-1 3 0,0-4 0,1 4 0,-1 0 0,0-3 0,0 3 0,1 0 0,-1 0 0,-2 0 0,2-3 0,0 3 0,1 0 0,-1 3 0,0-3 0,-5 0 0,3 3 0,2-3 0,-2 4 0,2-1 0,0 0 0,-2 1 0,2-4 0,0 3 0,1 0 0,-1 1 0,0 2 0,1-2 0,-1-1 0,0 0 0,0 1 0,1 2 0,-1-2 0,3-1 0,-3 4 0,3-4 0,-2 4 0,2-4 0,-3 0 0,3 4 0,0 3 0,-11 136 0,11-123 0,8 721 0,-8-727 0,3-1 0,-3 1 0,3-1 0,-1-2 0,4 2 0,-4 1 0,4 0 0,-1-4 0,1 3 0,2-2 0,-3-1 0,3 0 0,11 17 0,-11-20 0,0 0 0,3-3 0,-3 3 0,0-4 0,3 1 0,0 0 0,-3-4 0,3 4 0,0-4 0,-1 4 0,1-4 0,0 0 0,0 0 0,0-3 0,-1 4 0,25-4 0,9 0 0,-17 3 0,2-3 0,-2 0 0,3 0 0,35-10 0,-60 7 0,1 3 0,-1-3 0,0 3 0,1-4 0,-1 1 0,1 0 0,-1-1 0,0 1 0,1 0 0,-1-1 0,-2 1 0,2-4 0,1 4 0,-4 0 0,4-4 0,-4 0 0,1 4 0,3-4 0,-4 1 0,1 2 0,0-2 0,-1-1 0,1 1 0,-3-1 0,3 0 0,-1-9 0,4-44 0,-1-3 0,-5 3 0,-8-103 0,3 1 0,5 148 0,-3 1 0,3 3 0,0-3 0,-3 3 0,1-3 0,-1 3 0,0-4 0,-2 4 0,2-3 0,-2 3 0,-1 0 0,1 0 0,0 0 0,-1 0 0,1 0 0,-3 0 0,2 4 0,-13-14 0,-8-17 0,22 34 0,2 0 0,1-1 0,-1 1 0,0 0 0,0-1 0,1 1 0,-1-4 0,0 4 0,1 0 0,-1-4 0,3 4 0,-3-4 0,3 4 0,-2-4 0,2 4 0,-3-4 0,3 4 0,0-4 0,0 4 0,0-4 0,0 4 0,0-4 0,0 4 0,3-10 0,-1 9 0,1 1 0,0-4 0,-1 4 0,1 0 0,2-1 0,-2-2 0,0 2 0,2 1 0,-2 0 0,2-1 0,-2 4 0,2-3 0,1 0 0,-3 0 0,2 3 0,0-4 0,9 1 0,16-4 0,-1 4 0,1-4 0,2 7 0,-2-3 0,46 10 0,-68-7 0,0 0 0,0 0 0,-3 3 0,3-3 0,0 3 0,-2 1 0,2-1 0,-3 0 0,3 1 0,-2-1 0,2 0 0,-3 0 0,1 4 0,-1-4 0,0 4 0,1 0 0,-1-1 0,1 1 0,-1 0 0,0-1 0,-2 1 0,3 0 0,-4-1 0,1 1 0,2 3 0,1 6 0,-1 14 0,1 0 0,-4 3 0,1-3 0,0 0 0,-6 63 0,3-60 0,0 1 0,0-1 0,3 0 0,-1 0 0,9 40 0,-8-66 0,0 0 0,-1 2 0,1-2 0,0 0 0,-1 3 0,4-4 0,-4 1 0,4 0 0,-1-1 0,-2-2 0,2 2 0,1 1 0,-1 0 0,1-4 0,-1 4 0,3-4 0,-3 0 0,1 0 0,2 1 0,-3-1 0,3 0 0,-2 1 0,2-1 0,11 0 0,-14-3 0,-2 0 0,2 0 0,-2 0 0,2 0 0,1 0 0,-4 0 0,4 0 0,-3-3 0,2 3 0,-2 0 0,2-3 0,-2 3 0,2-4 0,-2 1 0,2 0 0,-2 3 0,0-4 0,2 1 0,-2 0 0,-1 0 0,1-1 0,0 1 0,0 0 0,-1-4 0,1 4 0,0-1 0,-1 1 0,1-4 0,-3 4 0,5-10 0,6-21 0,0 1 0,-3-3 0,8-51 0,3-6 0,3 7 0,29-77 0,-48 153 0,2 4 0,-2-4 0,2 0 0,1 3 0,-1 1 0,0-4 0,1 3 0,-1 0 0,3 1 0,-2-1 0,2 0 0,-3 4 0,3-4 0,14-3 0,-19 7 0,2 3 0,0 0 0,1-3 0,-1 3 0,-2 0 0,2 0 0,1 0 0,-1 0 0,1 3 0,-4-3 0,4 0 0,-1 3 0,0-3 0,-2 4 0,2-1 0,1-3 0,-3 3 0,2 1 0,-2-1 0,2 0 0,-2 1 0,2-1 0,-2 0 0,0 4 0,-1-4 0,4 1 0,-1 6 0,14 16 0,-3 4 0,0-3 0,17 39 0,-31-56 0,23 40 0,-1 0 0,-5 3 0,0 0 0,-3 3 0,-3-3 0,17 97 0,-35-114 0,-3-32 0,5-4 0,3-4 0,0 1 0,0 3 0,-3-3 0,3 3 0,0-4 0,0 1 0,0 3 0,0-3 0,0 0 0,0 3 0,0-4 0,0 1 0,0 3 0,0-3 0,0 3 0,0-4 0,3 1 0,-3 3 0,0-3 0,0 3 0,3-4 0,-3 1 0,0 3 0,2-3 0,1-1 0,8-12 0,2-4 0,1 3 0,-1 4 0,1-4 0,2 4 0,-2 0 0,23-17 0,-15 13 0,-1 1 0,-2-1 0,0-3 0,22-26 0,-22 19 0,-3-3 0,0 4 0,-2-4 0,2 0 0,-6 0 0,1 0 0,0-3 0,-3 3 0,0-3 0,0 0 0,-2-1 0,-4 1 0,1 0 0,0 0 0,-3-1 0,-6-55 0,9 175 0,-6 130 0,-2-37 0,5-79 0,-3-37 0,1 3 0,4 1 0,4-4 0,-1 3 0,19 77 0,-18-130 0,-3 1 0,-1-1 0,4 0 0,-1 1 0,0-1 0,4 0 0,-4-3 0,3 3 0,-3-3 0,4 4 0,-1-4 0,2 0 0,-1 0 0,-1-4 0,2 4 0,1-3 0,0 3 0,0-4 0,0 1 0,-1 0 0,1-4 0,0 4 0,0-4 0,2 0 0,-2 1 0,3-1 0,-4-3 0,4 0 0,21 0 0,-24 0 0,2 0 0,1-3 0,-1 3 0,1-4 0,-4 1 0,4-4 0,-1 4 0,-2-4 0,3 1 0,-3-1 0,-1 0 0,1 1 0,0-4 0,0 0 0,0 0 0,-1 0 0,-2 0 0,1 0 0,1-3 0,-2 3 0,9-20 0,-4 7 0,-2-1 0,0-2 0,-3 3 0,0-1 0,0-2 0,-3-1 0,1 1 0,-1 2 0,1-2 0,-6-1 0,2-39 0,-2-243 0,-11-279 0,6 522 0,-6-1 0,-2 1 0,-22-83 0,-14-44 0,30 47 0,3 3 0,5-3 0,14-246 0,-8-136 0,5 525 0,0-1 0,0 1 0,0 0 0,0-1 0,0 1 0,0 0 0,0-4 0,-3 4 0,3 0 0,0-1 0,-3 1 0,3 0 0,0-1 0,-3 1 0,1 0 0,2-1 0,-3 1 0,3 3 0,-5-10 0,2 13 0,0-3 0,3 0 0,-2 0 0,-1 4 0,3-4 0,-3 0 0,0 3 0,3-3 0,-2 3 0,2-3 0,-3 4 0,3-4 0,-3 3 0,3-3 0,0 3 0,-2-3 0,2 4 0,-3-4 0,3 3 0,0 0 0,-3 4 0,-43 146 0,33-27 0,8 3 0,7 223 0,4-109 0,-6 1736 0,5-1816 0,35 202 0,-29-282 0,-11-76 0,0-1 0,0 1 0,3 0 0,-3-1 0,3 1 0,-1-1 0,1 1 0,0 0 0,-1-1 0,1-2 0,0 2 0,0 1 0,5 3 0,-6-7 0,1 1 0,0-4 0,-3 3 0,2-3 0,1 3 0,0-3 0,0 4 0,-1-4 0,1 0 0,0 3 0,-1-3 0,1 0 0,0 0 0,-1 0 0,1 0 0,0 0 0,0 0 0,-1 0 0,6 0 0,3-3 0,-3-4 0,3 4 0,-3-1 0,0-2 0,0-1 0,0 4 0,0-4 0,1-3 0,-1 3 0,0 1 0,-3-4 0,3 3 0,8-16 0,92-153 0,130-276 0,-230 429 0,0 0 0,0 0 0,-2-1 0,-1 1 0,0 0 0,-2-4 0,0 4 0,2-27 0,-13-209 0,3 100 0,5-31 0,0 117 0,0 63 0,0 27 0,0 0 0,0 16 0,0 3 0,0-2 0,2 2 0,4-3 0,10 57 0,-13-83 0,-1-1 0,-2 1 0,3 0 0,0-4 0,-1 4 0,4-1 0,-3 1 0,-1-4 0,4 4 0,-4-1 0,4-2 0,-4 2 0,4-2 0,-1-1 0,-2 0 0,2 1 0,1 2 0,-1-2 0,1-4 0,-1 3 0,0 0 0,1 1 0,2-4 0,-3 3 0,1-3 0,-1 0 0,0 0 0,1 3 0,2-3 0,-3-3 0,1 3 0,-1 0 0,1 0 0,2-3 0,5-1 0,-2 1 0,0-4 0,-3 4 0,3-4 0,-1 4 0,-2-4 0,3 1 0,-3-4 0,0 3 0,3 1 0,-3-4 0,0 0 0,-2 0 0,2 3 0,0-6 0,3-7 0,16-27 0,-3-3 0,22-59 0,-14 29 0,-32 80 0,0 0 0,0 0 0,0 0 0,0 4 0,0-4 0,0 0 0,0 0 0,0 0 0,0 0 0,0 0 0,0 0 0,0 0 0,0 0 0,0 0 0,0 0 0,0 0 0,3 0 0,-3 0 0,0 0 0,0 0 0,0 0 0,0 0 0,0 0 0,0 0 0,0 3 0,0-3 0,0 0 0,0 0 0,0 0 0,0 0 0,0 0 0,3 0 0,-3 0 0,0 0 0,0 0 0,0 0 0,0 0 0,0 0 0,0 0 0,0 0 0,0-3 0,0 3 0,0 0 0,0 0 0,0 0 0,2 0 0,-2 0 0,0 0 0,0 0 0,0 0 0,0 0 0,0 0 0,0 0 0,0 0 0,0 0 0,0 0 0,0 0 0,0 0 0,0 0 0,0 0 0,0 0 0,0-4 0,0 4 0,0 0 0,0 0 0,6 33 0,-3 50 0,-60 797 0,-2-56 0,61-661 0,4-87 0,-6 4 0,-11 136 0,8-196 0,0-4 0,-2 4 0,2-3 0,-2 3 0,0-4 0,-1 4 0,-2-3 0,0-1 0,0 1 0,0 0 0,0-4 0,-3 3 0,0-2 0,0-1 0,0 0 0,-21 21 0,21-28 0,-2 4 0,-1-3 0,1-1 0,-3 1 0,2 0 0,1-4 0,-1 0 0,-2 1 0,2-1 0,-21 0 0,-167-9 0,102-1 0,65 7 0,-3 0 0,3-3 0,-3-4 0,3 0 0,-43-13 0,70 17 0,0-3 0,-3 2 0,3 1 0,0-4 0,0 4 0,0-4 0,0 1 0,-1-1 0,1 0 0,3 1 0,-3-1 0,2-3 0,1 3 0,-3-3 0,3 1 0,-1 2 0,3-3 0,-2 0 0,0 0 0,2 0 0,0 0 0,1-3 0,-1 3 0,-2-20 0,2-3 0,0 0 0,3-1 0,3 1 0,0 3 0,-1-3 0,4 0 0,-1 3 0,3-3 0,0 3 0,3 0 0,0 0 0,18-43 0,-7 30 0,2 3 0,1-3 0,-1 6 0,3-3 0,3 4 0,-1 3 0,55-50 0,-68 69 0,-2 4 0,2-3 0,0 3 0,0 4 0,0-4 0,3 3 0,-3 0 0,3 1 0,-2 2 0,26-2 0,13-1 0,1 7 0,59 7 0,-65-4 0,3 0 0,79-13 0,-114 10 0,-3-6 0,3 2 0,-3-2 0,0 2 0,0-6 0,0 4 0,1-4 0,-1 0 0,0 0 0,-3 0 0,25-23 0,22-30 0,-1-7 0,54-79 0,-21 32 0,-60 81 0,-2-4 0,40-63 0,-70 100 0,16-21 0,1-2 0,-4-1 0,1-3 0,-4 4 0,1-4 0,0 0 0,5-30 0,0-6 0,44-120 0,-44 139 0,0 4 0,-2-3 0,-4-1 0,1 1 0,-3-1 0,6-56 0,-14 83 0,0 4 0,0-4 0,0 3 0,-3-3 0,0 4 0,1-4 0,-1 3 0,-2-3 0,-1 4 0,-5-21 0,6 27 0,-3 0 0,3-3 0,-1 3 0,-2 0 0,0 0 0,0 3 0,0-3 0,0 4 0,0-4 0,0 3 0,-3 1 0,3-1 0,-3 0 0,3 1 0,-22-4 0,-958-435 0,786 352 0,-357-110 0,-223 11 0,684 175-341,-1 4 0,1 3-1,-101 10 1,166 3-6485</inkml:trace>
  <inkml:trace contextRef="#ctx0" brushRef="#br0" timeOffset="2156.8">4944 1597 24575,'0'0'-8191</inkml:trace>
  <inkml:trace contextRef="#ctx0" brushRef="#br0" timeOffset="5141.71">1088 1727 24575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5T18:46:12.683"/>
    </inkml:context>
    <inkml:brush xml:id="br0">
      <inkml:brushProperty name="width" value="0.05" units="cm"/>
      <inkml:brushProperty name="height" value="0.05" units="cm"/>
    </inkml:brush>
  </inkml:definitions>
  <inkml:trace contextRef="#ctx0" brushRef="#br0">4 263 24575,'0'1593'0,"-3"-1753"0,6-196 0,-3 350 0,2-1 0,-2 0 0,3 1 0,0-1 0,-3 0 0,2 1 0,1-1 0,0 0 0,0 1 0,2 2 0,-2-2 0,-1-1 0,4 4 0,-4-4 0,4 4 0,-3 0 0,2-4 0,0 4 0,-2-1 0,2 1 0,1 0 0,-1-1 0,1 1 0,-1 0 0,0 3 0,9-7 0,18 0 0,1-3 0,2 4 0,51-1 0,-24 0 0,-27 4 0,3-4 0,-3 1 0,0-4 0,0 0 0,0-4 0,49-25 0,-79 32 0,1 0 0,-1 4 0,3-4 0,-5 1 0,2-4 0,1 3 0,-1 0 0,-2 1 0,2-4 0,-2 3 0,-1-3 0,1 3 0,0-3 0,0 4 0,-1-4 0,-2 0 0,3 3 0,-3-3 0,0 0 0,0 0 0,0 4 0,0-4 0,-3-10 0,1-27 0,-7-3 0,-18-89 0,22 119 0,-6-34 0,3 1 0,3-3 0,2 2 0,3-62 0,3 984 0,-3-838 0,2 0 0,1-3 0,0 2 0,2 1 0,1-3 0,2 3 0,0-3 0,3 2 0,-3-2 0,5 0 0,-2-4 0,2 4 0,25 29 0,-27-36 0,3-3 0,2-1 0,-3 1 0,3 0 0,1-1 0,-1-3 0,0 1 0,3-4 0,0 3 0,-3-3 0,3 0 0,0-3 0,2-1 0,-2 1 0,0 0 0,43 3 0,-35-7 0,8 0 0,0 1 0,3-4 0,-3-4 0,59-6 0,-86 7 0,1 3 0,-1-3 0,-3-1 0,3 1 0,0 0 0,-2-1 0,2 1 0,-3-4 0,3 4 0,-2-4 0,2 4 0,-3-4 0,0 1 0,1-1 0,-1 0 0,1 1 0,-1-1 0,-2 0 0,2-2 0,1 2 0,-4 0 0,1-3 0,0 4 0,-1-4 0,1 0 0,0 3 0,-1-13 0,1 3 0,0 4 0,-3 0 0,0-1 0,3-2 0,-6 3 0,3-1 0,0 1 0,-3 0 0,0-4 0,1 4 0,-1-1 0,-2 1 0,-1 0 0,4 0 0,-4 3 0,-2-4 0,-5-12 0,-9-4 0,0 3 0,-2-3 0,0 7 0,-52-44 0,1 1 0,72 63 0,3-1 0,-3 1 0,1 0 0,-1 3 0,0-4 0,3 1 0,-2 3 0,-1-3 0,0 3 0,1-4 0,-1 4 0,0 0 0,0-3 0,1 3 0,-4 0 0,4-3 0,-1 3 0,0 0 0,1 0 0,-1 0 0,0 0 0,0 0 0,1 0 0,-4 0 0,4 3 0,-6-3 0,5 3 0,0 1 0,0-1 0,1 4 0,-1-4 0,3 0 0,-3 1 0,1-1 0,2 3 0,-3-2 0,3-1 0,-3 0 0,3 4 0,-2-4 0,2 4 0,0-4 0,0 1 0,0 9 0,-3 10 0,3 1 0,3-1 0,-3 0 0,2 0 0,1 1 0,2-1 0,9 30 0,2-20 0,3-3 0,0 4 0,0-4 0,2 0 0,1-4 0,2 1 0,0-1 0,1 1 0,2-4 0,0-3 0,0 0 0,2 0 0,55 27 0,-79-44 0,3 0 0,-2 1 0,2-4 0,-3 3 0,3-3 0,-2 3 0,2-3 0,-3 0 0,3 0 0,-2 0 0,2 0 0,0-3 0,-3 3 0,3-3 0,-2 3 0,2-4 0,-3 1 0,1 0 0,13-7 0,-14 3 0,0 0 0,1 1 0,-1-1 0,-2 0 0,2 1 0,-2-4 0,2 3 0,-2 0 0,0-2 0,-1 2 0,1-3 0,0 0 0,-3 3 0,3-3 0,-3 0 0,2 4 0,-2-21 0,6-163 0,-20-258 0,14 441 0,0 4 0,-3-4 0,3 4 0,0-4 0,0 0 0,-2 4 0,2-4 0,-3 4 0,3-4 0,-3 4 0,1-4 0,-1 4 0,0-4 0,1 4 0,-1 0 0,0-4 0,0 4 0,1-1 0,-1 1 0,-2 0 0,2-1 0,0 1 0,-2 0 0,2-1 0,-2 1 0,2 0 0,-2 3 0,-1-4 0,4 4 0,-4-3 0,1 3 0,2-3 0,-2 3 0,-1 0 0,4 0 0,-4 0 0,1 0 0,-6 0 0,-2 3 0,2 0 0,0 1 0,0-1 0,0 0 0,1 1 0,-1 2 0,0 1 0,0-4 0,0 7 0,3-3 0,-2 0 0,1 3 0,-1-4 0,-9 18 0,-5 12 0,-1-3 0,4 4 0,2 3 0,0-4 0,0 4 0,3 0 0,2 4 0,1-5 0,-9 61 0,17-83 0,2-1 0,3 1 0,-2 3 0,2-3 0,0-1 0,0 1 0,0 0 0,2-1 0,1 4 0,0-3 0,-1-1 0,4 1 0,-4 0 0,4-4 0,2 4 0,-3-1 0,3-2 0,0 2 0,1-3 0,-1 1 0,0-1 0,3 0 0,-1 1 0,1-4 0,0 3 0,24 14 0,-19-17 0,0 0 0,3 0 0,-3-4 0,3 1 0,0-4 0,0 4 0,0-4 0,0 0 0,-3-3 0,24 0 0,190-13 0,-217 10 0,1-4 0,-1 4 0,1-4 0,-1 1 0,1-1 0,-1 0 0,-2-3 0,2 0 0,-2 0 0,0 0 0,0 0 0,0 0 0,-1-3 0,1 0 0,13-24 0,9-16 0,2-7 0,32-83 0,-59 120 0,0 0 0,1-4 0,-1 4 0,-3-4 0,-2 0 0,2 4 0,1-47 0,-12-196 0,-2 113 0,11-100 0,-6-192 0,3 445 0,0-3 0,0-1 0,0 1 0,0 0 0,0 3 0,0-4 0,0 1 0,0 0 0,0 3 0,-3-4 0,3 1 0,0 0 0,0 3 0,-2-4 0,2 1 0,0 3 0,-3-3 0,3-1 0,-3 4 0,3-3 0,-2 0 0,2 3 0,-3-4 0,0 4 0,3-3 0,-3 3 0,1-3 0,2 3 0,-3 0 0,0-4 0,1 4 0,-1-3 0,-2 6 0,2-3 0,0 4 0,1-4 0,-1 3 0,0 0 0,0-3 0,1 4 0,2-1 0,-3 0 0,0 1 0,1-1 0,-1-3 0,3 3 0,-3 1 0,3-1 0,-2 0 0,2 4 0,-3-4 0,3 1 0,-3-1 0,3 0 0,0 7 0,-16 77 0,5 2 0,3-2 0,3 3 0,2-1 0,11 121 0,0 29 0,-8-179 0,3 4 0,2-5 0,20 101 0,-4-34 0,-18-82 0,5-4 0,0 3 0,0-3 0,27 69 0,-29-102 0,-1 0 0,0 3 0,1-4 0,-1 1 0,1 0 0,2-1 0,-3 1 0,3-4 0,-3 4 0,4-4 0,-1 4 0,0-4 0,0 1 0,-3-1 0,3 0 0,0 1 0,1-4 0,1 3 0,-2-3 0,1 0 0,-1 3 0,0-3 0,0-3 0,0 3 0,0 0 0,14-7 0,-6 4 0,3 0 0,-3-1 0,0-2 0,0 2 0,0-6 0,1 4 0,-4-1 0,3-3 0,-2 0 0,2 0 0,-3-3 0,17-17 0,-11 7 0,-3-4 0,0 0 0,-2 1 0,2-4 0,-5 3 0,2-3 0,-2 0 0,-3 0 0,14-59 0,-14 39 0,-3 0 0,1 0 0,-4-3 0,-2 3 0,-5-80 0,5 124 0,0-1 0,0 4 0,-3-4 0,3 0 0,0 4 0,-3-4 0,1 4 0,2-4 0,-3 1 0,0 2 0,1-2 0,2 2 0,-3 1 0,0-4 0,-2 4 0,2 0 0,1-1 0,-1-2 0,-3 2 0,4 1 0,-1 0 0,-2-1 0,2 4 0,-2-3 0,2 0 0,-3-1 0,1 4 0,2-3 0,-2 3 0,0-3 0,-1 3 0,3 0 0,-2 0 0,0-4 0,-1 4 0,4 0 0,-4 4 0,1-4 0,-1 0 0,4 0 0,-4 3 0,1-3 0,2 3 0,-2-3 0,-1 4 0,4-1 0,-4 0 0,4-3 0,-4 4 0,4-1 0,-1 0 0,-3 1 0,4 2 0,-1-2 0,0-1 0,-2 0 0,2 4 0,1 3 0,-15 23 0,4 0 0,2 4 0,0 0 0,1-1 0,1 1 0,4-1 0,0 4 0,2-3 0,0-1 0,3 4 0,0-3 0,3 3 0,0-4 0,16 74 0,-17-96 0,1-1 0,2 0 0,1 0 0,-1 1 0,1-1 0,-1 0 0,3-3 0,0 4 0,0-4 0,0 3 0,0-3 0,0 0 0,3 0 0,-3 0 0,3-4 0,0 4 0,0-3 0,0 0 0,-1-1 0,1 1 0,3-4 0,-4 4 0,1-4 0,16 4 0,27 3 0,0 0 0,0-7 0,3 1 0,64-8 0,-43 1 0,-67 3 0,-3 0 0,0 0 0,0-3 0,3 3 0,-3-4 0,0 4 0,3-3 0,-3 0 0,0-1 0,0 1 0,0-4 0,1 4 0,-1-4 0,0 4 0,-3-4 0,3 1 0,0-1 0,-2 0 0,-1-3 0,3 4 0,-2-1 0,-1-3 0,0 0 0,-2 4 0,2-4 0,1 0 0,-3 0 0,-1 0 0,1 3 0,0-3 0,-1-3 0,1 3 0,0 0 0,-3 0 0,0 0 0,0-20 0,5-103 0,-16-243 0,6 346 0,0 0 0,-4 0 0,1 0 0,-2 0 0,-1 4 0,0-4 0,-3 3 0,-23-36 0,18 26 0,0 1 0,0-4 0,-16-53 0,0-47 0,27 94 0,-3-1 0,-29-79 0,40 122 0,0 4 0,0-3 0,0 0 0,0 3 0,-3-4 0,3 1 0,0 3 0,-3-3 0,3 3 0,0-4 0,-2 4 0,2-3 0,-3 3 0,3-3 0,-3 3 0,3-4 0,-3 4 0,3-3 0,-2 3 0,-1 0 0,3-3 0,-3 3 0,1 0 0,2 0 0,-3-4 0,0 4 0,-2 0 0,5 0 0,-3 4 0,0-4 0,3 3 0,-2 0 0,-1-3 0,3 4 0,-3-1 0,1-3 0,2 3 0,-3 1 0,3-1 0,0-3 0,-3 3 0,3 1 0,0-1 0,-2 0 0,2 4 0,-22 133 0,14 39 0,19 237 0,-9-389 0,4-4 0,-1 3 0,1-2 0,2-1 0,0 0 0,0 1 0,0-1 0,3-3 0,0 3 0,2-3 0,0 0 0,1 0 0,-1-3 0,28 29 0,2-3 0,0-3 0,3-3 0,0-1 0,78 41 0,-102-67 0,-1 0 0,1 0 0,-1-3 0,1-1 0,2-2 0,-2-1 0,29 3 0,176-12 0,-111-1 0,542 7-1365,-623 0-5461</inkml:trace>
  <inkml:trace contextRef="#ctx0" brushRef="#br0" timeOffset="2984.94">1903 645 24575,'0'-10'0,"0"-16"0,0-11 0,8-3 0,13 7 0,14 0 0,17 3 0,18-4 0,16 4 0,3 11 0,-3-8 0,-10 4 0,-17-7 0,-7 3 0,-4 7 0,-13 7-8191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6:58.486"/>
    </inkml:context>
    <inkml:brush xml:id="br0">
      <inkml:brushProperty name="width" value="0.05" units="cm"/>
      <inkml:brushProperty name="height" value="0.05" units="cm"/>
      <inkml:brushProperty name="color" value="#E71224"/>
    </inkml:brush>
  </inkml:definitions>
  <inkml:trace contextRef="#ctx0" brushRef="#br0">0 1054 24575,'0'1330'0,"0"-2462"0,0 1121 0,2-1 0,-2 1 0,1 1 0,4-3 0,-4 3 0,3-1 0,-1 0 0,1 1 0,0-1 0,1 1 0,-1 1 0,2-1 0,1 1 0,-1-1 0,1 2 0,0-1 0,1 1 0,12-11 0,-14 14 0,-1 2 0,1-2 0,-1 3 0,0-2 0,1 2 0,-1-2 0,1 2 0,1 0 0,-1-1 0,1 3 0,-1-2 0,1 2 0,-1-2 0,1 2 0,-1 0 0,1 0 0,-1 2 0,1-2 0,-1 2 0,1 1 0,-1-3 0,-1 2 0,3 2 0,-3-2 0,1 0 0,-1 2 0,0 0 0,1-1 0,-1 0 0,10 13 0,-6-8 0,-1 3 0,-1-1 0,1 1 0,-1-1 0,-2 0 0,1 1 0,0 2 0,7 18 0,25 104 0,-18-57 0,1 0 0,23 158 0,-39-148 0,-3 0 0,-9 93 0,7-173 0,-2 1 0,0-1 0,0 0 0,1 1 0,-3 0 0,2-1 0,-2-2 0,1 2 0,-1-1 0,0 2 0,-1-3 0,1 2 0,-2-2 0,1 1 0,-1-1 0,1-2 0,-1 2 0,-1-1 0,1 1 0,-1-1 0,1-2 0,-1 2 0,0-1 0,0-2 0,-1 2 0,-14 2 0,-8 3 0,-1-3 0,0 1 0,0-5 0,-51 2 0,66-4 0,38-2 0,-2 0 0,2-3 0,1 1 0,-3 0 0,2-2 0,-2-3 0,35-16 0,8-11 0,63-48 0,9-6 0,-129 85 0,-1 1 0,-1 0 0,2-2 0,-3 1 0,3 1 0,-2-2 0,-1 2 0,1-3 0,0 1 0,-1 0 0,1-1 0,-2 1 0,2 0 0,-2-1 0,-1 1 0,1 0 0,0-3 0,-2 3 0,2 0 0,-2-9 0,4-23 0,-4 0 0,-6-61 0,2 28 0,3 52 0,1-29 0,0 46 0,0 27 0,0 15 0,0 0 0,3 0 0,10 50 0,-7-67 0,-1-2 0,3 1 0,0-1 0,0-1 0,3 1 0,-2-2 0,19 28 0,-10-18 0,-14-20 0,2 1 0,-1-1 0,1-1 0,-1 0 0,16 16 0,-21-24 0,1 1 0,1-1 0,-2 3 0,2-3 0,0 0 0,-1 2 0,2-2 0,-3 0 0,2 2 0,-1-2 0,1 0 0,0 0 0,-2 0 0,1 0 0,1 0 0,0 0 0,1 0 0,-2 0 0,1 0 0,-2 0 0,2 0 0,-1-2 0,1 2 0,0 0 0,-2-2 0,2 2 0,0 0 0,0-3 0,-2 3 0,2-1 0,-1 1 0,-1-2 0,2 2 0,-2-3 0,2 3 0,0-2 0,-2 0 0,2 2 0,-2-2 0,0 0 0,2 0 0,-1-2 0,22-36 0,-1-2 0,-4-1 0,0-1 0,-1 0 0,-2-2 0,-4 0 0,15-85 0,-24 101 0,-1 1 0,-1 48 0,2 21 0,0 0 0,2 0 0,1 0 0,21 73 0,-16-91 0,-4-1 0,4 0 0,21 31 0,6 16 0,-35-64 0,0 0 0,0 0 0,1 1 0,-1-2 0,2 0 0,0 1 0,-1 0 0,-1-2 0,2 3 0,0-4 0,-1 4 0,0-3 0,4 0 0,-4 0 0,0 0 0,2 1 0,0-1 0,-2-2 0,3 1 0,-2-1 0,-1 3 0,3-3 0,-2 0 0,1 0 0,-1 0 0,1 0 0,-1 0 0,2 0 0,-3-3 0,3 3 0,-2-1 0,-1-1 0,3-1 0,-3 3 0,1-2 0,0-2 0,1 2 0,-1 0 0,0-1 0,0 0 0,-1 0 0,-1-1 0,2 0 0,-1 2 0,-1-2 0,2-1 0,-3 1 0,4 0 0,-4 0 0,1 0 0,0-1 0,1-7 0,12-68 0,-2 0 0,-4 0 0,-3-2 0,-6-124 0,-2 149 0,4 74 0,0 2 0,0-1 0,1 1 0,3-2 0,-3 2 0,3-2 0,14 32 0,3 1 0,-18-35 0,1-2 0,-1 1 0,2-1 0,1-1 0,-1 1 0,0-3 0,3 3 0,-1-2 0,15 16 0,-6-12 0,1-3 0,-1 3 0,0-4 0,3 1 0,-1-1 0,0-3 0,30 11 0,-45-17 0,1 0 0,-1-2 0,1 3 0,0-2 0,-1-1 0,1 0 0,-1 0 0,1 0 0,-1 0 0,1 0 0,1 0 0,-1-1 0,-1-2 0,1 3 0,-2-2 0,1 0 0,1 0 0,-1-2 0,1 1 0,-3 1 0,2-2 0,2 0 0,-4 2 0,0-2 0,3-1 0,-2 2 0,-1-2 0,1-1 0,0 1 0,-2 2 0,1-4 0,1 3 0,3-13 0,6-30 0,-2-1 0,-1 0 0,-3 2 0,-1-3 0,-3-1 0,-3-68 0,0 107 0,0-6 0,0 3 0,0-3 0,-1 2 0,-5-18 0,6 31 0,0 0 0,-2-1 0,2 1 0,0 0 0,-2 0 0,2 0 0,0 0 0,-2 0 0,2 0 0,-1 0 0,-1-1 0,2 1 0,-2 0 0,0 0 0,0 2 0,2-2 0,-2 0 0,0 2 0,1-3 0,-1 2 0,0 1 0,0-2 0,0 2 0,0-3 0,1 3 0,-1 0 0,0-2 0,0 2 0,0 0 0,0 0 0,-1 0 0,1-2 0,0 2 0,0 0 0,0 2 0,0-2 0,-3 0 0,1 2 0,2-2 0,-1 3 0,1-1 0,0-1 0,-2 2 0,2-3 0,0 2 0,1 0 0,-1 0 0,0 2 0,1-1 0,-2-1 0,1 0 0,0 0 0,1 2 0,-1-2 0,2 0 0,-2 3 0,2-3 0,-1 2 0,1-2 0,-2 0 0,2 2 0,0 3 0,-8 85 0,8-77 0,5 456 0,-5-460 0,3-1 0,-3 1 0,2-1 0,-1-1 0,3 1 0,-3 1 0,3-1 0,0-1 0,0 1 0,1-1 0,-1-1 0,1 0 0,8 11 0,-7-12 0,-1-1 0,3-2 0,-3 3 0,1-4 0,1 2 0,1-1 0,-3-2 0,3 3 0,-1-3 0,0 2 0,0-2 0,1 0 0,-1 0 0,1-2 0,-1 2 0,17-2 0,6 0 0,-12 2 0,2-2 0,-2 0 0,3 0 0,23-6 0,-40 4 0,0 2 0,-1-2 0,1 2 0,0-3 0,-1 2 0,1-1 0,0-1 0,-1 1 0,1 0 0,0 0 0,-2 0 0,1-3 0,1 4 0,-3-1 0,4-3 0,-4 1 0,1 2 0,2-3 0,-3 2 0,1 0 0,1-1 0,-2 0 0,1 0 0,-2 0 0,2-1 0,-1-5 0,3-28 0,0-2 0,-4 2 0,-6-65 0,3 0 0,3 94 0,-2 1 0,2 2 0,0-2 0,-2 1 0,1-1 0,-2 2 0,1-3 0,-1 2 0,1-1 0,-1 2 0,-2-1 0,2 1 0,0 0 0,-1-1 0,0 1 0,-1 0 0,1 2 0,-9-9 0,-6-10 0,16 21 0,1 0 0,0 0 0,0 0 0,0 0 0,0-1 0,1 1 0,-1-2 0,0 2 0,0 0 0,0-2 0,2 2 0,-2-3 0,2 3 0,-1-2 0,1 2 0,-2-2 0,2 2 0,0-3 0,0 3 0,0-2 0,0 2 0,0-2 0,0 2 0,2-7 0,-1 7 0,1 0 0,0-2 0,0 2 0,0 0 0,1-1 0,-1-1 0,0 2 0,2 0 0,-2 0 0,1 0 0,-1 2 0,2-2 0,0 0 0,-2 0 0,1 2 0,1-3 0,5 1 0,12-2 0,-2 2 0,2-2 0,1 4 0,-2-2 0,32 6 0,-46-4 0,-1 0 0,0 0 0,-1 2 0,1-2 0,1 2 0,-2 1 0,1-2 0,-1 1 0,1 1 0,-1-1 0,2 0 0,-3 0 0,1 2 0,0-2 0,-1 2 0,1 1 0,0-1 0,0 0 0,-1 0 0,1 0 0,-2 1 0,2-1 0,-3 0 0,1 0 0,2 3 0,0 3 0,-1 9 0,1 0 0,-3 2 0,2-2 0,-1 0 0,-4 40 0,2-38 0,0 0 0,0 0 0,2 0 0,-1 0 0,6 25 0,-4-41 0,-1-1 0,-1 2 0,1-2 0,0 1 0,-1 1 0,3-2 0,-2 0 0,2 1 0,-1-2 0,-1 0 0,2 1 0,0 0 0,-1 1 0,1-3 0,0 2 0,1-2 0,-1 0 0,0 0 0,1 0 0,-1 0 0,1 0 0,-1 1 0,2-2 0,7 1 0,-10-2 0,-1 0 0,2 0 0,-2 0 0,1 0 0,1 0 0,-3 0 0,4 0 0,-3-2 0,1 2 0,-1 0 0,1-1 0,0 1 0,0-3 0,-1 1 0,1 0 0,-1 2 0,0-2 0,2 0 0,-2 0 0,-1 0 0,1-1 0,0 2 0,0-1 0,0-3 0,0 3 0,0 0 0,-1 0 0,1-3 0,-2 4 0,4-8 0,3-12 0,1 0 0,-3-2 0,6-32 0,2-4 0,2 4 0,20-48 0,-33 97 0,1 2 0,-1-2 0,2-1 0,0 3 0,-1 0 0,1-2 0,0 1 0,-1 1 0,3 0 0,-2 0 0,1-1 0,-1 3 0,1-2 0,10-2 0,-13 4 0,2 2 0,-1 0 0,1-2 0,0 2 0,-2 0 0,1 0 0,1 0 0,0 0 0,0 2 0,-3-2 0,3 0 0,0 2 0,-1-2 0,-1 2 0,1 0 0,1-2 0,-1 2 0,0 0 0,-1 0 0,1 0 0,-1 1 0,2-1 0,-2 0 0,0 2 0,-1-2 0,3 0 0,0 5 0,9 9 0,-2 3 0,0-2 0,11 25 0,-20-35 0,15 24 0,-1 1 0,-3 2 0,0-1 0,-2 3 0,-2-3 0,11 62 0,-23-72 0,-3-20 0,4-3 0,2-3 0,0 1 0,0 2 0,-2-2 0,2 2 0,0-2 0,0 0 0,0 2 0,0-2 0,0 0 0,0 2 0,0-3 0,0 2 0,0 1 0,0-2 0,0 2 0,0-3 0,2 1 0,-2 2 0,0-2 0,0 2 0,2-2 0,-2 0 0,0 2 0,2-2 0,0-1 0,5-7 0,2-2 0,1 1 0,-1 3 0,0-3 0,2 3 0,-1-1 0,15-10 0,-10 9 0,-1-1 0,-1 1 0,0-3 0,15-16 0,-15 12 0,-2-2 0,0 2 0,-2-2 0,2 0 0,-4 0 0,1 0 0,-1-2 0,-1 2 0,-1-2 0,1 0 0,-2 0 0,-3 0 0,1 0 0,0 0 0,-2 0 0,-4-36 0,6 112 0,-4 82 0,-1-24 0,3-50 0,-2-23 0,0 2 0,4 1 0,2-3 0,-1 1 0,14 50 0,-13-83 0,-2 1 0,-1-1 0,3 1 0,0-1 0,-1 1 0,3-1 0,-3-2 0,3 2 0,-3-1 0,4 2 0,-2-3 0,2 0 0,-1 1 0,-1-4 0,2 4 0,1-3 0,-1 3 0,1-4 0,-1 2 0,0-1 0,1-2 0,-1 3 0,1-4 0,0 1 0,0 1 0,2-1 0,-4-2 0,4 0 0,14 0 0,-17 0 0,2 0 0,1-2 0,-1 2 0,0-3 0,-2 1 0,3-2 0,-2 2 0,0-2 0,2 0 0,-3-1 0,0 1 0,0 0 0,1-2 0,-1 0 0,1-1 0,-1 1 0,-2 0 0,1-1 0,1-1 0,-1 2 0,5-13 0,-2 4 0,-1 0 0,-1-2 0,-1 3 0,-1-1 0,0-2 0,-1 0 0,0 1 0,-1 0 0,1 0 0,-4-1 0,2-25 0,-2-154 0,-8-176 0,5 330 0,-5-1 0,0 1 0,-16-52 0,-10-28 0,21 29 0,2 3 0,4-3 0,9-155 0,-6-87 0,4 333 0,0 0 0,0 0 0,0 0 0,0-1 0,0 2 0,0-1 0,0-3 0,-2 3 0,2 0 0,0 0 0,-2 0 0,2 0 0,0 0 0,-2 0 0,1 0 0,1-1 0,-2 1 0,2 2 0,-4-6 0,2 8 0,0-2 0,2 0 0,-1 0 0,-1 2 0,2-2 0,-2 0 0,0 2 0,2-2 0,-1 2 0,1-2 0,-3 3 0,3-3 0,-2 2 0,2-2 0,0 2 0,-1-2 0,1 2 0,-2-2 0,2 2 0,0 0 0,-2 2 0,-29 93 0,22-17 0,5 2 0,6 141 0,2-69 0,-4 1100 0,3-1151 0,24 128 0,-19-178 0,-8-49 0,0 0 0,0 1 0,2-1 0,-2 0 0,2 0 0,-1 0 0,1 0 0,1 1 0,-2-1 0,1-2 0,0 2 0,0 1 0,3 1 0,-3-4 0,0 0 0,0-2 0,-2 2 0,1-2 0,1 2 0,0-2 0,0 3 0,0-3 0,0 0 0,0 2 0,-1-2 0,1 0 0,0 0 0,0 0 0,0 0 0,0 0 0,0 0 0,-1 0 0,5 0 0,1-2 0,-1-3 0,1 3 0,-1 0 0,-1-2 0,1 0 0,-1 2 0,0-3 0,2-1 0,-2 1 0,1 2 0,-3-4 0,2 3 0,6-11 0,63-96 0,89-176 0,-158 273 0,0-1 0,1 1 0,-2-2 0,-1 2 0,1-1 0,-2-2 0,0 3 0,1-18 0,-8-132 0,1 63 0,4-19 0,0 73 0,0 41 0,0 17 0,0 0 0,0 10 0,0 1 0,0 0 0,2 1 0,2-2 0,7 36 0,-9-53 0,-1 0 0,-1 0 0,2 1 0,0-3 0,0 2 0,2 0 0,-2 0 0,-1-2 0,3 3 0,-2-2 0,2 0 0,-3 1 0,3-2 0,0 0 0,-2 0 0,1 1 0,1 0 0,0 0 0,0-3 0,-1 2 0,1 0 0,0 0 0,1-2 0,-2 2 0,2-2 0,-2 0 0,0 0 0,2 2 0,0-2 0,-2-2 0,1 2 0,0 0 0,0 0 0,1-2 0,4 0 0,-1 0 0,-1-3 0,-1 4 0,1-4 0,0 3 0,-1-2 0,1 0 0,-1-2 0,-1 1 0,3 1 0,-3-2 0,0 0 0,0-1 0,0 3 0,0-4 0,3-5 0,10-17 0,-1-1 0,14-38 0,-9 18 0,-22 51 0,0 0 0,0 0 0,0 0 0,0 2 0,0-2 0,0 0 0,0 0 0,0 0 0,0 0 0,0 0 0,0 0 0,0 0 0,0 0 0,0 0 0,0 0 0,0 0 0,2 0 0,-2 0 0,0 0 0,0 0 0,0 0 0,0 0 0,0 0 0,0 0 0,0 2 0,0-2 0,0 0 0,0 0 0,0 0 0,0 0 0,0 0 0,2 0 0,-2 0 0,0 0 0,0 0 0,0 0 0,0 0 0,0 0 0,0 0 0,0 0 0,0-2 0,0 2 0,0 0 0,0 0 0,0 0 0,1 0 0,-1 0 0,0 0 0,0 0 0,0 0 0,0 0 0,0 0 0,0 0 0,0 0 0,0 0 0,0 0 0,0 0 0,0 0 0,0 0 0,0 0 0,0 0 0,0-2 0,0 2 0,0 0 0,0 0 0,5 21 0,-3 31 0,-41 506 0,-2-36 0,43-419 0,2-55 0,-4 3 0,-8 86 0,6-124 0,0-3 0,-1 2 0,1-1 0,-2 2 0,1-3 0,-1 3 0,-2-2 0,1-1 0,0 0 0,-1 1 0,1-3 0,-3 3 0,1-3 0,-1 1 0,1-1 0,-15 13 0,14-17 0,-1 3 0,0-3 0,0 0 0,-2 0 0,1 1 0,2-3 0,-2 0 0,-1 0 0,2 0 0,-15 0 0,-114-6 0,70 0 0,44 4 0,-2 0 0,2-2 0,-2-3 0,2 1 0,-29-9 0,47 11 0,1-2 0,-3 2 0,3 0 0,-1-2 0,1 2 0,-1-3 0,1 1 0,-1 0 0,0 0 0,3 0 0,-2-1 0,0-1 0,2 2 0,-2-3 0,1 2 0,0 0 0,2-1 0,-1-1 0,-1 1 0,2 0 0,0-1 0,1-1 0,-1 2 0,-2-13 0,2-2 0,0 0 0,2-1 0,2 2 0,0 1 0,0-2 0,2 0 0,-1 2 0,3-2 0,-1 2 0,3 0 0,-1 0 0,13-27 0,-5 18 0,1 3 0,1-2 0,0 3 0,1-1 0,3 2 0,-2 2 0,39-31 0,-47 43 0,-2 2 0,2-1 0,0 2 0,0 2 0,0-2 0,2 1 0,-2 1 0,2 0 0,-2 1 0,19 0 0,8-2 0,1 5 0,40 5 0,-44-3 0,2-1 0,53-7 0,-77 6 0,-2-4 0,2 2 0,-2-2 0,0 1 0,0-3 0,0 2 0,1-2 0,-1 0 0,-1-1 0,-1 1 0,17-15 0,15-19 0,0-4 0,36-51 0,-15 21 0,-40 51 0,-1-2 0,27-40 0,-48 63 0,10-13 0,2-2 0,-3 0 0,1-2 0,-4 3 0,2-3 0,-1 0 0,4-19 0,0-4 0,30-76 0,-30 88 0,0 3 0,-1-2 0,-4-1 0,2 1 0,-3-1 0,5-35 0,-10 52 0,0 3 0,0-3 0,0 3 0,-2-3 0,0 3 0,0-3 0,0 2 0,-1-1 0,-1 2 0,-4-14 0,5 18 0,-3-1 0,3-1 0,-1 2 0,-1-1 0,-1 1 0,1 2 0,-1-3 0,1 4 0,-1-4 0,1 3 0,-3 0 0,3 0 0,-3-1 0,3 1 0,-16-2 0,-653-276 0,536 223 0,-243-70 0,-153 8 0,467 110-341,-1 3 0,1 1-1,-68 7 1,112 2-6485</inkml:trace>
  <inkml:trace contextRef="#ctx0" brushRef="#br0" timeOffset="1">3375 1012 24575,'0'0'-8191</inkml:trace>
  <inkml:trace contextRef="#ctx0" brushRef="#br0" timeOffset="2">743 1094 24575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6:58.489"/>
    </inkml:context>
    <inkml:brush xml:id="br0">
      <inkml:brushProperty name="width" value="0.05" units="cm"/>
      <inkml:brushProperty name="height" value="0.05" units="cm"/>
    </inkml:brush>
  </inkml:definitions>
  <inkml:trace contextRef="#ctx0" brushRef="#br0">3 167 24575,'0'1009'0,"-2"-1110"0,4-125 0,-2 222 0,1 0 0,-1-1 0,2 2 0,1-2 0,-3 1 0,1 0 0,1-1 0,0 1 0,0 0 0,1 2 0,-1-2 0,0-1 0,2 4 0,-3-4 0,3 3 0,-2 0 0,2-2 0,-1 2 0,-1-1 0,2 2 0,0-1 0,-1-1 0,1 1 0,0 0 0,-1 2 0,7-4 0,12-1 0,0-1 0,2 2 0,35 0 0,-17-1 0,-18 4 0,2-4 0,-2 1 0,0-2 0,-1 0 0,1-3 0,34-16 0,-55 21 0,1-1 0,0 3 0,1-2 0,-3 0 0,2-2 0,0 1 0,-1 1 0,-1 0 0,2-2 0,-2 1 0,-1-1 0,1 1 0,0-1 0,0 2 0,-1-2 0,-1 0 0,3 1 0,-3-1 0,0 0 0,0-1 0,0 3 0,0-2 0,-3-7 0,2-16 0,-5-3 0,-12-56 0,14 75 0,-3-21 0,1 0 0,3-1 0,1 1 0,2-40 0,2 624 0,-2-531 0,1 0 0,1-2 0,0 2 0,2 0 0,0-2 0,1 2 0,1-2 0,1 1 0,-1-1 0,2 1 0,0-4 0,1 3 0,17 19 0,-19-24 0,3-1 0,1-1 0,-2 1 0,2 0 0,0-1 0,0-2 0,0 1 0,2-3 0,0 3 0,-2-3 0,2 0 0,0-1 0,1-1 0,-1 0 0,0 0 0,29 3 0,-23-5 0,5 0 0,0 0 0,2-2 0,-3-2 0,42-5 0,-60 5 0,1 2 0,0-2 0,-3 0 0,3 0 0,-1 0 0,-1 0 0,2 0 0,-3-3 0,2 3 0,0-2 0,0 2 0,-2-2 0,1 0 0,0-1 0,-1 1 0,1 0 0,0 0 0,-2-1 0,1-1 0,1 2 0,-2 0 0,0-3 0,0 3 0,-1-2 0,1 0 0,0 1 0,0-7 0,0 1 0,0 3 0,-2-1 0,0 1 0,2-3 0,-4 3 0,2-1 0,0 1 0,-2 0 0,0-3 0,0 3 0,0-1 0,-1 1 0,-1-1 0,2 1 0,-2 2 0,-1-3 0,-4-7 0,-6-3 0,0 1 0,-1-1 0,-1 5 0,-35-29 0,1 2 0,49 39 0,2-1 0,-2 1 0,1 0 0,-1 2 0,0-2 0,2 0 0,-2 2 0,0-2 0,0 2 0,1-2 0,-1 2 0,0 0 0,0-2 0,0 2 0,-2 0 0,3-2 0,-1 2 0,0 0 0,0 0 0,0 0 0,0 0 0,0 0 0,1 0 0,-3 0 0,2 2 0,-3-2 0,3 2 0,0 0 0,0 0 0,0 2 0,0-2 0,2 0 0,-2 1 0,1-1 0,1 1 0,-2 0 0,2-1 0,-2 0 0,2 2 0,-2-2 0,2 3 0,0-4 0,0 2 0,0 5 0,-2 7 0,2 0 0,2 0 0,-2-1 0,2 1 0,0 0 0,1-1 0,7 20 0,1-13 0,2-2 0,0 3 0,0-3 0,1 0 0,1-3 0,1 1 0,1 0 0,0 0 0,1-3 0,1-1 0,-1 0 0,2-1 0,37 18 0,-53-28 0,1 0 0,-1 0 0,2-2 0,-3 2 0,3-2 0,-2 2 0,1-2 0,-2 0 0,3 0 0,-2 0 0,2 0 0,-1-2 0,-2 2 0,3-2 0,-2 2 0,1-2 0,-1 0 0,0 0 0,9-4 0,-10 1 0,1 1 0,0 0 0,-1 0 0,-1-1 0,2 1 0,-2-2 0,1 2 0,-1-1 0,0-1 0,0 2 0,0-2 0,0-1 0,-2 3 0,2-2 0,-2-1 0,1 3 0,-1-13 0,4-103 0,-13-164 0,9 280 0,0 2 0,-2-3 0,2 3 0,0-2 0,0 0 0,-2 2 0,2-3 0,-2 3 0,2-2 0,-2 2 0,1-2 0,-1 2 0,0-3 0,0 3 0,0 0 0,0-2 0,0 2 0,1 0 0,-1 0 0,-2 0 0,2-1 0,0 1 0,-1 0 0,1 0 0,-2 0 0,2 0 0,-1 2 0,-1-2 0,2 2 0,-2-2 0,1 2 0,1-2 0,-2 2 0,0 0 0,3 0 0,-3 0 0,1 0 0,-5 0 0,-1 2 0,2 0 0,-1 0 0,1 0 0,-1 0 0,1 0 0,0 2 0,-1 1 0,1-3 0,-1 4 0,3-2 0,-2 1 0,1 1 0,-1-2 0,-6 11 0,-3 8 0,-1-2 0,2 2 0,2 3 0,0-4 0,0 4 0,2-1 0,2 3 0,0-3 0,-6 38 0,12-52 0,0-1 0,3 1 0,-1 1 0,1-1 0,0-1 0,0 1 0,0 0 0,1-1 0,2 3 0,-1-3 0,-1 1 0,3-1 0,-3 1 0,4-3 0,0 3 0,-2-1 0,3-1 0,-1 1 0,1-1 0,0-1 0,-1 1 0,3-1 0,-1 1 0,0-3 0,1 2 0,16 9 0,-13-10 0,-1-1 0,3 0 0,-2-2 0,2 1 0,0-3 0,0 2 0,0-2 0,0 0 0,-2-2 0,16 0 0,130-8 0,-148 6 0,1-3 0,-1 3 0,0-2 0,0 0 0,1 0 0,-1-1 0,-2-1 0,2 0 0,-2-1 0,1 1 0,-1 0 0,1-1 0,-1-1 0,0 0 0,10-16 0,5-9 0,2-5 0,22-53 0,-41 76 0,1 1 0,0-3 0,-1 2 0,-1-2 0,-2 0 0,1 2 0,1-29 0,-8-124 0,-1 71 0,7-64 0,-4-121 0,2 282 0,0-2 0,0 0 0,0 0 0,0 0 0,0 2 0,0-2 0,0 0 0,0 0 0,0 2 0,-2-3 0,2 1 0,0 0 0,0 2 0,-2-2 0,2 0 0,0 2 0,-2-2 0,2 0 0,-2 2 0,2-2 0,-1 0 0,1 2 0,-2-3 0,0 3 0,2-2 0,-2 2 0,0-2 0,2 2 0,-2 0 0,0-2 0,1 2 0,-1-2 0,-2 4 0,2-2 0,0 2 0,1-2 0,-1 2 0,0 0 0,0-2 0,1 3 0,1-1 0,-3 0 0,1 0 0,1 0 0,-1-2 0,2 2 0,-2 0 0,2 0 0,-1 0 0,1 3 0,-2-3 0,2 0 0,-3 0 0,3 0 0,0 4 0,-10 49 0,2 2 0,3-2 0,1 2 0,2-1 0,8 77 0,-1 19 0,-5-114 0,2 2 0,2-2 0,13 63 0,-3-21 0,-12-52 0,3-3 0,1 2 0,-1-1 0,19 43 0,-20-65 0,0 1 0,-1 1 0,1-2 0,0 0 0,0 1 0,1-1 0,-1 0 0,1-2 0,-1 2 0,2-2 0,-1 3 0,1-3 0,-1 0 0,-2 0 0,3 0 0,-1 0 0,2-2 0,-1 2 0,0-2 0,0 0 0,-1 2 0,1-2 0,-1-2 0,1 2 0,-1 0 0,10-4 0,-4 2 0,2 0 0,-2 0 0,0-2 0,0 1 0,0-3 0,0 2 0,-2 0 0,2-3 0,-1 1 0,1 0 0,-2-3 0,11-10 0,-7 5 0,-2-3 0,0 0 0,-2 0 0,2-2 0,-3 2 0,1-2 0,-2 0 0,-1 0 0,9-37 0,-10 24 0,-1 0 0,0 1 0,-3-3 0,-1 2 0,-3-50 0,3 78 0,0 0 0,0 2 0,-2-3 0,2 1 0,0 2 0,-2-2 0,0 2 0,2-3 0,-2 1 0,0 2 0,1-2 0,1 2 0,-2 0 0,0-3 0,-2 3 0,2 0 0,1 0 0,-1-2 0,-2 2 0,2 0 0,0 0 0,-1-1 0,1 3 0,-2-2 0,2 0 0,-2 0 0,1 2 0,1-2 0,-2 2 0,1-2 0,-1 2 0,2 0 0,-2 0 0,1-2 0,-1 2 0,3 0 0,-4 2 0,2-2 0,-1 0 0,3 0 0,-4 2 0,2-2 0,1 2 0,-1-2 0,-2 2 0,4 0 0,-3 0 0,3-2 0,-3 3 0,2-1 0,0 0 0,-2 0 0,3 2 0,-1-2 0,0 0 0,-2 0 0,2 3 0,1 1 0,-11 15 0,3 0 0,2 2 0,-1 1 0,1-1 0,1 0 0,3 0 0,-1 2 0,2-1 0,0-2 0,2 4 0,0-3 0,2 2 0,0-2 0,11 47 0,-11-61 0,0-1 0,1 0 0,1 1 0,0-1 0,0 1 0,-1-1 0,3-2 0,-1 3 0,1-3 0,-1 3 0,1-3 0,-1 0 0,3 1 0,-3-1 0,3-2 0,-1 2 0,1-1 0,-1-1 0,0 0 0,0 0 0,3-2 0,-3 3 0,0-3 0,12 2 0,18 2 0,-1 1 0,1-5 0,2 0 0,44-4 0,-30 0 0,-45 2 0,-3 0 0,0 0 0,1-2 0,1 2 0,-1-3 0,-1 3 0,3-2 0,-3 0 0,1 0 0,-1 0 0,1-2 0,0 2 0,-1-3 0,1 3 0,-3-2 0,3 0 0,-1 0 0,-1-1 0,0-1 0,1 2 0,-1 0 0,0-3 0,-1 1 0,-1 2 0,1-2 0,2-1 0,-3 1 0,-1 0 0,1 1 0,0-1 0,-1-2 0,1 1 0,1 1 0,-3 0 0,0-1 0,0-12 0,3-65 0,-11-154 0,5 219 0,0 0 0,-4 0 0,2 0 0,-2 0 0,0 2 0,-1-2 0,-1 2 0,-17-23 0,13 17 0,0 0 0,0-2 0,-10-34 0,-1-30 0,18 60 0,-1-1 0,-21-50 0,28 78 0,0 2 0,0-2 0,0 0 0,0 2 0,-2-2 0,2 0 0,0 2 0,-2-2 0,2 2 0,0-3 0,-1 3 0,1-2 0,-2 2 0,2-2 0,-2 2 0,2-2 0,-2 2 0,2-2 0,-2 2 0,0 0 0,2-2 0,-2 2 0,1 0 0,1 0 0,-2-3 0,0 3 0,-2 0 0,4 0 0,-2 3 0,0-3 0,2 2 0,-1 0 0,-1-2 0,2 2 0,-2 0 0,1-2 0,1 2 0,-3 1 0,3-1 0,0-2 0,-2 2 0,2 0 0,0 0 0,-1 0 0,1 2 0,-15 85 0,10 24 0,12 151 0,-6-247 0,4-2 0,-2 1 0,1-1 0,2 0 0,-1-1 0,0 2 0,1-2 0,1-1 0,1 2 0,1-3 0,0 1 0,0 0 0,0-3 0,19 19 0,1-1 0,1-3 0,1-2 0,1 0 0,52 26 0,-69-43 0,0 1 0,0-1 0,-1-1 0,1-2 0,1 0 0,-1-1 0,20 2 0,120-8 0,-76-1 0,370 5-1365,-425 0-5461</inkml:trace>
  <inkml:trace contextRef="#ctx0" brushRef="#br0" timeOffset="1">1299 409 24575,'0'-7'0,"0"-9"0,0-8 0,6-1 0,8 4 0,10 0 0,11 2 0,13-2 0,11 2 0,2 7 0,-3-5 0,-6 2 0,-11-4 0,-6 2 0,-2 4 0,-9 5-8191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15.308"/>
    </inkml:context>
    <inkml:brush xml:id="br0">
      <inkml:brushProperty name="width" value="0.05" units="cm"/>
      <inkml:brushProperty name="height" value="0.05" units="cm"/>
      <inkml:brushProperty name="color" value="#E71224"/>
    </inkml:brush>
  </inkml:definitions>
  <inkml:trace contextRef="#ctx0" brushRef="#br0">0 1138 24575,'0'1434'0,"0"-2655"0,0 1210 0,2-3 0,-2 3 0,1-1 0,3-1 0,-3 2 0,3-1 0,-1 0 0,1 1 0,-1 0 0,2 0 0,-1 1 0,1-1 0,1 2 0,0-2 0,0 2 0,1-1 0,0 2 0,12-13 0,-14 16 0,0 1 0,0-1 0,0 3 0,0-2 0,0 1 0,0-1 0,0 2 0,2 0 0,-2-1 0,2 3 0,-2-2 0,2 2 0,-2-2 0,2 2 0,-2 0 0,2 0 0,-2 2 0,2-2 0,-2 2 0,2 1 0,-2-3 0,0 2 0,2 2 0,-2-2 0,0 1 0,0 1 0,0 0 0,0-1 0,0 1 0,9 13 0,-6-8 0,-1 2 0,0 0 0,0 1 0,-1-1 0,-1 0 0,1 1 0,-1 2 0,7 19 0,23 113 0,-16-62 0,0 0 0,21 170 0,-35-159 0,-3 0 0,-9 101 0,7-187 0,-1 0 0,-1 0 0,0 0 0,1 0 0,-3 1 0,2-1 0,-1-3 0,0 3 0,-1-2 0,1 3 0,-2-3 0,1 1 0,-1-1 0,0 0 0,0 0 0,0-3 0,0 3 0,-2-2 0,2 1 0,-2-1 0,2-1 0,-2 1 0,1-1 0,-1-1 0,0 1 0,-13 3 0,-8 3 0,0-4 0,-1 1 0,0-5 0,-46 3 0,60-5 0,35-3 0,-1 1 0,1-3 0,1 1 0,-3 0 0,3-3 0,-3-2 0,33-19 0,7-10 0,58-53 0,9-7 0,-120 94 0,0 0 0,-1-1 0,1-2 0,-2 2 0,2 1 0,-1-3 0,-1 2 0,1-1 0,-1-1 0,0 0 0,1 0 0,-2 0 0,1 0 0,-1 1 0,-1-1 0,1 0 0,0-2 0,-2 2 0,1 0 0,-1-8 0,4-26 0,-4 0 0,-5-66 0,1 30 0,3 56 0,1-31 0,0 50 0,0 29 0,0 17 0,0-1 0,3 0 0,9 54 0,-7-72 0,0-2 0,2 0 0,1-1 0,-1 1 0,3 0 0,-1-3 0,16 30 0,-8-18 0,-13-23 0,1 3 0,0-3 0,0-1 0,0 1 0,14 17 0,-19-26 0,1 2 0,1-2 0,-2 2 0,2-2 0,0 0 0,-1 2 0,1-2 0,-2 0 0,2 3 0,-1-3 0,1 0 0,0 0 0,-2 0 0,1 0 0,1 0 0,0 0 0,0 0 0,-1 0 0,1 0 0,-2 0 0,2 0 0,-1-3 0,1 3 0,0 0 0,-2-2 0,1 2 0,1 0 0,0-2 0,-2 2 0,2-2 0,-1 2 0,-1-2 0,2 2 0,-2-3 0,2 3 0,-1-2 0,-1 0 0,2 2 0,-2-3 0,0 1 0,2 0 0,-1-3 0,20-38 0,-1-2 0,-3-1 0,0-2 0,-2 1 0,-1-3 0,-4 0 0,14-91 0,-22 109 0,-1 1 0,-1 51 0,2 23 0,0 0 0,1 1 0,2-1 0,19 79 0,-15-99 0,-3 0 0,3-1 0,20 35 0,5 16 0,-33-69 0,1 1 0,0-1 0,1 1 0,-1-1 0,1-1 0,1 1 0,-1 1 0,-1-3 0,1 3 0,1-3 0,-1 2 0,0-1 0,3-1 0,-3 0 0,0 0 0,1 1 0,1-1 0,-2-2 0,2 2 0,-1-2 0,-1 3 0,2-3 0,-1 0 0,1 0 0,-2 0 0,2 0 0,-1 0 0,1 0 0,-2-3 0,2 3 0,-1-2 0,-1 0 0,2-1 0,-2 3 0,1-2 0,-1-2 0,2 1 0,-1 1 0,-1 0 0,1-2 0,-1 1 0,-1-1 0,1-1 0,0 3 0,-1-3 0,2 0 0,-3 1 0,3-1 0,-3 1 0,1 0 0,0-1 0,1-9 0,11-72 0,-2 0 0,-4 0 0,-3-3 0,-5-133 0,-1 160 0,2 80 0,1 3 0,0-1 0,1 0 0,2-1 0,-2 1 0,3-2 0,12 35 0,3 1 0,-16-38 0,0-2 0,0 2 0,2-3 0,0 1 0,-1 0 0,1-4 0,2 4 0,-1-2 0,14 17 0,-5-13 0,0-2 0,0 1 0,0-3 0,2 2 0,0-3 0,-1-2 0,28 12 0,-41-19 0,0 0 0,0-2 0,0 2 0,1 1 0,-1-3 0,0 0 0,0 0 0,0 0 0,0 0 0,0 0 0,2 0 0,-2-3 0,0 1 0,0 2 0,-1-2 0,1 0 0,0-1 0,0-1 0,0 1 0,-2 1 0,2-3 0,1 1 0,-3 1 0,0-1 0,2 0 0,-1-1 0,-1 1 0,1-3 0,-1 2 0,-1 1 0,1-3 0,1 2 0,2-13 0,6-32 0,-2-2 0,-1 0 0,-2 2 0,-2-3 0,-2-1 0,-3-73 0,0 116 0,0-8 0,0 3 0,0-1 0,-1 0 0,-5-19 0,6 34 0,0 0 0,-1-1 0,1 1 0,0 0 0,-2-1 0,2 1 0,0 0 0,-2-1 0,2 1 0,-1 0 0,-1 0 0,2 0 0,-2-1 0,1 1 0,-1 2 0,2-2 0,-2 0 0,0 2 0,1-3 0,-1 1 0,0 2 0,1-2 0,-1 2 0,0-3 0,1 3 0,-1 0 0,0-2 0,0 2 0,1 0 0,-1 0 0,-1 0 0,1-2 0,0 2 0,1 0 0,-1 2 0,0-2 0,-3 0 0,2 2 0,1-2 0,-1 3 0,1-1 0,0 0 0,-1 1 0,1-3 0,0 2 0,1 0 0,-1 0 0,0 3 0,1-3 0,-1 0 0,0 0 0,0 1 0,1 1 0,-1-1 0,2-1 0,-2 3 0,2-3 0,-1 3 0,1-3 0,-2 0 0,2 3 0,0 1 0,-7 94 0,7-84 0,5 493 0,-5-498 0,2 0 0,-2 1 0,2-1 0,-1-2 0,3 2 0,-3 1 0,3 0 0,-1-4 0,1 3 0,1-1 0,-2-1 0,2 0 0,7 11 0,-7-13 0,0 0 0,2-2 0,-2 2 0,0-3 0,2 0 0,0 1 0,-2-3 0,2 3 0,0-3 0,-1 3 0,1-3 0,0 0 0,0 0 0,0-2 0,-1 3 0,16-3 0,6 0 0,-11 2 0,1-2 0,-1 0 0,2 0 0,22-7 0,-38 5 0,1 2 0,-1-2 0,0 2 0,1-3 0,-1 1 0,1 0 0,-1-1 0,0 1 0,1 0 0,-1 0 0,-1-1 0,1-1 0,1 2 0,-3 0 0,3-3 0,-3 0 0,1 3 0,2-3 0,-3 1 0,1 1 0,0-1 0,-1-1 0,1 1 0,-2 0 0,2-1 0,-1-6 0,3-30 0,-1-2 0,-3 2 0,-5-71 0,2 1 0,3 102 0,-2 0 0,2 2 0,0-2 0,-2 2 0,1-1 0,-1 1 0,0-3 0,-1 3 0,1-2 0,-1 3 0,-1-1 0,1 0 0,0 0 0,-1 0 0,1 0 0,-2 1 0,1 1 0,-8-8 0,-5-13 0,14 24 0,1 0 0,1 0 0,-1 0 0,0 0 0,0-1 0,1 1 0,-1-3 0,0 3 0,1 0 0,-1-3 0,2 3 0,-2-3 0,2 3 0,-1-3 0,1 3 0,-2-2 0,2 2 0,0-3 0,0 3 0,0-3 0,0 3 0,0-3 0,0 3 0,2-7 0,-1 6 0,1 1 0,0-2 0,-1 1 0,1 1 0,1 0 0,-1-2 0,0 1 0,1 1 0,-1 0 0,1-1 0,-1 3 0,1-2 0,1 0 0,-2 0 0,1 2 0,0-3 0,6 1 0,10-3 0,-1 3 0,1-3 0,1 5 0,-1-2 0,29 7 0,-43-5 0,0 0 0,0 0 0,-2 2 0,2-2 0,0 2 0,-1 1 0,1-1 0,-2 0 0,2 1 0,-1-1 0,1 0 0,-2 0 0,1 3 0,-1-3 0,0 3 0,1-1 0,-1 1 0,1-1 0,-1 1 0,0-1 0,-1 1 0,2 0 0,-3-1 0,1 1 0,1 2 0,1 3 0,-1 11 0,1-1 0,-3 3 0,1-2 0,0-1 0,-4 44 0,2-42 0,0 1 0,0 0 0,2 0 0,-1-1 0,6 28 0,-5-45 0,0 0 0,-1 1 0,1-1 0,0-1 0,-1 3 0,3-3 0,-3 1 0,3 0 0,-1-1 0,-1-1 0,1 1 0,1 1 0,-1-1 0,0-2 0,1 3 0,1-3 0,-2 0 0,1 0 0,1 1 0,-2-1 0,2 0 0,-1 1 0,1-1 0,7 0 0,-9-2 0,-1 0 0,1 0 0,-1 0 0,1 0 0,1 0 0,-3 0 0,3 0 0,-3-2 0,3 2 0,-2 0 0,1-2 0,-1 2 0,1-3 0,-1 1 0,1 0 0,-1 2 0,0-3 0,1 1 0,-1 0 0,-1 0 0,1 0 0,0-1 0,-1 1 0,1-2 0,0 2 0,0-1 0,-1 1 0,1-3 0,-2 3 0,3-7 0,4-14 0,0 0 0,-2-1 0,5-36 0,2-3 0,2 4 0,18-53 0,-30 105 0,1 3 0,-1-2 0,1-1 0,1 2 0,-1 1 0,0-3 0,1 2 0,-1 0 0,2 1 0,-1-1 0,1 1 0,-2 2 0,2-3 0,9-2 0,-13 5 0,3 2 0,-1 0 0,1-2 0,-1 2 0,-1 0 0,1 0 0,1 0 0,-1 0 0,0 2 0,-1-2 0,1 0 0,1 2 0,-1-2 0,-1 3 0,1-1 0,1-2 0,-3 2 0,3 1 0,-2-1 0,1 0 0,-1 0 0,1 0 0,-1 1 0,-1 1 0,1-2 0,1 1 0,1 4 0,8 11 0,-2 2 0,0-1 0,11 26 0,-20-38 0,15 27 0,-1 0 0,-3 2 0,0 1 0,-2 1 0,-2-2 0,11 67 0,-22-79 0,-3-21 0,5-3 0,1-3 0,0 1 0,0 2 0,-2-2 0,2 2 0,0-3 0,0 1 0,0 2 0,0-2 0,0 0 0,0 2 0,0-2 0,0-1 0,0 3 0,0-2 0,0 2 0,0-2 0,2 0 0,-2 2 0,0-2 0,0 2 0,1-3 0,-1 1 0,0 2 0,2-2 0,0-1 0,5-8 0,1-3 0,1 3 0,-1 2 0,1-3 0,1 3 0,-2 0 0,16-11 0,-10 8 0,-1 1 0,-1 0 0,0-3 0,13-17 0,-13 12 0,-1-1 0,-1 2 0,-2-3 0,2 1 0,-3-1 0,0 1 0,0-3 0,-2 3 0,0-3 0,0 1 0,-2-2 0,-1 2 0,0-1 0,0 1 0,-2-2 0,-4-36 0,6 118 0,-4 90 0,-1-26 0,3-53 0,-2-26 0,0 2 0,4 1 0,1-3 0,1 2 0,11 53 0,-11-89 0,-3 0 0,1 0 0,1 0 0,1 1 0,-1-1 0,2-1 0,-1-1 0,1 2 0,-2-2 0,2 3 0,0-4 0,2 1 0,-2 0 0,0-3 0,2 3 0,0-2 0,0 2 0,-1-3 0,1 1 0,0-1 0,0-2 0,0 3 0,-1-3 0,3 0 0,-2 1 0,1-1 0,-1-2 0,1 0 0,15 0 0,-17 0 0,3 0 0,-1-2 0,1 2 0,-1-3 0,-1 1 0,2-3 0,-1 3 0,-1-2 0,1-1 0,-1 1 0,0-1 0,0 1 0,0-3 0,-1 0 0,1 0 0,0 0 0,-2 1 0,0-1 0,2-2 0,-2 2 0,5-13 0,-1 4 0,-3-1 0,1 0 0,-2 1 0,0-1 0,0 0 0,-1-2 0,-1 1 0,1 2 0,-1-2 0,-3 0 0,2-27 0,-2-167 0,-7-190 0,4 357 0,-4-1 0,-2 1 0,-13-57 0,-8-30 0,18 33 0,2 1 0,3-2 0,9-168 0,-6-93 0,4 359 0,0-1 0,0 1 0,0 0 0,0-1 0,0 1 0,0 0 0,0-3 0,-2 3 0,2 0 0,0 0 0,-1 0 0,1-1 0,0 1 0,-2 0 0,0 0 0,2-1 0,-1 1 0,1 2 0,-4-7 0,3 9 0,-1-2 0,2 0 0,-2 0 0,0 3 0,2-3 0,-1 0 0,-1 2 0,2-2 0,-2 2 0,2-2 0,-1 3 0,1-3 0,-2 2 0,2-2 0,0 2 0,-2-2 0,2 2 0,-1-2 0,1 3 0,0-1 0,-2 2 0,-27 101 0,20-19 0,6 2 0,5 153 0,1-75 0,-3 1187 0,4-1241 0,21 137 0,-18-192 0,-7-52 0,0-1 0,0 1 0,2 0 0,-2-1 0,1 1 0,1-1 0,0 0 0,-1 1 0,1-1 0,0-1 0,-1 1 0,1 1 0,3 2 0,-3-5 0,0 1 0,-1-3 0,-1 2 0,2-2 0,0 2 0,-1-2 0,1 2 0,0-2 0,0 0 0,-1 2 0,1-2 0,0 0 0,-1 0 0,1 0 0,0 0 0,-1 0 0,1 0 0,0 0 0,3 0 0,2-2 0,-2-2 0,2 2 0,-2-1 0,0-1 0,0-1 0,0 3 0,0-3 0,0-2 0,0 2 0,0 1 0,-1-2 0,1 1 0,5-11 0,58-104 0,81-189 0,-144 293 0,1 0 0,-1 0 0,-2 0 0,0 0 0,1 1 0,-2-4 0,-1 3 0,3-18 0,-9-143 0,1 68 0,4-21 0,0 81 0,0 42 0,0 18 0,0 1 0,0 10 0,0 3 0,0-2 0,2 2 0,1-2 0,7 38 0,-8-56 0,0-1 0,-2 1 0,1 0 0,1-3 0,0 2 0,1 0 0,-1 1 0,0-3 0,1 3 0,-1-1 0,1-1 0,-1 1 0,1-1 0,1-1 0,-3 0 0,3 1 0,-1 1 0,1-2 0,-1-2 0,0 2 0,1 1 0,-1-1 0,2-2 0,-1 2 0,-1-2 0,0 0 0,1 0 0,-1 2 0,2-2 0,-1-2 0,-1 2 0,0 0 0,1 0 0,1-2 0,3 0 0,-1-1 0,0-1 0,-2 2 0,2-3 0,0 3 0,-2-3 0,2 1 0,-2-3 0,0 2 0,2 1 0,-2-3 0,0 1 0,-2-1 0,2 2 0,0-4 0,2-5 0,10-18 0,-2-2 0,14-41 0,-8 21 0,-21 54 0,0 0 0,0 0 0,0 0 0,0 3 0,0-3 0,0 0 0,0 0 0,0 0 0,0 0 0,0 0 0,0 0 0,0 0 0,0 0 0,0 0 0,0 0 0,0 0 0,1 0 0,-1 0 0,0 0 0,0 0 0,0 0 0,0 0 0,0 0 0,0 0 0,0 2 0,0-2 0,0 0 0,0 0 0,0 0 0,0 0 0,0 0 0,2 0 0,-2 0 0,0 0 0,0 0 0,0 0 0,0 0 0,0 0 0,0 0 0,0 0 0,0-2 0,0 2 0,0 0 0,0 0 0,0 0 0,2 0 0,-2 0 0,0 0 0,0 0 0,0 0 0,0 0 0,0 0 0,0 0 0,0 0 0,0 0 0,0 0 0,0 0 0,0 0 0,0 0 0,0 0 0,0 0 0,0-3 0,0 3 0,0 0 0,0 0 0,3 22 0,-1 35 0,-38 545 0,-1-39 0,39-451 0,1-60 0,-3 2 0,-7 94 0,5-134 0,1-3 0,-3 2 0,3-1 0,-3 2 0,1-3 0,-1 2 0,-1-1 0,0-1 0,0 0 0,0 1 0,0-3 0,-2 2 0,0-2 0,1 0 0,-1 0 0,-14 15 0,15-20 0,-3 2 0,1-1 0,-1-1 0,-1 1 0,2 0 0,-1-3 0,1 0 0,-3 1 0,3-1 0,-14 0 0,-106-6 0,66-1 0,40 5 0,-2 0 0,2-2 0,-2-3 0,2 0 0,-27-8 0,43 11 0,1-2 0,-1 1 0,1 1 0,-1-3 0,1 3 0,0-3 0,0 1 0,0-1 0,0 0 0,2 1 0,-3 0 0,3-3 0,0 2 0,-2-2 0,1 1 0,1 1 0,1-2 0,-1 0 0,-1 1 0,3-1 0,-1 0 0,0-2 0,0 2 0,-1-13 0,1-3 0,1 1 0,1-2 0,1 2 0,1 1 0,0-1 0,1-1 0,1 3 0,1-3 0,0 3 0,2-1 0,-1 1 0,13-30 0,-5 20 0,1 3 0,0-3 0,0 5 0,2-2 0,2 2 0,0 3 0,33-35 0,-41 47 0,-3 3 0,2-1 0,0 1 0,1 3 0,-1-3 0,2 2 0,-2 0 0,2 1 0,-2 1 0,17-1 0,9-1 0,0 5 0,37 5 0,-41-3 0,2 0 0,49-8 0,-71 6 0,-2-5 0,2 3 0,-2-2 0,0 1 0,0-4 0,1 3 0,-1-3 0,0 0 0,0 0 0,-1 1 0,15-17 0,13-20 0,0-5 0,35-54 0,-15 22 0,-36 56 0,-3-4 0,26-42 0,-44 68 0,11-15 0,-1 0 0,-2-2 0,1-1 0,-2 2 0,-1-3 0,1 1 0,3-21 0,1-4 0,26-83 0,-27 96 0,0 3 0,-1-3 0,-2 0 0,-1 1 0,0-1 0,2-39 0,-8 58 0,0 2 0,0-3 0,0 2 0,-2-1 0,1 2 0,-1-3 0,0 2 0,-1-1 0,-1 2 0,-2-14 0,2 18 0,-1 0 0,2-2 0,-1 2 0,-1 0 0,0 0 0,0 3 0,0-3 0,0 3 0,0-3 0,0 2 0,-2 1 0,2-1 0,-2 0 0,2 1 0,-14-3 0,-602-297 0,493 241 0,-223-76 0,-142 8 0,432 119-341,-2 3 0,2 2-1,-64 7 1,104 2-6485</inkml:trace>
  <inkml:trace contextRef="#ctx0" brushRef="#br0" timeOffset="1">3112 1092 24575,'0'0'-8191</inkml:trace>
  <inkml:trace contextRef="#ctx0" brushRef="#br0" timeOffset="2">685 1181 24575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15.311"/>
    </inkml:context>
    <inkml:brush xml:id="br0">
      <inkml:brushProperty name="width" value="0.05" units="cm"/>
      <inkml:brushProperty name="height" value="0.05" units="cm"/>
    </inkml:brush>
  </inkml:definitions>
  <inkml:trace contextRef="#ctx0" brushRef="#br0">3 180 24575,'0'1089'0,"-2"-1198"0,4-135 0,-2 240 0,1-1 0,-1 1 0,2-1 0,0 1 0,-2-1 0,1 1 0,1-1 0,0 0 0,0 1 0,1 1 0,-1-1 0,-1 0 0,3 1 0,-3-1 0,3 2 0,-2 0 0,1-3 0,0 3 0,-1-1 0,1 1 0,1 0 0,-1-1 0,1 1 0,-1 0 0,0 2 0,6-5 0,11 0 0,1-1 0,1 2 0,32-1 0,-15 0 0,-17 3 0,2-3 0,-2 1 0,0-3 0,0 0 0,0-2 0,31-18 0,-50 22 0,1 1 0,-1 1 0,2-1 0,-3 0 0,1-3 0,1 2 0,-1 0 0,-1 1 0,1-3 0,-1 2 0,-1-1 0,1 1 0,0-2 0,0 3 0,-1-3 0,-1 0 0,2 2 0,-2-1 0,0-1 0,0 0 0,0 3 0,0-3 0,-2-7 0,1-18 0,-5-2 0,-11-61 0,14 81 0,-4-23 0,2 1 0,2-2 0,1 1 0,2-42 0,2 672 0,-2-572 0,1-1 0,1-1 0,0 0 0,1 2 0,1-3 0,1 3 0,0-3 0,2 2 0,-2-1 0,3-1 0,-1-2 0,1 2 0,16 21 0,-17-26 0,2-1 0,1-1 0,-2 0 0,2 1 0,1-1 0,-1-2 0,0 0 0,2-2 0,0 2 0,-2-2 0,2 0 0,0-2 0,1-1 0,-1 1 0,0-1 0,27 3 0,-22-5 0,5 0 0,0 1 0,2-3 0,-2-3 0,37-4 0,-54 5 0,1 2 0,-1-2 0,-2 0 0,2 0 0,0-1 0,-1 1 0,1 0 0,-2-3 0,2 3 0,-1-3 0,1 3 0,-2-3 0,0 1 0,1-1 0,-1 1 0,1-1 0,-1 1 0,-1-1 0,1-1 0,1 1 0,-3 0 0,1-2 0,0 3 0,-1-3 0,1 1 0,0 1 0,-1-9 0,1 2 0,0 4 0,-2-1 0,0-1 0,2-1 0,-4 2 0,2 0 0,0 0 0,-2 0 0,0-3 0,1 3 0,-1 0 0,-1 0 0,-1 0 0,3 0 0,-3 2 0,-1-2 0,-3-9 0,-6-3 0,0 3 0,-1-2 0,0 4 0,-33-30 0,1 1 0,45 43 0,2-1 0,-2 1 0,1 0 0,-1 2 0,0-3 0,2 1 0,-1 2 0,-1-2 0,0 2 0,1-3 0,-1 3 0,0 0 0,0-2 0,1 2 0,-3 0 0,3-2 0,-1 2 0,0 0 0,1 0 0,-1 0 0,0 0 0,0 0 0,1 0 0,-3 0 0,3 2 0,-4-2 0,3 2 0,0 1 0,0-1 0,1 3 0,-1-3 0,2 0 0,-2 1 0,1-1 0,1 2 0,-2-1 0,2-1 0,-2 0 0,2 3 0,-1-3 0,1 2 0,0-2 0,0 1 0,0 6 0,-2 7 0,2 0 0,2 0 0,-2 0 0,1-1 0,1 2 0,1-1 0,6 20 0,1-14 0,2-1 0,0 2 0,0-2 0,1-1 0,1-2 0,1 0 0,0 0 0,1 1 0,1-4 0,0-1 0,0 0 0,1-1 0,35 19 0,-50-29 0,2-1 0,-1 0 0,1-2 0,-2 2 0,2-2 0,-1 2 0,1-2 0,-2 0 0,2 0 0,-1 0 0,1 0 0,0-2 0,-2 2 0,2-2 0,-1 2 0,1-2 0,-2 0 0,1-1 0,8-3 0,-9 1 0,0 0 0,1 1 0,-1-1 0,-1 0 0,1 1 0,-1-3 0,1 3 0,-1-1 0,0-1 0,-1 1 0,1-2 0,0 0 0,-2 2 0,2-1 0,-2-1 0,1 3 0,-1-15 0,4-111 0,-13-176 0,9 301 0,0 3 0,-2-3 0,2 3 0,0-2 0,0-1 0,-1 3 0,1-3 0,-2 3 0,2-3 0,-2 3 0,1-3 0,-1 3 0,0-3 0,1 3 0,-1 0 0,0-2 0,0 1 0,1 1 0,-1 0 0,-1 0 0,1-1 0,0 1 0,-1 0 0,1-1 0,-1 1 0,1 0 0,-1 2 0,-1-3 0,3 3 0,-3-2 0,1 2 0,1-2 0,-1 2 0,-1 0 0,3 0 0,-3 0 0,1 0 0,-4 0 0,-1 2 0,1 0 0,0 1 0,0-1 0,0 0 0,1 1 0,-1 1 0,0 1 0,0-3 0,0 5 0,2-3 0,-1 1 0,0 2 0,0-3 0,-6 12 0,-3 9 0,-1-2 0,3 2 0,1 2 0,0-2 0,0 2 0,2 1 0,1 2 0,1-4 0,-6 43 0,11-58 0,1 0 0,2 1 0,-1 2 0,1-3 0,0 0 0,0 1 0,0-1 0,1 0 0,1 3 0,0-2 0,-1-1 0,3 0 0,-3 1 0,3-3 0,1 2 0,-2 0 0,2-1 0,0 1 0,1-2 0,-1 0 0,0 0 0,2 0 0,-1 1 0,1-4 0,0 3 0,15 10 0,-12-12 0,0 0 0,2-1 0,-2-2 0,2 1 0,0-3 0,0 3 0,0-3 0,0 0 0,-2-2 0,15 0 0,120-9 0,-137 7 0,1-3 0,-1 3 0,1-2 0,-1 0 0,1-1 0,-1 0 0,-1-2 0,1 0 0,-1 0 0,0 1 0,0-1 0,0 0 0,-1-2 0,1 0 0,8-16 0,6-11 0,1-5 0,20-57 0,-37 82 0,0 0 0,1-2 0,-1 2 0,-2-2 0,-1-1 0,1 4 0,1-33 0,-8-134 0,-1 77 0,7-68 0,-4-131 0,2 304 0,0-2 0,0-1 0,0 1 0,0 0 0,0 2 0,0-3 0,0 1 0,0 0 0,0 2 0,-2-3 0,2 1 0,0 0 0,0 2 0,-1-2 0,1 0 0,0 2 0,-2-3 0,2 1 0,-2 2 0,2-2 0,-1 0 0,1 2 0,-2-3 0,0 3 0,2-2 0,-2 2 0,1-2 0,1 2 0,-2 0 0,0-3 0,1 3 0,-1-2 0,-1 4 0,1-2 0,0 3 0,1-3 0,-1 2 0,0 0 0,0-2 0,1 3 0,1-1 0,-2 0 0,0 0 0,1 1 0,-1-3 0,2 2 0,-2 0 0,2 0 0,-1 0 0,1 3 0,-2-3 0,2 1 0,-2-1 0,2 0 0,0 5 0,-10 52 0,3 2 0,2-1 0,2 1 0,1 0 0,7 83 0,0 19 0,-5-122 0,2 3 0,1-4 0,13 70 0,-3-24 0,-11-56 0,3-3 0,0 3 0,0-3 0,17 48 0,-18-71 0,-1 1 0,0 2 0,1-3 0,-1 1 0,1 0 0,1-1 0,-2 1 0,2-3 0,-2 2 0,3-2 0,-1 3 0,0-3 0,0 1 0,-2-1 0,2 0 0,0 1 0,1-3 0,0 2 0,-1-2 0,1 0 0,-1 2 0,0-2 0,0-2 0,0 2 0,0 0 0,9-5 0,-4 3 0,2 0 0,-2-1 0,0-1 0,0 1 0,0-3 0,1 1 0,-3 1 0,2-3 0,-1 0 0,1 0 0,-2-2 0,11-11 0,-7 4 0,-2-2 0,0-1 0,-1 1 0,1-2 0,-3 1 0,1-1 0,-1-1 0,-2 1 0,9-41 0,-9 27 0,-2 0 0,1-1 0,-3-1 0,-1 2 0,-3-55 0,3 85 0,0-1 0,0 3 0,-2-3 0,2 1 0,0 2 0,-2-3 0,1 3 0,1-3 0,-2 1 0,0 1 0,1-1 0,1 1 0,-2 1 0,0-3 0,-1 3 0,1 0 0,1 0 0,-1-3 0,-2 3 0,3 0 0,-1 0 0,-1-1 0,1 3 0,-1-2 0,1 0 0,-2-1 0,1 3 0,1-2 0,-1 2 0,0-2 0,-1 2 0,2 0 0,-1 0 0,0-3 0,-1 3 0,3 0 0,-3 3 0,1-3 0,-1 0 0,3 0 0,-3 2 0,1-2 0,1 2 0,-1-2 0,-1 3 0,3-1 0,-3 0 0,3-2 0,-3 3 0,3-1 0,-1 0 0,-2 0 0,3 3 0,-1-3 0,0 0 0,-1 0 0,1 3 0,1 2 0,-10 16 0,3-1 0,1 3 0,0 1 0,1-2 0,0 2 0,3-2 0,0 4 0,1-3 0,0 0 0,2 2 0,0-2 0,2 3 0,0-4 0,10 51 0,-11-65 0,1-1 0,1 0 0,1 0 0,-1 0 0,1 0 0,-1 0 0,2-2 0,0 2 0,0-2 0,0 2 0,0-2 0,0 0 0,2 0 0,-2-1 0,2-1 0,0 1 0,0-1 0,0 0 0,-1-1 0,1 1 0,2-3 0,-3 3 0,1-3 0,10 3 0,17 1 0,0 1 0,0-5 0,2 1 0,40-6 0,-27 1 0,-42 2 0,-2 0 0,0 0 0,0-2 0,2 2 0,-2-3 0,0 3 0,2-2 0,-2 0 0,0 0 0,0 0 0,0-3 0,1 3 0,-1-3 0,0 3 0,-2-3 0,2 1 0,0-1 0,-1 0 0,-1-1 0,2 1 0,-1 1 0,-1-3 0,0 0 0,-1 3 0,1-3 0,1 0 0,-2 0 0,-1 1 0,1 1 0,0-2 0,-1-2 0,1 2 0,0 0 0,-2 1 0,0-1 0,0-14 0,3-70 0,-10-166 0,4 237 0,0-1 0,-3 1 0,1-1 0,-1 1 0,-1 2 0,0-3 0,-2 3 0,-14-25 0,11 17 0,0 2 0,0-4 0,-10-35 0,0-33 0,17 65 0,-2-1 0,-18-55 0,25 85 0,0 2 0,0-2 0,0 0 0,0 2 0,-2-3 0,2 1 0,0 2 0,-2-2 0,2 2 0,0-3 0,-1 3 0,1-2 0,-2 2 0,2-2 0,-2 2 0,2-3 0,-2 3 0,2-2 0,-1 2 0,-1 0 0,2-2 0,-2 2 0,1 0 0,1 0 0,-2-3 0,0 3 0,-1 0 0,3 0 0,-2 3 0,0-3 0,2 2 0,-1 0 0,-1-2 0,2 3 0,-2-1 0,1-2 0,1 2 0,-2 1 0,2-1 0,0-2 0,-2 2 0,2 1 0,0-1 0,-1 0 0,1 2 0,-14 92 0,9 27 0,12 161 0,-6-266 0,3-2 0,-1 2 0,1-2 0,1 0 0,0 0 0,0 0 0,0 0 0,2-2 0,0 1 0,1-1 0,0 0 0,1-1 0,-1-1 0,18 20 0,1-3 0,0-2 0,2-1 0,0-2 0,49 29 0,-64-46 0,-1 0 0,1-1 0,-1-1 0,1-1 0,1-1 0,-1-1 0,18 2 0,111-8 0,-70-1 0,341 5-1365,-392 0-5461</inkml:trace>
  <inkml:trace contextRef="#ctx0" brushRef="#br0" timeOffset="1">1198 441 24575,'0'-7'0,"0"-11"0,0-7 0,5-2 0,8 4 0,9 1 0,11 1 0,11-2 0,10 2 0,2 8 0,-2-5 0,-6 2 0,-11-4 0,-4 1 0,-3 6 0,-8 4-8191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46.602"/>
    </inkml:context>
    <inkml:brush xml:id="br0">
      <inkml:brushProperty name="width" value="0.05" units="cm"/>
      <inkml:brushProperty name="height" value="0.05" units="cm"/>
      <inkml:brushProperty name="color" value="#E71224"/>
    </inkml:brush>
  </inkml:definitions>
  <inkml:trace contextRef="#ctx0" brushRef="#br0">0 1664 24575,'0'2098'0,"0"-3884"0,0 1769 0,3-3 0,-3 4 0,2-1 0,4-3 0,-4 4 0,4-1 0,-1 0 0,1 1 0,-1-1 0,3 1 0,-2 2 0,2-2 0,2 2 0,-1-2 0,1 3 0,1-1 0,0 1 0,19-17 0,-22 23 0,0 1 0,0-1 0,0 4 0,0-4 0,0 4 0,0-4 0,0 4 0,3 0 0,-3-1 0,3 4 0,-3-3 0,3 3 0,-3-3 0,3 3 0,-3 0 0,3 0 0,-3 3 0,3-3 0,-3 3 0,3 1 0,-3-4 0,0 3 0,3 4 0,-3-4 0,0 0 0,0 4 0,0-1 0,0-2 0,0 2 0,14 18 0,-9-11 0,-2 4 0,0-1 0,0 1 0,-1-1 0,-2 1 0,1 0 0,-1 3 0,11 29 0,37 164 0,-26-90 0,0 0 0,34 249 0,-56-233 0,-5 0 0,-14 147 0,11-273 0,-2 1 0,-1-1 0,0 0 0,1 0 0,-4 1 0,3-1 0,-2-3 0,0 3 0,-1-3 0,1 4 0,-3-4 0,2 3 0,-2-3 0,0 0 0,0 0 0,0-4 0,0 4 0,-3-3 0,3 3 0,-3-3 0,3-1 0,-3 1 0,1-1 0,-1-2 0,0 2 0,-21 4 0,-12 4 0,-1-4 0,-1 0 0,0-7 0,-73 4 0,95-7 0,56-4 0,-2 1 0,2-4 0,1 1 0,-4-1 0,4-3 0,-4-3 0,52-27 0,11-17 0,92-75 0,15-11 0,-191 136 0,0 1 0,-2-1 0,2-3 0,-3 3 0,3 1 0,-2-4 0,-1 3 0,1-3 0,-1 0 0,0 0 0,1 0 0,-3 0 0,2 0 0,-2 0 0,-1 0 0,1 0 0,0-3 0,-3 3 0,2 0 0,-2-13 0,6-37 0,-6 0 0,-8-96 0,2 43 0,4 83 0,2-46 0,0 73 0,0 43 0,0 23 0,0 0 0,5 0 0,14 80 0,-11-107 0,0-3 0,3 1 0,2-1 0,-2 0 0,5 0 0,-2-3 0,26 43 0,-13-26 0,-21-34 0,2 4 0,0-4 0,0 0 0,0 0 0,22 24 0,-30-37 0,2 3 0,1-3 0,-3 4 0,3-4 0,0 0 0,-1 3 0,1-3 0,-3 0 0,3 3 0,-1-3 0,1 0 0,0 0 0,-3 0 0,2 0 0,1 0 0,0 0 0,0 0 0,-1 0 0,1 0 0,-3 0 0,3 0 0,-1-3 0,1 3 0,0 0 0,-3-3 0,2 3 0,1 0 0,0-4 0,-3 4 0,3-3 0,-1 3 0,-2-3 0,3 3 0,-3-4 0,3 4 0,-1-3 0,-2 0 0,3 3 0,-3-4 0,0 1 0,3 0 0,-1-4 0,31-56 0,-1-3 0,-5-1 0,0-3 0,-3 1 0,-2-4 0,-6 0 0,22-133 0,-35 159 0,-1 1 0,-2 76 0,3 33 0,0 0 0,2 0 0,3 0 0,30 116 0,-24-145 0,-4-1 0,4 0 0,32 50 0,8 23 0,-52-99 0,1 0 0,0-1 0,2 1 0,-2-1 0,2-2 0,1 2 0,-1 1 0,-2-4 0,2 4 0,1-4 0,-1 4 0,0-4 0,4 1 0,-4-1 0,0 0 0,1 1 0,2-1 0,-3-3 0,3 3 0,-2-3 0,-1 4 0,3-4 0,-2 0 0,2 0 0,-3 0 0,3 0 0,-2 0 0,2 0 0,-3-4 0,3 4 0,-2-3 0,-1 0 0,3-1 0,-3 4 0,1-3 0,-1-4 0,3 4 0,-2 0 0,-1-1 0,1-2 0,-1 2 0,-2-2 0,2-1 0,0 4 0,-2-4 0,3 0 0,-4 1 0,4-1 0,-4 1 0,1-1 0,0 0 0,2-13 0,17-106 0,-3 0 0,-6 0 0,-5-4 0,-8-195 0,-2 235 0,4 117 0,1 3 0,0-1 0,2 1 0,3-3 0,-3 3 0,4-4 0,20 51 0,4 2 0,-25-55 0,0-4 0,0 3 0,3-3 0,0 0 0,-1 0 0,1-4 0,3 4 0,-1-3 0,22 26 0,-8-20 0,0-3 0,0 3 0,0-6 0,3 3 0,0-3 0,-1-4 0,44 17 0,-65-27 0,0 0 0,0-3 0,0 4 0,1-1 0,-1-3 0,0 0 0,0 0 0,0 0 0,0 0 0,0 0 0,3 0 0,-3-3 0,0-1 0,0 4 0,-2-3 0,2 0 0,0-1 0,0-2 0,0 2 0,-3 1 0,3-4 0,1 1 0,-4 2 0,0-2 0,3-1 0,-2 1 0,-1-1 0,1-3 0,-1 3 0,-2 1 0,2-4 0,1 3 0,4-20 0,9-46 0,-3-3 0,-2 0 0,-3 3 0,-3-4 0,-3-2 0,-5-107 0,0 169 0,0-10 0,0 4 0,0-3 0,-2 2 0,-7-29 0,9 50 0,0 0 0,-2-1 0,2 1 0,0 0 0,-3-1 0,3 1 0,0 0 0,-3-1 0,3 1 0,-2 0 0,-1-1 0,3 1 0,-3 0 0,1-1 0,-1 4 0,3-3 0,-3 0 0,0 3 0,1-4 0,-1 1 0,0 3 0,1-3 0,-1 3 0,0-4 0,1 4 0,-1 0 0,0-3 0,0 3 0,1 0 0,-1 0 0,-2 0 0,2-3 0,0 3 0,1 0 0,-1 3 0,0-3 0,-5 0 0,3 3 0,2-3 0,-2 4 0,2-1 0,0 0 0,-2 1 0,2-4 0,0 3 0,1 0 0,-1 1 0,0 2 0,1-2 0,-1-1 0,0 0 0,0 1 0,1 2 0,-1-2 0,3-1 0,-3 4 0,3-4 0,-2 4 0,2-4 0,-3 0 0,3 4 0,0 3 0,-11 136 0,11-123 0,8 721 0,-8-727 0,3-1 0,-3 1 0,3-1 0,-1-2 0,4 2 0,-4 1 0,4 0 0,-1-4 0,1 3 0,2-2 0,-3-1 0,3 0 0,11 17 0,-11-20 0,0 0 0,3-3 0,-3 3 0,0-4 0,3 1 0,0 0 0,-3-4 0,3 4 0,0-4 0,-1 4 0,1-4 0,0 0 0,0 0 0,0-3 0,-1 4 0,25-4 0,9 0 0,-17 3 0,2-3 0,-2 0 0,3 0 0,35-10 0,-60 7 0,1 3 0,-1-3 0,0 3 0,1-4 0,-1 1 0,1 0 0,-1-1 0,0 1 0,1 0 0,-1-1 0,-2 1 0,2-4 0,1 4 0,-4 0 0,4-4 0,-4 0 0,1 4 0,3-4 0,-4 1 0,1 2 0,0-2 0,-1-1 0,1 1 0,-3-1 0,3 0 0,-1-9 0,4-44 0,-1-3 0,-5 3 0,-8-103 0,3 1 0,5 148 0,-3 1 0,3 3 0,0-3 0,-3 3 0,1-3 0,-1 3 0,0-4 0,-2 4 0,2-3 0,-2 3 0,-1 0 0,1 0 0,0 0 0,-1 0 0,1 0 0,-3 0 0,2 4 0,-13-14 0,-8-17 0,22 34 0,2 0 0,1-1 0,-1 1 0,0 0 0,0-1 0,1 1 0,-1-4 0,0 4 0,1 0 0,-1-4 0,3 4 0,-3-4 0,3 4 0,-2-4 0,2 4 0,-3-4 0,3 4 0,0-4 0,0 4 0,0-4 0,0 4 0,0-4 0,0 4 0,3-10 0,-1 9 0,1 1 0,0-4 0,-1 4 0,1 0 0,2-1 0,-2-2 0,0 2 0,2 1 0,-2 0 0,2-1 0,-2 4 0,2-3 0,1 0 0,-3 0 0,2 3 0,0-4 0,9 1 0,16-4 0,-1 4 0,1-4 0,2 7 0,-2-3 0,46 10 0,-68-7 0,0 0 0,0 0 0,-3 3 0,3-3 0,0 3 0,-2 1 0,2-1 0,-3 0 0,3 1 0,-2-1 0,2 0 0,-3 0 0,1 4 0,-1-4 0,0 4 0,1 0 0,-1-1 0,1 1 0,-1 0 0,0-1 0,-2 1 0,3 0 0,-4-1 0,1 1 0,2 3 0,1 6 0,-1 14 0,1 0 0,-4 3 0,1-3 0,0 0 0,-6 63 0,3-60 0,0 1 0,0-1 0,3 0 0,-1 0 0,9 40 0,-8-66 0,0 0 0,-1 2 0,1-2 0,0 0 0,-1 3 0,4-4 0,-4 1 0,4 0 0,-1-1 0,-2-2 0,2 2 0,1 1 0,-1 0 0,1-4 0,-1 4 0,3-4 0,-3 0 0,1 0 0,2 1 0,-3-1 0,3 0 0,-2 1 0,2-1 0,11 0 0,-14-3 0,-2 0 0,2 0 0,-2 0 0,2 0 0,1 0 0,-4 0 0,4 0 0,-3-3 0,2 3 0,-2 0 0,2-3 0,-2 3 0,2-4 0,-2 1 0,2 0 0,-2 3 0,0-4 0,2 1 0,-2 0 0,-1 0 0,1-1 0,0 1 0,0 0 0,-1-4 0,1 4 0,0-1 0,-1 1 0,1-4 0,-3 4 0,5-10 0,6-21 0,0 1 0,-3-3 0,8-51 0,3-6 0,3 7 0,29-77 0,-48 153 0,2 4 0,-2-4 0,2 0 0,1 3 0,-1 1 0,0-4 0,1 3 0,-1 0 0,3 1 0,-2-1 0,2 0 0,-3 4 0,3-4 0,14-3 0,-19 7 0,2 3 0,0 0 0,1-3 0,-1 3 0,-2 0 0,2 0 0,1 0 0,-1 0 0,1 3 0,-4-3 0,4 0 0,-1 3 0,0-3 0,-2 4 0,2-1 0,1-3 0,-3 3 0,2 1 0,-2-1 0,2 0 0,-2 1 0,2-1 0,-2 0 0,0 4 0,-1-4 0,4 1 0,-1 6 0,14 16 0,-3 4 0,0-3 0,17 39 0,-31-56 0,23 40 0,-1 0 0,-5 3 0,0 0 0,-3 3 0,-3-3 0,17 97 0,-35-114 0,-3-32 0,5-4 0,3-4 0,0 1 0,0 3 0,-3-3 0,3 3 0,0-4 0,0 1 0,0 3 0,0-3 0,0 0 0,0 3 0,0-4 0,0 1 0,0 3 0,0-3 0,0 3 0,0-4 0,3 1 0,-3 3 0,0-3 0,0 3 0,3-4 0,-3 1 0,0 3 0,2-3 0,1-1 0,8-12 0,2-4 0,1 3 0,-1 4 0,1-4 0,2 4 0,-2 0 0,23-17 0,-15 13 0,-1 1 0,-2-1 0,0-3 0,22-26 0,-22 19 0,-3-3 0,0 4 0,-2-4 0,2 0 0,-6 0 0,1 0 0,0-3 0,-3 3 0,0-3 0,0 0 0,-2-1 0,-4 1 0,1 0 0,0 0 0,-3-1 0,-6-55 0,9 175 0,-6 130 0,-2-37 0,5-79 0,-3-37 0,1 3 0,4 1 0,4-4 0,-1 3 0,19 77 0,-18-130 0,-3 1 0,-1-1 0,4 0 0,-1 1 0,0-1 0,4 0 0,-4-3 0,3 3 0,-3-3 0,4 4 0,-1-4 0,2 0 0,-1 0 0,-1-4 0,2 4 0,1-3 0,0 3 0,0-4 0,0 1 0,-1 0 0,1-4 0,0 4 0,0-4 0,2 0 0,-2 1 0,3-1 0,-4-3 0,4 0 0,21 0 0,-24 0 0,2 0 0,1-3 0,-1 3 0,1-4 0,-4 1 0,4-4 0,-1 4 0,-2-4 0,3 1 0,-3-1 0,-1 0 0,1 1 0,0-4 0,0 0 0,0 0 0,-1 0 0,-2 0 0,1 0 0,1-3 0,-2 3 0,9-20 0,-4 7 0,-2-1 0,0-2 0,-3 3 0,0-1 0,0-2 0,-3-1 0,1 1 0,-1 2 0,1-2 0,-6-1 0,2-39 0,-2-243 0,-11-279 0,6 522 0,-6-1 0,-2 1 0,-22-83 0,-14-44 0,30 47 0,3 3 0,5-3 0,14-246 0,-8-136 0,5 525 0,0-1 0,0 1 0,0 0 0,0-1 0,0 1 0,0 0 0,0-4 0,-3 4 0,3 0 0,0-1 0,-3 1 0,3 0 0,0-1 0,-3 1 0,1 0 0,2-1 0,-3 1 0,3 3 0,-5-10 0,2 13 0,0-3 0,3 0 0,-2 0 0,-1 4 0,3-4 0,-3 0 0,0 3 0,3-3 0,-2 3 0,2-3 0,-3 4 0,3-4 0,-3 3 0,3-3 0,0 3 0,-2-3 0,2 4 0,-3-4 0,3 3 0,0 0 0,-3 4 0,-43 146 0,33-27 0,8 3 0,7 223 0,4-109 0,-6 1736 0,5-1816 0,35 202 0,-29-282 0,-11-76 0,0-1 0,0 1 0,3 0 0,-3-1 0,3 1 0,-1-1 0,1 1 0,0 0 0,-1-1 0,1-2 0,0 2 0,0 1 0,5 3 0,-6-7 0,1 1 0,0-4 0,-3 3 0,2-3 0,1 3 0,0-3 0,0 4 0,-1-4 0,1 0 0,0 3 0,-1-3 0,1 0 0,0 0 0,-1 0 0,1 0 0,0 0 0,0 0 0,-1 0 0,6 0 0,3-3 0,-3-4 0,3 4 0,-3-1 0,0-2 0,0-1 0,0 4 0,0-4 0,1-3 0,-1 3 0,0 1 0,-3-4 0,3 3 0,8-16 0,92-153 0,130-276 0,-230 429 0,0 0 0,0 0 0,-2-1 0,-1 1 0,0 0 0,-2-4 0,0 4 0,2-27 0,-13-209 0,3 100 0,5-31 0,0 117 0,0 63 0,0 27 0,0 0 0,0 16 0,0 3 0,0-2 0,2 2 0,4-3 0,10 57 0,-13-83 0,-1-1 0,-2 1 0,3 0 0,0-4 0,-1 4 0,4-1 0,-3 1 0,-1-4 0,4 4 0,-4-1 0,4-2 0,-4 2 0,4-2 0,-1-1 0,-2 0 0,2 1 0,1 2 0,-1-2 0,1-4 0,-1 3 0,0 0 0,1 1 0,2-4 0,-3 3 0,1-3 0,-1 0 0,0 0 0,1 3 0,2-3 0,-3-3 0,1 3 0,-1 0 0,1 0 0,2-3 0,5-1 0,-2 1 0,0-4 0,-3 4 0,3-4 0,-1 4 0,-2-4 0,3 1 0,-3-4 0,0 3 0,3 1 0,-3-4 0,0 0 0,-2 0 0,2 3 0,0-6 0,3-7 0,16-27 0,-3-3 0,22-59 0,-14 29 0,-32 80 0,0 0 0,0 0 0,0 0 0,0 4 0,0-4 0,0 0 0,0 0 0,0 0 0,0 0 0,0 0 0,0 0 0,0 0 0,0 0 0,0 0 0,0 0 0,0 0 0,3 0 0,-3 0 0,0 0 0,0 0 0,0 0 0,0 0 0,0 0 0,0 0 0,0 3 0,0-3 0,0 0 0,0 0 0,0 0 0,0 0 0,0 0 0,3 0 0,-3 0 0,0 0 0,0 0 0,0 0 0,0 0 0,0 0 0,0 0 0,0 0 0,0-3 0,0 3 0,0 0 0,0 0 0,0 0 0,2 0 0,-2 0 0,0 0 0,0 0 0,0 0 0,0 0 0,0 0 0,0 0 0,0 0 0,0 0 0,0 0 0,0 0 0,0 0 0,0 0 0,0 0 0,0 0 0,0-4 0,0 4 0,0 0 0,0 0 0,6 33 0,-3 50 0,-60 797 0,-2-56 0,61-661 0,4-87 0,-6 4 0,-11 136 0,8-196 0,0-4 0,-2 4 0,2-3 0,-2 3 0,0-4 0,-1 4 0,-2-3 0,0-1 0,0 1 0,0 0 0,0-4 0,-3 3 0,0-2 0,0-1 0,0 0 0,-21 21 0,21-28 0,-2 4 0,-1-3 0,1-1 0,-3 1 0,2 0 0,1-4 0,-1 0 0,-2 1 0,2-1 0,-21 0 0,-167-9 0,102-1 0,65 7 0,-3 0 0,3-3 0,-3-4 0,3 0 0,-43-13 0,70 17 0,0-3 0,-3 2 0,3 1 0,0-4 0,0 4 0,0-4 0,0 1 0,-1-1 0,1 0 0,3 1 0,-3-1 0,2-3 0,1 3 0,-3-3 0,3 1 0,-1 2 0,3-3 0,-2 0 0,0 0 0,2 0 0,0 0 0,1-3 0,-1 3 0,-2-20 0,2-3 0,0 0 0,3-1 0,3 1 0,0 3 0,-1-3 0,4 0 0,-1 3 0,3-3 0,0 3 0,3 0 0,0 0 0,18-43 0,-7 30 0,2 3 0,1-3 0,-1 6 0,3-3 0,3 4 0,-1 3 0,55-50 0,-68 69 0,-2 4 0,2-3 0,0 3 0,0 4 0,0-4 0,3 3 0,-3 0 0,3 1 0,-2 2 0,26-2 0,13-1 0,1 7 0,59 7 0,-65-4 0,3 0 0,79-13 0,-114 10 0,-3-6 0,3 2 0,-3-2 0,0 2 0,0-6 0,0 4 0,1-4 0,-1 0 0,0 0 0,-3 0 0,25-23 0,22-30 0,-1-7 0,54-79 0,-21 32 0,-60 81 0,-2-4 0,40-63 0,-70 100 0,16-21 0,1-2 0,-4-1 0,1-3 0,-4 4 0,1-4 0,0 0 0,5-30 0,0-6 0,44-120 0,-44 139 0,0 4 0,-2-3 0,-4-1 0,1 1 0,-3-1 0,6-56 0,-14 83 0,0 4 0,0-4 0,0 3 0,-3-3 0,0 4 0,1-4 0,-1 3 0,-2-3 0,-1 4 0,-5-21 0,6 27 0,-3 0 0,3-3 0,-1 3 0,-2 0 0,0 0 0,0 3 0,0-3 0,0 4 0,0-4 0,0 3 0,-3 1 0,3-1 0,-3 0 0,3 1 0,-22-4 0,-958-435 0,786 352 0,-357-110 0,-223 11 0,684 175-341,-1 4 0,1 3-1,-101 10 1,166 3-6485</inkml:trace>
  <inkml:trace contextRef="#ctx0" brushRef="#br0" timeOffset="1">4944 1597 24575,'0'0'-8191</inkml:trace>
  <inkml:trace contextRef="#ctx0" brushRef="#br0" timeOffset="2">1088 1727 24575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46.605"/>
    </inkml:context>
    <inkml:brush xml:id="br0">
      <inkml:brushProperty name="width" value="0.05" units="cm"/>
      <inkml:brushProperty name="height" value="0.05" units="cm"/>
    </inkml:brush>
  </inkml:definitions>
  <inkml:trace contextRef="#ctx0" brushRef="#br0">4 263 24575,'0'1593'0,"-3"-1753"0,6-196 0,-3 350 0,2-1 0,-2 0 0,3 1 0,0-1 0,-3 0 0,2 1 0,1-1 0,0 0 0,0 1 0,2 2 0,-2-2 0,-1-1 0,4 4 0,-4-4 0,4 4 0,-3 0 0,2-4 0,0 4 0,-2-1 0,2 1 0,1 0 0,-1-1 0,1 1 0,-1 0 0,0 3 0,9-7 0,18 0 0,1-3 0,2 4 0,51-1 0,-24 0 0,-27 4 0,3-4 0,-3 1 0,0-4 0,0 0 0,0-4 0,49-25 0,-79 32 0,1 0 0,-1 4 0,3-4 0,-5 1 0,2-4 0,1 3 0,-1 0 0,-2 1 0,2-4 0,-2 3 0,-1-3 0,1 3 0,0-3 0,0 4 0,-1-4 0,-2 0 0,3 3 0,-3-3 0,0 0 0,0 0 0,0 4 0,0-4 0,-3-10 0,1-27 0,-7-3 0,-18-89 0,22 119 0,-6-34 0,3 1 0,3-3 0,2 2 0,3-62 0,3 984 0,-3-838 0,2 0 0,1-3 0,0 2 0,2 1 0,1-3 0,2 3 0,0-3 0,3 2 0,-3-2 0,5 0 0,-2-4 0,2 4 0,25 29 0,-27-36 0,3-3 0,2-1 0,-3 1 0,3 0 0,1-1 0,-1-3 0,0 1 0,3-4 0,0 3 0,-3-3 0,3 0 0,0-3 0,2-1 0,-2 1 0,0 0 0,43 3 0,-35-7 0,8 0 0,0 1 0,3-4 0,-3-4 0,59-6 0,-86 7 0,1 3 0,-1-3 0,-3-1 0,3 1 0,0 0 0,-2-1 0,2 1 0,-3-4 0,3 4 0,-2-4 0,2 4 0,-3-4 0,0 1 0,1-1 0,-1 0 0,1 1 0,-1-1 0,-2 0 0,2-2 0,1 2 0,-4 0 0,1-3 0,0 4 0,-1-4 0,1 0 0,0 3 0,-1-13 0,1 3 0,0 4 0,-3 0 0,0-1 0,3-2 0,-6 3 0,3-1 0,0 1 0,-3 0 0,0-4 0,1 4 0,-1-1 0,-2 1 0,-1 0 0,4 0 0,-4 3 0,-2-4 0,-5-12 0,-9-4 0,0 3 0,-2-3 0,0 7 0,-52-44 0,1 1 0,72 63 0,3-1 0,-3 1 0,1 0 0,-1 3 0,0-4 0,3 1 0,-2 3 0,-1-3 0,0 3 0,1-4 0,-1 4 0,0 0 0,0-3 0,1 3 0,-4 0 0,4-3 0,-1 3 0,0 0 0,1 0 0,-1 0 0,0 0 0,0 0 0,1 0 0,-4 0 0,4 3 0,-6-3 0,5 3 0,0 1 0,0-1 0,1 4 0,-1-4 0,3 0 0,-3 1 0,1-1 0,2 3 0,-3-2 0,3-1 0,-3 0 0,3 4 0,-2-4 0,2 4 0,0-4 0,0 1 0,0 9 0,-3 10 0,3 1 0,3-1 0,-3 0 0,2 0 0,1 1 0,2-1 0,9 30 0,2-20 0,3-3 0,0 4 0,0-4 0,2 0 0,1-4 0,2 1 0,0-1 0,1 1 0,2-4 0,0-3 0,0 0 0,2 0 0,55 27 0,-79-44 0,3 0 0,-2 1 0,2-4 0,-3 3 0,3-3 0,-2 3 0,2-3 0,-3 0 0,3 0 0,-2 0 0,2 0 0,0-3 0,-3 3 0,3-3 0,-2 3 0,2-4 0,-3 1 0,1 0 0,13-7 0,-14 3 0,0 0 0,1 1 0,-1-1 0,-2 0 0,2 1 0,-2-4 0,2 3 0,-2 0 0,0-2 0,-1 2 0,1-3 0,0 0 0,-3 3 0,3-3 0,-3 0 0,2 4 0,-2-21 0,6-163 0,-20-258 0,14 441 0,0 4 0,-3-4 0,3 4 0,0-4 0,0 0 0,-2 4 0,2-4 0,-3 4 0,3-4 0,-3 4 0,1-4 0,-1 4 0,0-4 0,1 4 0,-1 0 0,0-4 0,0 4 0,1-1 0,-1 1 0,-2 0 0,2-1 0,0 1 0,-2 0 0,2-1 0,-2 1 0,2 0 0,-2 3 0,-1-4 0,4 4 0,-4-3 0,1 3 0,2-3 0,-2 3 0,-1 0 0,4 0 0,-4 0 0,1 0 0,-6 0 0,-2 3 0,2 0 0,0 1 0,0-1 0,0 0 0,1 1 0,-1 2 0,0 1 0,0-4 0,0 7 0,3-3 0,-2 0 0,1 3 0,-1-4 0,-9 18 0,-5 12 0,-1-3 0,4 4 0,2 3 0,0-4 0,0 4 0,3 0 0,2 4 0,1-5 0,-9 61 0,17-83 0,2-1 0,3 1 0,-2 3 0,2-3 0,0-1 0,0 1 0,0 0 0,2-1 0,1 4 0,0-3 0,-1-1 0,4 1 0,-4 0 0,4-4 0,2 4 0,-3-1 0,3-2 0,0 2 0,1-3 0,-1 1 0,0-1 0,3 0 0,-1 1 0,1-4 0,0 3 0,24 14 0,-19-17 0,0 0 0,3 0 0,-3-4 0,3 1 0,0-4 0,0 4 0,0-4 0,0 0 0,-3-3 0,24 0 0,190-13 0,-217 10 0,1-4 0,-1 4 0,1-4 0,-1 1 0,1-1 0,-1 0 0,-2-3 0,2 0 0,-2 0 0,0 0 0,0 0 0,0 0 0,-1-3 0,1 0 0,13-24 0,9-16 0,2-7 0,32-83 0,-59 120 0,0 0 0,1-4 0,-1 4 0,-3-4 0,-2 0 0,2 4 0,1-47 0,-12-196 0,-2 113 0,11-100 0,-6-192 0,3 445 0,0-3 0,0-1 0,0 1 0,0 0 0,0 3 0,0-4 0,0 1 0,0 0 0,0 3 0,-3-4 0,3 1 0,0 0 0,0 3 0,-2-4 0,2 1 0,0 3 0,-3-3 0,3-1 0,-3 4 0,3-3 0,-2 0 0,2 3 0,-3-4 0,0 4 0,3-3 0,-3 3 0,1-3 0,2 3 0,-3 0 0,0-4 0,1 4 0,-1-3 0,-2 6 0,2-3 0,0 4 0,1-4 0,-1 3 0,0 0 0,0-3 0,1 4 0,2-1 0,-3 0 0,0 1 0,1-1 0,-1-3 0,3 3 0,-3 1 0,3-1 0,-2 0 0,2 4 0,-3-4 0,3 1 0,-3-1 0,3 0 0,0 7 0,-16 77 0,5 2 0,3-2 0,3 3 0,2-1 0,11 121 0,0 29 0,-8-179 0,3 4 0,2-5 0,20 101 0,-4-34 0,-18-82 0,5-4 0,0 3 0,0-3 0,27 69 0,-29-102 0,-1 0 0,0 3 0,1-4 0,-1 1 0,1 0 0,2-1 0,-3 1 0,3-4 0,-3 4 0,4-4 0,-1 4 0,0-4 0,0 1 0,-3-1 0,3 0 0,0 1 0,1-4 0,1 3 0,-2-3 0,1 0 0,-1 3 0,0-3 0,0-3 0,0 3 0,0 0 0,14-7 0,-6 4 0,3 0 0,-3-1 0,0-2 0,0 2 0,0-6 0,1 4 0,-4-1 0,3-3 0,-2 0 0,2 0 0,-3-3 0,17-17 0,-11 7 0,-3-4 0,0 0 0,-2 1 0,2-4 0,-5 3 0,2-3 0,-2 0 0,-3 0 0,14-59 0,-14 39 0,-3 0 0,1 0 0,-4-3 0,-2 3 0,-5-80 0,5 124 0,0-1 0,0 4 0,-3-4 0,3 0 0,0 4 0,-3-4 0,1 4 0,2-4 0,-3 1 0,0 2 0,1-2 0,2 2 0,-3 1 0,0-4 0,-2 4 0,2 0 0,1-1 0,-1-2 0,-3 2 0,4 1 0,-1 0 0,-2-1 0,2 4 0,-2-3 0,2 0 0,-3-1 0,1 4 0,2-3 0,-2 3 0,0-3 0,-1 3 0,3 0 0,-2 0 0,0-4 0,-1 4 0,4 0 0,-4 4 0,1-4 0,-1 0 0,4 0 0,-4 3 0,1-3 0,2 3 0,-2-3 0,-1 4 0,4-1 0,-4 0 0,4-3 0,-4 4 0,4-1 0,-1 0 0,-3 1 0,4 2 0,-1-2 0,0-1 0,-2 0 0,2 4 0,1 3 0,-15 23 0,4 0 0,2 4 0,0 0 0,1-1 0,1 1 0,4-1 0,0 4 0,2-3 0,0-1 0,3 4 0,0-3 0,3 3 0,0-4 0,16 74 0,-17-96 0,1-1 0,2 0 0,1 0 0,-1 1 0,1-1 0,-1 0 0,3-3 0,0 4 0,0-4 0,0 3 0,0-3 0,0 0 0,3 0 0,-3 0 0,3-4 0,0 4 0,0-3 0,0 0 0,-1-1 0,1 1 0,3-4 0,-4 4 0,1-4 0,16 4 0,27 3 0,0 0 0,0-7 0,3 1 0,64-8 0,-43 1 0,-67 3 0,-3 0 0,0 0 0,0-3 0,3 3 0,-3-4 0,0 4 0,3-3 0,-3 0 0,0-1 0,0 1 0,0-4 0,1 4 0,-1-4 0,0 4 0,-3-4 0,3 1 0,0-1 0,-2 0 0,-1-3 0,3 4 0,-2-1 0,-1-3 0,0 0 0,-2 4 0,2-4 0,1 0 0,-3 0 0,-1 0 0,1 3 0,0-3 0,-1-3 0,1 3 0,0 0 0,-3 0 0,0 0 0,0-20 0,5-103 0,-16-243 0,6 346 0,0 0 0,-4 0 0,1 0 0,-2 0 0,-1 4 0,0-4 0,-3 3 0,-23-36 0,18 26 0,0 1 0,0-4 0,-16-53 0,0-47 0,27 94 0,-3-1 0,-29-79 0,40 122 0,0 4 0,0-3 0,0 0 0,0 3 0,-3-4 0,3 1 0,0 3 0,-3-3 0,3 3 0,0-4 0,-2 4 0,2-3 0,-3 3 0,3-3 0,-3 3 0,3-4 0,-3 4 0,3-3 0,-2 3 0,-1 0 0,3-3 0,-3 3 0,1 0 0,2 0 0,-3-4 0,0 4 0,-2 0 0,5 0 0,-3 4 0,0-4 0,3 3 0,-2 0 0,-1-3 0,3 4 0,-3-1 0,1-3 0,2 3 0,-3 1 0,3-1 0,0-3 0,-3 3 0,3 1 0,0-1 0,-2 0 0,2 4 0,-22 133 0,14 39 0,19 237 0,-9-389 0,4-4 0,-1 3 0,1-2 0,2-1 0,0 0 0,0 1 0,0-1 0,3-3 0,0 3 0,2-3 0,0 0 0,1 0 0,-1-3 0,28 29 0,2-3 0,0-3 0,3-3 0,0-1 0,78 41 0,-102-67 0,-1 0 0,1 0 0,-1-3 0,1-1 0,2-2 0,-2-1 0,29 3 0,176-12 0,-111-1 0,542 7-1365,-623 0-5461</inkml:trace>
  <inkml:trace contextRef="#ctx0" brushRef="#br0" timeOffset="1">1903 645 24575,'0'-10'0,"0"-16"0,0-11 0,8-3 0,13 7 0,14 0 0,17 3 0,18-4 0,16 4 0,3 11 0,-3-8 0,-10 4 0,-17-7 0,-7 3 0,-4 7 0,-13 7-8191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54.658"/>
    </inkml:context>
    <inkml:brush xml:id="br0">
      <inkml:brushProperty name="width" value="0.05" units="cm"/>
      <inkml:brushProperty name="height" value="0.05" units="cm"/>
      <inkml:brushProperty name="color" value="#E71224"/>
    </inkml:brush>
  </inkml:definitions>
  <inkml:trace contextRef="#ctx0" brushRef="#br0">0 1325 24575,'0'1670'0,"0"-3092"0,0 1408 0,2-1 0,-2 2 0,2-1 0,2-2 0,-2 4 0,2-2 0,0 1 0,0 0 0,0-1 0,2 2 0,-1 0 0,0 0 0,3 1 0,-1-2 0,0 2 0,1 0 0,0 1 0,15-14 0,-17 19 0,0 0 0,0-1 0,0 4 0,0-4 0,0 4 0,0-4 0,-1 4 0,4-1 0,-3 0 0,2 3 0,-2-2 0,2 2 0,-2-3 0,2 3 0,-2 0 0,2 0 0,-2 3 0,2-3 0,-2 2 0,3 1 0,-3-3 0,0 3 0,2 2 0,-2-2 0,0-1 0,0 4 0,0-1 0,-1-2 0,1 2 0,11 14 0,-7-9 0,-2 3 0,0 0 0,0 1 0,0-2 0,-2 2 0,0 0 0,0 1 0,8 24 0,28 131 0,-20-72 0,1 0 0,24 198 0,-41-185 0,-3-1 0,-12 118 0,9-218 0,-1 1 0,-1 0 0,-1-1 0,2 1 0,-4 0 0,3-1 0,-1-2 0,-1 2 0,-1-2 0,2 3 0,-3-3 0,1 3 0,-1-3 0,0 0 0,0 0 0,0-4 0,0 4 0,-2-2 0,2 2 0,-2-3 0,2 0 0,-2 1 0,0-1 0,0-2 0,0 2 0,-16 3 0,-9 3 0,0-3 0,-1 0 0,-1-6 0,-53 4 0,70-6 0,42-4 0,-2 2 0,2-4 0,0 2 0,-2-2 0,3-2 0,-4-2 0,40-22 0,7-13 0,69-61 0,11-7 0,-142 107 0,0 1 0,-1 0 0,1-3 0,-3 2 0,3 1 0,-1-3 0,-1 3 0,0-3 0,0 0 0,0 0 0,0 0 0,-2 0 0,2 0 0,-2 0 0,0 0 0,0 0 0,0-2 0,-2 2 0,2 0 0,-2-10 0,4-30 0,-4 0 0,-6-76 0,2 34 0,2 66 0,2-36 0,0 57 0,0 35 0,0 18 0,0 0 0,4 0 0,10 64 0,-8-85 0,0-3 0,2 1 0,2 0 0,-2-1 0,4 0 0,-2-2 0,20 34 0,-10-20 0,-15-28 0,1 3 0,0-2 0,0-1 0,0 0 0,16 20 0,-22-30 0,1 2 0,2-2 0,-3 3 0,2-3 0,0 0 0,0 3 0,0-3 0,-2 0 0,2 2 0,0-2 0,0 0 0,0 0 0,-2 0 0,2 0 0,0 0 0,0 0 0,0 0 0,0 0 0,0 0 0,-2 0 0,2 0 0,0-2 0,0 2 0,0 0 0,-2-3 0,2 3 0,0 0 0,0-3 0,-2 3 0,2-2 0,0 2 0,-2-2 0,2 2 0,-2-4 0,2 4 0,0-2 0,-2 0 0,2 2 0,-2-4 0,0 2 0,2 0 0,0-4 0,22-44 0,0-3 0,-4 0 0,0-3 0,-2 1 0,-1-3 0,-5 0 0,16-106 0,-26 127 0,0 0 0,-2 61 0,2 26 0,0 0 0,2 0 0,2 1 0,22 91 0,-17-115 0,-4-1 0,3 1 0,25 39 0,5 18 0,-39-78 0,2-1 0,-1 0 0,2 1 0,-2-2 0,2 0 0,0 0 0,0 2 0,-2-4 0,2 4 0,0-4 0,0 4 0,0-4 0,2 1 0,-2 0 0,0-1 0,0 1 0,2 0 0,-2-3 0,2 2 0,-2-2 0,0 3 0,2-3 0,-1 0 0,1 0 0,-3 0 0,3 0 0,-1 0 0,1 0 0,-3-3 0,3 3 0,-1-2 0,-1-1 0,1 0 0,-1 3 0,1-2 0,-2-4 0,3 4 0,-1-1 0,-1 0 0,0-1 0,0 0 0,-2 0 0,2-2 0,-1 4 0,0-4 0,1 0 0,-2 2 0,2-2 0,-2 1 0,0 0 0,0-1 0,2-10 0,12-84 0,-2 0 0,-4-1 0,-4-2 0,-6-156 0,-2 188 0,4 92 0,0 3 0,0-1 0,2 1 0,2-3 0,-2 3 0,3-3 0,14 40 0,4 2 0,-19-44 0,0-3 0,0 2 0,2-2 0,0 0 0,-1 0 0,2-3 0,1 3 0,0-3 0,16 22 0,-6-17 0,0-2 0,0 2 0,0-4 0,3 2 0,-1-3 0,0-2 0,32 12 0,-48-20 0,0-1 0,0-2 0,0 3 0,0 0 0,0-3 0,0 0 0,0 0 0,0 0 0,0 0 0,0 0 0,2 0 0,-2-3 0,0 0 0,0 3 0,-1-2 0,1-1 0,0 0 0,0-2 0,0 2 0,-3 1 0,3-4 0,1 2 0,-3 0 0,-1 0 0,3-2 0,-1 1 0,-1 0 0,0-3 0,0 2 0,-2 1 0,2-3 0,0 3 0,4-17 0,6-36 0,-2-2 0,-2-1 0,-2 3 0,-2-3 0,-2-2 0,-4-85 0,0 134 0,0-7 0,0 2 0,0-1 0,-1 1 0,-6-24 0,7 41 0,0 0 0,-2-1 0,2 0 0,0 1 0,-2-1 0,2 0 0,0 1 0,-2-1 0,2 0 0,-2 1 0,0-1 0,2 0 0,-2 1 0,0-1 0,0 3 0,2-3 0,-2 1 0,0 2 0,0-3 0,0 0 0,0 3 0,0-2 0,0 2 0,0-3 0,0 3 0,0 0 0,0-3 0,0 3 0,0 0 0,0 0 0,-2 0 0,2-2 0,0 2 0,0 0 0,0 2 0,0-2 0,-4 0 0,2 3 0,2-3 0,-2 3 0,2-1 0,0 1 0,-2 0 0,2-3 0,-1 2 0,2 1 0,-1 0 0,-1 2 0,2-2 0,-1-1 0,0 1 0,-1 0 0,2 2 0,-1-2 0,2-1 0,-3 4 0,3-4 0,-1 4 0,1-4 0,-2 0 0,2 4 0,0 2 0,-9 108 0,9-97 0,6 573 0,-6-579 0,3 0 0,-3 1 0,2-2 0,-1-1 0,4 2 0,-4 1 0,4-1 0,-2-2 0,2 1 0,1-1 0,-2 0 0,2-1 0,8 14 0,-8-16 0,0 0 0,2-2 0,-2 2 0,0-4 0,2 2 0,0-1 0,-2-2 0,2 2 0,1-2 0,-2 2 0,1-2 0,0-1 0,1 1 0,-1-3 0,-1 3 0,19-3 0,7 0 0,-13 2 0,2-2 0,-2 0 0,2 0 0,27-8 0,-46 6 0,2 2 0,-1-3 0,-1 3 0,2-3 0,-2 1 0,2-1 0,-1 0 0,-1 1 0,2-1 0,-1 0 0,-2 1 0,2-4 0,0 4 0,-3 0 0,4-4 0,-4 0 0,2 4 0,1-4 0,-2 2 0,0 0 0,0 0 0,0-2 0,0 1 0,-2 0 0,2-1 0,0-7 0,2-34 0,0-3 0,-4 2 0,-6-82 0,2 1 0,4 118 0,-2 1 0,2 2 0,0-3 0,-2 3 0,0-2 0,0 2 0,0-3 0,-2 3 0,2-2 0,-2 2 0,-1 0 0,2 0 0,-1 0 0,0 0 0,0 0 0,-2 0 0,1 3 0,-9-11 0,-6-13 0,16 26 0,2 1 0,1-1 0,-2 0 0,1 1 0,0-1 0,1 0 0,-2-2 0,1 2 0,1 1 0,-2-4 0,3 4 0,-2-4 0,2 4 0,-1-3 0,1 2 0,-3-2 0,3 2 0,0-2 0,0 2 0,0-2 0,0 2 0,0-2 0,0 2 0,3-7 0,-2 7 0,1 0 0,1-2 0,-2 2 0,1 1 0,2-1 0,-2-2 0,0 2 0,2 0 0,-2 1 0,2-1 0,-2 3 0,2-2 0,1-1 0,-3 1 0,2 2 0,-1-3 0,8 0 0,11-2 0,0 2 0,0-2 0,2 5 0,-2-3 0,35 9 0,-51-6 0,0 0 0,0 0 0,-3 2 0,3-2 0,0 3 0,-1 0 0,1-1 0,-3 1 0,3 0 0,-1-1 0,1 1 0,-2-1 0,0 3 0,0-2 0,-1 2 0,2 1 0,-1-1 0,0 0 0,0 1 0,0-1 0,-2 0 0,2 1 0,-2-1 0,0 0 0,2 3 0,0 5 0,0 11 0,0 0 0,-2 2 0,0-2 0,0 0 0,-4 50 0,2-48 0,0 1 0,0-1 0,2 1 0,0-1 0,6 32 0,-6-52 0,1-1 0,-2 2 0,1-1 0,0-1 0,0 3 0,2-3 0,-2 1 0,2-1 0,0 0 0,-2-2 0,2 2 0,1 1 0,-2-1 0,2-2 0,-2 2 0,3-2 0,-2-1 0,1 0 0,1 2 0,-3-2 0,3 0 0,-1 1 0,1 0 0,8-1 0,-10-2 0,-2 0 0,2 0 0,-2 0 0,2 0 0,0 0 0,-3 0 0,4 0 0,-3-2 0,2 2 0,-2 0 0,2-3 0,-2 3 0,2-3 0,-2 1 0,2 0 0,-2 2 0,0-4 0,2 2 0,-2 0 0,0-1 0,0 0 0,0 1 0,0-1 0,0-2 0,0 2 0,0 0 0,0 1 0,0-4 0,-2 4 0,4-9 0,4-16 0,0 1 0,-2-3 0,6-40 0,2-5 0,3 6 0,21-62 0,-36 122 0,2 3 0,-2-3 0,2 0 0,0 3 0,0 0 0,-1-3 0,2 2 0,-1 1 0,2 0 0,-2-1 0,2 1 0,-2 2 0,2-2 0,10-3 0,-14 6 0,2 2 0,0 0 0,0-3 0,0 3 0,-2 0 0,2 0 0,0 0 0,0 0 0,1 3 0,-4-3 0,4 0 0,-2 2 0,1-2 0,-2 3 0,2-1 0,0-2 0,-1 3 0,0 0 0,0-1 0,0 1 0,0 0 0,0-1 0,0 1 0,-1 2 0,-1-2 0,4 0 0,-2 5 0,12 13 0,-3 2 0,-1-1 0,14 30 0,-23-44 0,16 32 0,0 0 0,-4 2 0,0 0 0,-2 3 0,-2-3 0,12 78 0,-25-92 0,-3-25 0,3-3 0,3-3 0,0 1 0,0 2 0,-2-2 0,2 2 0,0-4 0,0 2 0,0 2 0,0-2 0,0-1 0,0 3 0,0-3 0,0 1 0,0 2 0,0-3 0,0 3 0,0-3 0,2 1 0,-2 2 0,0-3 0,0 3 0,3-3 0,-3 1 0,0 2 0,1-3 0,1 0 0,7-10 0,0-3 0,2 3 0,-2 3 0,2-4 0,1 4 0,-2-1 0,18-13 0,-12 11 0,0 0 0,-2 0 0,0-3 0,17-21 0,-17 16 0,-2-3 0,0 3 0,-2-3 0,2 0 0,-5 0 0,2 0 0,-1-2 0,-2 2 0,0-2 0,0 0 0,-2-1 0,-2 0 0,0 1 0,0 0 0,-2-1 0,-4-44 0,6 139 0,-4 104 0,-2-29 0,4-63 0,-2-30 0,0 2 0,4 2 0,2-4 0,0 2 0,14 62 0,-14-104 0,-2 2 0,0-2 0,2 0 0,0 1 0,0 0 0,2-1 0,-2-2 0,2 2 0,-2-2 0,3 4 0,-1-5 0,1 1 0,0 0 0,-1-3 0,1 3 0,1-2 0,0 2 0,1-4 0,-1 2 0,-1 0 0,2-4 0,-1 4 0,0-4 0,2 0 0,-2 2 0,2-2 0,-2-2 0,2 0 0,16 0 0,-18 0 0,2 0 0,0-2 0,0 2 0,1-4 0,-4 2 0,3-4 0,0 4 0,-2-4 0,3 2 0,-3-2 0,-1 1 0,2 0 0,-1-3 0,0 0 0,0 0 0,0 0 0,-2 0 0,0 0 0,2-2 0,-2 2 0,6-16 0,-2 5 0,-2 0 0,0-1 0,-2 1 0,0 0 0,0-1 0,-2-2 0,1 1 0,-2 2 0,2-1 0,-5-2 0,1-30 0,-1-194 0,-8-223 0,4 417 0,-4-1 0,-2 0 0,-16-66 0,-10-34 0,22 37 0,2 2 0,4-3 0,10-195 0,-6-108 0,4 418 0,0-1 0,0 0 0,0 1 0,0-1 0,0 0 0,0 1 0,0-4 0,-2 4 0,2-1 0,0 0 0,-2 1 0,2-1 0,0 0 0,-3 1 0,2 0 0,1-2 0,-2 2 0,2 2 0,-4-8 0,2 10 0,-1-2 0,3 0 0,-1 0 0,-1 4 0,2-4 0,-3 0 0,1 2 0,2-2 0,-1 2 0,1-2 0,-2 4 0,2-4 0,-3 2 0,3-2 0,0 2 0,-1-2 0,1 3 0,-2-3 0,2 3 0,0-1 0,-3 4 0,-31 116 0,24-22 0,7 3 0,4 177 0,4-87 0,-5 1383 0,3-1447 0,27 162 0,-22-225 0,-8-60 0,0-2 0,0 2 0,3 0 0,-3-2 0,2 2 0,-1-1 0,2 0 0,-1 1 0,-1-1 0,1-2 0,1 2 0,-1 0 0,4 3 0,-5-5 0,2 0 0,-1-3 0,-2 2 0,1-2 0,2 2 0,-1-2 0,0 4 0,0-4 0,0 0 0,0 2 0,0-2 0,0 0 0,0 0 0,-1 0 0,2 0 0,-1 0 0,0 0 0,0 0 0,4 0 0,2-2 0,-2-4 0,2 4 0,-2-1 0,0-2 0,0-1 0,0 4 0,0-4 0,0-2 0,0 3 0,0 0 0,-2-3 0,2 2 0,6-12 0,68-122 0,98-220 0,-172 342 0,0 0 0,0-1 0,-2 0 0,0 1 0,0-1 0,-2-2 0,0 3 0,2-22 0,-10-166 0,2 79 0,4-24 0,0 93 0,0 50 0,0 21 0,0 1 0,0 12 0,0 3 0,0-2 0,2 2 0,2-3 0,8 45 0,-10-65 0,0-1 0,-2 0 0,2 1 0,0-4 0,0 4 0,2-1 0,-2 0 0,0-2 0,2 2 0,-2 0 0,2-2 0,-2 2 0,2-2 0,0-1 0,-2 1 0,2 0 0,0 2 0,0-2 0,1-3 0,-2 2 0,1 1 0,0 0 0,2-3 0,-2 2 0,1-2 0,-2 0 0,1 0 0,1 3 0,0-3 0,-1-3 0,1 3 0,-2 0 0,2 0 0,1-2 0,4-1 0,-2 0 0,0-2 0,-2 2 0,2-2 0,0 2 0,-3-2 0,4 0 0,-3-3 0,0 3 0,2 0 0,-2-3 0,0 0 0,-2 0 0,2 2 0,0-4 0,2-6 0,12-21 0,-2-3 0,17-47 0,-12 23 0,-23 64 0,0 0 0,0 0 0,0 0 0,0 4 0,0-4 0,0 0 0,0 0 0,0 0 0,0 0 0,0 0 0,0 0 0,0 0 0,0 0 0,0 0 0,0 0 0,0 0 0,3 0 0,-3 0 0,0 0 0,0 0 0,0 0 0,0 0 0,0 0 0,0 0 0,0 2 0,0-2 0,0 0 0,0 0 0,0 0 0,0 0 0,0 0 0,2 0 0,-2 0 0,0 0 0,0 0 0,0 0 0,0 0 0,0 0 0,0 0 0,0 0 0,0-2 0,0 2 0,0 0 0,0 0 0,0 0 0,1 0 0,-1 0 0,0 0 0,0 0 0,0 0 0,0 0 0,0 0 0,0 0 0,0 0 0,0 0 0,0 0 0,0 0 0,0 0 0,0 0 0,0 0 0,0 0 0,0-4 0,0 4 0,0 0 0,0 0 0,5 27 0,-3 39 0,-44 634 0,-2-44 0,45-526 0,4-69 0,-5 2 0,-9 109 0,7-156 0,0-3 0,-2 3 0,2-3 0,-2 3 0,1-3 0,-2 3 0,-1-3 0,0 0 0,0 1 0,0-1 0,0-2 0,-2 1 0,0-1 0,0 0 0,-1-1 0,-14 17 0,14-22 0,0 3 0,-2-2 0,2-2 0,-3 2 0,1-1 0,2-2 0,-2-1 0,-1 1 0,2 0 0,-16-1 0,-125-7 0,77 0 0,48 5 0,-3 0 0,3-3 0,-2-2 0,2-1 0,-32-10 0,52 14 0,0-3 0,-2 2 0,2 1 0,0-4 0,0 4 0,0-4 0,0 1 0,-1 0 0,1-1 0,3 1 0,-3 0 0,1-3 0,1 2 0,-2-2 0,3 1 0,-2 2 0,3-3 0,-2 0 0,1 0 0,0 0 0,1 0 0,1-3 0,-2 3 0,0-15 0,0-4 0,1 1 0,2-1 0,2 1 0,1 2 0,-2-2 0,4-1 0,-2 3 0,3-2 0,0 2 0,2 0 0,1 0 0,12-34 0,-4 24 0,1 2 0,0-2 0,0 5 0,2-3 0,2 3 0,0 3 0,41-40 0,-51 55 0,-2 3 0,2-3 0,0 3 0,0 4 0,0-4 0,2 2 0,-2 0 0,2 2 0,-1 1 0,19-2 0,9-1 0,2 6 0,43 6 0,-48-4 0,2 1 0,59-11 0,-84 8 0,-3-5 0,2 2 0,-2-2 0,0 2 0,-1-5 0,1 3 0,1-3 0,-1 0 0,0 0 0,-2 0 0,18-18 0,17-24 0,-1-6 0,40-63 0,-16 26 0,-44 65 0,-2-4 0,31-50 0,-53 79 0,11-16 0,2-2 0,-3 0 0,0-3 0,-2 3 0,0-2 0,0-1 0,4-24 0,0-5 0,33-95 0,-33 111 0,-1 3 0,0-3 0,-4 0 0,2 0 0,-4 0 0,6-45 0,-11 66 0,0 3 0,0-3 0,0 2 0,-2-1 0,-1 2 0,2-3 0,-1 2 0,-2-2 0,0 4 0,-5-18 0,6 22 0,-3 0 0,2-2 0,-1 2 0,-1 0 0,1 0 0,-1 2 0,0-1 0,0 2 0,0-3 0,0 2 0,-2 1 0,2 0 0,-3-1 0,3 2 0,-16-4 0,-714-347 0,586 281 0,-267-87 0,-165 8 0,509 139-341,-1 4 0,1 2-1,-75 8 1,123 2-6485</inkml:trace>
  <inkml:trace contextRef="#ctx0" brushRef="#br0" timeOffset="1">3683 1271 24575,'0'0'-8191</inkml:trace>
  <inkml:trace contextRef="#ctx0" brushRef="#br0" timeOffset="2">810 1375 24575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6T23:07:54.661"/>
    </inkml:context>
    <inkml:brush xml:id="br0">
      <inkml:brushProperty name="width" value="0.05" units="cm"/>
      <inkml:brushProperty name="height" value="0.05" units="cm"/>
    </inkml:brush>
  </inkml:definitions>
  <inkml:trace contextRef="#ctx0" brushRef="#br0">3 209 24575,'0'1268'0,"-2"-1395"0,4-156 0,-2 278 0,2-1 0,-2 1 0,2 0 0,0-1 0,-2 1 0,2 0 0,0 0 0,0-1 0,0 1 0,2 2 0,-2-2 0,0 0 0,2 2 0,-2-2 0,2 2 0,-1 1 0,0-4 0,1 4 0,-2-1 0,2 0 0,0 1 0,0-1 0,1 0 0,-2 1 0,1 2 0,6-6 0,14 1 0,1-3 0,1 3 0,38 0 0,-18-1 0,-20 4 0,3-4 0,-3 1 0,0-3 0,0 0 0,0-3 0,36-20 0,-58 26 0,1-1 0,-2 4 0,3-4 0,-3 1 0,0-3 0,2 3 0,-2-1 0,0 1 0,0-3 0,0 3 0,-2-3 0,1 2 0,1-2 0,-1 4 0,-1-4 0,-1 0 0,3 2 0,-3-2 0,0 0 0,0 0 0,0 3 0,0-3 0,-3-7 0,2-23 0,-6-2 0,-13-70 0,16 94 0,-4-27 0,2 1 0,2-3 0,2 2 0,2-49 0,2 783 0,-2-667 0,2-1 0,0-1 0,0 1 0,2 1 0,1-3 0,1 3 0,-1-2 0,4 1 0,-3-2 0,3 1 0,0-4 0,0 4 0,20 22 0,-21-28 0,2-2 0,2-2 0,-2 2 0,2-1 0,0 0 0,0-2 0,0 0 0,2-3 0,0 2 0,-2-2 0,3 0 0,-1-3 0,1 0 0,-1 1 0,1-1 0,31 3 0,-26-5 0,6-1 0,0 1 0,2-3 0,-2-3 0,44-5 0,-64 6 0,1 2 0,-1-3 0,-2 0 0,2 1 0,0-1 0,-2 0 0,2 1 0,-2-4 0,2 4 0,-2-4 0,2 4 0,-2-4 0,0 2 0,0-2 0,0 0 0,0 2 0,0-2 0,-2 1 0,2-3 0,1 3 0,-4-1 0,1-2 0,1 4 0,-2-4 0,1 0 0,0 2 0,0-10 0,0 3 0,0 2 0,-2 1 0,0-1 0,3-2 0,-6 3 0,3-2 0,0 2 0,-2 0 0,0-4 0,0 4 0,0-1 0,-1 0 0,-2 1 0,4 0 0,-4 2 0,-1-3 0,-4-10 0,-6-3 0,0 3 0,-2-3 0,0 5 0,-39-34 0,1 0 0,54 51 0,2-1 0,-2 1 0,0-1 0,0 3 0,0-3 0,2 1 0,-1 2 0,-2-3 0,1 3 0,1-3 0,-2 3 0,1 0 0,0-2 0,0 2 0,-2 0 0,2-3 0,0 3 0,0 0 0,0 0 0,0 0 0,0 0 0,0 0 0,0 0 0,-2 0 0,2 3 0,-4-3 0,4 2 0,0 1 0,0 0 0,0 2 0,0-2 0,2-1 0,-2 1 0,0-1 0,2 3 0,-2-2 0,2 0 0,-2-1 0,2 4 0,-2-4 0,2 4 0,0-4 0,0 1 0,0 8 0,-2 7 0,2 1 0,2-1 0,-2 1 0,2-1 0,0 1 0,2-1 0,6 25 0,2-17 0,2-2 0,0 3 0,0-3 0,2 0 0,0-4 0,2 2 0,0-2 0,1 2 0,1-4 0,0-2 0,0 0 0,2 0 0,40 21 0,-58-34 0,2-1 0,-1 1 0,1-3 0,-3 3 0,3-3 0,-1 2 0,1-2 0,-3 0 0,3 0 0,-1 0 0,1 0 0,0-2 0,-3 2 0,3-3 0,-1 3 0,1-3 0,-2 1 0,0-1 0,10-5 0,-10 3 0,0-1 0,0 2 0,0-2 0,-2 0 0,2 2 0,-2-4 0,2 2 0,-2 1 0,0-3 0,0 3 0,0-3 0,0 0 0,-2 2 0,2-2 0,-2 0 0,2 4 0,-2-18 0,4-129 0,-14-206 0,10 352 0,0 2 0,-2-2 0,2 2 0,0-2 0,0-1 0,-2 4 0,2-4 0,-2 4 0,2-4 0,-2 4 0,0-4 0,0 4 0,0-4 0,0 4 0,0 0 0,0-4 0,0 4 0,0-2 0,0 2 0,-2 0 0,2-2 0,0 2 0,-2 0 0,2-2 0,-2 2 0,2 0 0,-2 2 0,0-3 0,2 3 0,-2-3 0,0 3 0,2-2 0,-2 2 0,-1 0 0,4 0 0,-4 0 0,2 0 0,-5 0 0,-2 2 0,2 1 0,-1 0 0,1-1 0,0 0 0,1 2 0,-2 0 0,1 2 0,0-4 0,0 6 0,2-2 0,-2 0 0,2 1 0,-2-2 0,-6 14 0,-4 10 0,0-3 0,2 4 0,2 2 0,0-4 0,0 4 0,2 0 0,1 3 0,1-4 0,-6 49 0,12-67 0,2 0 0,2 0 0,-1 3 0,1-2 0,0-1 0,0 0 0,0 1 0,1-2 0,1 4 0,1-2 0,-2-1 0,4 0 0,-4 1 0,4-4 0,0 4 0,-1-2 0,2-1 0,0 2 0,1-2 0,-1 0 0,0-1 0,2 0 0,-1 1 0,2-3 0,-1 3 0,18 10 0,-14-13 0,0 0 0,2 0 0,-2-3 0,2 1 0,0-4 0,0 3 0,0-2 0,1-1 0,-4-2 0,19 0 0,142-10 0,-163 8 0,2-4 0,-2 4 0,2-4 0,-2 1 0,2 0 0,-1-1 0,-2-2 0,1 0 0,0 0 0,-1 0 0,0 0 0,0 0 0,0-2 0,0 0 0,10-20 0,6-12 0,2-6 0,24-66 0,-44 96 0,0 0 0,1-4 0,-1 4 0,-2-4 0,-2 1 0,2 3 0,0-38 0,-8-156 0,-2 90 0,8-79 0,-4-153 0,2 354 0,0-3 0,0 0 0,0 1 0,0-1 0,0 3 0,0-3 0,0 1 0,0-1 0,0 3 0,-3-3 0,3 1 0,0-1 0,0 3 0,-1-3 0,1 1 0,0 2 0,-2-3 0,2 0 0,-3 3 0,3-2 0,-1 0 0,1 2 0,-2-4 0,-1 4 0,3-2 0,-2 2 0,1-2 0,1 2 0,-2 0 0,-1-4 0,2 4 0,-1-2 0,-2 4 0,2-2 0,-1 4 0,2-4 0,-1 2 0,-1 0 0,1-2 0,1 4 0,1-2 0,-3 0 0,1 1 0,1 0 0,-1-3 0,2 2 0,-3 1 0,3 0 0,-1-1 0,1 4 0,-2-4 0,2 1 0,-3 0 0,3-1 0,0 6 0,-12 61 0,4 2 0,2-2 0,3 3 0,0-1 0,9 96 0,0 23 0,-6-142 0,2 3 0,2-4 0,15 80 0,-4-26 0,-12-66 0,3-3 0,0 2 0,0-2 0,20 54 0,-22-80 0,0 0 0,0 2 0,0-4 0,0 2 0,0-1 0,2 0 0,-2 1 0,2-4 0,-2 4 0,2-4 0,0 4 0,0-4 0,0 1 0,-2 0 0,2-1 0,0 1 0,0-3 0,2 3 0,-2-3 0,1 0 0,-1 2 0,0-2 0,-1-2 0,1 2 0,0 0 0,11-6 0,-5 4 0,2-1 0,-2 0 0,0-2 0,0 2 0,0-5 0,0 3 0,-2 0 0,2-3 0,-2 0 0,2 0 0,-2-2 0,12-14 0,-8 5 0,-2-2 0,0-1 0,-1 2 0,1-4 0,-4 2 0,1-1 0,0-1 0,-3 0 0,10-47 0,-10 31 0,-2 0 0,0 0 0,-2-2 0,-2 3 0,-4-65 0,4 99 0,0 0 0,0 2 0,-2-2 0,2-1 0,0 4 0,-3-4 0,2 4 0,1-4 0,-2 1 0,-1 2 0,2-2 0,1 2 0,-2 1 0,-1-4 0,0 4 0,1 0 0,0-2 0,0 0 0,-3 0 0,4 2 0,-1 0 0,-2-2 0,2 4 0,-2-2 0,2 0 0,-3-2 0,1 4 0,2-2 0,-1 2 0,-1-2 0,-1 2 0,3 0 0,-2 0 0,1-3 0,-2 3 0,4 0 0,-4 3 0,1-3 0,0 0 0,3 0 0,-4 2 0,1-2 0,2 2 0,-2-2 0,0 4 0,2-2 0,-2 0 0,2-2 0,-2 4 0,2-2 0,0 0 0,-2 2 0,2 0 0,0 0 0,0-2 0,-2 0 0,2 4 0,0 2 0,-10 18 0,2 0 0,2 4 0,0-1 0,0 0 0,1 0 0,4 0 0,-1 3 0,2-3 0,0 0 0,2 3 0,0-3 0,2 3 0,0-3 0,12 58 0,-12-75 0,0-2 0,2 0 0,0 1 0,0 0 0,0-1 0,0 0 0,2-2 0,0 4 0,0-4 0,0 2 0,0-2 0,0 0 0,2 0 0,-2 0 0,2-4 0,0 4 0,1-2 0,-1 0 0,-1-2 0,1 2 0,3-4 0,-4 4 0,1-4 0,13 4 0,19 2 0,0 0 0,0-6 0,3 1 0,47-6 0,-32 1 0,-50 2 0,-2 0 0,0 0 0,0-3 0,2 3 0,-2-3 0,0 3 0,2-2 0,-2-1 0,0 0 0,0 1 0,0-4 0,1 4 0,-1-4 0,0 4 0,-3-4 0,3 2 0,0-2 0,-1 0 0,-1-2 0,2 4 0,-2-2 0,0-2 0,-1 0 0,0 3 0,0-3 0,2 1 0,-3-1 0,0 0 0,0 2 0,0-2 0,0-2 0,0 2 0,0 0 0,-2 0 0,0 0 0,0-16 0,4-82 0,-12-193 0,4 275 0,0 0 0,-3 0 0,1 0 0,-1 0 0,-1 4 0,0-4 0,-3 2 0,-16-28 0,12 21 0,1 0 0,0-3 0,-12-42 0,0-37 0,20 74 0,-2 0 0,-22-64 0,30 98 0,0 3 0,0-2 0,0-1 0,0 3 0,-2-3 0,2 1 0,0 2 0,-2-3 0,2 3 0,0-3 0,-2 3 0,2-2 0,-2 2 0,2-3 0,-2 3 0,2-3 0,-3 3 0,3-2 0,-1 2 0,-1 0 0,2-2 0,-3 2 0,2 0 0,1 0 0,-2-4 0,0 4 0,-2 0 0,4 0 0,-2 4 0,-1-4 0,3 2 0,-1 0 0,-1-2 0,2 3 0,-3 0 0,2-3 0,1 2 0,-2 1 0,2 0 0,0-3 0,-3 2 0,3 1 0,0 0 0,-1-1 0,1 4 0,-16 105 0,10 32 0,14 188 0,-7-310 0,4-2 0,-2 1 0,2-1 0,1 0 0,0-1 0,0 1 0,0 0 0,2-4 0,0 4 0,2-3 0,-1 0 0,2-1 0,-1-1 0,20 23 0,2-3 0,0-2 0,2-3 0,1 0 0,57 32 0,-76-53 0,0 0 0,1 0 0,-2-2 0,2-2 0,0 0 0,0-2 0,21 3 0,131-10 0,-83-1 0,404 6-1365,-463 0-5461</inkml:trace>
  <inkml:trace contextRef="#ctx0" brushRef="#br0" timeOffset="1">1418 513 24575,'0'-8'0,"0"-12"0,0-10 0,6-1 0,9 4 0,11 1 0,13 2 0,13-3 0,12 3 0,3 9 0,-3-6 0,-8 2 0,-12-5 0,-5 3 0,-3 5 0,-10 6-8191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5T18:57:46.015"/>
    </inkml:context>
    <inkml:brush xml:id="br0">
      <inkml:brushProperty name="width" value="0.05" units="cm"/>
      <inkml:brushProperty name="height" value="0.05" units="cm"/>
      <inkml:brushProperty name="color" value="#E71224"/>
    </inkml:brush>
  </inkml:definitions>
  <inkml:trace contextRef="#ctx0" brushRef="#br0">0 2152 24575,'0'2714'0,"0"-5025"0,0 2290 0,3-5 0,-3 5 0,3-1 0,4-4 0,-4 5 0,3-1 0,1 1 0,-1 0 0,1-1 0,2 1 0,-2 3 0,2-3 0,4 4 0,-3-5 0,3 5 0,-1 0 0,1 0 0,22-22 0,-25 31 0,0-1 0,-1 0 0,1 5 0,0-5 0,-1 5 0,1-4 0,-1 3 0,4 1 0,-3 0 0,3 4 0,-4-5 0,4 5 0,-3-4 0,2 4 0,-2 0 0,3 0 0,-3 4 0,2-4 0,-2 5 0,3-1 0,-4-4 0,1 4 0,3 5 0,-4-5 0,1 0 0,0 5 0,-1 0 0,1-5 0,0 5 0,15 21 0,-9-13 0,-3 4 0,0 1 0,0-1 0,-1 1 0,-2-1 0,0 1 0,-1 3 0,14 40 0,44 210 0,-32-116 0,1-1 0,40 323 0,-66-300 0,-7-1 0,-16 190 0,13-353 0,-3 0 0,0 0 0,0 0 0,0 0 0,-4 1 0,4-1 0,-3-4 0,-1 4 0,1-4 0,-1 4 0,-2-4 0,2 4 0,-2-4 0,-1 0 0,1 0 0,-1-5 0,0 5 0,-3-4 0,4 4 0,-4-5 0,3 1 0,-2-1 0,-1 1 0,0-5 0,0 5 0,-25 4 0,-14 4 0,-2-4 0,-1 0 0,1-9 0,-87 5 0,112-9 0,68-5 0,-4 1 0,3-5 0,1 1 0,-4-1 0,3-4 0,-2-4 0,60-34 0,13-22 0,109-99 0,19-13 0,-227 177 0,-1-1 0,-2 0 0,2-3 0,-2 3 0,2 0 0,-2-4 0,-1 5 0,0-5 0,1 0 0,-1 0 0,1 0 0,-4 0 0,3 1 0,-3-1 0,1 0 0,-1 0 0,0-4 0,-3 4 0,3 0 0,-3-17 0,7-47 0,-7-1 0,-10-124 0,4 56 0,2 108 0,4-61 0,0 95 0,0 55 0,0 31 0,0-1 0,7 1 0,15 103 0,-12-138 0,0-4 0,2 0 0,4 0 0,-3 0 0,6 0 0,-3-5 0,33 57 0,-17-35 0,-26-43 0,4 5 0,-1-5 0,1 0 0,-1 0 0,27 30 0,-36-47 0,3 5 0,0-5 0,-3 4 0,3-4 0,1 0 0,-1 4 0,0-4 0,-3 0 0,3 5 0,0-5 0,1 0 0,-1 0 0,-3 0 0,3 0 0,0 0 0,0 0 0,1 0 0,-1 0 0,0 0 0,-3 0 0,3 0 0,0-5 0,1 5 0,-1 0 0,-3-4 0,3 4 0,0 0 0,0-4 0,-3 4 0,4-5 0,-1 5 0,-3-4 0,3 4 0,-3-4 0,3 4 0,0-5 0,-3 1 0,4 4 0,-4-4 0,0 0 0,3-1 0,0-3 0,36-74 0,-1-4 0,-6 0 0,0-4 0,-3 0 0,-3-5 0,-7 1 0,26-172 0,-42 206 0,0-1 0,-3 100 0,3 43 0,0-1 0,4 1 0,3-1 0,34 151 0,-28-189 0,-3 0 0,3 0 0,39 65 0,9 29 0,-61-128 0,0-1 0,0 1 0,4-1 0,-4 1 0,3-5 0,1 5 0,-1-1 0,-3-3 0,4 3 0,-1-3 0,1 3 0,-1-3 0,4-1 0,-4 0 0,1 0 0,-1 1 0,4-1 0,-4-4 0,4 4 0,-4-4 0,0 5 0,4-5 0,-4 0 0,4 0 0,-4 0 0,4 0 0,-3 0 0,2 0 0,-2-5 0,2 5 0,-2-4 0,-1 0 0,4-1 0,-4 5 0,0-4 0,1-4 0,2 3 0,-2 1 0,-1 0 0,1-5 0,-1 5 0,-3-5 0,4 1 0,-1 3 0,-3-3 0,4-1 0,-4 1 0,3-1 0,-2 0 0,-1 1 0,0-1 0,3-17 0,20-137 0,-4 0 0,-6 0 0,-6-5 0,-10-253 0,-3 305 0,6 151 0,0 3 0,0 1 0,4 0 0,2-5 0,-2 5 0,3-5 0,25 65 0,3 4 0,-28-73 0,-1-4 0,1 4 0,3-4 0,0-1 0,0 1 0,-1-4 0,4 3 0,0-3 0,26 34 0,-10-26 0,0-4 0,0 4 0,0-9 0,4 5 0,-1-5 0,0-3 0,52 20 0,-78-34 0,1 1 0,-1-5 0,1 4 0,0 0 0,-1-4 0,1 0 0,-1 0 0,1 0 0,0 0 0,-1 0 0,4 0 0,-3-4 0,-1 0 0,1 4 0,-4-5 0,4 1 0,0 0 0,-1-5 0,1 5 0,-4 0 0,4-5 0,-1 1 0,-2 3 0,-1-3 0,4-1 0,-4 0 0,1 1 0,-1-5 0,1 4 0,-4 1 0,3-5 0,1 4 0,5-25 0,11-60 0,-4-5 0,-3 0 0,-3 4 0,-3-3 0,-4-5 0,-6-138 0,0 220 0,0-14 0,0 5 0,0-4 0,-3 4 0,-7-39 0,10 65 0,0-1 0,-3 1 0,3 0 0,0 0 0,-3-1 0,3 1 0,0 0 0,-3-1 0,3 1 0,-4 0 0,1 0 0,3-1 0,-3 1 0,0 0 0,-1 4 0,4-5 0,-3 1 0,0 4 0,0-4 0,0-1 0,-1 5 0,1-4 0,0 4 0,0-4 0,0 4 0,-1 0 0,1-4 0,0 4 0,0 0 0,0 0 0,-4 0 0,4-5 0,0 5 0,0 0 0,-1 5 0,1-5 0,-6 0 0,2 4 0,4-4 0,-3 4 0,2 0 0,1 1 0,-3-1 0,3-4 0,-1 4 0,1 1 0,0-1 0,0 5 0,-1-5 0,1 0 0,0 0 0,0 1 0,0 3 0,-1-3 0,4-1 0,-3 4 0,3-3 0,-3 3 0,3-3 0,-3-1 0,3 5 0,0 3 0,-13 177 0,13-159 0,10 932 0,-10-940 0,3-1 0,-3 1 0,3-1 0,0-3 0,4 3 0,-4 1 0,3-1 0,1-4 0,-1 5 0,4-5 0,-4 0 0,4 0 0,12 22 0,-12-26 0,-1 0 0,4-5 0,-3 5 0,-1-4 0,4-1 0,0 1 0,-3-5 0,3 5 0,-1-5 0,1 5 0,0-5 0,0 0 0,0 0 0,-1-4 0,1 5 0,29-5 0,9 0 0,-19 4 0,4-4 0,-4 0 0,3 0 0,42-13 0,-71 9 0,1 4 0,-1-4 0,0 4 0,1-5 0,-1 1 0,1 0 0,-1-1 0,0 1 0,1 0 0,-1 0 0,-3-1 0,4-3 0,-1 3 0,-3 1 0,4-5 0,-4 1 0,0 4 0,4-5 0,-4 0 0,0 5 0,0-4 0,1-1 0,-1 0 0,-3 1 0,3-1 0,0-12 0,4-57 0,-1-3 0,-6 3 0,-10-132 0,4 0 0,6 192 0,-3 1 0,3 4 0,0-4 0,-3 4 0,-1-4 0,1 4 0,0-4 0,-4 4 0,4-4 0,-3 4 0,-1 0 0,1 0 0,0 0 0,-1 1 0,1-1 0,-4 0 0,4 4 0,-17-17 0,-9-21 0,26 43 0,3 0 0,-1-1 0,1 1 0,0 0 0,0-1 0,0 1 0,-1-4 0,1 3 0,0 1 0,0-5 0,3 5 0,-3-5 0,3 5 0,-4-4 0,4 3 0,-3-3 0,3 3 0,0-3 0,0 4 0,0-5 0,0 5 0,0-5 0,0 5 0,3-13 0,1 12 0,-1 1 0,0-5 0,0 5 0,0 0 0,4 0 0,-4-5 0,0 5 0,4-1 0,-4 1 0,3 0 0,-2 4 0,2-5 0,0 1 0,-2 0 0,2 4 0,0-4 0,10-1 0,20-3 0,-1 3 0,0-3 0,4 8 0,-4-4 0,55 12 0,-81-8 0,1 0 0,-1 0 0,-2 4 0,2-4 0,1 5 0,-4-1 0,4 0 0,-3 1 0,2-1 0,-2 0 0,2 0 0,-2 1 0,-1 3 0,0-3 0,1 3 0,-1 1 0,1-1 0,-1 1 0,0 0 0,1-1 0,-4 1 0,3-1 0,-2 1 0,-1 0 0,3 3 0,1 10 0,-1 17 0,1-1 0,-4 5 0,0-4 0,0-1 0,-6 83 0,3-78 0,0 0 0,0 0 0,3-1 0,0 1 0,10 52 0,-10-86 0,1-1 0,-1 5 0,0-4 0,0-1 0,0 5 0,4-4 0,-4-1 0,3 1 0,1-1 0,-4-3 0,3 3 0,1 1 0,-1-1 0,1-3 0,-1 3 0,4-3 0,-4-1 0,1 0 0,2 1 0,-2-1 0,2 0 0,-2 0 0,2 1 0,14-1 0,-17-4 0,-3 0 0,4 0 0,-4 0 0,3 0 0,1 0 0,-4 0 0,3 0 0,-3-4 0,4 4 0,-4 0 0,3-5 0,-2 5 0,2-4 0,-3 0 0,4 0 0,-4 4 0,0-5 0,4 1 0,-4 0 0,0-1 0,0 1 0,0 0 0,1-1 0,-1-3 0,0 4 0,0-1 0,0 1 0,1-5 0,-4 5 0,6-13 0,7-26 0,0 0 0,-4-4 0,10-65 0,4-8 0,3 8 0,34-98 0,-56 197 0,2 4 0,-3-4 0,4 1 0,-1 3 0,1 0 0,-1-4 0,0 5 0,1-1 0,2 1 0,-2-1 0,2 1 0,-2 3 0,2-3 0,17-5 0,-23 8 0,4 5 0,-1 0 0,0-4 0,1 4 0,-4 0 0,3 0 0,1 0 0,-1 0 0,1 4 0,-4-4 0,3 0 0,1 5 0,-1-5 0,-3 4 0,4 0 0,-1-4 0,-3 5 0,4-1 0,-4 0 0,3 1 0,-2-1 0,2 0 0,-3 0 0,0 5 0,1-5 0,2 1 0,0 7 0,17 23 0,-4 3 0,0-3 0,20 51 0,-36-73 0,26 51 0,0 0 0,-7 5 0,1 0 0,-4 4 0,-3-4 0,19 124 0,-41-146 0,-4-43 0,7-4 0,3-4 0,0 0 0,0 4 0,-3-4 0,3 4 0,0-5 0,0 1 0,0 4 0,0-4 0,0-1 0,0 5 0,0-4 0,0 0 0,0 4 0,0-5 0,0 5 0,0-4 0,3 0 0,-3 4 0,0-4 0,0 4 0,3-5 0,-3 1 0,0 4 0,3-4 0,0-1 0,10-16 0,3-5 0,0 5 0,0 4 0,0-5 0,4 5 0,-4 0 0,29-22 0,-20 18 0,1-1 0,-4 1 0,1-5 0,25-34 0,-26 25 0,-3-3 0,1 3 0,-4-3 0,3-1 0,-6 0 0,0 1 0,-1-5 0,-2 4 0,0-4 0,-1 0 0,-2 0 0,-4 0 0,0 0 0,0 0 0,-3 0 0,-6-72 0,9 226 0,-6 168 0,-4-47 0,7-103 0,-3-47 0,0 4 0,6 0 0,4-5 0,-1 5 0,23 99 0,-23-168 0,-3 0 0,1 0 0,2 0 0,0 1 0,1-1 0,3 0 0,-4-4 0,4 4 0,-4-4 0,4 4 0,-1-4 0,4 0 0,-3 0 0,-1-5 0,4 5 0,0-4 0,0 4 0,-1-5 0,1 1 0,0-1 0,0-3 0,0 3 0,0-3 0,3-1 0,-4 0 0,4 1 0,-3-5 0,3 0 0,26 0 0,-29 0 0,3 0 0,0-5 0,0 5 0,0-4 0,-3 0 0,3-5 0,0 5 0,-3-5 0,3 1 0,-4-1 0,1 0 0,0 1 0,0-5 0,0 0 0,0 0 0,-1 0 0,-2 0 0,0 0 0,2-4 0,-2 4 0,9-25 0,-3 8 0,-3 0 0,0-5 0,-3 5 0,-1 0 0,1-4 0,-4-1 0,1 1 0,-1 4 0,0-4 0,-6-1 0,4-51 0,-4-313 0,-13-361 0,6 674 0,-5 0 0,-4 0 0,-26-107 0,-16-56 0,36 60 0,2 4 0,8-4 0,15-318 0,-10-176 0,7 679 0,0 0 0,0 0 0,0-1 0,0 1 0,0 0 0,0-1 0,0-3 0,-3 4 0,3-1 0,0 1 0,-3 0 0,3-1 0,0 1 0,-3 0 0,0-1 0,3 1 0,-4 0 0,4 4 0,-6-13 0,3 17 0,0-4 0,3 0 0,-4 0 0,1 5 0,3-5 0,-3 0 0,0 4 0,3-4 0,-3 4 0,3-4 0,-4 4 0,4-4 0,-3 5 0,3-5 0,0 4 0,-3-4 0,3 4 0,-3-4 0,3 5 0,0-1 0,-3 5 0,-52 188 0,39-34 0,10 5 0,9 287 0,3-141 0,-6 2245 0,7-2348 0,41 261 0,-35-365 0,-13-98 0,0 0 0,0-1 0,3 1 0,-3-1 0,3 1 0,0 0 0,0-1 0,1 1 0,-1-1 0,0-3 0,0 3 0,0 1 0,7 4 0,-7-9 0,0 0 0,1-4 0,-4 5 0,3-5 0,0 4 0,0-4 0,0 4 0,1-4 0,-1 0 0,0 5 0,0-5 0,0 0 0,1 0 0,-1 0 0,0 0 0,0 0 0,1 0 0,-1 0 0,6 0 0,4-5 0,-3-3 0,3 3 0,-4 1 0,1-5 0,-1 1 0,1 4 0,0-5 0,-1-4 0,1 5 0,0-1 0,-4-4 0,4 4 0,9-21 0,109-197 0,154-357 0,-272 554 0,-1 0 0,1-1 0,-4 1 0,1 0 0,-1 0 0,-3-4 0,0 4 0,4-35 0,-17-270 0,4 129 0,6-39 0,0 151 0,0 81 0,0 35 0,0-1 0,0 22 0,0 4 0,0-4 0,3 4 0,3-4 0,14 73 0,-17-107 0,0 0 0,-3-1 0,3 1 0,1-5 0,-1 5 0,3-1 0,-3 1 0,1-5 0,2 5 0,-3-1 0,4-3 0,-4 3 0,3-4 0,1 1 0,-4-1 0,3 0 0,1 5 0,-1-5 0,0-4 0,1 5 0,-1-1 0,1 0 0,2-4 0,-2 4 0,-1-4 0,1 0 0,-1 0 0,0 5 0,4-5 0,-4-5 0,1 5 0,-1 0 0,1 0 0,2-4 0,7 0 0,-3 0 0,0-5 0,-4 5 0,4-5 0,0 5 0,-3-5 0,3 1 0,-4-5 0,1 4 0,3 0 0,-4-3 0,1-1 0,-4 0 0,4 4 0,-1-8 0,4-9 0,19-34 0,-3-4 0,26-78 0,-17 39 0,-38 103 0,0 0 0,0 0 0,0 0 0,0 4 0,0-4 0,0 0 0,0 0 0,0 0 0,0 0 0,0 0 0,0 0 0,0 0 0,0 0 0,0 0 0,0 0 0,0 0 0,3 0 0,-3 0 0,0 0 0,0 0 0,0 0 0,0 0 0,0 0 0,0 0 0,0 5 0,0-5 0,0 0 0,0 0 0,0 0 0,0 0 0,0 0 0,4 0 0,-4 0 0,0 0 0,0 0 0,0 0 0,0 0 0,0 0 0,0 0 0,0 0 0,0-5 0,0 5 0,0 0 0,0 0 0,0 0 0,3 0 0,-3 0 0,0 0 0,0 0 0,0 0 0,0 0 0,0 0 0,0 0 0,0 0 0,0 0 0,0 0 0,0 0 0,0 0 0,0 0 0,0 0 0,0 0 0,0-4 0,0 4 0,0 0 0,0 0 0,6 43 0,-3 64 0,-70 1031 0,-3-73 0,73-854 0,3-112 0,-6 4 0,-13 176 0,10-253 0,0-5 0,-3 5 0,2-5 0,-2 5 0,-1-4 0,1 3 0,-4-3 0,1-1 0,-1 1 0,1-1 0,-1-3 0,-3 3 0,0-4 0,1 0 0,-1 1 0,-26 24 0,26-33 0,-3 4 0,0-4 0,0-1 0,-3 1 0,3-1 0,0-3 0,0-1 0,-3 0 0,3 0 0,-26 1 0,-198-14 0,121 1 0,78 8 0,-4 0 0,3-5 0,-3-3 0,3-1 0,-50-17 0,82 22 0,0-5 0,-3 5 0,4 0 0,-1-5 0,1 5 0,-1-5 0,0 1 0,1-1 0,-1 1 0,4-1 0,-4 0 0,4-3 0,-1 3 0,-2-4 0,2 0 0,1 5 0,3-5 0,-4 0 0,1 0 0,3 0 0,-1 0 0,1-4 0,0 4 0,-3-25 0,2-5 0,1 0 0,3 0 0,3 0 0,1 4 0,-1-4 0,3 0 0,1 5 0,2-5 0,1 4 0,3 0 0,0 1 0,22-57 0,-10 39 0,4 5 0,0-5 0,0 9 0,3-5 0,3 5 0,1 4 0,63-64 0,-80 89 0,-3 6 0,3-6 0,1 5 0,-1 5 0,0-5 0,3 4 0,-2 1 0,2-1 0,-3 5 0,33-5 0,15 1 0,0 8 0,71 8 0,-77-3 0,3-1 0,93-17 0,-134 13 0,-4-9 0,3 5 0,-3-4 0,1 3 0,-1-8 0,0 5 0,0-5 0,1 0 0,-1 0 0,-3 0 0,29-30 0,25-38 0,1-9 0,63-104 0,-25 44 0,-70 103 0,-4-5 0,48-81 0,-83 129 0,20-26 0,-1-5 0,-3 1 0,0-5 0,-3 5 0,-1-5 0,1 1 0,7-40 0,-1-8 0,51-154 0,-50 180 0,-1 4 0,-3-4 0,-3 0 0,-1 0 0,-2-1 0,6-72 0,-16 108 0,0 3 0,0-4 0,0 5 0,-3-5 0,0 5 0,-1-5 0,1 4 0,-3-3 0,-1 3 0,-5-25 0,5 34 0,-2 0 0,2-4 0,1 4 0,-4 0 0,1 0 0,-1 5 0,0-5 0,1 4 0,-1-4 0,0 5 0,-2-1 0,2 1 0,-3-1 0,4 0 0,-27-4 0,-1137-562 0,933 455 0,-423-142 0,-267 13 0,815 227-341,-4 5 0,4 4-1,-122 13 1,198 4-6485</inkml:trace>
  <inkml:trace contextRef="#ctx0" brushRef="#br0" timeOffset="1">5871 2066 24575,'0'0'-8191</inkml:trace>
  <inkml:trace contextRef="#ctx0" brushRef="#br0" timeOffset="2">1292 2233 24575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5T18:57:46.018"/>
    </inkml:context>
    <inkml:brush xml:id="br0">
      <inkml:brushProperty name="width" value="0.05" units="cm"/>
      <inkml:brushProperty name="height" value="0.05" units="cm"/>
    </inkml:brush>
  </inkml:definitions>
  <inkml:trace contextRef="#ctx0" brushRef="#br0">4 340 24575,'0'2060'0,"-3"-2266"0,6-255 0,-3 453 0,3-1 0,-3 1 0,4-1 0,-1 0 0,-3 1 0,3-1 0,0 1 0,0-1 0,1 0 0,2 5 0,-3-5 0,0 1 0,4 4 0,-4-5 0,3 5 0,-2-1 0,2-3 0,0 3 0,-2 1 0,2 0 0,0 0 0,1-1 0,-1 1 0,1 0 0,-1 4 0,10-9 0,23 0 0,-1-3 0,4 3 0,60 0 0,-28 1 0,-33 3 0,4-3 0,-3-1 0,0-4 0,-1 0 0,1-4 0,57-34 0,-92 42 0,-1 0 0,0 5 0,4-5 0,-7 1 0,4-5 0,-1 4 0,0 1 0,-2-1 0,2-4 0,-3 5 0,0-5 0,1 4 0,-1-4 0,0 5 0,0-5 0,-3 0 0,3 4 0,-3-4 0,0 0 0,0 1 0,0 3 0,0-4 0,-3-13 0,0-34 0,-7-5 0,-22-115 0,26 154 0,-7-43 0,4 0 0,2-4 0,4 4 0,3-81 0,3 1273 0,-3-1085 0,3 1 0,1-5 0,-1 5 0,3 0 0,1-5 0,2 5 0,1-5 0,3 5 0,-4-5 0,7 1 0,-3-5 0,3 4 0,29 39 0,-32-47 0,3-4 0,3-1 0,-3 1 0,3-1 0,0 1 0,1-5 0,-1 0 0,3-4 0,1 4 0,-4-4 0,3 0 0,1-4 0,2-1 0,-2 1 0,-1 0 0,52 3 0,-42-7 0,10-1 0,-1 0 0,4-4 0,-3-4 0,70-9 0,-102 9 0,-1 4 0,1-4 0,-4-1 0,4 1 0,-1 0 0,-2-1 0,2 1 0,-2-5 0,2 5 0,-2-4 0,2 3 0,-2-3 0,-1-1 0,1 0 0,-1 1 0,0-1 0,1 1 0,-4-1 0,3-4 0,1 5 0,-4-1 0,0-4 0,0 4 0,1-3 0,-1-1 0,0 4 0,0-17 0,0 5 0,1 3 0,-4 1 0,0 0 0,3-4 0,-6 3 0,3 1 0,0 0 0,-4 0 0,1-5 0,0 5 0,0 0 0,-4 0 0,1-1 0,3 1 0,-4 4 0,-2-4 0,-7-17 0,-10-5 0,1 5 0,-4-5 0,0 9 0,-61-56 0,1 0 0,85 81 0,4 1 0,-3 0 0,0 0 0,0 4 0,0-5 0,3 1 0,-4 4 0,1-4 0,0 4 0,0-5 0,-1 5 0,1 0 0,0-4 0,0 4 0,-4 0 0,4-4 0,0 4 0,0 0 0,0 0 0,-1 0 0,1 0 0,0 0 0,0 0 0,-4 0 0,4 4 0,-6-4 0,5 4 0,1 1 0,0-1 0,0 5 0,0-5 0,3 0 0,-4 0 0,1 1 0,3 3 0,-3-3 0,3-1 0,-3 0 0,3 5 0,-3-5 0,3 5 0,0-5 0,0 0 0,0 14 0,-4 12 0,4 0 0,4 0 0,-4 0 0,3 0 0,0 0 0,3 0 0,10 39 0,4-26 0,2-4 0,0 4 0,1-4 0,3-1 0,-1-3 0,4-1 0,0 0 0,0 1 0,3-5 0,0-4 0,0 0 0,3-1 0,64 36 0,-92-57 0,2 0 0,-2 1 0,2-5 0,-2 4 0,2-4 0,-2 4 0,2-4 0,-2 0 0,2 0 0,-2 0 0,2 0 0,1-4 0,-4 4 0,4-4 0,-4 4 0,4-5 0,-4 1 0,1 0 0,15-9 0,-15 4 0,-1 1 0,1-1 0,-1 0 0,-3 1 0,4-1 0,-4-4 0,3 5 0,-3-1 0,1-4 0,-1 5 0,0-5 0,0 0 0,-3 4 0,3-4 0,-3 0 0,4 5 0,-4-27 0,6-210 0,-22-336 0,16 573 0,0 4 0,-3-5 0,3 5 0,0-5 0,0 0 0,-3 5 0,3-4 0,-4 3 0,4-3 0,-3 3 0,0-3 0,0 3 0,0-3 0,-1 4 0,1-1 0,0-3 0,0 3 0,0 1 0,-1 0 0,-2-1 0,3 1 0,-1 0 0,-2 0 0,3-1 0,-4 1 0,4 0 0,-3 4 0,-1-5 0,4 5 0,-3-4 0,-1 4 0,4-4 0,-3 4 0,-1 0 0,4 0 0,-3 0 0,-1 0 0,-5 0 0,-4 4 0,3 0 0,0 1 0,0-1 0,0 0 0,1 1 0,-1 3 0,0 1 0,0-5 0,0 9 0,4-4 0,-4-1 0,3 5 0,-3-4 0,-9 21 0,-7 17 0,0-4 0,4 4 0,2 5 0,1-5 0,-1 5 0,4 0 0,3 3 0,0-3 0,-9 77 0,18-107 0,4-1 0,3 1 0,-3 3 0,3-3 0,0-1 0,0 1 0,0-1 0,3 1 0,0 4 0,0-5 0,1 1 0,2-1 0,-3 1 0,4-5 0,2 5 0,-2-1 0,2-4 0,1 5 0,-1-5 0,1 0 0,0 0 0,2 1 0,1-1 0,0-4 0,0 4 0,29 17 0,-23-21 0,0 0 0,3 0 0,-2-4 0,2-1 0,0-4 0,1 5 0,-1-5 0,1 1 0,-4-5 0,29 0 0,224-18 0,-256 14 0,0-4 0,0 3 0,0-3 0,0-1 0,0 0 0,0 1 0,-3-5 0,3 0 0,-3 0 0,0 0 0,0 0 0,-1 0 0,1-4 0,0 0 0,16-30 0,9-22 0,4-9 0,38-106 0,-70 153 0,-1 1 0,1-4 0,0 4 0,-4-5 0,-3 1 0,4 4 0,-1-60 0,-12-255 0,-4 148 0,13-130 0,-6-250 0,3 577 0,0-4 0,0 0 0,0-1 0,0 1 0,0 4 0,0-4 0,0 0 0,0-1 0,0 5 0,-3-4 0,3 0 0,0-1 0,0 5 0,-3-4 0,3 0 0,0 4 0,-4-5 0,4 1 0,-3 4 0,3-4 0,-3 0 0,3 4 0,-3-5 0,0 5 0,3-4 0,-4 4 0,1-4 0,3 4 0,-3 0 0,0-5 0,0 5 0,-1-4 0,-2 8 0,3-4 0,-1 5 0,1-5 0,0 4 0,0 0 0,0-4 0,-1 5 0,4-1 0,-3 0 0,0 0 0,0 1 0,0-5 0,3 4 0,-4 0 0,4 1 0,-3-1 0,3 5 0,-3-5 0,3 0 0,-3 0 0,3 1 0,0 8 0,-19 98 0,6 6 0,3-6 0,4 6 0,3-1 0,12 155 0,1 38 0,-10-231 0,3 4 0,3-5 0,23 129 0,-3-42 0,-23-108 0,7-5 0,-1 5 0,1-4 0,32 90 0,-36-134 0,0 1 0,1 4 0,-1-4 0,1-1 0,-1 1 0,4-1 0,-4 1 0,4-5 0,-4 5 0,4-5 0,-1 5 0,1-5 0,-1 0 0,-2 1 0,2-1 0,1 0 0,0-4 0,3 5 0,-4-5 0,1 0 0,-1 4 0,1-4 0,0-4 0,-1 4 0,1 0 0,15-9 0,-5 5 0,2-1 0,-3 1 0,1-5 0,-1 5 0,0-9 0,0 5 0,-3-1 0,3-4 0,-3 0 0,4 0 0,-4-4 0,19-22 0,-13 9 0,-2-4 0,-1-1 0,-3 1 0,3-5 0,-6 5 0,3-5 0,-3 1 0,-4-1 0,17-77 0,-17 51 0,-2 1 0,-1-1 0,-3-4 0,-3 5 0,-6-104 0,6 159 0,0 1 0,0 4 0,-3-5 0,3 0 0,0 5 0,-3-5 0,-1 5 0,4-4 0,-3-1 0,0 5 0,0-5 0,3 5 0,-3-1 0,-1-3 0,-2 4 0,3-1 0,0 1 0,-1-5 0,-2 5 0,3 0 0,0-1 0,-4 1 0,4 4 0,-3-4 0,2 0 0,-2-1 0,0 5 0,2-4 0,-2 4 0,0-4 0,-1 4 0,4 0 0,-3 0 0,-1-5 0,1 5 0,3 0 0,-4 5 0,1-5 0,-1 0 0,4 0 0,-3 4 0,-1-4 0,4 4 0,-3-4 0,-1 5 0,4-1 0,-3 0 0,2-4 0,-2 4 0,3 1 0,0-1 0,-4 0 0,4 5 0,0-5 0,0 1 0,-4-1 0,4 4 0,0 5 0,-16 30 0,3 0 0,3 5 0,0-1 0,0 0 0,4 1 0,2-1 0,1 5 0,3-5 0,-1 0 0,4 5 0,0-5 0,4 5 0,-1-5 0,19 95 0,-19-125 0,1 0 0,2 1 0,0-1 0,1 0 0,-1 0 0,1 0 0,2-4 0,1 5 0,-1-6 0,1 6 0,0-5 0,-1-1 0,4 1 0,-3 0 0,3-4 0,-1 4 0,1-5 0,0 1 0,0 0 0,0-1 0,3-4 0,-4 5 0,1-5 0,19 5 0,32 4 0,0 0 0,0-9 0,4 0 0,76-8 0,-51 0 0,-80 4 0,-4 0 0,1 0 0,-1-5 0,4 5 0,-3-4 0,-1 4 0,4-4 0,-3 0 0,-1-1 0,1 1 0,0-5 0,-1 5 0,1-5 0,0 5 0,-4-4 0,4-1 0,-1 0 0,-2 1 0,-1-5 0,4 4 0,-4 1 0,0-5 0,1 0 0,-4 4 0,3-4 0,1 0 0,-4 1 0,0-1 0,0 4 0,1-4 0,-1-4 0,0 4 0,0 0 0,-3 0 0,0 0 0,0-25 0,7-134 0,-20-315 0,6 449 0,1-1 0,-4 0 0,1 1 0,-4-1 0,0 5 0,0-5 0,-3 4 0,-29-46 0,23 33 0,0 1 0,-1-5 0,-18-68 0,-1-61 0,32 121 0,-2 0 0,-37-104 0,49 160 0,0 4 0,0-4 0,0 0 0,0 4 0,-3-5 0,3 1 0,0 4 0,-3-4 0,3 4 0,0-5 0,-3 5 0,3-4 0,-3 4 0,3-4 0,-4 4 0,4-5 0,-3 5 0,3-4 0,-3 4 0,0 0 0,3-4 0,-3 4 0,-1 0 0,4 0 0,-3-4 0,0 4 0,-3 0 0,6 0 0,-4 4 0,1-4 0,3 4 0,-3 0 0,0-4 0,3 5 0,-3-1 0,-1-4 0,4 4 0,-3 1 0,3-1 0,0-4 0,-3 4 0,3 1 0,0-1 0,-3 0 0,3 5 0,-26 171 0,17 53 0,21 304 0,-8-502 0,2-5 0,0 4 0,1-4 0,2 0 0,1 1 0,0-1 0,-1 0 0,4-4 0,0 4 0,3-4 0,0-1 0,0 1 0,0-4 0,32 38 0,3-4 0,0-5 0,4-3 0,-1-1 0,94 52 0,-123-86 0,1 0 0,0 0 0,-1-5 0,1 1 0,3-5 0,-4 0 0,36 5 0,208-18 0,-131 1 0,644 8-1365,-741 0-5461</inkml:trace>
  <inkml:trace contextRef="#ctx0" brushRef="#br0" timeOffset="1">2259 834 24575,'0'-12'0,"0"-23"0,0-12 0,10-5 0,16 9 0,15 0 0,20 4 0,22-4 0,20 5 0,3 12 0,-4-8 0,-12 3 0,-20-7 0,-9 3 0,-3 9 0,-17 9-8191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2E5355-2069-4CD0-AE88-B54674E7441E}" type="datetimeFigureOut">
              <a:rPr lang="en-GB" smtClean="0"/>
              <a:t>27/10/2023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8F43CE-F26F-48CA-B413-1A7F6A0E872B}" type="slidenum">
              <a:rPr lang="en-GB" smtClean="0"/>
              <a:t>‹#›</a:t>
            </a:fld>
            <a:endParaRPr lang="en-GB"/>
          </a:p>
        </p:txBody>
      </p:sp>
    </p:spTree>
    <p:extLst>
      <p:ext uri="{BB962C8B-B14F-4D97-AF65-F5344CB8AC3E}">
        <p14:creationId xmlns:p14="http://schemas.microsoft.com/office/powerpoint/2010/main" val="2758900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t>Giulia please have a look at both of them recording as I was having </a:t>
            </a:r>
            <a:r>
              <a:rPr lang="en-US" sz="1200"/>
              <a:t>problem with my pc.</a:t>
            </a:r>
            <a:endParaRPr lang="en-US" sz="1200" dirty="0"/>
          </a:p>
        </p:txBody>
      </p:sp>
      <p:sp>
        <p:nvSpPr>
          <p:cNvPr id="4" name="Slide Number Placeholder 3"/>
          <p:cNvSpPr>
            <a:spLocks noGrp="1"/>
          </p:cNvSpPr>
          <p:nvPr>
            <p:ph type="sldNum" sz="quarter" idx="10"/>
          </p:nvPr>
        </p:nvSpPr>
        <p:spPr/>
        <p:txBody>
          <a:bodyPr/>
          <a:lstStyle/>
          <a:p>
            <a:fld id="{2C3A7DEE-AA22-4940-9E0D-CCCAC09DAAE1}" type="slidenum">
              <a:rPr lang="en-GB" smtClean="0"/>
              <a:t>1</a:t>
            </a:fld>
            <a:endParaRPr lang="en-GB"/>
          </a:p>
        </p:txBody>
      </p:sp>
    </p:spTree>
    <p:extLst>
      <p:ext uri="{BB962C8B-B14F-4D97-AF65-F5344CB8AC3E}">
        <p14:creationId xmlns:p14="http://schemas.microsoft.com/office/powerpoint/2010/main" val="789350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1: Introduction</a:t>
            </a:r>
          </a:p>
          <a:p>
            <a:r>
              <a:rPr lang="en-GB" sz="1200" kern="1200" dirty="0">
                <a:solidFill>
                  <a:schemeClr val="tx1"/>
                </a:solidFill>
                <a:effectLst/>
                <a:latin typeface="+mn-lt"/>
                <a:ea typeface="+mn-ea"/>
                <a:cs typeface="+mn-cs"/>
              </a:rPr>
              <a:t>Good Morning Everyone. We appreciate your attendance here at the Diversity Hotel &amp; Spa in London. We've gathered to talk about the benefits of multilingualism and the vital importance of language awareness skills for our hotel staff. We are pleased to promote Diversity Hotel &amp; Spa London, a facility that puts emphasis on welcoming guests from all walks of life and cultures. </a:t>
            </a:r>
            <a:endParaRPr lang="en-US" sz="1200" kern="1200" dirty="0">
              <a:solidFill>
                <a:schemeClr val="tx1"/>
              </a:solidFill>
              <a:effectLst/>
              <a:latin typeface="+mn-lt"/>
              <a:ea typeface="+mn-ea"/>
              <a:cs typeface="+mn-cs"/>
            </a:endParaRPr>
          </a:p>
          <a:p>
            <a:pPr algn="just"/>
            <a:endParaRPr lang="en-US" sz="1200" dirty="0"/>
          </a:p>
        </p:txBody>
      </p:sp>
      <p:sp>
        <p:nvSpPr>
          <p:cNvPr id="4" name="Slide Number Placeholder 3"/>
          <p:cNvSpPr>
            <a:spLocks noGrp="1"/>
          </p:cNvSpPr>
          <p:nvPr>
            <p:ph type="sldNum" sz="quarter" idx="10"/>
          </p:nvPr>
        </p:nvSpPr>
        <p:spPr/>
        <p:txBody>
          <a:bodyPr/>
          <a:lstStyle/>
          <a:p>
            <a:fld id="{2C3A7DEE-AA22-4940-9E0D-CCCAC09DAAE1}" type="slidenum">
              <a:rPr lang="en-GB" smtClean="0"/>
              <a:t>2</a:t>
            </a:fld>
            <a:endParaRPr lang="en-GB"/>
          </a:p>
        </p:txBody>
      </p:sp>
    </p:spTree>
    <p:extLst>
      <p:ext uri="{BB962C8B-B14F-4D97-AF65-F5344CB8AC3E}">
        <p14:creationId xmlns:p14="http://schemas.microsoft.com/office/powerpoint/2010/main" val="1593293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2: Benefits of Multilingualism</a:t>
            </a:r>
          </a:p>
          <a:p>
            <a:r>
              <a:rPr lang="en-GB" sz="1200" kern="1200" dirty="0">
                <a:solidFill>
                  <a:schemeClr val="tx1"/>
                </a:solidFill>
                <a:effectLst/>
                <a:latin typeface="+mn-lt"/>
                <a:ea typeface="+mn-ea"/>
                <a:cs typeface="+mn-cs"/>
              </a:rPr>
              <a:t>Firstly, the value of knowing more than one language is immeasurable. It may help eliminate misunderstandings and improve interactions with visitors. Since we welcome visitors from all over the world, being able to communicate with them in their native tongue is crucial. We can reach a wider audience and win over more foreign customers thanks to our staff's fluency in multiple languages. In addition, it helps us work together better as a group by encouraging a more diverse and inclusive work environment.</a:t>
            </a:r>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3</a:t>
            </a:fld>
            <a:endParaRPr lang="en-GB"/>
          </a:p>
        </p:txBody>
      </p:sp>
    </p:spTree>
    <p:extLst>
      <p:ext uri="{BB962C8B-B14F-4D97-AF65-F5344CB8AC3E}">
        <p14:creationId xmlns:p14="http://schemas.microsoft.com/office/powerpoint/2010/main" val="3331059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3: The French Language</a:t>
            </a:r>
          </a:p>
          <a:p>
            <a:r>
              <a:rPr lang="en-GB" sz="1200" kern="1200" dirty="0">
                <a:solidFill>
                  <a:schemeClr val="tx1"/>
                </a:solidFill>
                <a:effectLst/>
                <a:latin typeface="+mn-lt"/>
                <a:ea typeface="+mn-ea"/>
                <a:cs typeface="+mn-cs"/>
              </a:rPr>
              <a:t>Let's talk about the French language. French is spoken not only in France and Belgium but also in Switzerland, Canada, and other places. This expands the ways in which we can interact with visitors. Many people probably question if it's tough to learn French. The difficulty level is moderate, especially for native English speakers, however, there are many tools and courses accessible to assist our employees. Business etiquette in French-speaking countries places importance on politeness. Guests should be addressed by their proper titles and last names, and standard greetings like "Bonjour" and "Bonsoir" should be used at all times out of respect for the occasion.</a:t>
            </a:r>
            <a:endParaRPr lang="en-US"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4</a:t>
            </a:fld>
            <a:endParaRPr lang="en-GB"/>
          </a:p>
        </p:txBody>
      </p:sp>
    </p:spTree>
    <p:extLst>
      <p:ext uri="{BB962C8B-B14F-4D97-AF65-F5344CB8AC3E}">
        <p14:creationId xmlns:p14="http://schemas.microsoft.com/office/powerpoint/2010/main" val="4254641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4: Language Awareness in Hotel Industry</a:t>
            </a:r>
          </a:p>
          <a:p>
            <a:r>
              <a:rPr lang="en-GB" sz="1200" kern="1200" dirty="0">
                <a:solidFill>
                  <a:schemeClr val="tx1"/>
                </a:solidFill>
                <a:effectLst/>
                <a:latin typeface="+mn-lt"/>
                <a:ea typeface="+mn-ea"/>
                <a:cs typeface="+mn-cs"/>
              </a:rPr>
              <a:t>Let's talk about how important it is to understand language barriers in the hospitality sector. Initial impressions are crucial. When feasible, welcoming visitors in their first language is a warm way to demonstrate appreciation for who they are and where they come from. The ability to listen attentively and express oneself clearly and empathetically in conflict resolution is crucial to providing excellent service to guests.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5</a:t>
            </a:fld>
            <a:endParaRPr lang="en-GB"/>
          </a:p>
        </p:txBody>
      </p:sp>
    </p:spTree>
    <p:extLst>
      <p:ext uri="{BB962C8B-B14F-4D97-AF65-F5344CB8AC3E}">
        <p14:creationId xmlns:p14="http://schemas.microsoft.com/office/powerpoint/2010/main" val="2915988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5: Real World Applications and Conclusion</a:t>
            </a:r>
          </a:p>
          <a:p>
            <a:r>
              <a:rPr lang="en-GB" sz="1200" kern="1200" dirty="0">
                <a:solidFill>
                  <a:schemeClr val="tx1"/>
                </a:solidFill>
                <a:effectLst/>
                <a:latin typeface="+mn-lt"/>
                <a:ea typeface="+mn-ea"/>
                <a:cs typeface="+mn-cs"/>
              </a:rPr>
              <a:t>Let's use some examples from around the hotel to demonstrate the importance of language skills.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Story 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Warm Welcome: The Frenchman was greeted with a friendly "</a:t>
            </a:r>
            <a:r>
              <a:rPr lang="en-GB" sz="1200" kern="1200" dirty="0" err="1">
                <a:solidFill>
                  <a:schemeClr val="tx1"/>
                </a:solidFill>
                <a:effectLst/>
                <a:latin typeface="+mn-lt"/>
                <a:ea typeface="+mn-ea"/>
                <a:cs typeface="+mn-cs"/>
              </a:rPr>
              <a:t>Bienvenue</a:t>
            </a:r>
            <a:r>
              <a:rPr lang="en-GB" sz="1200" kern="1200" dirty="0">
                <a:solidFill>
                  <a:schemeClr val="tx1"/>
                </a:solidFill>
                <a:effectLst/>
                <a:latin typeface="+mn-lt"/>
                <a:ea typeface="+mn-ea"/>
                <a:cs typeface="+mn-cs"/>
              </a:rPr>
              <a:t>" and made to feel right at home. This is the kind of thoughtful detail that will be remembered long after the event has ended.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Story 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day, our staff's fluency in Spanish allowed them to rectify a misunderstanding with a Spanish visitor.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we can say that the diversity of languages spoken at the Diversity Hotel &amp; Spa London is a great strength of the establishment. The ability to understand and use foreign languages is a major factor in providing memorable service to guests.</a:t>
            </a:r>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6</a:t>
            </a:fld>
            <a:endParaRPr lang="en-GB"/>
          </a:p>
        </p:txBody>
      </p:sp>
    </p:spTree>
    <p:extLst>
      <p:ext uri="{BB962C8B-B14F-4D97-AF65-F5344CB8AC3E}">
        <p14:creationId xmlns:p14="http://schemas.microsoft.com/office/powerpoint/2010/main" val="3294684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6</a:t>
            </a:r>
          </a:p>
          <a:p>
            <a:r>
              <a:rPr lang="en-GB" dirty="0"/>
              <a:t>Conclusion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we can say that the diversity of languages spoken at the Diversity Hotel &amp; Spa London is a great strength of the establishment. The ability to understand and use foreign languages is a major factor in providing memorable service to guests.</a:t>
            </a:r>
            <a:endParaRPr lang="en-US" dirty="0"/>
          </a:p>
          <a:p>
            <a:endParaRPr lang="en-GB" dirty="0"/>
          </a:p>
        </p:txBody>
      </p:sp>
      <p:sp>
        <p:nvSpPr>
          <p:cNvPr id="4" name="Slide Number Placeholder 3"/>
          <p:cNvSpPr>
            <a:spLocks noGrp="1"/>
          </p:cNvSpPr>
          <p:nvPr>
            <p:ph type="sldNum" sz="quarter" idx="10"/>
          </p:nvPr>
        </p:nvSpPr>
        <p:spPr/>
        <p:txBody>
          <a:bodyPr/>
          <a:lstStyle/>
          <a:p>
            <a:fld id="{2C3A7DEE-AA22-4940-9E0D-CCCAC09DAAE1}" type="slidenum">
              <a:rPr lang="en-GB" smtClean="0"/>
              <a:t>7</a:t>
            </a:fld>
            <a:endParaRPr lang="en-GB"/>
          </a:p>
        </p:txBody>
      </p:sp>
    </p:spTree>
    <p:extLst>
      <p:ext uri="{BB962C8B-B14F-4D97-AF65-F5344CB8AC3E}">
        <p14:creationId xmlns:p14="http://schemas.microsoft.com/office/powerpoint/2010/main" val="1523548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57AA7F-BE72-4467-897E-7A302F46504F}"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55053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57AA7F-BE72-4467-897E-7A302F46504F}"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7552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35937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57AA7F-BE72-4467-897E-7A302F46504F}"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96632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57AA7F-BE72-4467-897E-7A302F46504F}" type="datetimeFigureOut">
              <a:rPr lang="en-US" smtClean="0"/>
              <a:t>10/27/2023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48688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57AA7F-BE72-4467-897E-7A302F46504F}" type="datetimeFigureOut">
              <a:rPr lang="en-US" smtClean="0"/>
              <a:t>10/27/2023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23452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7AA7F-BE72-4467-897E-7A302F46504F}" type="datetimeFigureOut">
              <a:rPr lang="en-US" smtClean="0"/>
              <a:t>10/27/2023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31559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99648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46194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3763405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5747434-7036-48DB-A148-6B3D8EE75CDA}"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977294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a:solidFill>
                <a:schemeClr val="tx1"/>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173521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a:solidFill>
                <a:schemeClr val="tx1"/>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747434-7036-48DB-A148-6B3D8EE75CDA}"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22155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a:solidFill>
                <a:schemeClr val="tx1"/>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1224273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57AA7F-BE72-4467-897E-7A302F46504F}"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86518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57AA7F-BE72-4467-897E-7A302F46504F}"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84482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657AA7F-BE72-4467-897E-7A302F46504F}" type="datetimeFigureOut">
              <a:rPr lang="en-US" smtClean="0"/>
              <a:pPr/>
              <a:t>10/27/2023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schemeClr val="tx1"/>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2703942514"/>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uowtsd-my.sharepoint.com/:v:/r/personal/2208181_student_uwtsd_ac_uk/Documents/Recording-20231027_153816.webm?csf=1&amp;web=1&amp;e=Ah9F8M&amp;nav=eyJyZWZlcnJhbEluZm8iOnsicmVmZXJyYWxBcHAiOiJTdHJlYW1XZWJBcHAiLCJyZWZlcnJhbFZpZXciOiJTaGFyZURpYWxvZyIsInJlZmVycmFsQXBwUGxhdGZvcm0iOiJXZWIiLCJyZWZlcnJhbE1vZGUiOiJ2aWV3In19" TargetMode="External"/><Relationship Id="rId3" Type="http://schemas.openxmlformats.org/officeDocument/2006/relationships/image" Target="../media/image1.jpe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2.png"/><Relationship Id="rId4" Type="http://schemas.openxmlformats.org/officeDocument/2006/relationships/customXml" Target="../ink/ink1.xml"/><Relationship Id="rId9" Type="http://schemas.openxmlformats.org/officeDocument/2006/relationships/hyperlink" Target="https://uowtsd-my.sharepoint.com/:v:/r/personal/2208181_student_uwtsd_ac_uk/Documents/Recording-20231027_160853.webm?csf=1&amp;web=1&amp;e=0iXmyO&amp;nav=eyJyZWZlcnJhbEluZm8iOnsicmVmZXJyYWxBcHAiOiJTdHJlYW1XZWJBcHAiLCJyZWZlcnJhbFZpZXciOiJTaGFyZURpYWxvZyIsInJlZmVycmFsQXBwUGxhdGZvcm0iOiJXZWIiLCJyZWZlcnJhbE1vZGUiOiJ2aWV3In1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customXml" Target="../ink/ink4.xml"/><Relationship Id="rId5" Type="http://schemas.openxmlformats.org/officeDocument/2006/relationships/image" Target="../media/image2.png"/><Relationship Id="rId4" Type="http://schemas.openxmlformats.org/officeDocument/2006/relationships/customXml" Target="../ink/ink3.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4.png"/><Relationship Id="rId7" Type="http://schemas.openxmlformats.org/officeDocument/2006/relationships/customXml" Target="../ink/ink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customXml" Target="../ink/ink5.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5.gif"/><Relationship Id="rId7" Type="http://schemas.openxmlformats.org/officeDocument/2006/relationships/customXml" Target="../ink/ink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customXml" Target="../ink/ink7.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6.jpg"/><Relationship Id="rId7" Type="http://schemas.openxmlformats.org/officeDocument/2006/relationships/customXml" Target="../ink/ink10.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customXml" Target="../ink/ink9.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7.jpg"/><Relationship Id="rId7" Type="http://schemas.openxmlformats.org/officeDocument/2006/relationships/customXml" Target="../ink/ink12.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customXml" Target="../ink/ink11.xm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customXml" Target="../ink/ink14.xml"/><Relationship Id="rId5" Type="http://schemas.openxmlformats.org/officeDocument/2006/relationships/image" Target="../media/image10.png"/><Relationship Id="rId4" Type="http://schemas.openxmlformats.org/officeDocument/2006/relationships/customXml" Target="../ink/ink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CFC6DF8-321A-F13B-92D1-B0B9F2ED2619}"/>
              </a:ext>
            </a:extLst>
          </p:cNvPr>
          <p:cNvSpPr txBox="1">
            <a:spLocks/>
          </p:cNvSpPr>
          <p:nvPr/>
        </p:nvSpPr>
        <p:spPr>
          <a:xfrm>
            <a:off x="756189" y="1660791"/>
            <a:ext cx="5425781" cy="12864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latin typeface="Arial" panose="020B0604020202020204" pitchFamily="34" charset="0"/>
                <a:cs typeface="Arial" panose="020B0604020202020204" pitchFamily="34" charset="0"/>
              </a:rPr>
              <a:t>Welcome to the Presentation</a:t>
            </a:r>
            <a:endParaRPr lang="en-US" sz="4800" b="1" dirty="0">
              <a:latin typeface="Arial" panose="020B0604020202020204" pitchFamily="34" charset="0"/>
              <a:cs typeface="Arial" panose="020B0604020202020204" pitchFamily="34" charset="0"/>
            </a:endParaRPr>
          </a:p>
        </p:txBody>
      </p:sp>
      <p:sp>
        <p:nvSpPr>
          <p:cNvPr id="6" name="Subtitle 2">
            <a:extLst>
              <a:ext uri="{FF2B5EF4-FFF2-40B4-BE49-F238E27FC236}">
                <a16:creationId xmlns:a16="http://schemas.microsoft.com/office/drawing/2014/main" id="{2563022E-E0B5-122A-AAB4-6F1EBB737CD5}"/>
              </a:ext>
            </a:extLst>
          </p:cNvPr>
          <p:cNvSpPr txBox="1">
            <a:spLocks/>
          </p:cNvSpPr>
          <p:nvPr/>
        </p:nvSpPr>
        <p:spPr>
          <a:xfrm>
            <a:off x="891983" y="3311636"/>
            <a:ext cx="5461967" cy="16510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400" i="1" dirty="0"/>
              <a:t>Foreign Languages and Cultural Awareness</a:t>
            </a:r>
            <a:endParaRPr lang="en-US" sz="4400" i="1" dirty="0"/>
          </a:p>
        </p:txBody>
      </p:sp>
      <p:sp>
        <p:nvSpPr>
          <p:cNvPr id="15" name="TextBox 14">
            <a:extLst>
              <a:ext uri="{FF2B5EF4-FFF2-40B4-BE49-F238E27FC236}">
                <a16:creationId xmlns:a16="http://schemas.microsoft.com/office/drawing/2014/main" id="{07713D0A-FADC-565D-9E53-63DCC4F1AF34}"/>
              </a:ext>
            </a:extLst>
          </p:cNvPr>
          <p:cNvSpPr txBox="1"/>
          <p:nvPr/>
        </p:nvSpPr>
        <p:spPr>
          <a:xfrm>
            <a:off x="2523067" y="5350933"/>
            <a:ext cx="6389350" cy="461665"/>
          </a:xfrm>
          <a:prstGeom prst="rect">
            <a:avLst/>
          </a:prstGeom>
          <a:noFill/>
        </p:spPr>
        <p:txBody>
          <a:bodyPr wrap="square" rtlCol="0">
            <a:spAutoFit/>
          </a:bodyPr>
          <a:lstStyle/>
          <a:p>
            <a:r>
              <a:rPr lang="en-GB" sz="2400" dirty="0"/>
              <a:t>By </a:t>
            </a:r>
            <a:r>
              <a:rPr lang="en-GB" sz="2400" dirty="0" err="1"/>
              <a:t>Showkoth</a:t>
            </a:r>
            <a:r>
              <a:rPr lang="en-GB" sz="2400" dirty="0"/>
              <a:t> </a:t>
            </a:r>
            <a:r>
              <a:rPr lang="en-GB" sz="2400" dirty="0" err="1"/>
              <a:t>Choudhoury</a:t>
            </a:r>
            <a:endParaRPr lang="en-GB" sz="2400" dirty="0"/>
          </a:p>
        </p:txBody>
      </p:sp>
      <p:grpSp>
        <p:nvGrpSpPr>
          <p:cNvPr id="18" name="Group 17">
            <a:extLst>
              <a:ext uri="{FF2B5EF4-FFF2-40B4-BE49-F238E27FC236}">
                <a16:creationId xmlns:a16="http://schemas.microsoft.com/office/drawing/2014/main" id="{45E331FB-1511-0193-5027-C733A1EFC0BC}"/>
              </a:ext>
            </a:extLst>
          </p:cNvPr>
          <p:cNvGrpSpPr/>
          <p:nvPr/>
        </p:nvGrpSpPr>
        <p:grpSpPr>
          <a:xfrm>
            <a:off x="8223257" y="145737"/>
            <a:ext cx="3598568" cy="3030107"/>
            <a:chOff x="0" y="0"/>
            <a:chExt cx="1752600" cy="1264285"/>
          </a:xfrm>
        </p:grpSpPr>
        <p:pic>
          <p:nvPicPr>
            <p:cNvPr id="19" name="Picture 18" descr="Image result for Diversity Images. Free">
              <a:extLst>
                <a:ext uri="{FF2B5EF4-FFF2-40B4-BE49-F238E27FC236}">
                  <a16:creationId xmlns:a16="http://schemas.microsoft.com/office/drawing/2014/main" id="{D7C623D4-37C0-C08D-A29A-18B74CA08EA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752600" cy="1264285"/>
            </a:xfrm>
            <a:prstGeom prst="rect">
              <a:avLst/>
            </a:prstGeom>
            <a:noFill/>
            <a:ln>
              <a:noFill/>
            </a:ln>
          </p:spPr>
        </p:pic>
        <p:grpSp>
          <p:nvGrpSpPr>
            <p:cNvPr id="20" name="Group 19">
              <a:extLst>
                <a:ext uri="{FF2B5EF4-FFF2-40B4-BE49-F238E27FC236}">
                  <a16:creationId xmlns:a16="http://schemas.microsoft.com/office/drawing/2014/main" id="{5E75424B-3E51-645B-B33F-B19DBE492A90}"/>
                </a:ext>
              </a:extLst>
            </p:cNvPr>
            <p:cNvGrpSpPr/>
            <p:nvPr/>
          </p:nvGrpSpPr>
          <p:grpSpPr>
            <a:xfrm>
              <a:off x="381000" y="133350"/>
              <a:ext cx="1277620" cy="802005"/>
              <a:chOff x="304800" y="152400"/>
              <a:chExt cx="1277620" cy="802005"/>
            </a:xfrm>
          </p:grpSpPr>
          <mc:AlternateContent xmlns:mc="http://schemas.openxmlformats.org/markup-compatibility/2006" xmlns:p14="http://schemas.microsoft.com/office/powerpoint/2010/main">
            <mc:Choice Requires="p14">
              <p:contentPart p14:bwMode="auto" r:id="rId4">
                <p14:nvContentPartPr>
                  <p14:cNvPr id="21" name="Ink 20">
                    <a:extLst>
                      <a:ext uri="{FF2B5EF4-FFF2-40B4-BE49-F238E27FC236}">
                        <a16:creationId xmlns:a16="http://schemas.microsoft.com/office/drawing/2014/main" id="{84218BC3-7F82-2F13-2BC6-28006620F6A9}"/>
                      </a:ext>
                    </a:extLst>
                  </p14:cNvPr>
                  <p14:cNvContentPartPr/>
                  <p14:nvPr/>
                </p14:nvContentPartPr>
                <p14:xfrm>
                  <a:off x="304800" y="152400"/>
                  <a:ext cx="1277620" cy="718820"/>
                </p14:xfrm>
              </p:contentPart>
            </mc:Choice>
            <mc:Fallback xmlns="">
              <p:pic>
                <p:nvPicPr>
                  <p:cNvPr id="19" name="Ink 18">
                    <a:extLst>
                      <a:ext uri="{FF2B5EF4-FFF2-40B4-BE49-F238E27FC236}">
                        <a16:creationId xmlns:a16="http://schemas.microsoft.com/office/drawing/2014/main" id="{45C32672-7F9F-30AC-B44F-35F1E3294302}"/>
                      </a:ext>
                    </a:extLst>
                  </p:cNvPr>
                  <p:cNvPicPr/>
                  <p:nvPr/>
                </p:nvPicPr>
                <p:blipFill>
                  <a:blip r:embed="rId5"/>
                  <a:stretch>
                    <a:fillRect/>
                  </a:stretch>
                </p:blipFill>
                <p:spPr>
                  <a:xfrm>
                    <a:off x="300416" y="148645"/>
                    <a:ext cx="1286213" cy="72617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2" name="Ink 21">
                    <a:extLst>
                      <a:ext uri="{FF2B5EF4-FFF2-40B4-BE49-F238E27FC236}">
                        <a16:creationId xmlns:a16="http://schemas.microsoft.com/office/drawing/2014/main" id="{DDF2B865-5118-C26F-B277-BE5821406834}"/>
                      </a:ext>
                    </a:extLst>
                  </p14:cNvPr>
                  <p14:cNvContentPartPr/>
                  <p14:nvPr/>
                </p14:nvContentPartPr>
                <p14:xfrm>
                  <a:off x="513715" y="674370"/>
                  <a:ext cx="834120" cy="280035"/>
                </p14:xfrm>
              </p:contentPart>
            </mc:Choice>
            <mc:Fallback xmlns="">
              <p:pic>
                <p:nvPicPr>
                  <p:cNvPr id="20" name="Ink 19">
                    <a:extLst>
                      <a:ext uri="{FF2B5EF4-FFF2-40B4-BE49-F238E27FC236}">
                        <a16:creationId xmlns:a16="http://schemas.microsoft.com/office/drawing/2014/main" id="{5995ABB9-BD99-8EDC-4276-092A9BD9A01E}"/>
                      </a:ext>
                    </a:extLst>
                  </p:cNvPr>
                  <p:cNvPicPr/>
                  <p:nvPr/>
                </p:nvPicPr>
                <p:blipFill>
                  <a:blip r:embed="rId7"/>
                  <a:stretch>
                    <a:fillRect/>
                  </a:stretch>
                </p:blipFill>
                <p:spPr>
                  <a:xfrm>
                    <a:off x="509329" y="670612"/>
                    <a:ext cx="842717" cy="287400"/>
                  </a:xfrm>
                  <a:prstGeom prst="rect">
                    <a:avLst/>
                  </a:prstGeom>
                </p:spPr>
              </p:pic>
            </mc:Fallback>
          </mc:AlternateContent>
        </p:grpSp>
      </p:grpSp>
      <p:sp>
        <p:nvSpPr>
          <p:cNvPr id="2" name="TextBox 1">
            <a:extLst>
              <a:ext uri="{FF2B5EF4-FFF2-40B4-BE49-F238E27FC236}">
                <a16:creationId xmlns:a16="http://schemas.microsoft.com/office/drawing/2014/main" id="{73A14F0C-AAA3-4A1E-3161-FE5E35EBA1F7}"/>
              </a:ext>
            </a:extLst>
          </p:cNvPr>
          <p:cNvSpPr txBox="1"/>
          <p:nvPr/>
        </p:nvSpPr>
        <p:spPr>
          <a:xfrm>
            <a:off x="1669313" y="465336"/>
            <a:ext cx="6198780" cy="923330"/>
          </a:xfrm>
          <a:prstGeom prst="rect">
            <a:avLst/>
          </a:prstGeom>
          <a:noFill/>
        </p:spPr>
        <p:txBody>
          <a:bodyPr wrap="square" rtlCol="0">
            <a:spAutoFit/>
          </a:bodyPr>
          <a:lstStyle/>
          <a:p>
            <a:r>
              <a:rPr lang="en-GB" dirty="0">
                <a:hlinkClick r:id="rId8"/>
              </a:rPr>
              <a:t>Recording-20231027_153816.webm</a:t>
            </a:r>
            <a:endParaRPr lang="en-GB" dirty="0"/>
          </a:p>
          <a:p>
            <a:endParaRPr lang="en-GB" dirty="0"/>
          </a:p>
          <a:p>
            <a:r>
              <a:rPr lang="en-GB" dirty="0">
                <a:hlinkClick r:id="rId9"/>
              </a:rPr>
              <a:t>Recording-20231027_160853.webm</a:t>
            </a:r>
            <a:endParaRPr lang="en-GB" dirty="0"/>
          </a:p>
        </p:txBody>
      </p:sp>
    </p:spTree>
    <p:extLst>
      <p:ext uri="{BB962C8B-B14F-4D97-AF65-F5344CB8AC3E}">
        <p14:creationId xmlns:p14="http://schemas.microsoft.com/office/powerpoint/2010/main" val="3410085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CFC6DF8-321A-F13B-92D1-B0B9F2ED2619}"/>
              </a:ext>
            </a:extLst>
          </p:cNvPr>
          <p:cNvSpPr txBox="1">
            <a:spLocks/>
          </p:cNvSpPr>
          <p:nvPr/>
        </p:nvSpPr>
        <p:spPr>
          <a:xfrm>
            <a:off x="891983" y="566952"/>
            <a:ext cx="5425781" cy="98404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Introduction </a:t>
            </a:r>
            <a:endParaRPr lang="en-US" b="1" dirty="0"/>
          </a:p>
        </p:txBody>
      </p:sp>
      <p:sp>
        <p:nvSpPr>
          <p:cNvPr id="6" name="Subtitle 2">
            <a:extLst>
              <a:ext uri="{FF2B5EF4-FFF2-40B4-BE49-F238E27FC236}">
                <a16:creationId xmlns:a16="http://schemas.microsoft.com/office/drawing/2014/main" id="{2563022E-E0B5-122A-AAB4-6F1EBB737CD5}"/>
              </a:ext>
            </a:extLst>
          </p:cNvPr>
          <p:cNvSpPr txBox="1">
            <a:spLocks/>
          </p:cNvSpPr>
          <p:nvPr/>
        </p:nvSpPr>
        <p:spPr>
          <a:xfrm>
            <a:off x="891982" y="1892515"/>
            <a:ext cx="5461967" cy="386660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3600" b="1" dirty="0"/>
              <a:t>Welcome to Diversity Hotel &amp; Spa London.</a:t>
            </a:r>
          </a:p>
          <a:p>
            <a:pPr marL="0" indent="0" algn="just">
              <a:buNone/>
            </a:pPr>
            <a:endParaRPr lang="en-US" sz="3600" dirty="0"/>
          </a:p>
        </p:txBody>
      </p:sp>
      <p:grpSp>
        <p:nvGrpSpPr>
          <p:cNvPr id="16" name="Group 15">
            <a:extLst>
              <a:ext uri="{FF2B5EF4-FFF2-40B4-BE49-F238E27FC236}">
                <a16:creationId xmlns:a16="http://schemas.microsoft.com/office/drawing/2014/main" id="{1F8EFFF6-4D9C-B50F-7238-7608FFDE9221}"/>
              </a:ext>
            </a:extLst>
          </p:cNvPr>
          <p:cNvGrpSpPr/>
          <p:nvPr/>
        </p:nvGrpSpPr>
        <p:grpSpPr>
          <a:xfrm>
            <a:off x="4038884" y="3188796"/>
            <a:ext cx="3598568" cy="3030107"/>
            <a:chOff x="0" y="0"/>
            <a:chExt cx="1752600" cy="1264285"/>
          </a:xfrm>
        </p:grpSpPr>
        <p:pic>
          <p:nvPicPr>
            <p:cNvPr id="17" name="Picture 16" descr="Image result for Diversity Images. Free">
              <a:extLst>
                <a:ext uri="{FF2B5EF4-FFF2-40B4-BE49-F238E27FC236}">
                  <a16:creationId xmlns:a16="http://schemas.microsoft.com/office/drawing/2014/main" id="{6253DB99-DF84-F499-3AEB-E66FEEEFD7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752600" cy="1264285"/>
            </a:xfrm>
            <a:prstGeom prst="rect">
              <a:avLst/>
            </a:prstGeom>
            <a:noFill/>
            <a:ln>
              <a:noFill/>
            </a:ln>
          </p:spPr>
        </p:pic>
        <p:grpSp>
          <p:nvGrpSpPr>
            <p:cNvPr id="18" name="Group 17">
              <a:extLst>
                <a:ext uri="{FF2B5EF4-FFF2-40B4-BE49-F238E27FC236}">
                  <a16:creationId xmlns:a16="http://schemas.microsoft.com/office/drawing/2014/main" id="{06C97EAD-2575-A698-1C5A-3DB6E5B99FE1}"/>
                </a:ext>
              </a:extLst>
            </p:cNvPr>
            <p:cNvGrpSpPr/>
            <p:nvPr/>
          </p:nvGrpSpPr>
          <p:grpSpPr>
            <a:xfrm>
              <a:off x="381000" y="133350"/>
              <a:ext cx="1277620" cy="802005"/>
              <a:chOff x="304800" y="152400"/>
              <a:chExt cx="1277620" cy="802005"/>
            </a:xfrm>
          </p:grpSpPr>
          <mc:AlternateContent xmlns:mc="http://schemas.openxmlformats.org/markup-compatibility/2006" xmlns:p14="http://schemas.microsoft.com/office/powerpoint/2010/main">
            <mc:Choice Requires="p14">
              <p:contentPart p14:bwMode="auto" r:id="rId4">
                <p14:nvContentPartPr>
                  <p14:cNvPr id="19" name="Ink 18">
                    <a:extLst>
                      <a:ext uri="{FF2B5EF4-FFF2-40B4-BE49-F238E27FC236}">
                        <a16:creationId xmlns:a16="http://schemas.microsoft.com/office/drawing/2014/main" id="{45C32672-7F9F-30AC-B44F-35F1E3294302}"/>
                      </a:ext>
                    </a:extLst>
                  </p14:cNvPr>
                  <p14:cNvContentPartPr/>
                  <p14:nvPr/>
                </p14:nvContentPartPr>
                <p14:xfrm>
                  <a:off x="304800" y="152400"/>
                  <a:ext cx="1277620" cy="718820"/>
                </p14:xfrm>
              </p:contentPart>
            </mc:Choice>
            <mc:Fallback xmlns="">
              <p:pic>
                <p:nvPicPr>
                  <p:cNvPr id="19" name="Ink 18">
                    <a:extLst>
                      <a:ext uri="{FF2B5EF4-FFF2-40B4-BE49-F238E27FC236}">
                        <a16:creationId xmlns:a16="http://schemas.microsoft.com/office/drawing/2014/main" id="{45C32672-7F9F-30AC-B44F-35F1E3294302}"/>
                      </a:ext>
                    </a:extLst>
                  </p:cNvPr>
                  <p:cNvPicPr/>
                  <p:nvPr/>
                </p:nvPicPr>
                <p:blipFill>
                  <a:blip r:embed="rId5"/>
                  <a:stretch>
                    <a:fillRect/>
                  </a:stretch>
                </p:blipFill>
                <p:spPr>
                  <a:xfrm>
                    <a:off x="300416" y="148645"/>
                    <a:ext cx="1286213" cy="72617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0" name="Ink 19">
                    <a:extLst>
                      <a:ext uri="{FF2B5EF4-FFF2-40B4-BE49-F238E27FC236}">
                        <a16:creationId xmlns:a16="http://schemas.microsoft.com/office/drawing/2014/main" id="{5995ABB9-BD99-8EDC-4276-092A9BD9A01E}"/>
                      </a:ext>
                    </a:extLst>
                  </p14:cNvPr>
                  <p14:cNvContentPartPr/>
                  <p14:nvPr/>
                </p14:nvContentPartPr>
                <p14:xfrm>
                  <a:off x="513715" y="674370"/>
                  <a:ext cx="834120" cy="280035"/>
                </p14:xfrm>
              </p:contentPart>
            </mc:Choice>
            <mc:Fallback xmlns="">
              <p:pic>
                <p:nvPicPr>
                  <p:cNvPr id="20" name="Ink 19">
                    <a:extLst>
                      <a:ext uri="{FF2B5EF4-FFF2-40B4-BE49-F238E27FC236}">
                        <a16:creationId xmlns:a16="http://schemas.microsoft.com/office/drawing/2014/main" id="{5995ABB9-BD99-8EDC-4276-092A9BD9A01E}"/>
                      </a:ext>
                    </a:extLst>
                  </p:cNvPr>
                  <p:cNvPicPr/>
                  <p:nvPr/>
                </p:nvPicPr>
                <p:blipFill>
                  <a:blip r:embed="rId7"/>
                  <a:stretch>
                    <a:fillRect/>
                  </a:stretch>
                </p:blipFill>
                <p:spPr>
                  <a:xfrm>
                    <a:off x="509329" y="670612"/>
                    <a:ext cx="842717" cy="287400"/>
                  </a:xfrm>
                  <a:prstGeom prst="rect">
                    <a:avLst/>
                  </a:prstGeom>
                </p:spPr>
              </p:pic>
            </mc:Fallback>
          </mc:AlternateContent>
        </p:grpSp>
      </p:grpSp>
    </p:spTree>
    <p:extLst>
      <p:ext uri="{BB962C8B-B14F-4D97-AF65-F5344CB8AC3E}">
        <p14:creationId xmlns:p14="http://schemas.microsoft.com/office/powerpoint/2010/main" val="26213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697C7-B0FE-8E07-94C1-3BA1AA1220B8}"/>
              </a:ext>
            </a:extLst>
          </p:cNvPr>
          <p:cNvSpPr>
            <a:spLocks noGrp="1"/>
          </p:cNvSpPr>
          <p:nvPr>
            <p:ph type="title"/>
          </p:nvPr>
        </p:nvSpPr>
        <p:spPr>
          <a:xfrm>
            <a:off x="686834" y="1153572"/>
            <a:ext cx="3200400" cy="4461163"/>
          </a:xfrm>
        </p:spPr>
        <p:txBody>
          <a:bodyPr>
            <a:normAutofit fontScale="90000"/>
          </a:bodyPr>
          <a:lstStyle/>
          <a:p>
            <a:br>
              <a:rPr lang="en-US" sz="3600" b="1" dirty="0">
                <a:solidFill>
                  <a:schemeClr val="tx1"/>
                </a:solidFill>
              </a:rPr>
            </a:br>
            <a:br>
              <a:rPr lang="en-US" sz="3600" b="1" dirty="0">
                <a:solidFill>
                  <a:schemeClr val="tx1"/>
                </a:solidFill>
              </a:rPr>
            </a:br>
            <a:br>
              <a:rPr lang="en-US" sz="3600" b="1" dirty="0">
                <a:solidFill>
                  <a:schemeClr val="tx1"/>
                </a:solidFill>
              </a:rPr>
            </a:br>
            <a:br>
              <a:rPr lang="en-US" sz="3600" b="1" dirty="0">
                <a:solidFill>
                  <a:schemeClr val="tx1"/>
                </a:solidFill>
              </a:rPr>
            </a:br>
            <a:r>
              <a:rPr lang="en-US" sz="3600" b="1" dirty="0">
                <a:solidFill>
                  <a:schemeClr val="tx1"/>
                </a:solidFill>
              </a:rPr>
              <a:t>Benefits of Multilingualism</a:t>
            </a:r>
            <a:br>
              <a:rPr lang="en-US" sz="3600" b="1" dirty="0">
                <a:solidFill>
                  <a:srgbClr val="FFFFFF"/>
                </a:solidFill>
              </a:rPr>
            </a:br>
            <a:endParaRPr lang="en-US" sz="3600" b="1" dirty="0">
              <a:solidFill>
                <a:srgbClr val="FFFFFF"/>
              </a:solidFill>
            </a:endParaRPr>
          </a:p>
        </p:txBody>
      </p:sp>
      <p:sp>
        <p:nvSpPr>
          <p:cNvPr id="43" name="Content Placeholder 2">
            <a:extLst>
              <a:ext uri="{FF2B5EF4-FFF2-40B4-BE49-F238E27FC236}">
                <a16:creationId xmlns:a16="http://schemas.microsoft.com/office/drawing/2014/main" id="{9C917E64-1A96-C1A1-0509-E66F29238D74}"/>
              </a:ext>
            </a:extLst>
          </p:cNvPr>
          <p:cNvSpPr>
            <a:spLocks noGrp="1"/>
          </p:cNvSpPr>
          <p:nvPr>
            <p:ph idx="1"/>
          </p:nvPr>
        </p:nvSpPr>
        <p:spPr>
          <a:xfrm>
            <a:off x="4571020" y="591345"/>
            <a:ext cx="6782779" cy="2312276"/>
          </a:xfrm>
        </p:spPr>
        <p:txBody>
          <a:bodyPr anchor="ctr">
            <a:normAutofit/>
          </a:bodyPr>
          <a:lstStyle/>
          <a:p>
            <a:pPr algn="just"/>
            <a:r>
              <a:rPr lang="en-US" sz="3200" dirty="0"/>
              <a:t>Enhancing Guest Experience</a:t>
            </a:r>
          </a:p>
          <a:p>
            <a:pPr algn="just"/>
            <a:r>
              <a:rPr lang="en-US" sz="3200" dirty="0"/>
              <a:t>Expanding Market Reach</a:t>
            </a:r>
          </a:p>
          <a:p>
            <a:pPr algn="just"/>
            <a:r>
              <a:rPr lang="en-US" sz="3200" dirty="0"/>
              <a:t>Strengthening Team Unity</a:t>
            </a:r>
          </a:p>
        </p:txBody>
      </p:sp>
      <p:pic>
        <p:nvPicPr>
          <p:cNvPr id="5" name="Picture 4"/>
          <p:cNvPicPr>
            <a:picLocks noChangeAspect="1"/>
          </p:cNvPicPr>
          <p:nvPr/>
        </p:nvPicPr>
        <p:blipFill>
          <a:blip r:embed="rId3"/>
          <a:stretch>
            <a:fillRect/>
          </a:stretch>
        </p:blipFill>
        <p:spPr>
          <a:xfrm>
            <a:off x="4851057" y="2903621"/>
            <a:ext cx="6782777" cy="3954379"/>
          </a:xfrm>
          <a:prstGeom prst="rect">
            <a:avLst/>
          </a:prstGeom>
        </p:spPr>
      </p:pic>
      <p:grpSp>
        <p:nvGrpSpPr>
          <p:cNvPr id="9" name="Group 8">
            <a:extLst>
              <a:ext uri="{FF2B5EF4-FFF2-40B4-BE49-F238E27FC236}">
                <a16:creationId xmlns:a16="http://schemas.microsoft.com/office/drawing/2014/main" id="{E998E884-1370-5BF5-12A7-8097F2BB73B7}"/>
              </a:ext>
            </a:extLst>
          </p:cNvPr>
          <p:cNvGrpSpPr/>
          <p:nvPr/>
        </p:nvGrpSpPr>
        <p:grpSpPr>
          <a:xfrm>
            <a:off x="1630016" y="127546"/>
            <a:ext cx="2456301" cy="1919916"/>
            <a:chOff x="0" y="0"/>
            <a:chExt cx="1752600" cy="1264285"/>
          </a:xfrm>
        </p:grpSpPr>
        <p:pic>
          <p:nvPicPr>
            <p:cNvPr id="10" name="Picture 9" descr="Image result for Diversity Images. Free">
              <a:extLst>
                <a:ext uri="{FF2B5EF4-FFF2-40B4-BE49-F238E27FC236}">
                  <a16:creationId xmlns:a16="http://schemas.microsoft.com/office/drawing/2014/main" id="{221FE5ED-91C2-0353-67EE-D383A253E12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752600" cy="1264285"/>
            </a:xfrm>
            <a:prstGeom prst="rect">
              <a:avLst/>
            </a:prstGeom>
            <a:noFill/>
            <a:ln>
              <a:noFill/>
            </a:ln>
          </p:spPr>
        </p:pic>
        <p:grpSp>
          <p:nvGrpSpPr>
            <p:cNvPr id="11" name="Group 10">
              <a:extLst>
                <a:ext uri="{FF2B5EF4-FFF2-40B4-BE49-F238E27FC236}">
                  <a16:creationId xmlns:a16="http://schemas.microsoft.com/office/drawing/2014/main" id="{52653A44-ABE0-3D3F-0A5F-4BEF0E0405DC}"/>
                </a:ext>
              </a:extLst>
            </p:cNvPr>
            <p:cNvGrpSpPr/>
            <p:nvPr/>
          </p:nvGrpSpPr>
          <p:grpSpPr>
            <a:xfrm>
              <a:off x="381000" y="133350"/>
              <a:ext cx="1277620" cy="802005"/>
              <a:chOff x="304800" y="152400"/>
              <a:chExt cx="1277620" cy="802005"/>
            </a:xfrm>
          </p:grpSpPr>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F1B48539-AACD-BE04-5883-F287255216FF}"/>
                      </a:ext>
                    </a:extLst>
                  </p14:cNvPr>
                  <p14:cNvContentPartPr/>
                  <p14:nvPr/>
                </p14:nvContentPartPr>
                <p14:xfrm>
                  <a:off x="304800" y="152400"/>
                  <a:ext cx="1277620" cy="718820"/>
                </p14:xfrm>
              </p:contentPart>
            </mc:Choice>
            <mc:Fallback xmlns="">
              <p:pic>
                <p:nvPicPr>
                  <p:cNvPr id="19" name="Ink 18">
                    <a:extLst>
                      <a:ext uri="{FF2B5EF4-FFF2-40B4-BE49-F238E27FC236}">
                        <a16:creationId xmlns:a16="http://schemas.microsoft.com/office/drawing/2014/main" id="{45C32672-7F9F-30AC-B44F-35F1E3294302}"/>
                      </a:ext>
                    </a:extLst>
                  </p:cNvPr>
                  <p:cNvPicPr/>
                  <p:nvPr/>
                </p:nvPicPr>
                <p:blipFill>
                  <a:blip r:embed="rId6"/>
                  <a:stretch>
                    <a:fillRect/>
                  </a:stretch>
                </p:blipFill>
                <p:spPr>
                  <a:xfrm>
                    <a:off x="300416" y="148645"/>
                    <a:ext cx="1286213" cy="72617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2C3E9D84-38E7-ABA6-05E4-096235B666A4}"/>
                      </a:ext>
                    </a:extLst>
                  </p14:cNvPr>
                  <p14:cNvContentPartPr/>
                  <p14:nvPr/>
                </p14:nvContentPartPr>
                <p14:xfrm>
                  <a:off x="513715" y="674370"/>
                  <a:ext cx="834120" cy="280035"/>
                </p14:xfrm>
              </p:contentPart>
            </mc:Choice>
            <mc:Fallback xmlns="">
              <p:pic>
                <p:nvPicPr>
                  <p:cNvPr id="20" name="Ink 19">
                    <a:extLst>
                      <a:ext uri="{FF2B5EF4-FFF2-40B4-BE49-F238E27FC236}">
                        <a16:creationId xmlns:a16="http://schemas.microsoft.com/office/drawing/2014/main" id="{5995ABB9-BD99-8EDC-4276-092A9BD9A01E}"/>
                      </a:ext>
                    </a:extLst>
                  </p:cNvPr>
                  <p:cNvPicPr/>
                  <p:nvPr/>
                </p:nvPicPr>
                <p:blipFill>
                  <a:blip r:embed="rId8"/>
                  <a:stretch>
                    <a:fillRect/>
                  </a:stretch>
                </p:blipFill>
                <p:spPr>
                  <a:xfrm>
                    <a:off x="509329" y="670612"/>
                    <a:ext cx="842717" cy="287400"/>
                  </a:xfrm>
                  <a:prstGeom prst="rect">
                    <a:avLst/>
                  </a:prstGeom>
                </p:spPr>
              </p:pic>
            </mc:Fallback>
          </mc:AlternateContent>
        </p:grpSp>
      </p:grpSp>
    </p:spTree>
    <p:extLst>
      <p:ext uri="{BB962C8B-B14F-4D97-AF65-F5344CB8AC3E}">
        <p14:creationId xmlns:p14="http://schemas.microsoft.com/office/powerpoint/2010/main" val="12347105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52313D-D058-4A27-8E80-D6D2A095CFDC}"/>
              </a:ext>
            </a:extLst>
          </p:cNvPr>
          <p:cNvSpPr txBox="1"/>
          <p:nvPr/>
        </p:nvSpPr>
        <p:spPr>
          <a:xfrm>
            <a:off x="414338" y="591344"/>
            <a:ext cx="3472896" cy="5585619"/>
          </a:xfrm>
          <a:prstGeom prst="rect">
            <a:avLst/>
          </a:prstGeom>
        </p:spPr>
        <p:txBody>
          <a:bodyPr vert="horz" lIns="91440" tIns="45720" rIns="91440" bIns="45720" rtlCol="0" anchor="ctr">
            <a:normAutofit/>
          </a:bodyPr>
          <a:lstStyle/>
          <a:p>
            <a:pPr marR="0" lvl="0" fontAlgn="auto">
              <a:lnSpc>
                <a:spcPct val="90000"/>
              </a:lnSpc>
              <a:spcBef>
                <a:spcPct val="0"/>
              </a:spcBef>
              <a:spcAft>
                <a:spcPts val="600"/>
              </a:spcAft>
              <a:buClrTx/>
              <a:buSzTx/>
              <a:tabLst/>
              <a:defRPr/>
            </a:pPr>
            <a:r>
              <a:rPr lang="en-US" sz="4000" b="1" dirty="0">
                <a:latin typeface="+mj-lt"/>
                <a:ea typeface="+mj-ea"/>
                <a:cs typeface="+mj-cs"/>
              </a:rPr>
              <a:t>The French Language</a:t>
            </a:r>
            <a:endParaRPr lang="en-US" sz="4000" b="1" kern="1200" dirty="0">
              <a:latin typeface="+mj-lt"/>
              <a:ea typeface="+mj-ea"/>
              <a:cs typeface="+mj-cs"/>
            </a:endParaRPr>
          </a:p>
        </p:txBody>
      </p:sp>
      <p:sp>
        <p:nvSpPr>
          <p:cNvPr id="3" name="Content Placeholder 2">
            <a:extLst>
              <a:ext uri="{FF2B5EF4-FFF2-40B4-BE49-F238E27FC236}">
                <a16:creationId xmlns:a16="http://schemas.microsoft.com/office/drawing/2014/main" id="{F76AC5E3-79E7-406C-B00A-E4B61168F957}"/>
              </a:ext>
            </a:extLst>
          </p:cNvPr>
          <p:cNvSpPr>
            <a:spLocks noGrp="1"/>
          </p:cNvSpPr>
          <p:nvPr>
            <p:ph idx="1"/>
          </p:nvPr>
        </p:nvSpPr>
        <p:spPr>
          <a:xfrm>
            <a:off x="4447308" y="591345"/>
            <a:ext cx="6906491" cy="2151856"/>
          </a:xfrm>
        </p:spPr>
        <p:txBody>
          <a:bodyPr vert="horz" lIns="91440" tIns="45720" rIns="91440" bIns="45720" rtlCol="0" anchor="ctr">
            <a:normAutofit/>
          </a:bodyPr>
          <a:lstStyle/>
          <a:p>
            <a:pPr marL="0" algn="just"/>
            <a:r>
              <a:rPr lang="en-US" dirty="0"/>
              <a:t>Where is French Spoken?</a:t>
            </a:r>
          </a:p>
          <a:p>
            <a:pPr marL="0" algn="just"/>
            <a:r>
              <a:rPr lang="en-US" dirty="0"/>
              <a:t>Is it Hard to Learn?</a:t>
            </a:r>
          </a:p>
          <a:p>
            <a:pPr marL="0" algn="just"/>
            <a:r>
              <a:rPr lang="en-US" dirty="0"/>
              <a:t>Politeness in Business Context</a:t>
            </a:r>
          </a:p>
          <a:p>
            <a:pPr marL="0" indent="0" algn="just">
              <a:buNone/>
            </a:pPr>
            <a:endParaRPr lang="en-US" dirty="0"/>
          </a:p>
        </p:txBody>
      </p:sp>
      <p:sp>
        <p:nvSpPr>
          <p:cNvPr id="2" name="Content Placeholder 2">
            <a:extLst>
              <a:ext uri="{FF2B5EF4-FFF2-40B4-BE49-F238E27FC236}">
                <a16:creationId xmlns:a16="http://schemas.microsoft.com/office/drawing/2014/main" id="{123112C7-08A0-55BB-6A25-F558905FD6C3}"/>
              </a:ext>
            </a:extLst>
          </p:cNvPr>
          <p:cNvSpPr>
            <a:spLocks noGrp="1"/>
          </p:cNvSpPr>
          <p:nvPr/>
        </p:nvSpPr>
        <p:spPr>
          <a:xfrm>
            <a:off x="4447307" y="636188"/>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7" name="Content Placeholder 2">
            <a:extLst>
              <a:ext uri="{FF2B5EF4-FFF2-40B4-BE49-F238E27FC236}">
                <a16:creationId xmlns:a16="http://schemas.microsoft.com/office/drawing/2014/main" id="{123112C7-08A0-55BB-6A25-F558905FD6C3}"/>
              </a:ext>
            </a:extLst>
          </p:cNvPr>
          <p:cNvSpPr>
            <a:spLocks noGrp="1"/>
          </p:cNvSpPr>
          <p:nvPr/>
        </p:nvSpPr>
        <p:spPr>
          <a:xfrm>
            <a:off x="4511015" y="681032"/>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pic>
        <p:nvPicPr>
          <p:cNvPr id="8" name="Picture 7" descr="My English class: February 20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7268" y="2451186"/>
            <a:ext cx="7466567" cy="4402516"/>
          </a:xfrm>
          <a:prstGeom prst="rect">
            <a:avLst/>
          </a:prstGeom>
        </p:spPr>
      </p:pic>
      <p:grpSp>
        <p:nvGrpSpPr>
          <p:cNvPr id="15" name="Group 14">
            <a:extLst>
              <a:ext uri="{FF2B5EF4-FFF2-40B4-BE49-F238E27FC236}">
                <a16:creationId xmlns:a16="http://schemas.microsoft.com/office/drawing/2014/main" id="{F2CAE5F9-CD79-2E42-5A24-23B536906EB9}"/>
              </a:ext>
            </a:extLst>
          </p:cNvPr>
          <p:cNvGrpSpPr/>
          <p:nvPr/>
        </p:nvGrpSpPr>
        <p:grpSpPr>
          <a:xfrm>
            <a:off x="9649051" y="233965"/>
            <a:ext cx="2264821" cy="2071913"/>
            <a:chOff x="0" y="0"/>
            <a:chExt cx="1752600" cy="1264285"/>
          </a:xfrm>
        </p:grpSpPr>
        <p:pic>
          <p:nvPicPr>
            <p:cNvPr id="16" name="Picture 15" descr="Image result for Diversity Images. Free">
              <a:extLst>
                <a:ext uri="{FF2B5EF4-FFF2-40B4-BE49-F238E27FC236}">
                  <a16:creationId xmlns:a16="http://schemas.microsoft.com/office/drawing/2014/main" id="{050F223F-ABC2-43AF-8EDD-9FCDA7D7828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752600" cy="1264285"/>
            </a:xfrm>
            <a:prstGeom prst="rect">
              <a:avLst/>
            </a:prstGeom>
            <a:noFill/>
            <a:ln>
              <a:noFill/>
            </a:ln>
          </p:spPr>
        </p:pic>
        <p:grpSp>
          <p:nvGrpSpPr>
            <p:cNvPr id="17" name="Group 16">
              <a:extLst>
                <a:ext uri="{FF2B5EF4-FFF2-40B4-BE49-F238E27FC236}">
                  <a16:creationId xmlns:a16="http://schemas.microsoft.com/office/drawing/2014/main" id="{98776FE0-C02F-3C0D-04BB-1CEA725A5435}"/>
                </a:ext>
              </a:extLst>
            </p:cNvPr>
            <p:cNvGrpSpPr/>
            <p:nvPr/>
          </p:nvGrpSpPr>
          <p:grpSpPr>
            <a:xfrm>
              <a:off x="381000" y="133350"/>
              <a:ext cx="1277620" cy="802005"/>
              <a:chOff x="304800" y="152400"/>
              <a:chExt cx="1277620" cy="802005"/>
            </a:xfrm>
          </p:grpSpPr>
          <mc:AlternateContent xmlns:mc="http://schemas.openxmlformats.org/markup-compatibility/2006" xmlns:p14="http://schemas.microsoft.com/office/powerpoint/2010/main">
            <mc:Choice Requires="p14">
              <p:contentPart p14:bwMode="auto" r:id="rId5">
                <p14:nvContentPartPr>
                  <p14:cNvPr id="18" name="Ink 17">
                    <a:extLst>
                      <a:ext uri="{FF2B5EF4-FFF2-40B4-BE49-F238E27FC236}">
                        <a16:creationId xmlns:a16="http://schemas.microsoft.com/office/drawing/2014/main" id="{56C48ECF-6CD7-6BC7-54F0-B4F7D16BBD3A}"/>
                      </a:ext>
                    </a:extLst>
                  </p14:cNvPr>
                  <p14:cNvContentPartPr/>
                  <p14:nvPr/>
                </p14:nvContentPartPr>
                <p14:xfrm>
                  <a:off x="304800" y="152400"/>
                  <a:ext cx="1277620" cy="718820"/>
                </p14:xfrm>
              </p:contentPart>
            </mc:Choice>
            <mc:Fallback xmlns="">
              <p:pic>
                <p:nvPicPr>
                  <p:cNvPr id="19" name="Ink 18">
                    <a:extLst>
                      <a:ext uri="{FF2B5EF4-FFF2-40B4-BE49-F238E27FC236}">
                        <a16:creationId xmlns:a16="http://schemas.microsoft.com/office/drawing/2014/main" id="{45C32672-7F9F-30AC-B44F-35F1E3294302}"/>
                      </a:ext>
                    </a:extLst>
                  </p:cNvPr>
                  <p:cNvPicPr/>
                  <p:nvPr/>
                </p:nvPicPr>
                <p:blipFill>
                  <a:blip r:embed="rId6"/>
                  <a:stretch>
                    <a:fillRect/>
                  </a:stretch>
                </p:blipFill>
                <p:spPr>
                  <a:xfrm>
                    <a:off x="300416" y="148645"/>
                    <a:ext cx="1286213" cy="72617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9" name="Ink 18">
                    <a:extLst>
                      <a:ext uri="{FF2B5EF4-FFF2-40B4-BE49-F238E27FC236}">
                        <a16:creationId xmlns:a16="http://schemas.microsoft.com/office/drawing/2014/main" id="{45819331-21F3-3977-AC57-BBEB0220D8DC}"/>
                      </a:ext>
                    </a:extLst>
                  </p14:cNvPr>
                  <p14:cNvContentPartPr/>
                  <p14:nvPr/>
                </p14:nvContentPartPr>
                <p14:xfrm>
                  <a:off x="513715" y="674370"/>
                  <a:ext cx="834120" cy="280035"/>
                </p14:xfrm>
              </p:contentPart>
            </mc:Choice>
            <mc:Fallback xmlns="">
              <p:pic>
                <p:nvPicPr>
                  <p:cNvPr id="20" name="Ink 19">
                    <a:extLst>
                      <a:ext uri="{FF2B5EF4-FFF2-40B4-BE49-F238E27FC236}">
                        <a16:creationId xmlns:a16="http://schemas.microsoft.com/office/drawing/2014/main" id="{5995ABB9-BD99-8EDC-4276-092A9BD9A01E}"/>
                      </a:ext>
                    </a:extLst>
                  </p:cNvPr>
                  <p:cNvPicPr/>
                  <p:nvPr/>
                </p:nvPicPr>
                <p:blipFill>
                  <a:blip r:embed="rId8"/>
                  <a:stretch>
                    <a:fillRect/>
                  </a:stretch>
                </p:blipFill>
                <p:spPr>
                  <a:xfrm>
                    <a:off x="509329" y="670612"/>
                    <a:ext cx="842717" cy="287400"/>
                  </a:xfrm>
                  <a:prstGeom prst="rect">
                    <a:avLst/>
                  </a:prstGeom>
                </p:spPr>
              </p:pic>
            </mc:Fallback>
          </mc:AlternateContent>
        </p:grpSp>
      </p:grpSp>
    </p:spTree>
    <p:extLst>
      <p:ext uri="{BB962C8B-B14F-4D97-AF65-F5344CB8AC3E}">
        <p14:creationId xmlns:p14="http://schemas.microsoft.com/office/powerpoint/2010/main" val="6139796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C6DF8-321A-F13B-92D1-B0B9F2ED2619}"/>
              </a:ext>
            </a:extLst>
          </p:cNvPr>
          <p:cNvSpPr>
            <a:spLocks noGrp="1"/>
          </p:cNvSpPr>
          <p:nvPr>
            <p:ph type="ctrTitle"/>
          </p:nvPr>
        </p:nvSpPr>
        <p:spPr>
          <a:xfrm>
            <a:off x="891983" y="288758"/>
            <a:ext cx="6551554" cy="1262234"/>
          </a:xfrm>
        </p:spPr>
        <p:txBody>
          <a:bodyPr>
            <a:noAutofit/>
          </a:bodyPr>
          <a:lstStyle/>
          <a:p>
            <a:pPr algn="l"/>
            <a:r>
              <a:rPr lang="en-US" sz="4400" b="1" dirty="0"/>
              <a:t>Language Awareness in Hotel Industry</a:t>
            </a:r>
          </a:p>
        </p:txBody>
      </p:sp>
      <p:sp>
        <p:nvSpPr>
          <p:cNvPr id="3" name="Subtitle 2">
            <a:extLst>
              <a:ext uri="{FF2B5EF4-FFF2-40B4-BE49-F238E27FC236}">
                <a16:creationId xmlns:a16="http://schemas.microsoft.com/office/drawing/2014/main" id="{2563022E-E0B5-122A-AAB4-6F1EBB737CD5}"/>
              </a:ext>
            </a:extLst>
          </p:cNvPr>
          <p:cNvSpPr>
            <a:spLocks noGrp="1"/>
          </p:cNvSpPr>
          <p:nvPr>
            <p:ph type="subTitle" idx="1"/>
          </p:nvPr>
        </p:nvSpPr>
        <p:spPr>
          <a:xfrm>
            <a:off x="640152" y="1699540"/>
            <a:ext cx="7595813" cy="4850632"/>
          </a:xfrm>
        </p:spPr>
        <p:txBody>
          <a:bodyPr>
            <a:noAutofit/>
          </a:bodyPr>
          <a:lstStyle/>
          <a:p>
            <a:pPr marL="342900" indent="-342900" algn="just">
              <a:buFont typeface="Arial" panose="020B0604020202020204" pitchFamily="34" charset="0"/>
              <a:buChar char="•"/>
            </a:pPr>
            <a:r>
              <a:rPr lang="en-US" b="1" dirty="0"/>
              <a:t>First Impressions Matter</a:t>
            </a:r>
          </a:p>
          <a:p>
            <a:pPr marL="342900" indent="-342900" algn="just">
              <a:buFont typeface="Arial" panose="020B0604020202020204" pitchFamily="34" charset="0"/>
              <a:buChar char="•"/>
            </a:pPr>
            <a:r>
              <a:rPr lang="en-US" b="1" dirty="0"/>
              <a:t>Effective Communication</a:t>
            </a:r>
          </a:p>
          <a:p>
            <a:pPr marL="342900" indent="-342900" algn="just">
              <a:buFont typeface="Arial" panose="020B0604020202020204" pitchFamily="34" charset="0"/>
              <a:buChar char="•"/>
            </a:pPr>
            <a:r>
              <a:rPr lang="en-US" b="1" dirty="0"/>
              <a:t>Multilingual Training</a:t>
            </a:r>
          </a:p>
          <a:p>
            <a:pPr algn="just"/>
            <a:endParaRPr lang="en-US" b="1" dirty="0"/>
          </a:p>
          <a:p>
            <a:pPr algn="just"/>
            <a:endParaRPr lang="en-US" b="1" dirty="0"/>
          </a:p>
          <a:p>
            <a:pPr algn="just"/>
            <a:endParaRPr lang="en-US" b="1" dirty="0"/>
          </a:p>
        </p:txBody>
      </p:sp>
      <p:pic>
        <p:nvPicPr>
          <p:cNvPr id="4" name="Picture 3" descr="Work as receptionist in &lt;strong&gt;Hotel&lt;/strong&gt; - Eusper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152" y="3114336"/>
            <a:ext cx="5921069" cy="3692349"/>
          </a:xfrm>
          <a:prstGeom prst="rect">
            <a:avLst/>
          </a:prstGeom>
        </p:spPr>
      </p:pic>
      <p:grpSp>
        <p:nvGrpSpPr>
          <p:cNvPr id="13" name="Group 12">
            <a:extLst>
              <a:ext uri="{FF2B5EF4-FFF2-40B4-BE49-F238E27FC236}">
                <a16:creationId xmlns:a16="http://schemas.microsoft.com/office/drawing/2014/main" id="{87DA9D45-B7B7-4D9A-92E2-07AAC994881C}"/>
              </a:ext>
            </a:extLst>
          </p:cNvPr>
          <p:cNvGrpSpPr/>
          <p:nvPr/>
        </p:nvGrpSpPr>
        <p:grpSpPr>
          <a:xfrm>
            <a:off x="8332589" y="110213"/>
            <a:ext cx="3598568" cy="3030107"/>
            <a:chOff x="0" y="0"/>
            <a:chExt cx="1752600" cy="1264285"/>
          </a:xfrm>
        </p:grpSpPr>
        <p:pic>
          <p:nvPicPr>
            <p:cNvPr id="15" name="Picture 14" descr="Image result for Diversity Images. Free">
              <a:extLst>
                <a:ext uri="{FF2B5EF4-FFF2-40B4-BE49-F238E27FC236}">
                  <a16:creationId xmlns:a16="http://schemas.microsoft.com/office/drawing/2014/main" id="{2797FF4F-3A25-6B18-AE06-FDCA02D3D5C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752600" cy="1264285"/>
            </a:xfrm>
            <a:prstGeom prst="rect">
              <a:avLst/>
            </a:prstGeom>
            <a:noFill/>
            <a:ln>
              <a:noFill/>
            </a:ln>
          </p:spPr>
        </p:pic>
        <p:grpSp>
          <p:nvGrpSpPr>
            <p:cNvPr id="17" name="Group 16">
              <a:extLst>
                <a:ext uri="{FF2B5EF4-FFF2-40B4-BE49-F238E27FC236}">
                  <a16:creationId xmlns:a16="http://schemas.microsoft.com/office/drawing/2014/main" id="{D258F9D9-2988-DBC7-8B8C-61AC4D9BFC73}"/>
                </a:ext>
              </a:extLst>
            </p:cNvPr>
            <p:cNvGrpSpPr/>
            <p:nvPr/>
          </p:nvGrpSpPr>
          <p:grpSpPr>
            <a:xfrm>
              <a:off x="381000" y="133350"/>
              <a:ext cx="1277620" cy="802005"/>
              <a:chOff x="304800" y="152400"/>
              <a:chExt cx="1277620" cy="802005"/>
            </a:xfrm>
          </p:grpSpPr>
          <mc:AlternateContent xmlns:mc="http://schemas.openxmlformats.org/markup-compatibility/2006" xmlns:p14="http://schemas.microsoft.com/office/powerpoint/2010/main">
            <mc:Choice Requires="p14">
              <p:contentPart p14:bwMode="auto" r:id="rId5">
                <p14:nvContentPartPr>
                  <p14:cNvPr id="19" name="Ink 18">
                    <a:extLst>
                      <a:ext uri="{FF2B5EF4-FFF2-40B4-BE49-F238E27FC236}">
                        <a16:creationId xmlns:a16="http://schemas.microsoft.com/office/drawing/2014/main" id="{E3D3171F-D13F-5D38-3435-605445F16E68}"/>
                      </a:ext>
                    </a:extLst>
                  </p14:cNvPr>
                  <p14:cNvContentPartPr/>
                  <p14:nvPr/>
                </p14:nvContentPartPr>
                <p14:xfrm>
                  <a:off x="304800" y="152400"/>
                  <a:ext cx="1277620" cy="718820"/>
                </p14:xfrm>
              </p:contentPart>
            </mc:Choice>
            <mc:Fallback xmlns="">
              <p:pic>
                <p:nvPicPr>
                  <p:cNvPr id="19" name="Ink 18">
                    <a:extLst>
                      <a:ext uri="{FF2B5EF4-FFF2-40B4-BE49-F238E27FC236}">
                        <a16:creationId xmlns:a16="http://schemas.microsoft.com/office/drawing/2014/main" id="{45C32672-7F9F-30AC-B44F-35F1E3294302}"/>
                      </a:ext>
                    </a:extLst>
                  </p:cNvPr>
                  <p:cNvPicPr/>
                  <p:nvPr/>
                </p:nvPicPr>
                <p:blipFill>
                  <a:blip r:embed="rId6"/>
                  <a:stretch>
                    <a:fillRect/>
                  </a:stretch>
                </p:blipFill>
                <p:spPr>
                  <a:xfrm>
                    <a:off x="300416" y="148645"/>
                    <a:ext cx="1286213" cy="72617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1" name="Ink 20">
                    <a:extLst>
                      <a:ext uri="{FF2B5EF4-FFF2-40B4-BE49-F238E27FC236}">
                        <a16:creationId xmlns:a16="http://schemas.microsoft.com/office/drawing/2014/main" id="{0CD46B37-0CA4-918F-2169-C6C72AF58069}"/>
                      </a:ext>
                    </a:extLst>
                  </p14:cNvPr>
                  <p14:cNvContentPartPr/>
                  <p14:nvPr/>
                </p14:nvContentPartPr>
                <p14:xfrm>
                  <a:off x="513715" y="674370"/>
                  <a:ext cx="834120" cy="280035"/>
                </p14:xfrm>
              </p:contentPart>
            </mc:Choice>
            <mc:Fallback xmlns="">
              <p:pic>
                <p:nvPicPr>
                  <p:cNvPr id="20" name="Ink 19">
                    <a:extLst>
                      <a:ext uri="{FF2B5EF4-FFF2-40B4-BE49-F238E27FC236}">
                        <a16:creationId xmlns:a16="http://schemas.microsoft.com/office/drawing/2014/main" id="{5995ABB9-BD99-8EDC-4276-092A9BD9A01E}"/>
                      </a:ext>
                    </a:extLst>
                  </p:cNvPr>
                  <p:cNvPicPr/>
                  <p:nvPr/>
                </p:nvPicPr>
                <p:blipFill>
                  <a:blip r:embed="rId8"/>
                  <a:stretch>
                    <a:fillRect/>
                  </a:stretch>
                </p:blipFill>
                <p:spPr>
                  <a:xfrm>
                    <a:off x="509329" y="670612"/>
                    <a:ext cx="842717" cy="287400"/>
                  </a:xfrm>
                  <a:prstGeom prst="rect">
                    <a:avLst/>
                  </a:prstGeom>
                </p:spPr>
              </p:pic>
            </mc:Fallback>
          </mc:AlternateContent>
        </p:grpSp>
      </p:grpSp>
    </p:spTree>
    <p:extLst>
      <p:ext uri="{BB962C8B-B14F-4D97-AF65-F5344CB8AC3E}">
        <p14:creationId xmlns:p14="http://schemas.microsoft.com/office/powerpoint/2010/main" val="14820383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C6DF8-321A-F13B-92D1-B0B9F2ED2619}"/>
              </a:ext>
            </a:extLst>
          </p:cNvPr>
          <p:cNvSpPr>
            <a:spLocks noGrp="1"/>
          </p:cNvSpPr>
          <p:nvPr>
            <p:ph type="ctrTitle"/>
          </p:nvPr>
        </p:nvSpPr>
        <p:spPr>
          <a:xfrm>
            <a:off x="640151" y="566952"/>
            <a:ext cx="6803386" cy="764620"/>
          </a:xfrm>
        </p:spPr>
        <p:txBody>
          <a:bodyPr>
            <a:normAutofit/>
          </a:bodyPr>
          <a:lstStyle/>
          <a:p>
            <a:pPr algn="l"/>
            <a:r>
              <a:rPr lang="en-US" sz="4400" b="1" dirty="0"/>
              <a:t>Real-Life Examples</a:t>
            </a:r>
          </a:p>
        </p:txBody>
      </p:sp>
      <p:sp>
        <p:nvSpPr>
          <p:cNvPr id="3" name="Subtitle 2">
            <a:extLst>
              <a:ext uri="{FF2B5EF4-FFF2-40B4-BE49-F238E27FC236}">
                <a16:creationId xmlns:a16="http://schemas.microsoft.com/office/drawing/2014/main" id="{2563022E-E0B5-122A-AAB4-6F1EBB737CD5}"/>
              </a:ext>
            </a:extLst>
          </p:cNvPr>
          <p:cNvSpPr>
            <a:spLocks noGrp="1"/>
          </p:cNvSpPr>
          <p:nvPr>
            <p:ph type="subTitle" idx="1"/>
          </p:nvPr>
        </p:nvSpPr>
        <p:spPr>
          <a:xfrm>
            <a:off x="640152" y="1699540"/>
            <a:ext cx="7595813" cy="4850632"/>
          </a:xfrm>
        </p:spPr>
        <p:txBody>
          <a:bodyPr>
            <a:noAutofit/>
          </a:bodyPr>
          <a:lstStyle/>
          <a:p>
            <a:pPr algn="just"/>
            <a:r>
              <a:rPr lang="en-US" b="1" dirty="0">
                <a:solidFill>
                  <a:schemeClr val="tx1"/>
                </a:solidFill>
              </a:rPr>
              <a:t>Story 1: A Warm Welcome</a:t>
            </a:r>
          </a:p>
          <a:p>
            <a:pPr algn="just"/>
            <a:r>
              <a:rPr lang="en-US" b="1" dirty="0">
                <a:solidFill>
                  <a:schemeClr val="tx1"/>
                </a:solidFill>
              </a:rPr>
              <a:t>Story 2: Language for Resolving Problem</a:t>
            </a:r>
          </a:p>
          <a:p>
            <a:pPr algn="just"/>
            <a:endParaRPr lang="en-US" b="1" dirty="0"/>
          </a:p>
        </p:txBody>
      </p:sp>
      <p:pic>
        <p:nvPicPr>
          <p:cNvPr id="5" name="Picture 4" descr="Photo Essay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151" y="2596640"/>
            <a:ext cx="6691091" cy="4102080"/>
          </a:xfrm>
          <a:prstGeom prst="rect">
            <a:avLst/>
          </a:prstGeom>
        </p:spPr>
      </p:pic>
      <p:grpSp>
        <p:nvGrpSpPr>
          <p:cNvPr id="13" name="Group 12">
            <a:extLst>
              <a:ext uri="{FF2B5EF4-FFF2-40B4-BE49-F238E27FC236}">
                <a16:creationId xmlns:a16="http://schemas.microsoft.com/office/drawing/2014/main" id="{0AE574F1-1CBB-87EF-4D38-E49E372D20B6}"/>
              </a:ext>
            </a:extLst>
          </p:cNvPr>
          <p:cNvGrpSpPr/>
          <p:nvPr/>
        </p:nvGrpSpPr>
        <p:grpSpPr>
          <a:xfrm>
            <a:off x="9153939" y="184487"/>
            <a:ext cx="2680594" cy="2412154"/>
            <a:chOff x="0" y="0"/>
            <a:chExt cx="1752600" cy="1264285"/>
          </a:xfrm>
        </p:grpSpPr>
        <p:pic>
          <p:nvPicPr>
            <p:cNvPr id="15" name="Picture 14" descr="Image result for Diversity Images. Free">
              <a:extLst>
                <a:ext uri="{FF2B5EF4-FFF2-40B4-BE49-F238E27FC236}">
                  <a16:creationId xmlns:a16="http://schemas.microsoft.com/office/drawing/2014/main" id="{F169EC5C-B07C-361A-35AF-A2B2A6C1315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752600" cy="1264285"/>
            </a:xfrm>
            <a:prstGeom prst="rect">
              <a:avLst/>
            </a:prstGeom>
            <a:noFill/>
            <a:ln>
              <a:noFill/>
            </a:ln>
          </p:spPr>
        </p:pic>
        <p:grpSp>
          <p:nvGrpSpPr>
            <p:cNvPr id="17" name="Group 16">
              <a:extLst>
                <a:ext uri="{FF2B5EF4-FFF2-40B4-BE49-F238E27FC236}">
                  <a16:creationId xmlns:a16="http://schemas.microsoft.com/office/drawing/2014/main" id="{048029E0-936C-689A-2283-9DAB83E3425D}"/>
                </a:ext>
              </a:extLst>
            </p:cNvPr>
            <p:cNvGrpSpPr/>
            <p:nvPr/>
          </p:nvGrpSpPr>
          <p:grpSpPr>
            <a:xfrm>
              <a:off x="381000" y="133350"/>
              <a:ext cx="1277620" cy="802005"/>
              <a:chOff x="304800" y="152400"/>
              <a:chExt cx="1277620" cy="802005"/>
            </a:xfrm>
          </p:grpSpPr>
          <mc:AlternateContent xmlns:mc="http://schemas.openxmlformats.org/markup-compatibility/2006" xmlns:p14="http://schemas.microsoft.com/office/powerpoint/2010/main">
            <mc:Choice Requires="p14">
              <p:contentPart p14:bwMode="auto" r:id="rId5">
                <p14:nvContentPartPr>
                  <p14:cNvPr id="19" name="Ink 18">
                    <a:extLst>
                      <a:ext uri="{FF2B5EF4-FFF2-40B4-BE49-F238E27FC236}">
                        <a16:creationId xmlns:a16="http://schemas.microsoft.com/office/drawing/2014/main" id="{A92B7B17-CCE1-8066-BE4B-2C67042D7299}"/>
                      </a:ext>
                    </a:extLst>
                  </p14:cNvPr>
                  <p14:cNvContentPartPr/>
                  <p14:nvPr/>
                </p14:nvContentPartPr>
                <p14:xfrm>
                  <a:off x="304800" y="152400"/>
                  <a:ext cx="1277620" cy="718820"/>
                </p14:xfrm>
              </p:contentPart>
            </mc:Choice>
            <mc:Fallback xmlns="">
              <p:pic>
                <p:nvPicPr>
                  <p:cNvPr id="19" name="Ink 18">
                    <a:extLst>
                      <a:ext uri="{FF2B5EF4-FFF2-40B4-BE49-F238E27FC236}">
                        <a16:creationId xmlns:a16="http://schemas.microsoft.com/office/drawing/2014/main" id="{45C32672-7F9F-30AC-B44F-35F1E3294302}"/>
                      </a:ext>
                    </a:extLst>
                  </p:cNvPr>
                  <p:cNvPicPr/>
                  <p:nvPr/>
                </p:nvPicPr>
                <p:blipFill>
                  <a:blip r:embed="rId6"/>
                  <a:stretch>
                    <a:fillRect/>
                  </a:stretch>
                </p:blipFill>
                <p:spPr>
                  <a:xfrm>
                    <a:off x="300416" y="148645"/>
                    <a:ext cx="1286213" cy="72617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1" name="Ink 20">
                    <a:extLst>
                      <a:ext uri="{FF2B5EF4-FFF2-40B4-BE49-F238E27FC236}">
                        <a16:creationId xmlns:a16="http://schemas.microsoft.com/office/drawing/2014/main" id="{77B935E2-9CCB-5BFB-19E4-7BA70F4C8A3B}"/>
                      </a:ext>
                    </a:extLst>
                  </p14:cNvPr>
                  <p14:cNvContentPartPr/>
                  <p14:nvPr/>
                </p14:nvContentPartPr>
                <p14:xfrm>
                  <a:off x="513715" y="674370"/>
                  <a:ext cx="834120" cy="280035"/>
                </p14:xfrm>
              </p:contentPart>
            </mc:Choice>
            <mc:Fallback xmlns="">
              <p:pic>
                <p:nvPicPr>
                  <p:cNvPr id="20" name="Ink 19">
                    <a:extLst>
                      <a:ext uri="{FF2B5EF4-FFF2-40B4-BE49-F238E27FC236}">
                        <a16:creationId xmlns:a16="http://schemas.microsoft.com/office/drawing/2014/main" id="{5995ABB9-BD99-8EDC-4276-092A9BD9A01E}"/>
                      </a:ext>
                    </a:extLst>
                  </p:cNvPr>
                  <p:cNvPicPr/>
                  <p:nvPr/>
                </p:nvPicPr>
                <p:blipFill>
                  <a:blip r:embed="rId8"/>
                  <a:stretch>
                    <a:fillRect/>
                  </a:stretch>
                </p:blipFill>
                <p:spPr>
                  <a:xfrm>
                    <a:off x="509329" y="670612"/>
                    <a:ext cx="842717" cy="287400"/>
                  </a:xfrm>
                  <a:prstGeom prst="rect">
                    <a:avLst/>
                  </a:prstGeom>
                </p:spPr>
              </p:pic>
            </mc:Fallback>
          </mc:AlternateContent>
        </p:grpSp>
      </p:grpSp>
    </p:spTree>
    <p:extLst>
      <p:ext uri="{BB962C8B-B14F-4D97-AF65-F5344CB8AC3E}">
        <p14:creationId xmlns:p14="http://schemas.microsoft.com/office/powerpoint/2010/main" val="36039781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C6DF8-321A-F13B-92D1-B0B9F2ED2619}"/>
              </a:ext>
            </a:extLst>
          </p:cNvPr>
          <p:cNvSpPr>
            <a:spLocks noGrp="1"/>
          </p:cNvSpPr>
          <p:nvPr>
            <p:ph type="ctrTitle"/>
          </p:nvPr>
        </p:nvSpPr>
        <p:spPr>
          <a:xfrm>
            <a:off x="1103356" y="1549831"/>
            <a:ext cx="5425781" cy="712922"/>
          </a:xfrm>
        </p:spPr>
        <p:txBody>
          <a:bodyPr>
            <a:normAutofit fontScale="90000"/>
          </a:bodyPr>
          <a:lstStyle/>
          <a:p>
            <a:pPr algn="l"/>
            <a:r>
              <a:rPr lang="en-GB" b="1" dirty="0">
                <a:solidFill>
                  <a:schemeClr val="accent2"/>
                </a:solidFill>
              </a:rPr>
              <a:t>Conclusion</a:t>
            </a:r>
            <a:br>
              <a:rPr lang="en-GB" b="1" dirty="0">
                <a:solidFill>
                  <a:schemeClr val="accent2"/>
                </a:solidFill>
              </a:rPr>
            </a:br>
            <a:r>
              <a:rPr lang="en-GB" b="1" dirty="0">
                <a:solidFill>
                  <a:schemeClr val="accent2"/>
                </a:solidFill>
              </a:rPr>
              <a:t> </a:t>
            </a:r>
            <a:endParaRPr lang="en-US" b="1" dirty="0">
              <a:solidFill>
                <a:schemeClr val="accent2"/>
              </a:solidFill>
            </a:endParaRPr>
          </a:p>
        </p:txBody>
      </p:sp>
      <p:sp>
        <p:nvSpPr>
          <p:cNvPr id="4" name="Rectangle 3"/>
          <p:cNvSpPr/>
          <p:nvPr/>
        </p:nvSpPr>
        <p:spPr>
          <a:xfrm>
            <a:off x="6405965" y="2234622"/>
            <a:ext cx="4132881" cy="3416320"/>
          </a:xfrm>
          <a:prstGeom prst="rect">
            <a:avLst/>
          </a:prstGeom>
        </p:spPr>
        <p:txBody>
          <a:bodyPr wrap="square">
            <a:spAutoFit/>
          </a:bodyPr>
          <a:lstStyle/>
          <a:p>
            <a:pPr algn="just">
              <a:defRPr/>
            </a:pPr>
            <a:r>
              <a:rPr lang="en-GB" sz="2400" dirty="0"/>
              <a:t>Finally, we can say that the diversity of languages spoken at the Diversity Hotel &amp; Spa London is a great strength of the establishment. The ability to understand and use foreign languages is a major factor in providing memorable service to guests.</a:t>
            </a:r>
            <a:endParaRPr lang="en-US" sz="2400" dirty="0"/>
          </a:p>
        </p:txBody>
      </p:sp>
      <p:grpSp>
        <p:nvGrpSpPr>
          <p:cNvPr id="3" name="Group 2">
            <a:extLst>
              <a:ext uri="{FF2B5EF4-FFF2-40B4-BE49-F238E27FC236}">
                <a16:creationId xmlns:a16="http://schemas.microsoft.com/office/drawing/2014/main" id="{9507B3A6-BBDE-5203-E5CF-3B3C3B1F3A8B}"/>
              </a:ext>
            </a:extLst>
          </p:cNvPr>
          <p:cNvGrpSpPr/>
          <p:nvPr/>
        </p:nvGrpSpPr>
        <p:grpSpPr>
          <a:xfrm>
            <a:off x="891153" y="1997434"/>
            <a:ext cx="4273513" cy="3918827"/>
            <a:chOff x="0" y="0"/>
            <a:chExt cx="1752600" cy="1264285"/>
          </a:xfrm>
        </p:grpSpPr>
        <p:pic>
          <p:nvPicPr>
            <p:cNvPr id="5" name="Picture 4" descr="Image result for Diversity Images. Free">
              <a:extLst>
                <a:ext uri="{FF2B5EF4-FFF2-40B4-BE49-F238E27FC236}">
                  <a16:creationId xmlns:a16="http://schemas.microsoft.com/office/drawing/2014/main" id="{3B61A0FF-511B-0164-5826-112DADCB64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752600" cy="1264285"/>
            </a:xfrm>
            <a:prstGeom prst="rect">
              <a:avLst/>
            </a:prstGeom>
            <a:noFill/>
            <a:ln>
              <a:noFill/>
            </a:ln>
          </p:spPr>
        </p:pic>
        <p:grpSp>
          <p:nvGrpSpPr>
            <p:cNvPr id="6" name="Group 5">
              <a:extLst>
                <a:ext uri="{FF2B5EF4-FFF2-40B4-BE49-F238E27FC236}">
                  <a16:creationId xmlns:a16="http://schemas.microsoft.com/office/drawing/2014/main" id="{317E6E9B-F997-F5DE-DA14-B610A9BAE6A0}"/>
                </a:ext>
              </a:extLst>
            </p:cNvPr>
            <p:cNvGrpSpPr/>
            <p:nvPr/>
          </p:nvGrpSpPr>
          <p:grpSpPr>
            <a:xfrm>
              <a:off x="381000" y="133350"/>
              <a:ext cx="1277620" cy="802005"/>
              <a:chOff x="304800" y="152400"/>
              <a:chExt cx="1277620" cy="802005"/>
            </a:xfrm>
          </p:grpSpPr>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2CB40DA8-E1F1-539C-F96D-94FFD6AAD692}"/>
                      </a:ext>
                    </a:extLst>
                  </p14:cNvPr>
                  <p14:cNvContentPartPr/>
                  <p14:nvPr/>
                </p14:nvContentPartPr>
                <p14:xfrm>
                  <a:off x="304800" y="152400"/>
                  <a:ext cx="1277620" cy="718820"/>
                </p14:xfrm>
              </p:contentPart>
            </mc:Choice>
            <mc:Fallback xmlns="">
              <p:pic>
                <p:nvPicPr>
                  <p:cNvPr id="7" name="Ink 6">
                    <a:extLst>
                      <a:ext uri="{FF2B5EF4-FFF2-40B4-BE49-F238E27FC236}">
                        <a16:creationId xmlns:a16="http://schemas.microsoft.com/office/drawing/2014/main" id="{2CB40DA8-E1F1-539C-F96D-94FFD6AAD692}"/>
                      </a:ext>
                    </a:extLst>
                  </p:cNvPr>
                  <p:cNvPicPr/>
                  <p:nvPr/>
                </p:nvPicPr>
                <p:blipFill>
                  <a:blip r:embed="rId5"/>
                  <a:stretch>
                    <a:fillRect/>
                  </a:stretch>
                </p:blipFill>
                <p:spPr>
                  <a:xfrm>
                    <a:off x="301108" y="149497"/>
                    <a:ext cx="1284857" cy="72451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45472121-ECCA-5142-3AC3-6E86000091F6}"/>
                      </a:ext>
                    </a:extLst>
                  </p14:cNvPr>
                  <p14:cNvContentPartPr/>
                  <p14:nvPr/>
                </p14:nvContentPartPr>
                <p14:xfrm>
                  <a:off x="513715" y="674370"/>
                  <a:ext cx="834120" cy="280035"/>
                </p14:xfrm>
              </p:contentPart>
            </mc:Choice>
            <mc:Fallback xmlns="">
              <p:pic>
                <p:nvPicPr>
                  <p:cNvPr id="8" name="Ink 7">
                    <a:extLst>
                      <a:ext uri="{FF2B5EF4-FFF2-40B4-BE49-F238E27FC236}">
                        <a16:creationId xmlns:a16="http://schemas.microsoft.com/office/drawing/2014/main" id="{45472121-ECCA-5142-3AC3-6E86000091F6}"/>
                      </a:ext>
                    </a:extLst>
                  </p:cNvPr>
                  <p:cNvPicPr/>
                  <p:nvPr/>
                </p:nvPicPr>
                <p:blipFill>
                  <a:blip r:embed="rId7"/>
                  <a:stretch>
                    <a:fillRect/>
                  </a:stretch>
                </p:blipFill>
                <p:spPr>
                  <a:xfrm>
                    <a:off x="510021" y="671465"/>
                    <a:ext cx="841360" cy="285729"/>
                  </a:xfrm>
                  <a:prstGeom prst="rect">
                    <a:avLst/>
                  </a:prstGeom>
                </p:spPr>
              </p:pic>
            </mc:Fallback>
          </mc:AlternateContent>
        </p:grpSp>
      </p:grpSp>
    </p:spTree>
    <p:extLst>
      <p:ext uri="{BB962C8B-B14F-4D97-AF65-F5344CB8AC3E}">
        <p14:creationId xmlns:p14="http://schemas.microsoft.com/office/powerpoint/2010/main" val="26982194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0" y="-12539"/>
            <a:ext cx="12192000" cy="6883078"/>
          </a:xfrm>
          <a:prstGeom prst="rect">
            <a:avLst/>
          </a:prstGeom>
        </p:spPr>
      </p:pic>
    </p:spTree>
    <p:extLst>
      <p:ext uri="{BB962C8B-B14F-4D97-AF65-F5344CB8AC3E}">
        <p14:creationId xmlns:p14="http://schemas.microsoft.com/office/powerpoint/2010/main" val="10779893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871</TotalTime>
  <Words>716</Words>
  <Application>Microsoft Office PowerPoint</Application>
  <PresentationFormat>Widescreen</PresentationFormat>
  <Paragraphs>52</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Wisp</vt:lpstr>
      <vt:lpstr>PowerPoint Presentation</vt:lpstr>
      <vt:lpstr>PowerPoint Presentation</vt:lpstr>
      <vt:lpstr>    Benefits of Multilingualism </vt:lpstr>
      <vt:lpstr>PowerPoint Presentation</vt:lpstr>
      <vt:lpstr>Language Awareness in Hotel Industry</vt:lpstr>
      <vt:lpstr>Real-Life Examples</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huu</dc:title>
  <dc:creator>17ChoudhouryA</dc:creator>
  <cp:lastModifiedBy>17ChoudhouryA</cp:lastModifiedBy>
  <cp:revision>12</cp:revision>
  <dcterms:created xsi:type="dcterms:W3CDTF">2023-10-23T13:48:28Z</dcterms:created>
  <dcterms:modified xsi:type="dcterms:W3CDTF">2023-10-27T15:14:53Z</dcterms:modified>
</cp:coreProperties>
</file>