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1"/>
  </p:notesMasterIdLst>
  <p:sldIdLst>
    <p:sldId id="317" r:id="rId5"/>
    <p:sldId id="343" r:id="rId6"/>
    <p:sldId id="344" r:id="rId7"/>
    <p:sldId id="345" r:id="rId8"/>
    <p:sldId id="346" r:id="rId9"/>
    <p:sldId id="347" r:id="rId10"/>
  </p:sldIdLst>
  <p:sldSz cx="12192000" cy="6858000"/>
  <p:notesSz cx="6858000" cy="9144000"/>
  <p:custDataLst>
    <p:tags r:id="rId12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7EDEE"/>
    <a:srgbClr val="ECCEC4"/>
    <a:srgbClr val="9BBA8B"/>
    <a:srgbClr val="DD8E89"/>
    <a:srgbClr val="FC8071"/>
    <a:srgbClr val="F6E7E2"/>
    <a:srgbClr val="FFFFFF"/>
    <a:srgbClr val="F7E8E8"/>
    <a:srgbClr val="FFF6DD"/>
    <a:srgbClr val="D3E7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375" autoAdjust="0"/>
    <p:restoredTop sz="94238" autoAdjust="0"/>
  </p:normalViewPr>
  <p:slideViewPr>
    <p:cSldViewPr snapToGrid="0">
      <p:cViewPr varScale="1">
        <p:scale>
          <a:sx n="74" d="100"/>
          <a:sy n="74" d="100"/>
        </p:scale>
        <p:origin x="440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39" d="100"/>
        <a:sy n="139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C7C8D6-8378-491C-A88C-F5C0F1DDB3DF}" type="datetimeFigureOut">
              <a:rPr lang="zh-CN" altLang="en-US" smtClean="0"/>
              <a:t>2020/3/4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681912-8CC0-4B9F-BE2A-5B54BD796BF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03606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55658E-12C6-F44D-8691-2D1C43C1F13E}" type="slidenum">
              <a:t>1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367141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2681912-8CC0-4B9F-BE2A-5B54BD796BF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39032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2681912-8CC0-4B9F-BE2A-5B54BD796BF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111234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Better understanding of the organization: perceived advantage, the probability of potential failure</a:t>
            </a:r>
          </a:p>
          <a:p>
            <a:r>
              <a:rPr lang="en-US" altLang="zh-CN" dirty="0"/>
              <a:t>Reliable Information: the original data, reflection of public view</a:t>
            </a:r>
          </a:p>
          <a:p>
            <a:endParaRPr lang="en-US" altLang="zh-CN" dirty="0"/>
          </a:p>
          <a:p>
            <a:r>
              <a:rPr lang="en-GB" altLang="zh-CN" noProof="0" dirty="0"/>
              <a:t>Organisations’ behaviours: using these theories to analyse the behaviours of Lidl and its competitors in order to discuss the advantages and disadvantages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2681912-8CC0-4B9F-BE2A-5B54BD796BF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704143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2681912-8CC0-4B9F-BE2A-5B54BD796BF3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F0502020204030204"/>
              <a:ea typeface="等线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812644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Consuming habits are changing: people are less sensible to price, at least for grocery</a:t>
            </a:r>
          </a:p>
          <a:p>
            <a:r>
              <a:rPr lang="en-US" altLang="zh-CN" dirty="0"/>
              <a:t>Quick expansion is important considering a comparatively small market share of Lidl  5.9%</a:t>
            </a:r>
          </a:p>
          <a:p>
            <a:r>
              <a:rPr lang="en-US" altLang="zh-CN" dirty="0"/>
              <a:t>Improving convenience is the essence of convenience stores which is welcomed by customers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681912-8CC0-4B9F-BE2A-5B54BD796BF3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598219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A70607A-EB09-4464-B9F9-BBAE9FEA89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5F884A62-FE00-4E3D-ADA0-E22F86BE88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BD06559F-931E-4C1C-BAA3-CE3BB96CAA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C556E-D11A-48D7-81C0-B1B5323EC136}" type="datetimeFigureOut">
              <a:rPr lang="zh-CN" altLang="en-US" smtClean="0"/>
              <a:t>2020/3/4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010C8357-4EE7-434F-8F1D-EB72F50A22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863E9BA-C35D-4623-8AEC-12CBA17658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5263E-7865-4889-9FDE-7A423744D6B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839124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D461D68-9D60-45C1-84CF-8694F122A0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3A4BDC1-FF73-432D-AC47-8EEEC5E092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DCF9B87-024B-4A06-BA78-956CBBDA03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C556E-D11A-48D7-81C0-B1B5323EC136}" type="datetimeFigureOut">
              <a:rPr lang="zh-CN" altLang="en-US" smtClean="0"/>
              <a:t>2020/3/4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157915F-D67C-484A-9A5C-333C71D199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058CB9FE-E585-479C-9939-C1DF8EC97B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5263E-7865-4889-9FDE-7A423744D6B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461448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A1C1372-734A-4296-9FB4-2B237227A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6E2504FB-3962-4ABB-8F21-3B1297384B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873F61E-C842-45A9-9C07-EC60B6A6D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C556E-D11A-48D7-81C0-B1B5323EC136}" type="datetimeFigureOut">
              <a:rPr lang="zh-CN" altLang="en-US" smtClean="0"/>
              <a:t>2020/3/4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4C42772-006F-42F3-A53C-D6F9334C5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2DE654AF-4882-4FA1-A3C1-F88A71FB2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5263E-7865-4889-9FDE-7A423744D6B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53270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C3E3B72-32AE-40DB-856E-1F79DC1CC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E86AB566-0A02-47B8-B36A-57903E92C8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2F0B06DF-2A5D-49B6-940D-1C73553E32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D1D9A042-4577-4206-93A8-735631107E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C556E-D11A-48D7-81C0-B1B5323EC136}" type="datetimeFigureOut">
              <a:rPr lang="zh-CN" altLang="en-US" smtClean="0"/>
              <a:t>2020/3/4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51D834B9-AC17-4E4F-9973-2C6080B73C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31C0070B-569D-4FDB-83D2-2831B39FB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5263E-7865-4889-9FDE-7A423744D6B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69458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矩形 10"/>
          <p:cNvSpPr/>
          <p:nvPr userDrawn="1"/>
        </p:nvSpPr>
        <p:spPr>
          <a:xfrm>
            <a:off x="8426828" y="4019940"/>
            <a:ext cx="775136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模板下载：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www.1ppt.com/moban/          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行业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模板：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www.1ppt.com/hangye/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节日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模板：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www.1ppt.com/jieri/          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素材：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www.1ppt.com/sucai/</a:t>
            </a:r>
          </a:p>
          <a:p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背景图片：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www.1ppt.com/beijing/        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图表：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www.1ppt.com/tubiao/     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精美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         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教程： 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www.1ppt.com/powerpoint/      </a:t>
            </a:r>
          </a:p>
          <a:p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课件：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www.1ppt.com/kejian/             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字体下载：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www.1ppt.com/ziti/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工作总结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www.1ppt.com/xiazai/zongjie/ 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工作计划：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www.1ppt.com/xiazai/jihua/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商务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模板：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www.1ppt.com/moban/shangwu/  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个人简历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www.1ppt.com/xiazai/jianli/  </a:t>
            </a:r>
          </a:p>
          <a:p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毕业答辩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www.1ppt.com/xiazai/dabian/  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工作汇报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PPT</a:t>
            </a:r>
            <a:r>
              <a:rPr lang="zh-CN" altLang="en-US" sz="100" dirty="0">
                <a:solidFill>
                  <a:prstClr val="white"/>
                </a:solidFill>
                <a:latin typeface="Calibri"/>
                <a:ea typeface="宋体"/>
              </a:rPr>
              <a:t>：</a:t>
            </a:r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www.1ppt.com/xiazai/huibao/    </a:t>
            </a:r>
          </a:p>
          <a:p>
            <a:r>
              <a:rPr lang="en-US" altLang="zh-CN" sz="100" dirty="0">
                <a:solidFill>
                  <a:prstClr val="white"/>
                </a:solidFill>
                <a:latin typeface="Calibri"/>
                <a:ea typeface="宋体"/>
              </a:rPr>
              <a:t> </a:t>
            </a:r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47FA247E-FC99-4DEE-9659-A61E58CA1A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87EFF825-A106-4C43-96EC-00D9D7D29F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C2506D75-1984-4130-BBE1-66A0B2075A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405EF971-1A5F-4FCD-A849-5068EEBFA0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B74A3C7F-A504-486F-AC52-BAFC7D2EE7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ECF8FD0D-2A45-42AA-9F3A-D4BBA2C3F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C556E-D11A-48D7-81C0-B1B5323EC136}" type="datetimeFigureOut">
              <a:rPr lang="zh-CN" altLang="en-US" smtClean="0"/>
              <a:t>2020/3/4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CE9B8A7F-BFA8-4329-AFC8-89D05783C6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32C94869-7BF3-4FFD-812C-03E8CEB5C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5263E-7865-4889-9FDE-7A423744D6B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292618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17CC1BC-64C9-4962-A764-37E770FBC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8638FC6B-45DE-432B-B145-F8D8AB2AC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C556E-D11A-48D7-81C0-B1B5323EC136}" type="datetimeFigureOut">
              <a:rPr lang="zh-CN" altLang="en-US" smtClean="0"/>
              <a:t>2020/3/4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E413F784-0D7C-43D2-A802-629BA7317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48781AAF-B2A9-4052-BD38-326FE4C13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5263E-7865-4889-9FDE-7A423744D6B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788455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A5BCC6E6-411E-4830-BEE1-1A62680180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C556E-D11A-48D7-81C0-B1B5323EC136}" type="datetimeFigureOut">
              <a:rPr lang="zh-CN" altLang="en-US" smtClean="0"/>
              <a:t>2020/3/4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FF4BA76C-B531-4C6F-850E-214EA4DF3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85662A71-4ED7-4C0E-AF3B-EACBFA468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5263E-7865-4889-9FDE-7A423744D6B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772627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E2B54FA-E333-4D04-A18F-7D50B83F6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672AD769-544A-47A1-A306-AEDAED2938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D8514AB2-F4D7-4383-B3E7-D0F7163789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25D2DB71-2A42-4C00-9449-CA0DA297B2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C556E-D11A-48D7-81C0-B1B5323EC136}" type="datetimeFigureOut">
              <a:rPr lang="zh-CN" altLang="en-US" smtClean="0"/>
              <a:t>2020/3/4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ADC5D84D-5127-4599-9769-61D2E6955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E55A3411-124D-4AEE-9E12-7E3048799D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5263E-7865-4889-9FDE-7A423744D6B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583435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DC113AC-DF3C-45F8-8376-712B7F9BF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B9E7EF9C-8988-4176-8DA2-5346BDB810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4872ECB9-BC6A-47B2-9484-8779389266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7C7DA26D-1083-4E20-8433-3EACB78127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C556E-D11A-48D7-81C0-B1B5323EC136}" type="datetimeFigureOut">
              <a:rPr lang="zh-CN" altLang="en-US" smtClean="0"/>
              <a:t>2020/3/4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D8488704-F74A-430C-9177-1F6D51338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AEEC994E-AAE0-4342-820B-14F521FAD6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5263E-7865-4889-9FDE-7A423744D6B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28217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581F35A-5862-461C-A776-246D30F82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7FAA2EDF-8154-4C55-8E92-834173DDF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1806EFA-9976-4A7A-810D-76C7047B74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C556E-D11A-48D7-81C0-B1B5323EC136}" type="datetimeFigureOut">
              <a:rPr lang="zh-CN" altLang="en-US" smtClean="0"/>
              <a:t>2020/3/4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428A798A-BE9A-4072-A93C-D1D1E20307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9DD673F-0533-4515-9B56-B753621D62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5263E-7865-4889-9FDE-7A423744D6B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625098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99D47182-1EDE-4FA1-B130-E58222460D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DFE14DC1-ED6B-47BE-A195-B8D73B1D8B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3C965E7-1B02-43B7-BFDC-37294AFC8E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C556E-D11A-48D7-81C0-B1B5323EC136}" type="datetimeFigureOut">
              <a:rPr lang="zh-CN" altLang="en-US" smtClean="0"/>
              <a:t>2020/3/4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C516B03-A310-4DD8-90FD-D6C9AA68EC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174A88E-0943-4A05-8AAD-3E4E90A972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95263E-7865-4889-9FDE-7A423744D6B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430620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5A2F3B47-B08B-4181-88A1-0D61C596F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79D1A009-55AC-40B1-BECE-C8E17CE742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594A7723-30C6-41D1-B39D-85DF3D3995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C556E-D11A-48D7-81C0-B1B5323EC136}" type="datetimeFigureOut">
              <a:rPr lang="zh-CN" altLang="en-US" smtClean="0"/>
              <a:t>2020/3/4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16D8014-D4F0-4B30-B629-8D6D50AFBF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F5A88B7-1EF5-48FA-988D-161EF7D697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95263E-7865-4889-9FDE-7A423744D6B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156388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dl.co.uk/about-us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advantage-marketline-com.ezproxy.uwtsd.ac.uk/Analysis/details/the-big-6-uk-food-retailers-how-supermarkets-are-responding-to-the-discounter-threat-2926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E7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角三角形 1">
            <a:extLst>
              <a:ext uri="{FF2B5EF4-FFF2-40B4-BE49-F238E27FC236}">
                <a16:creationId xmlns:a16="http://schemas.microsoft.com/office/drawing/2014/main" id="{E5301F62-E527-430F-AF58-A8666358B360}"/>
              </a:ext>
            </a:extLst>
          </p:cNvPr>
          <p:cNvSpPr/>
          <p:nvPr/>
        </p:nvSpPr>
        <p:spPr>
          <a:xfrm>
            <a:off x="0" y="0"/>
            <a:ext cx="14810282" cy="7375161"/>
          </a:xfrm>
          <a:prstGeom prst="rtTriangle">
            <a:avLst/>
          </a:prstGeom>
          <a:solidFill>
            <a:srgbClr val="ECCEC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图文框 17">
            <a:extLst>
              <a:ext uri="{FF2B5EF4-FFF2-40B4-BE49-F238E27FC236}">
                <a16:creationId xmlns:a16="http://schemas.microsoft.com/office/drawing/2014/main" id="{5FBC000B-BE00-4A5E-B560-58415F21BB8D}"/>
              </a:ext>
            </a:extLst>
          </p:cNvPr>
          <p:cNvSpPr/>
          <p:nvPr/>
        </p:nvSpPr>
        <p:spPr>
          <a:xfrm>
            <a:off x="3475851" y="2030277"/>
            <a:ext cx="5196116" cy="3712315"/>
          </a:xfrm>
          <a:prstGeom prst="frame">
            <a:avLst>
              <a:gd name="adj1" fmla="val 3697"/>
            </a:avLst>
          </a:prstGeom>
          <a:solidFill>
            <a:srgbClr val="F6E7E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1" name="图文框 10">
            <a:extLst>
              <a:ext uri="{FF2B5EF4-FFF2-40B4-BE49-F238E27FC236}">
                <a16:creationId xmlns:a16="http://schemas.microsoft.com/office/drawing/2014/main" id="{DF9485A3-2D8E-4153-B28A-F12E542FC5CE}"/>
              </a:ext>
            </a:extLst>
          </p:cNvPr>
          <p:cNvSpPr/>
          <p:nvPr/>
        </p:nvSpPr>
        <p:spPr>
          <a:xfrm>
            <a:off x="3475851" y="1073932"/>
            <a:ext cx="5196116" cy="3515618"/>
          </a:xfrm>
          <a:prstGeom prst="frame">
            <a:avLst>
              <a:gd name="adj1" fmla="val 3697"/>
            </a:avLst>
          </a:prstGeom>
          <a:solidFill>
            <a:srgbClr val="ECCEC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2" name="矩形 11">
            <a:extLst>
              <a:ext uri="{FF2B5EF4-FFF2-40B4-BE49-F238E27FC236}">
                <a16:creationId xmlns:a16="http://schemas.microsoft.com/office/drawing/2014/main" id="{81D8B5E6-ACDC-49F9-84DB-34E7456AF497}"/>
              </a:ext>
            </a:extLst>
          </p:cNvPr>
          <p:cNvSpPr/>
          <p:nvPr/>
        </p:nvSpPr>
        <p:spPr>
          <a:xfrm>
            <a:off x="2228849" y="1793318"/>
            <a:ext cx="7734300" cy="326147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317500" dist="190500" dir="2700000" algn="tl" rotWithShape="0">
              <a:prstClr val="black">
                <a:alpha val="38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7C8D3318-B0DA-4E47-86F5-595D7FC8AEEC}"/>
              </a:ext>
            </a:extLst>
          </p:cNvPr>
          <p:cNvSpPr txBox="1"/>
          <p:nvPr/>
        </p:nvSpPr>
        <p:spPr>
          <a:xfrm>
            <a:off x="2717367" y="2310216"/>
            <a:ext cx="675726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dist"/>
            <a:r>
              <a:rPr lang="en-US" altLang="zh-CN" sz="4000" dirty="0">
                <a:solidFill>
                  <a:srgbClr val="171919"/>
                </a:solidFill>
                <a:latin typeface="字魂59号-创粗黑" panose="00000500000000000000" pitchFamily="2" charset="-122"/>
                <a:ea typeface="字魂59号-创粗黑" panose="00000500000000000000" pitchFamily="2" charset="-122"/>
              </a:rPr>
              <a:t>The feasibility for Lidl to own convenience stores</a:t>
            </a:r>
            <a:endParaRPr lang="zh-CN" altLang="en-US" sz="4000" dirty="0">
              <a:solidFill>
                <a:srgbClr val="171919"/>
              </a:solidFill>
              <a:latin typeface="字魂59号-创粗黑" panose="00000500000000000000" pitchFamily="2" charset="-122"/>
              <a:ea typeface="字魂59号-创粗黑" panose="00000500000000000000" pitchFamily="2" charset="-122"/>
            </a:endParaRPr>
          </a:p>
        </p:txBody>
      </p:sp>
      <p:sp>
        <p:nvSpPr>
          <p:cNvPr id="17" name="矩形 16">
            <a:extLst>
              <a:ext uri="{FF2B5EF4-FFF2-40B4-BE49-F238E27FC236}">
                <a16:creationId xmlns:a16="http://schemas.microsoft.com/office/drawing/2014/main" id="{D0DCD905-DFB9-40EE-BF7B-CFB2FD80C220}"/>
              </a:ext>
            </a:extLst>
          </p:cNvPr>
          <p:cNvSpPr/>
          <p:nvPr/>
        </p:nvSpPr>
        <p:spPr>
          <a:xfrm>
            <a:off x="5056529" y="1073931"/>
            <a:ext cx="2078940" cy="115032"/>
          </a:xfrm>
          <a:prstGeom prst="rect">
            <a:avLst/>
          </a:prstGeom>
          <a:solidFill>
            <a:srgbClr val="17191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1" name="矩形 20">
            <a:extLst>
              <a:ext uri="{FF2B5EF4-FFF2-40B4-BE49-F238E27FC236}">
                <a16:creationId xmlns:a16="http://schemas.microsoft.com/office/drawing/2014/main" id="{22FF8EA3-7841-4B46-8E86-A40A62DABE99}"/>
              </a:ext>
            </a:extLst>
          </p:cNvPr>
          <p:cNvSpPr/>
          <p:nvPr/>
        </p:nvSpPr>
        <p:spPr>
          <a:xfrm>
            <a:off x="5056528" y="4212523"/>
            <a:ext cx="4206741" cy="684803"/>
          </a:xfrm>
          <a:prstGeom prst="rect">
            <a:avLst/>
          </a:prstGeom>
        </p:spPr>
        <p:txBody>
          <a:bodyPr wrap="square" lIns="68580" tIns="34290" rIns="68580" bIns="34290">
            <a:spAutoFit/>
          </a:bodyPr>
          <a:lstStyle/>
          <a:p>
            <a:pPr>
              <a:defRPr/>
            </a:pPr>
            <a:r>
              <a:rPr lang="en-US" altLang="zh-CN" sz="2000" b="1" spc="225" dirty="0">
                <a:solidFill>
                  <a:srgbClr val="171919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ea"/>
                <a:sym typeface="+mn-lt"/>
              </a:rPr>
              <a:t>Name: Hongli Shang</a:t>
            </a:r>
          </a:p>
          <a:p>
            <a:pPr>
              <a:defRPr/>
            </a:pPr>
            <a:r>
              <a:rPr lang="en-US" sz="2000" b="1" spc="225" dirty="0">
                <a:solidFill>
                  <a:srgbClr val="171919"/>
                </a:solidFill>
                <a:latin typeface="华文楷体" panose="02010600040101010101" pitchFamily="2" charset="-122"/>
                <a:ea typeface="华文楷体" panose="02010600040101010101" pitchFamily="2" charset="-122"/>
                <a:cs typeface="+mn-ea"/>
                <a:sym typeface="+mn-lt"/>
              </a:rPr>
              <a:t>Student number: 1904764</a:t>
            </a:r>
            <a:endParaRPr sz="2000" b="1" spc="225" dirty="0">
              <a:solidFill>
                <a:srgbClr val="171919"/>
              </a:solidFill>
              <a:latin typeface="华文楷体" panose="02010600040101010101" pitchFamily="2" charset="-122"/>
              <a:ea typeface="华文楷体" panose="02010600040101010101" pitchFamily="2" charset="-122"/>
              <a:cs typeface="+mn-ea"/>
              <a:sym typeface="+mn-lt"/>
            </a:endParaRPr>
          </a:p>
        </p:txBody>
      </p:sp>
      <p:sp>
        <p:nvSpPr>
          <p:cNvPr id="20" name="矩形 19">
            <a:extLst>
              <a:ext uri="{FF2B5EF4-FFF2-40B4-BE49-F238E27FC236}">
                <a16:creationId xmlns:a16="http://schemas.microsoft.com/office/drawing/2014/main" id="{0EA98B5C-018E-425A-A0C7-D92CDAD5365E}"/>
              </a:ext>
            </a:extLst>
          </p:cNvPr>
          <p:cNvSpPr/>
          <p:nvPr/>
        </p:nvSpPr>
        <p:spPr>
          <a:xfrm>
            <a:off x="5056529" y="5619006"/>
            <a:ext cx="2078940" cy="115032"/>
          </a:xfrm>
          <a:prstGeom prst="rect">
            <a:avLst/>
          </a:prstGeom>
          <a:solidFill>
            <a:srgbClr val="17191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latin typeface="字魂58号-创中黑" panose="00000500000000000000" pitchFamily="2" charset="-122"/>
              <a:ea typeface="字魂58号-创中黑" panose="00000500000000000000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972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4" grpId="0"/>
      <p:bldP spid="17" grpId="0" animBg="1"/>
      <p:bldP spid="21" grpId="0"/>
      <p:bldP spid="20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组合 3">
            <a:extLst>
              <a:ext uri="{FF2B5EF4-FFF2-40B4-BE49-F238E27FC236}">
                <a16:creationId xmlns:a16="http://schemas.microsoft.com/office/drawing/2014/main" id="{68D64839-2DCB-4411-A280-F4AA36E9ED3E}"/>
              </a:ext>
            </a:extLst>
          </p:cNvPr>
          <p:cNvGrpSpPr/>
          <p:nvPr/>
        </p:nvGrpSpPr>
        <p:grpSpPr>
          <a:xfrm>
            <a:off x="660399" y="504490"/>
            <a:ext cx="573235" cy="481442"/>
            <a:chOff x="3378359" y="640707"/>
            <a:chExt cx="663790" cy="557497"/>
          </a:xfrm>
        </p:grpSpPr>
        <p:sp>
          <p:nvSpPr>
            <p:cNvPr id="2" name="图文框 1">
              <a:extLst>
                <a:ext uri="{FF2B5EF4-FFF2-40B4-BE49-F238E27FC236}">
                  <a16:creationId xmlns:a16="http://schemas.microsoft.com/office/drawing/2014/main" id="{4ED448EC-7973-4DCB-B2A3-5A55F8ECBB51}"/>
                </a:ext>
              </a:extLst>
            </p:cNvPr>
            <p:cNvSpPr/>
            <p:nvPr/>
          </p:nvSpPr>
          <p:spPr>
            <a:xfrm>
              <a:off x="3378359" y="640707"/>
              <a:ext cx="442527" cy="371664"/>
            </a:xfrm>
            <a:prstGeom prst="frame">
              <a:avLst>
                <a:gd name="adj1" fmla="val 7594"/>
              </a:avLst>
            </a:prstGeom>
            <a:solidFill>
              <a:srgbClr val="ECCE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endParaRPr>
            </a:p>
          </p:txBody>
        </p:sp>
        <p:sp>
          <p:nvSpPr>
            <p:cNvPr id="3" name="图文框 2">
              <a:extLst>
                <a:ext uri="{FF2B5EF4-FFF2-40B4-BE49-F238E27FC236}">
                  <a16:creationId xmlns:a16="http://schemas.microsoft.com/office/drawing/2014/main" id="{036C49B5-C1D6-449D-9571-3A90F7A831F9}"/>
                </a:ext>
              </a:extLst>
            </p:cNvPr>
            <p:cNvSpPr/>
            <p:nvPr/>
          </p:nvSpPr>
          <p:spPr>
            <a:xfrm>
              <a:off x="3599622" y="826540"/>
              <a:ext cx="442527" cy="371664"/>
            </a:xfrm>
            <a:prstGeom prst="frame">
              <a:avLst>
                <a:gd name="adj1" fmla="val 7594"/>
              </a:avLst>
            </a:prstGeom>
            <a:solidFill>
              <a:srgbClr val="ECCE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F0502020204030204"/>
                <a:ea typeface="等线" panose="02010600030101010101" pitchFamily="2" charset="-122"/>
                <a:cs typeface="+mn-cs"/>
              </a:endParaRPr>
            </a:p>
          </p:txBody>
        </p:sp>
      </p:grpSp>
      <p:sp>
        <p:nvSpPr>
          <p:cNvPr id="5" name="文本框 4">
            <a:extLst>
              <a:ext uri="{FF2B5EF4-FFF2-40B4-BE49-F238E27FC236}">
                <a16:creationId xmlns:a16="http://schemas.microsoft.com/office/drawing/2014/main" id="{DB444242-7218-48C5-A90E-AE65BB69E035}"/>
              </a:ext>
            </a:extLst>
          </p:cNvPr>
          <p:cNvSpPr txBox="1"/>
          <p:nvPr/>
        </p:nvSpPr>
        <p:spPr bwMode="auto">
          <a:xfrm>
            <a:off x="1424712" y="479137"/>
            <a:ext cx="8000958" cy="523220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>
              <a:defRPr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Segoe UI Light" panose="020B0502040204020203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b="0" i="0" u="none" strike="noStrike" kern="1200" cap="none" spc="30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</a:rPr>
              <a:t>Brief Introduction of Lidl</a:t>
            </a:r>
            <a:endParaRPr kumimoji="0" lang="zh-CN" altLang="en-US" b="0" i="0" u="none" strike="noStrike" kern="1200" cap="none" spc="30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</a:endParaRPr>
          </a:p>
        </p:txBody>
      </p:sp>
      <p:sp>
        <p:nvSpPr>
          <p:cNvPr id="7" name="TextBox 77">
            <a:extLst>
              <a:ext uri="{FF2B5EF4-FFF2-40B4-BE49-F238E27FC236}">
                <a16:creationId xmlns:a16="http://schemas.microsoft.com/office/drawing/2014/main" id="{E1B29866-D20B-4B02-A0B7-91DE6B82DCE1}"/>
              </a:ext>
            </a:extLst>
          </p:cNvPr>
          <p:cNvSpPr txBox="1"/>
          <p:nvPr/>
        </p:nvSpPr>
        <p:spPr>
          <a:xfrm>
            <a:off x="4802902" y="1341806"/>
            <a:ext cx="6887020" cy="474533"/>
          </a:xfrm>
          <a:prstGeom prst="rect">
            <a:avLst/>
          </a:prstGeom>
        </p:spPr>
        <p:txBody>
          <a:bodyPr vert="horz" lIns="182880" tIns="91440" rIns="182880" bIns="91440" rtlCol="0" anchor="ctr">
            <a:noAutofit/>
          </a:bodyPr>
          <a:lstStyle>
            <a:defPPr>
              <a:defRPr lang="en-US"/>
            </a:defPPr>
            <a:lvl1pPr defTabSz="914082">
              <a:spcBef>
                <a:spcPct val="0"/>
              </a:spcBef>
              <a:defRPr sz="6600">
                <a:solidFill>
                  <a:srgbClr val="171717"/>
                </a:solidFill>
                <a:latin typeface="Bebas Neue" panose="020B0606020202050201" pitchFamily="34" charset="0"/>
                <a:ea typeface="Roboto Light" panose="02000000000000000000" pitchFamily="2" charset="0"/>
                <a:cs typeface="Lato Light" panose="020F0402020204030203" pitchFamily="34" charset="0"/>
              </a:defRPr>
            </a:lvl1pPr>
          </a:lstStyle>
          <a:p>
            <a:pPr marL="0" marR="0" lvl="0" indent="0" algn="l" defTabSz="182816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+mn-lt"/>
                <a:ea typeface="字魂58号-创中黑" panose="00000500000000000000" pitchFamily="2" charset="-122"/>
              </a:rPr>
              <a:t>An overview of Lidl and the retailing market</a:t>
            </a:r>
            <a:endParaRPr kumimoji="0" lang="id-ID" sz="20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+mn-lt"/>
              <a:ea typeface="字魂58号-创中黑" panose="00000500000000000000" pitchFamily="2" charset="-122"/>
            </a:endParaRPr>
          </a:p>
        </p:txBody>
      </p:sp>
      <p:sp>
        <p:nvSpPr>
          <p:cNvPr id="8" name="Rectangle 81">
            <a:extLst>
              <a:ext uri="{FF2B5EF4-FFF2-40B4-BE49-F238E27FC236}">
                <a16:creationId xmlns:a16="http://schemas.microsoft.com/office/drawing/2014/main" id="{07C932B0-3BC8-4324-B822-993D8CC7CDD4}"/>
              </a:ext>
            </a:extLst>
          </p:cNvPr>
          <p:cNvSpPr/>
          <p:nvPr/>
        </p:nvSpPr>
        <p:spPr>
          <a:xfrm>
            <a:off x="4595391" y="1905765"/>
            <a:ext cx="6155458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marR="0" lvl="0" indent="-285750" algn="just" defTabSz="1828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D8E89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kumimoji="0" lang="en-US" sz="1600" b="0" i="0" u="none" strike="noStrike" kern="1200" cap="none" spc="0" normalizeH="0" baseline="0" noProof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+mn-ea"/>
                <a:cs typeface="Arial" charset="0"/>
              </a:rPr>
              <a:t>Lidl is an ambitious </a:t>
            </a:r>
            <a:r>
              <a:rPr kumimoji="0" lang="en-US" sz="1600" b="1" i="0" u="none" strike="noStrike" kern="1200" cap="none" spc="0" normalizeH="0" baseline="0" noProof="1">
                <a:ln>
                  <a:noFill/>
                </a:ln>
                <a:solidFill>
                  <a:srgbClr val="FC8071"/>
                </a:solidFill>
                <a:effectLst/>
                <a:uLnTx/>
                <a:uFillTx/>
                <a:latin typeface="+mn-ea"/>
                <a:cs typeface="Arial" charset="0"/>
              </a:rPr>
              <a:t>grocery retailer </a:t>
            </a:r>
            <a:r>
              <a:rPr kumimoji="0" lang="en-US" sz="1600" b="0" i="0" u="none" strike="noStrike" kern="1200" cap="none" spc="0" normalizeH="0" baseline="0" noProof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+mn-ea"/>
                <a:cs typeface="Arial" charset="0"/>
              </a:rPr>
              <a:t>based in Germany which opened its first store in 1994 in the UK.</a:t>
            </a:r>
          </a:p>
          <a:p>
            <a:pPr marR="0" lvl="0" algn="just" defTabSz="1828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D8E89"/>
              </a:buClr>
              <a:buSzTx/>
              <a:tabLst/>
              <a:defRPr/>
            </a:pPr>
            <a:r>
              <a:rPr kumimoji="0" lang="en-US" sz="1600" b="0" i="0" u="none" strike="noStrike" kern="1200" cap="none" spc="0" normalizeH="0" baseline="0" noProof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+mn-ea"/>
                <a:cs typeface="Arial" charset="0"/>
              </a:rPr>
              <a:t> </a:t>
            </a:r>
          </a:p>
          <a:p>
            <a:pPr marL="285750" marR="0" lvl="0" indent="-285750" algn="just" defTabSz="1828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D8E89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lang="en-US" sz="1600" noProof="1">
                <a:solidFill>
                  <a:prstClr val="black">
                    <a:lumMod val="75000"/>
                    <a:lumOff val="25000"/>
                  </a:prstClr>
                </a:solidFill>
                <a:latin typeface="+mn-ea"/>
                <a:cs typeface="Arial" charset="0"/>
              </a:rPr>
              <a:t>The </a:t>
            </a:r>
            <a:r>
              <a:rPr lang="en-US" sz="1600" b="1" noProof="1">
                <a:solidFill>
                  <a:srgbClr val="FC8071"/>
                </a:solidFill>
                <a:latin typeface="+mn-ea"/>
                <a:cs typeface="Arial" charset="0"/>
              </a:rPr>
              <a:t>competition</a:t>
            </a:r>
            <a:r>
              <a:rPr lang="en-US" sz="1600" noProof="1">
                <a:solidFill>
                  <a:prstClr val="black">
                    <a:lumMod val="75000"/>
                    <a:lumOff val="25000"/>
                  </a:prstClr>
                </a:solidFill>
                <a:latin typeface="+mn-ea"/>
                <a:cs typeface="Arial" charset="0"/>
              </a:rPr>
              <a:t> in retailing industry is intense.</a:t>
            </a:r>
          </a:p>
          <a:p>
            <a:pPr marR="0" lvl="0" algn="just" defTabSz="1828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D8E89"/>
              </a:buClr>
              <a:buSzTx/>
              <a:tabLst/>
              <a:defRPr/>
            </a:pPr>
            <a:endParaRPr lang="en-US" sz="1600" noProof="1">
              <a:solidFill>
                <a:prstClr val="black">
                  <a:lumMod val="75000"/>
                  <a:lumOff val="25000"/>
                </a:prstClr>
              </a:solidFill>
              <a:latin typeface="+mn-ea"/>
              <a:cs typeface="Arial" charset="0"/>
            </a:endParaRPr>
          </a:p>
          <a:p>
            <a:pPr marL="285750" marR="0" lvl="0" indent="-285750" algn="just" defTabSz="1828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DD8E89"/>
              </a:buClr>
              <a:buSzTx/>
              <a:buFont typeface="Wingdings" panose="05000000000000000000" pitchFamily="2" charset="2"/>
              <a:buChar char="ü"/>
              <a:tabLst/>
              <a:defRPr/>
            </a:pPr>
            <a:r>
              <a:rPr lang="en-US" sz="1600" b="1" noProof="1">
                <a:solidFill>
                  <a:srgbClr val="FC8071"/>
                </a:solidFill>
                <a:latin typeface="+mn-ea"/>
                <a:cs typeface="Arial" charset="0"/>
              </a:rPr>
              <a:t>Hard discounters</a:t>
            </a:r>
            <a:r>
              <a:rPr lang="en-US" sz="1600" noProof="1">
                <a:solidFill>
                  <a:prstClr val="black">
                    <a:lumMod val="75000"/>
                    <a:lumOff val="25000"/>
                  </a:prstClr>
                </a:solidFill>
                <a:latin typeface="+mn-ea"/>
                <a:cs typeface="Arial" charset="0"/>
              </a:rPr>
              <a:t>, for example, Lidl are taking away the market share of ‘big four’.</a:t>
            </a:r>
          </a:p>
        </p:txBody>
      </p:sp>
      <p:sp>
        <p:nvSpPr>
          <p:cNvPr id="9" name="TextBox 82">
            <a:extLst>
              <a:ext uri="{FF2B5EF4-FFF2-40B4-BE49-F238E27FC236}">
                <a16:creationId xmlns:a16="http://schemas.microsoft.com/office/drawing/2014/main" id="{123AB8B0-CCAB-416D-B2CB-6294580799C8}"/>
              </a:ext>
            </a:extLst>
          </p:cNvPr>
          <p:cNvSpPr txBox="1"/>
          <p:nvPr/>
        </p:nvSpPr>
        <p:spPr>
          <a:xfrm>
            <a:off x="4695801" y="4327044"/>
            <a:ext cx="1937183" cy="540091"/>
          </a:xfrm>
          <a:prstGeom prst="rect">
            <a:avLst/>
          </a:prstGeom>
        </p:spPr>
        <p:txBody>
          <a:bodyPr vert="horz" lIns="182880" tIns="91440" rIns="182880" bIns="91440" rtlCol="0" anchor="ctr">
            <a:noAutofit/>
          </a:bodyPr>
          <a:lstStyle>
            <a:defPPr>
              <a:defRPr lang="en-US"/>
            </a:defPPr>
            <a:lvl1pPr defTabSz="914082">
              <a:spcBef>
                <a:spcPct val="0"/>
              </a:spcBef>
              <a:defRPr sz="2800">
                <a:solidFill>
                  <a:srgbClr val="171717"/>
                </a:solidFill>
                <a:latin typeface="Bebas Neue" panose="020B0606020202050201" pitchFamily="34" charset="0"/>
                <a:ea typeface="Roboto Light" panose="02000000000000000000" pitchFamily="2" charset="0"/>
                <a:cs typeface="Lato Light" panose="020F0402020204030203" pitchFamily="34" charset="0"/>
              </a:defRPr>
            </a:lvl1pPr>
          </a:lstStyle>
          <a:p>
            <a:pPr marL="0" marR="0" lvl="0" indent="0" algn="l" defTabSz="182816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b="1" dirty="0">
                <a:solidFill>
                  <a:prstClr val="black">
                    <a:lumMod val="75000"/>
                    <a:lumOff val="25000"/>
                  </a:prstClr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rPr>
              <a:t>Internal</a:t>
            </a:r>
            <a:endParaRPr kumimoji="0" lang="id-ID" sz="18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</a:endParaRPr>
          </a:p>
        </p:txBody>
      </p:sp>
      <p:sp>
        <p:nvSpPr>
          <p:cNvPr id="11" name="TextBox 84">
            <a:extLst>
              <a:ext uri="{FF2B5EF4-FFF2-40B4-BE49-F238E27FC236}">
                <a16:creationId xmlns:a16="http://schemas.microsoft.com/office/drawing/2014/main" id="{31E99649-1D18-4ED5-9063-6F5B04AD3A71}"/>
              </a:ext>
            </a:extLst>
          </p:cNvPr>
          <p:cNvSpPr txBox="1"/>
          <p:nvPr/>
        </p:nvSpPr>
        <p:spPr>
          <a:xfrm>
            <a:off x="9801216" y="4368404"/>
            <a:ext cx="2135939" cy="540091"/>
          </a:xfrm>
          <a:prstGeom prst="rect">
            <a:avLst/>
          </a:prstGeom>
        </p:spPr>
        <p:txBody>
          <a:bodyPr vert="horz" lIns="182880" tIns="91440" rIns="182880" bIns="91440" rtlCol="0" anchor="ctr">
            <a:noAutofit/>
          </a:bodyPr>
          <a:lstStyle>
            <a:defPPr>
              <a:defRPr lang="en-US"/>
            </a:defPPr>
            <a:lvl1pPr defTabSz="914082">
              <a:spcBef>
                <a:spcPct val="0"/>
              </a:spcBef>
              <a:defRPr sz="2800">
                <a:solidFill>
                  <a:srgbClr val="171717"/>
                </a:solidFill>
                <a:latin typeface="Bebas Neue" panose="020B0606020202050201" pitchFamily="34" charset="0"/>
                <a:ea typeface="Roboto Light" panose="02000000000000000000" pitchFamily="2" charset="0"/>
                <a:cs typeface="Lato Light" panose="020F0402020204030203" pitchFamily="34" charset="0"/>
              </a:defRPr>
            </a:lvl1pPr>
          </a:lstStyle>
          <a:p>
            <a:pPr marL="0" marR="0" lvl="0" indent="0" algn="l" defTabSz="182816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</a:rPr>
              <a:t>External</a:t>
            </a:r>
            <a:endParaRPr kumimoji="0" lang="id-ID" sz="18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</a:endParaRPr>
          </a:p>
        </p:txBody>
      </p:sp>
      <p:sp>
        <p:nvSpPr>
          <p:cNvPr id="12" name="Rectangle 85">
            <a:extLst>
              <a:ext uri="{FF2B5EF4-FFF2-40B4-BE49-F238E27FC236}">
                <a16:creationId xmlns:a16="http://schemas.microsoft.com/office/drawing/2014/main" id="{2EF18564-73D9-4603-A236-1B4CEC2A5D63}"/>
              </a:ext>
            </a:extLst>
          </p:cNvPr>
          <p:cNvSpPr/>
          <p:nvPr/>
        </p:nvSpPr>
        <p:spPr>
          <a:xfrm>
            <a:off x="4296931" y="5240146"/>
            <a:ext cx="303090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1828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24848"/>
              </a:buClr>
              <a:buSzTx/>
              <a:buFontTx/>
              <a:buNone/>
              <a:tabLst/>
              <a:defRPr/>
            </a:pPr>
            <a:r>
              <a:rPr lang="en-US" sz="2000" b="1" noProof="1">
                <a:solidFill>
                  <a:srgbClr val="FC8071"/>
                </a:solidFill>
                <a:latin typeface="字魂58号-创中黑" panose="00000500000000000000" pitchFamily="2" charset="-122"/>
                <a:ea typeface="字魂58号-创中黑" panose="00000500000000000000"/>
                <a:cs typeface="Arial" charset="0"/>
              </a:rPr>
              <a:t>The ambition of quick expansion for Lidl</a:t>
            </a:r>
            <a:endParaRPr kumimoji="0" lang="en-US" sz="2000" b="1" i="0" u="none" strike="noStrike" kern="1200" cap="none" spc="0" normalizeH="0" baseline="0" noProof="1">
              <a:ln>
                <a:noFill/>
              </a:ln>
              <a:solidFill>
                <a:srgbClr val="FC8071"/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/>
              <a:cs typeface="Arial" charset="0"/>
            </a:endParaRPr>
          </a:p>
        </p:txBody>
      </p:sp>
      <p:sp>
        <p:nvSpPr>
          <p:cNvPr id="14" name="Rectangle 87">
            <a:extLst>
              <a:ext uri="{FF2B5EF4-FFF2-40B4-BE49-F238E27FC236}">
                <a16:creationId xmlns:a16="http://schemas.microsoft.com/office/drawing/2014/main" id="{035184B1-9A3D-4ADD-B205-44011164B924}"/>
              </a:ext>
            </a:extLst>
          </p:cNvPr>
          <p:cNvSpPr/>
          <p:nvPr/>
        </p:nvSpPr>
        <p:spPr>
          <a:xfrm>
            <a:off x="8670775" y="5240146"/>
            <a:ext cx="326638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1828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24848"/>
              </a:buClr>
              <a:buSzTx/>
              <a:buFontTx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1">
                <a:ln>
                  <a:noFill/>
                </a:ln>
                <a:solidFill>
                  <a:srgbClr val="FC8071"/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Arial" charset="0"/>
              </a:rPr>
              <a:t>Behaviours of main competitors</a:t>
            </a:r>
          </a:p>
        </p:txBody>
      </p:sp>
      <p:cxnSp>
        <p:nvCxnSpPr>
          <p:cNvPr id="15" name="Straight Connector 36">
            <a:extLst>
              <a:ext uri="{FF2B5EF4-FFF2-40B4-BE49-F238E27FC236}">
                <a16:creationId xmlns:a16="http://schemas.microsoft.com/office/drawing/2014/main" id="{6CB92C7D-7B96-4A86-9D26-64D95DF3D034}"/>
              </a:ext>
            </a:extLst>
          </p:cNvPr>
          <p:cNvCxnSpPr>
            <a:cxnSpLocks/>
          </p:cNvCxnSpPr>
          <p:nvPr/>
        </p:nvCxnSpPr>
        <p:spPr>
          <a:xfrm flipH="1">
            <a:off x="7833804" y="4579817"/>
            <a:ext cx="37985" cy="1821571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Freeform 5">
            <a:extLst>
              <a:ext uri="{FF2B5EF4-FFF2-40B4-BE49-F238E27FC236}">
                <a16:creationId xmlns:a16="http://schemas.microsoft.com/office/drawing/2014/main" id="{A10D925C-0272-4621-BCD2-B824DA4372FE}"/>
              </a:ext>
            </a:extLst>
          </p:cNvPr>
          <p:cNvSpPr>
            <a:spLocks noEditPoints="1"/>
          </p:cNvSpPr>
          <p:nvPr/>
        </p:nvSpPr>
        <p:spPr bwMode="auto">
          <a:xfrm>
            <a:off x="11201122" y="4387623"/>
            <a:ext cx="457194" cy="457194"/>
          </a:xfrm>
          <a:custGeom>
            <a:avLst/>
            <a:gdLst>
              <a:gd name="T0" fmla="*/ 795 w 1116"/>
              <a:gd name="T1" fmla="*/ 774 h 1117"/>
              <a:gd name="T2" fmla="*/ 1039 w 1116"/>
              <a:gd name="T3" fmla="*/ 623 h 1117"/>
              <a:gd name="T4" fmla="*/ 970 w 1116"/>
              <a:gd name="T5" fmla="*/ 816 h 1117"/>
              <a:gd name="T6" fmla="*/ 291 w 1116"/>
              <a:gd name="T7" fmla="*/ 610 h 1117"/>
              <a:gd name="T8" fmla="*/ 309 w 1116"/>
              <a:gd name="T9" fmla="*/ 848 h 1117"/>
              <a:gd name="T10" fmla="*/ 146 w 1116"/>
              <a:gd name="T11" fmla="*/ 816 h 1117"/>
              <a:gd name="T12" fmla="*/ 77 w 1116"/>
              <a:gd name="T13" fmla="*/ 623 h 1117"/>
              <a:gd name="T14" fmla="*/ 277 w 1116"/>
              <a:gd name="T15" fmla="*/ 290 h 1117"/>
              <a:gd name="T16" fmla="*/ 293 w 1116"/>
              <a:gd name="T17" fmla="*/ 482 h 1117"/>
              <a:gd name="T18" fmla="*/ 94 w 1116"/>
              <a:gd name="T19" fmla="*/ 415 h 1117"/>
              <a:gd name="T20" fmla="*/ 182 w 1116"/>
              <a:gd name="T21" fmla="*/ 252 h 1117"/>
              <a:gd name="T22" fmla="*/ 710 w 1116"/>
              <a:gd name="T23" fmla="*/ 340 h 1117"/>
              <a:gd name="T24" fmla="*/ 790 w 1116"/>
              <a:gd name="T25" fmla="*/ 512 h 1117"/>
              <a:gd name="T26" fmla="*/ 618 w 1116"/>
              <a:gd name="T27" fmla="*/ 796 h 1117"/>
              <a:gd name="T28" fmla="*/ 769 w 1116"/>
              <a:gd name="T29" fmla="*/ 735 h 1117"/>
              <a:gd name="T30" fmla="*/ 861 w 1116"/>
              <a:gd name="T31" fmla="*/ 938 h 1117"/>
              <a:gd name="T32" fmla="*/ 734 w 1116"/>
              <a:gd name="T33" fmla="*/ 1011 h 1117"/>
              <a:gd name="T34" fmla="*/ 689 w 1116"/>
              <a:gd name="T35" fmla="*/ 980 h 1117"/>
              <a:gd name="T36" fmla="*/ 615 w 1116"/>
              <a:gd name="T37" fmla="*/ 832 h 1117"/>
              <a:gd name="T38" fmla="*/ 678 w 1116"/>
              <a:gd name="T39" fmla="*/ 933 h 1117"/>
              <a:gd name="T40" fmla="*/ 445 w 1116"/>
              <a:gd name="T41" fmla="*/ 1031 h 1117"/>
              <a:gd name="T42" fmla="*/ 308 w 1116"/>
              <a:gd name="T43" fmla="*/ 976 h 1117"/>
              <a:gd name="T44" fmla="*/ 358 w 1116"/>
              <a:gd name="T45" fmla="*/ 866 h 1117"/>
              <a:gd name="T46" fmla="*/ 540 w 1116"/>
              <a:gd name="T47" fmla="*/ 577 h 1117"/>
              <a:gd name="T48" fmla="*/ 376 w 1116"/>
              <a:gd name="T49" fmla="*/ 821 h 1117"/>
              <a:gd name="T50" fmla="*/ 540 w 1116"/>
              <a:gd name="T51" fmla="*/ 577 h 1117"/>
              <a:gd name="T52" fmla="*/ 540 w 1116"/>
              <a:gd name="T53" fmla="*/ 360 h 1117"/>
              <a:gd name="T54" fmla="*/ 356 w 1116"/>
              <a:gd name="T55" fmla="*/ 352 h 1117"/>
              <a:gd name="T56" fmla="*/ 249 w 1116"/>
              <a:gd name="T57" fmla="*/ 230 h 1117"/>
              <a:gd name="T58" fmla="*/ 322 w 1116"/>
              <a:gd name="T59" fmla="*/ 134 h 1117"/>
              <a:gd name="T60" fmla="*/ 478 w 1116"/>
              <a:gd name="T61" fmla="*/ 80 h 1117"/>
              <a:gd name="T62" fmla="*/ 540 w 1116"/>
              <a:gd name="T63" fmla="*/ 74 h 1117"/>
              <a:gd name="T64" fmla="*/ 377 w 1116"/>
              <a:gd name="T65" fmla="*/ 294 h 1117"/>
              <a:gd name="T66" fmla="*/ 539 w 1116"/>
              <a:gd name="T67" fmla="*/ 74 h 1117"/>
              <a:gd name="T68" fmla="*/ 744 w 1116"/>
              <a:gd name="T69" fmla="*/ 110 h 1117"/>
              <a:gd name="T70" fmla="*/ 883 w 1116"/>
              <a:gd name="T71" fmla="*/ 198 h 1117"/>
              <a:gd name="T72" fmla="*/ 773 w 1116"/>
              <a:gd name="T73" fmla="*/ 282 h 1117"/>
              <a:gd name="T74" fmla="*/ 578 w 1116"/>
              <a:gd name="T75" fmla="*/ 74 h 1117"/>
              <a:gd name="T76" fmla="*/ 720 w 1116"/>
              <a:gd name="T77" fmla="*/ 301 h 1117"/>
              <a:gd name="T78" fmla="*/ 577 w 1116"/>
              <a:gd name="T79" fmla="*/ 74 h 1117"/>
              <a:gd name="T80" fmla="*/ 422 w 1116"/>
              <a:gd name="T81" fmla="*/ 909 h 1117"/>
              <a:gd name="T82" fmla="*/ 521 w 1116"/>
              <a:gd name="T83" fmla="*/ 831 h 1117"/>
              <a:gd name="T84" fmla="*/ 816 w 1116"/>
              <a:gd name="T85" fmla="*/ 424 h 1117"/>
              <a:gd name="T86" fmla="*/ 873 w 1116"/>
              <a:gd name="T87" fmla="*/ 269 h 1117"/>
              <a:gd name="T88" fmla="*/ 990 w 1116"/>
              <a:gd name="T89" fmla="*/ 337 h 1117"/>
              <a:gd name="T90" fmla="*/ 1041 w 1116"/>
              <a:gd name="T91" fmla="*/ 519 h 1117"/>
              <a:gd name="T92" fmla="*/ 392 w 1116"/>
              <a:gd name="T93" fmla="*/ 26 h 1117"/>
              <a:gd name="T94" fmla="*/ 183 w 1116"/>
              <a:gd name="T95" fmla="*/ 146 h 1117"/>
              <a:gd name="T96" fmla="*/ 44 w 1116"/>
              <a:gd name="T97" fmla="*/ 342 h 1117"/>
              <a:gd name="T98" fmla="*/ 0 w 1116"/>
              <a:gd name="T99" fmla="*/ 588 h 1117"/>
              <a:gd name="T100" fmla="*/ 67 w 1116"/>
              <a:gd name="T101" fmla="*/ 824 h 1117"/>
              <a:gd name="T102" fmla="*/ 224 w 1116"/>
              <a:gd name="T103" fmla="*/ 1006 h 1117"/>
              <a:gd name="T104" fmla="*/ 445 w 1116"/>
              <a:gd name="T105" fmla="*/ 1105 h 1117"/>
              <a:gd name="T106" fmla="*/ 697 w 1116"/>
              <a:gd name="T107" fmla="*/ 1099 h 1117"/>
              <a:gd name="T108" fmla="*/ 913 w 1116"/>
              <a:gd name="T109" fmla="*/ 990 h 1117"/>
              <a:gd name="T110" fmla="*/ 1061 w 1116"/>
              <a:gd name="T111" fmla="*/ 801 h 1117"/>
              <a:gd name="T112" fmla="*/ 1116 w 1116"/>
              <a:gd name="T113" fmla="*/ 559 h 1117"/>
              <a:gd name="T114" fmla="*/ 1061 w 1116"/>
              <a:gd name="T115" fmla="*/ 317 h 1117"/>
              <a:gd name="T116" fmla="*/ 913 w 1116"/>
              <a:gd name="T117" fmla="*/ 128 h 1117"/>
              <a:gd name="T118" fmla="*/ 697 w 1116"/>
              <a:gd name="T119" fmla="*/ 19 h 11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16" h="1117">
                <a:moveTo>
                  <a:pt x="900" y="903"/>
                </a:moveTo>
                <a:lnTo>
                  <a:pt x="871" y="883"/>
                </a:lnTo>
                <a:lnTo>
                  <a:pt x="840" y="864"/>
                </a:lnTo>
                <a:lnTo>
                  <a:pt x="823" y="856"/>
                </a:lnTo>
                <a:lnTo>
                  <a:pt x="807" y="848"/>
                </a:lnTo>
                <a:lnTo>
                  <a:pt x="790" y="841"/>
                </a:lnTo>
                <a:lnTo>
                  <a:pt x="774" y="834"/>
                </a:lnTo>
                <a:lnTo>
                  <a:pt x="784" y="804"/>
                </a:lnTo>
                <a:lnTo>
                  <a:pt x="795" y="774"/>
                </a:lnTo>
                <a:lnTo>
                  <a:pt x="804" y="742"/>
                </a:lnTo>
                <a:lnTo>
                  <a:pt x="811" y="710"/>
                </a:lnTo>
                <a:lnTo>
                  <a:pt x="818" y="677"/>
                </a:lnTo>
                <a:lnTo>
                  <a:pt x="822" y="645"/>
                </a:lnTo>
                <a:lnTo>
                  <a:pt x="825" y="610"/>
                </a:lnTo>
                <a:lnTo>
                  <a:pt x="828" y="577"/>
                </a:lnTo>
                <a:lnTo>
                  <a:pt x="1043" y="577"/>
                </a:lnTo>
                <a:lnTo>
                  <a:pt x="1041" y="601"/>
                </a:lnTo>
                <a:lnTo>
                  <a:pt x="1039" y="623"/>
                </a:lnTo>
                <a:lnTo>
                  <a:pt x="1035" y="647"/>
                </a:lnTo>
                <a:lnTo>
                  <a:pt x="1031" y="670"/>
                </a:lnTo>
                <a:lnTo>
                  <a:pt x="1025" y="691"/>
                </a:lnTo>
                <a:lnTo>
                  <a:pt x="1018" y="714"/>
                </a:lnTo>
                <a:lnTo>
                  <a:pt x="1010" y="735"/>
                </a:lnTo>
                <a:lnTo>
                  <a:pt x="1002" y="756"/>
                </a:lnTo>
                <a:lnTo>
                  <a:pt x="992" y="777"/>
                </a:lnTo>
                <a:lnTo>
                  <a:pt x="981" y="796"/>
                </a:lnTo>
                <a:lnTo>
                  <a:pt x="970" y="816"/>
                </a:lnTo>
                <a:lnTo>
                  <a:pt x="957" y="834"/>
                </a:lnTo>
                <a:lnTo>
                  <a:pt x="944" y="852"/>
                </a:lnTo>
                <a:lnTo>
                  <a:pt x="930" y="870"/>
                </a:lnTo>
                <a:lnTo>
                  <a:pt x="916" y="887"/>
                </a:lnTo>
                <a:lnTo>
                  <a:pt x="900" y="903"/>
                </a:lnTo>
                <a:lnTo>
                  <a:pt x="900" y="903"/>
                </a:lnTo>
                <a:close/>
                <a:moveTo>
                  <a:pt x="73" y="577"/>
                </a:moveTo>
                <a:lnTo>
                  <a:pt x="289" y="577"/>
                </a:lnTo>
                <a:lnTo>
                  <a:pt x="291" y="610"/>
                </a:lnTo>
                <a:lnTo>
                  <a:pt x="294" y="645"/>
                </a:lnTo>
                <a:lnTo>
                  <a:pt x="298" y="677"/>
                </a:lnTo>
                <a:lnTo>
                  <a:pt x="305" y="710"/>
                </a:lnTo>
                <a:lnTo>
                  <a:pt x="312" y="742"/>
                </a:lnTo>
                <a:lnTo>
                  <a:pt x="321" y="774"/>
                </a:lnTo>
                <a:lnTo>
                  <a:pt x="331" y="804"/>
                </a:lnTo>
                <a:lnTo>
                  <a:pt x="343" y="834"/>
                </a:lnTo>
                <a:lnTo>
                  <a:pt x="325" y="841"/>
                </a:lnTo>
                <a:lnTo>
                  <a:pt x="309" y="848"/>
                </a:lnTo>
                <a:lnTo>
                  <a:pt x="293" y="856"/>
                </a:lnTo>
                <a:lnTo>
                  <a:pt x="277" y="864"/>
                </a:lnTo>
                <a:lnTo>
                  <a:pt x="245" y="883"/>
                </a:lnTo>
                <a:lnTo>
                  <a:pt x="215" y="903"/>
                </a:lnTo>
                <a:lnTo>
                  <a:pt x="200" y="887"/>
                </a:lnTo>
                <a:lnTo>
                  <a:pt x="185" y="870"/>
                </a:lnTo>
                <a:lnTo>
                  <a:pt x="171" y="852"/>
                </a:lnTo>
                <a:lnTo>
                  <a:pt x="158" y="834"/>
                </a:lnTo>
                <a:lnTo>
                  <a:pt x="146" y="816"/>
                </a:lnTo>
                <a:lnTo>
                  <a:pt x="134" y="796"/>
                </a:lnTo>
                <a:lnTo>
                  <a:pt x="123" y="777"/>
                </a:lnTo>
                <a:lnTo>
                  <a:pt x="114" y="756"/>
                </a:lnTo>
                <a:lnTo>
                  <a:pt x="105" y="735"/>
                </a:lnTo>
                <a:lnTo>
                  <a:pt x="98" y="714"/>
                </a:lnTo>
                <a:lnTo>
                  <a:pt x="91" y="691"/>
                </a:lnTo>
                <a:lnTo>
                  <a:pt x="86" y="670"/>
                </a:lnTo>
                <a:lnTo>
                  <a:pt x="80" y="647"/>
                </a:lnTo>
                <a:lnTo>
                  <a:pt x="77" y="623"/>
                </a:lnTo>
                <a:lnTo>
                  <a:pt x="75" y="601"/>
                </a:lnTo>
                <a:lnTo>
                  <a:pt x="73" y="577"/>
                </a:lnTo>
                <a:lnTo>
                  <a:pt x="73" y="577"/>
                </a:lnTo>
                <a:close/>
                <a:moveTo>
                  <a:pt x="196" y="236"/>
                </a:moveTo>
                <a:lnTo>
                  <a:pt x="211" y="248"/>
                </a:lnTo>
                <a:lnTo>
                  <a:pt x="227" y="258"/>
                </a:lnTo>
                <a:lnTo>
                  <a:pt x="243" y="269"/>
                </a:lnTo>
                <a:lnTo>
                  <a:pt x="260" y="280"/>
                </a:lnTo>
                <a:lnTo>
                  <a:pt x="277" y="290"/>
                </a:lnTo>
                <a:lnTo>
                  <a:pt x="294" y="298"/>
                </a:lnTo>
                <a:lnTo>
                  <a:pt x="312" y="307"/>
                </a:lnTo>
                <a:lnTo>
                  <a:pt x="330" y="315"/>
                </a:lnTo>
                <a:lnTo>
                  <a:pt x="321" y="342"/>
                </a:lnTo>
                <a:lnTo>
                  <a:pt x="314" y="369"/>
                </a:lnTo>
                <a:lnTo>
                  <a:pt x="306" y="396"/>
                </a:lnTo>
                <a:lnTo>
                  <a:pt x="301" y="424"/>
                </a:lnTo>
                <a:lnTo>
                  <a:pt x="296" y="453"/>
                </a:lnTo>
                <a:lnTo>
                  <a:pt x="293" y="482"/>
                </a:lnTo>
                <a:lnTo>
                  <a:pt x="290" y="511"/>
                </a:lnTo>
                <a:lnTo>
                  <a:pt x="289" y="540"/>
                </a:lnTo>
                <a:lnTo>
                  <a:pt x="73" y="540"/>
                </a:lnTo>
                <a:lnTo>
                  <a:pt x="74" y="519"/>
                </a:lnTo>
                <a:lnTo>
                  <a:pt x="76" y="497"/>
                </a:lnTo>
                <a:lnTo>
                  <a:pt x="79" y="477"/>
                </a:lnTo>
                <a:lnTo>
                  <a:pt x="83" y="455"/>
                </a:lnTo>
                <a:lnTo>
                  <a:pt x="89" y="434"/>
                </a:lnTo>
                <a:lnTo>
                  <a:pt x="94" y="415"/>
                </a:lnTo>
                <a:lnTo>
                  <a:pt x="101" y="394"/>
                </a:lnTo>
                <a:lnTo>
                  <a:pt x="108" y="375"/>
                </a:lnTo>
                <a:lnTo>
                  <a:pt x="117" y="356"/>
                </a:lnTo>
                <a:lnTo>
                  <a:pt x="126" y="337"/>
                </a:lnTo>
                <a:lnTo>
                  <a:pt x="135" y="319"/>
                </a:lnTo>
                <a:lnTo>
                  <a:pt x="146" y="302"/>
                </a:lnTo>
                <a:lnTo>
                  <a:pt x="158" y="284"/>
                </a:lnTo>
                <a:lnTo>
                  <a:pt x="170" y="268"/>
                </a:lnTo>
                <a:lnTo>
                  <a:pt x="182" y="252"/>
                </a:lnTo>
                <a:lnTo>
                  <a:pt x="196" y="236"/>
                </a:lnTo>
                <a:close/>
                <a:moveTo>
                  <a:pt x="576" y="540"/>
                </a:moveTo>
                <a:lnTo>
                  <a:pt x="576" y="360"/>
                </a:lnTo>
                <a:lnTo>
                  <a:pt x="599" y="359"/>
                </a:lnTo>
                <a:lnTo>
                  <a:pt x="621" y="357"/>
                </a:lnTo>
                <a:lnTo>
                  <a:pt x="644" y="353"/>
                </a:lnTo>
                <a:lnTo>
                  <a:pt x="667" y="350"/>
                </a:lnTo>
                <a:lnTo>
                  <a:pt x="688" y="346"/>
                </a:lnTo>
                <a:lnTo>
                  <a:pt x="710" y="340"/>
                </a:lnTo>
                <a:lnTo>
                  <a:pt x="732" y="334"/>
                </a:lnTo>
                <a:lnTo>
                  <a:pt x="752" y="328"/>
                </a:lnTo>
                <a:lnTo>
                  <a:pt x="761" y="352"/>
                </a:lnTo>
                <a:lnTo>
                  <a:pt x="768" y="378"/>
                </a:lnTo>
                <a:lnTo>
                  <a:pt x="775" y="404"/>
                </a:lnTo>
                <a:lnTo>
                  <a:pt x="780" y="430"/>
                </a:lnTo>
                <a:lnTo>
                  <a:pt x="784" y="457"/>
                </a:lnTo>
                <a:lnTo>
                  <a:pt x="788" y="485"/>
                </a:lnTo>
                <a:lnTo>
                  <a:pt x="790" y="512"/>
                </a:lnTo>
                <a:lnTo>
                  <a:pt x="791" y="540"/>
                </a:lnTo>
                <a:lnTo>
                  <a:pt x="576" y="540"/>
                </a:lnTo>
                <a:close/>
                <a:moveTo>
                  <a:pt x="739" y="821"/>
                </a:moveTo>
                <a:lnTo>
                  <a:pt x="720" y="816"/>
                </a:lnTo>
                <a:lnTo>
                  <a:pt x="700" y="810"/>
                </a:lnTo>
                <a:lnTo>
                  <a:pt x="680" y="806"/>
                </a:lnTo>
                <a:lnTo>
                  <a:pt x="659" y="802"/>
                </a:lnTo>
                <a:lnTo>
                  <a:pt x="639" y="798"/>
                </a:lnTo>
                <a:lnTo>
                  <a:pt x="618" y="796"/>
                </a:lnTo>
                <a:lnTo>
                  <a:pt x="598" y="794"/>
                </a:lnTo>
                <a:lnTo>
                  <a:pt x="576" y="794"/>
                </a:lnTo>
                <a:lnTo>
                  <a:pt x="576" y="577"/>
                </a:lnTo>
                <a:lnTo>
                  <a:pt x="791" y="577"/>
                </a:lnTo>
                <a:lnTo>
                  <a:pt x="790" y="609"/>
                </a:lnTo>
                <a:lnTo>
                  <a:pt x="787" y="642"/>
                </a:lnTo>
                <a:lnTo>
                  <a:pt x="782" y="673"/>
                </a:lnTo>
                <a:lnTo>
                  <a:pt x="776" y="704"/>
                </a:lnTo>
                <a:lnTo>
                  <a:pt x="769" y="735"/>
                </a:lnTo>
                <a:lnTo>
                  <a:pt x="761" y="764"/>
                </a:lnTo>
                <a:lnTo>
                  <a:pt x="751" y="793"/>
                </a:lnTo>
                <a:lnTo>
                  <a:pt x="739" y="821"/>
                </a:lnTo>
                <a:close/>
                <a:moveTo>
                  <a:pt x="759" y="866"/>
                </a:moveTo>
                <a:lnTo>
                  <a:pt x="789" y="879"/>
                </a:lnTo>
                <a:lnTo>
                  <a:pt x="818" y="893"/>
                </a:lnTo>
                <a:lnTo>
                  <a:pt x="846" y="910"/>
                </a:lnTo>
                <a:lnTo>
                  <a:pt x="873" y="928"/>
                </a:lnTo>
                <a:lnTo>
                  <a:pt x="861" y="938"/>
                </a:lnTo>
                <a:lnTo>
                  <a:pt x="848" y="947"/>
                </a:lnTo>
                <a:lnTo>
                  <a:pt x="835" y="957"/>
                </a:lnTo>
                <a:lnTo>
                  <a:pt x="821" y="967"/>
                </a:lnTo>
                <a:lnTo>
                  <a:pt x="807" y="976"/>
                </a:lnTo>
                <a:lnTo>
                  <a:pt x="793" y="983"/>
                </a:lnTo>
                <a:lnTo>
                  <a:pt x="779" y="991"/>
                </a:lnTo>
                <a:lnTo>
                  <a:pt x="764" y="998"/>
                </a:lnTo>
                <a:lnTo>
                  <a:pt x="750" y="1005"/>
                </a:lnTo>
                <a:lnTo>
                  <a:pt x="734" y="1011"/>
                </a:lnTo>
                <a:lnTo>
                  <a:pt x="719" y="1017"/>
                </a:lnTo>
                <a:lnTo>
                  <a:pt x="703" y="1022"/>
                </a:lnTo>
                <a:lnTo>
                  <a:pt x="687" y="1026"/>
                </a:lnTo>
                <a:lnTo>
                  <a:pt x="671" y="1031"/>
                </a:lnTo>
                <a:lnTo>
                  <a:pt x="655" y="1035"/>
                </a:lnTo>
                <a:lnTo>
                  <a:pt x="638" y="1037"/>
                </a:lnTo>
                <a:lnTo>
                  <a:pt x="656" y="1019"/>
                </a:lnTo>
                <a:lnTo>
                  <a:pt x="673" y="999"/>
                </a:lnTo>
                <a:lnTo>
                  <a:pt x="689" y="980"/>
                </a:lnTo>
                <a:lnTo>
                  <a:pt x="705" y="958"/>
                </a:lnTo>
                <a:lnTo>
                  <a:pt x="720" y="937"/>
                </a:lnTo>
                <a:lnTo>
                  <a:pt x="734" y="914"/>
                </a:lnTo>
                <a:lnTo>
                  <a:pt x="747" y="890"/>
                </a:lnTo>
                <a:lnTo>
                  <a:pt x="759" y="866"/>
                </a:lnTo>
                <a:close/>
                <a:moveTo>
                  <a:pt x="576" y="1044"/>
                </a:moveTo>
                <a:lnTo>
                  <a:pt x="576" y="830"/>
                </a:lnTo>
                <a:lnTo>
                  <a:pt x="595" y="831"/>
                </a:lnTo>
                <a:lnTo>
                  <a:pt x="615" y="832"/>
                </a:lnTo>
                <a:lnTo>
                  <a:pt x="633" y="834"/>
                </a:lnTo>
                <a:lnTo>
                  <a:pt x="652" y="837"/>
                </a:lnTo>
                <a:lnTo>
                  <a:pt x="671" y="841"/>
                </a:lnTo>
                <a:lnTo>
                  <a:pt x="688" y="844"/>
                </a:lnTo>
                <a:lnTo>
                  <a:pt x="707" y="849"/>
                </a:lnTo>
                <a:lnTo>
                  <a:pt x="725" y="855"/>
                </a:lnTo>
                <a:lnTo>
                  <a:pt x="710" y="882"/>
                </a:lnTo>
                <a:lnTo>
                  <a:pt x="695" y="909"/>
                </a:lnTo>
                <a:lnTo>
                  <a:pt x="678" y="933"/>
                </a:lnTo>
                <a:lnTo>
                  <a:pt x="660" y="958"/>
                </a:lnTo>
                <a:lnTo>
                  <a:pt x="641" y="982"/>
                </a:lnTo>
                <a:lnTo>
                  <a:pt x="621" y="1004"/>
                </a:lnTo>
                <a:lnTo>
                  <a:pt x="600" y="1024"/>
                </a:lnTo>
                <a:lnTo>
                  <a:pt x="578" y="1044"/>
                </a:lnTo>
                <a:lnTo>
                  <a:pt x="576" y="1044"/>
                </a:lnTo>
                <a:close/>
                <a:moveTo>
                  <a:pt x="478" y="1037"/>
                </a:moveTo>
                <a:lnTo>
                  <a:pt x="462" y="1035"/>
                </a:lnTo>
                <a:lnTo>
                  <a:pt x="445" y="1031"/>
                </a:lnTo>
                <a:lnTo>
                  <a:pt x="429" y="1026"/>
                </a:lnTo>
                <a:lnTo>
                  <a:pt x="413" y="1022"/>
                </a:lnTo>
                <a:lnTo>
                  <a:pt x="398" y="1017"/>
                </a:lnTo>
                <a:lnTo>
                  <a:pt x="382" y="1011"/>
                </a:lnTo>
                <a:lnTo>
                  <a:pt x="366" y="1005"/>
                </a:lnTo>
                <a:lnTo>
                  <a:pt x="351" y="998"/>
                </a:lnTo>
                <a:lnTo>
                  <a:pt x="337" y="991"/>
                </a:lnTo>
                <a:lnTo>
                  <a:pt x="322" y="983"/>
                </a:lnTo>
                <a:lnTo>
                  <a:pt x="308" y="976"/>
                </a:lnTo>
                <a:lnTo>
                  <a:pt x="294" y="967"/>
                </a:lnTo>
                <a:lnTo>
                  <a:pt x="281" y="957"/>
                </a:lnTo>
                <a:lnTo>
                  <a:pt x="268" y="947"/>
                </a:lnTo>
                <a:lnTo>
                  <a:pt x="255" y="938"/>
                </a:lnTo>
                <a:lnTo>
                  <a:pt x="242" y="928"/>
                </a:lnTo>
                <a:lnTo>
                  <a:pt x="269" y="910"/>
                </a:lnTo>
                <a:lnTo>
                  <a:pt x="298" y="893"/>
                </a:lnTo>
                <a:lnTo>
                  <a:pt x="328" y="879"/>
                </a:lnTo>
                <a:lnTo>
                  <a:pt x="358" y="866"/>
                </a:lnTo>
                <a:lnTo>
                  <a:pt x="370" y="890"/>
                </a:lnTo>
                <a:lnTo>
                  <a:pt x="383" y="914"/>
                </a:lnTo>
                <a:lnTo>
                  <a:pt x="397" y="937"/>
                </a:lnTo>
                <a:lnTo>
                  <a:pt x="412" y="958"/>
                </a:lnTo>
                <a:lnTo>
                  <a:pt x="427" y="980"/>
                </a:lnTo>
                <a:lnTo>
                  <a:pt x="443" y="999"/>
                </a:lnTo>
                <a:lnTo>
                  <a:pt x="460" y="1019"/>
                </a:lnTo>
                <a:lnTo>
                  <a:pt x="478" y="1037"/>
                </a:lnTo>
                <a:close/>
                <a:moveTo>
                  <a:pt x="540" y="577"/>
                </a:moveTo>
                <a:lnTo>
                  <a:pt x="540" y="794"/>
                </a:lnTo>
                <a:lnTo>
                  <a:pt x="519" y="794"/>
                </a:lnTo>
                <a:lnTo>
                  <a:pt x="498" y="796"/>
                </a:lnTo>
                <a:lnTo>
                  <a:pt x="477" y="798"/>
                </a:lnTo>
                <a:lnTo>
                  <a:pt x="456" y="802"/>
                </a:lnTo>
                <a:lnTo>
                  <a:pt x="436" y="806"/>
                </a:lnTo>
                <a:lnTo>
                  <a:pt x="416" y="810"/>
                </a:lnTo>
                <a:lnTo>
                  <a:pt x="396" y="816"/>
                </a:lnTo>
                <a:lnTo>
                  <a:pt x="376" y="821"/>
                </a:lnTo>
                <a:lnTo>
                  <a:pt x="365" y="793"/>
                </a:lnTo>
                <a:lnTo>
                  <a:pt x="356" y="764"/>
                </a:lnTo>
                <a:lnTo>
                  <a:pt x="347" y="735"/>
                </a:lnTo>
                <a:lnTo>
                  <a:pt x="339" y="704"/>
                </a:lnTo>
                <a:lnTo>
                  <a:pt x="334" y="673"/>
                </a:lnTo>
                <a:lnTo>
                  <a:pt x="330" y="642"/>
                </a:lnTo>
                <a:lnTo>
                  <a:pt x="326" y="609"/>
                </a:lnTo>
                <a:lnTo>
                  <a:pt x="324" y="577"/>
                </a:lnTo>
                <a:lnTo>
                  <a:pt x="540" y="577"/>
                </a:lnTo>
                <a:close/>
                <a:moveTo>
                  <a:pt x="364" y="328"/>
                </a:moveTo>
                <a:lnTo>
                  <a:pt x="385" y="334"/>
                </a:lnTo>
                <a:lnTo>
                  <a:pt x="406" y="340"/>
                </a:lnTo>
                <a:lnTo>
                  <a:pt x="428" y="346"/>
                </a:lnTo>
                <a:lnTo>
                  <a:pt x="450" y="350"/>
                </a:lnTo>
                <a:lnTo>
                  <a:pt x="472" y="353"/>
                </a:lnTo>
                <a:lnTo>
                  <a:pt x="494" y="357"/>
                </a:lnTo>
                <a:lnTo>
                  <a:pt x="517" y="359"/>
                </a:lnTo>
                <a:lnTo>
                  <a:pt x="540" y="360"/>
                </a:lnTo>
                <a:lnTo>
                  <a:pt x="540" y="540"/>
                </a:lnTo>
                <a:lnTo>
                  <a:pt x="324" y="540"/>
                </a:lnTo>
                <a:lnTo>
                  <a:pt x="326" y="512"/>
                </a:lnTo>
                <a:lnTo>
                  <a:pt x="329" y="485"/>
                </a:lnTo>
                <a:lnTo>
                  <a:pt x="332" y="457"/>
                </a:lnTo>
                <a:lnTo>
                  <a:pt x="336" y="430"/>
                </a:lnTo>
                <a:lnTo>
                  <a:pt x="342" y="404"/>
                </a:lnTo>
                <a:lnTo>
                  <a:pt x="348" y="378"/>
                </a:lnTo>
                <a:lnTo>
                  <a:pt x="356" y="352"/>
                </a:lnTo>
                <a:lnTo>
                  <a:pt x="364" y="328"/>
                </a:lnTo>
                <a:lnTo>
                  <a:pt x="364" y="328"/>
                </a:lnTo>
                <a:close/>
                <a:moveTo>
                  <a:pt x="344" y="282"/>
                </a:moveTo>
                <a:lnTo>
                  <a:pt x="328" y="275"/>
                </a:lnTo>
                <a:lnTo>
                  <a:pt x="311" y="267"/>
                </a:lnTo>
                <a:lnTo>
                  <a:pt x="295" y="258"/>
                </a:lnTo>
                <a:lnTo>
                  <a:pt x="279" y="250"/>
                </a:lnTo>
                <a:lnTo>
                  <a:pt x="264" y="240"/>
                </a:lnTo>
                <a:lnTo>
                  <a:pt x="249" y="230"/>
                </a:lnTo>
                <a:lnTo>
                  <a:pt x="235" y="221"/>
                </a:lnTo>
                <a:lnTo>
                  <a:pt x="221" y="210"/>
                </a:lnTo>
                <a:lnTo>
                  <a:pt x="234" y="198"/>
                </a:lnTo>
                <a:lnTo>
                  <a:pt x="248" y="186"/>
                </a:lnTo>
                <a:lnTo>
                  <a:pt x="262" y="174"/>
                </a:lnTo>
                <a:lnTo>
                  <a:pt x="276" y="163"/>
                </a:lnTo>
                <a:lnTo>
                  <a:pt x="291" y="154"/>
                </a:lnTo>
                <a:lnTo>
                  <a:pt x="306" y="144"/>
                </a:lnTo>
                <a:lnTo>
                  <a:pt x="322" y="134"/>
                </a:lnTo>
                <a:lnTo>
                  <a:pt x="338" y="126"/>
                </a:lnTo>
                <a:lnTo>
                  <a:pt x="355" y="118"/>
                </a:lnTo>
                <a:lnTo>
                  <a:pt x="371" y="110"/>
                </a:lnTo>
                <a:lnTo>
                  <a:pt x="388" y="104"/>
                </a:lnTo>
                <a:lnTo>
                  <a:pt x="405" y="97"/>
                </a:lnTo>
                <a:lnTo>
                  <a:pt x="424" y="92"/>
                </a:lnTo>
                <a:lnTo>
                  <a:pt x="441" y="88"/>
                </a:lnTo>
                <a:lnTo>
                  <a:pt x="459" y="83"/>
                </a:lnTo>
                <a:lnTo>
                  <a:pt x="478" y="80"/>
                </a:lnTo>
                <a:lnTo>
                  <a:pt x="458" y="102"/>
                </a:lnTo>
                <a:lnTo>
                  <a:pt x="438" y="124"/>
                </a:lnTo>
                <a:lnTo>
                  <a:pt x="419" y="148"/>
                </a:lnTo>
                <a:lnTo>
                  <a:pt x="402" y="173"/>
                </a:lnTo>
                <a:lnTo>
                  <a:pt x="386" y="199"/>
                </a:lnTo>
                <a:lnTo>
                  <a:pt x="371" y="225"/>
                </a:lnTo>
                <a:lnTo>
                  <a:pt x="357" y="253"/>
                </a:lnTo>
                <a:lnTo>
                  <a:pt x="344" y="282"/>
                </a:lnTo>
                <a:close/>
                <a:moveTo>
                  <a:pt x="540" y="74"/>
                </a:moveTo>
                <a:lnTo>
                  <a:pt x="540" y="324"/>
                </a:lnTo>
                <a:lnTo>
                  <a:pt x="519" y="323"/>
                </a:lnTo>
                <a:lnTo>
                  <a:pt x="498" y="321"/>
                </a:lnTo>
                <a:lnTo>
                  <a:pt x="477" y="318"/>
                </a:lnTo>
                <a:lnTo>
                  <a:pt x="456" y="315"/>
                </a:lnTo>
                <a:lnTo>
                  <a:pt x="437" y="311"/>
                </a:lnTo>
                <a:lnTo>
                  <a:pt x="416" y="306"/>
                </a:lnTo>
                <a:lnTo>
                  <a:pt x="397" y="301"/>
                </a:lnTo>
                <a:lnTo>
                  <a:pt x="377" y="294"/>
                </a:lnTo>
                <a:lnTo>
                  <a:pt x="392" y="262"/>
                </a:lnTo>
                <a:lnTo>
                  <a:pt x="409" y="230"/>
                </a:lnTo>
                <a:lnTo>
                  <a:pt x="427" y="200"/>
                </a:lnTo>
                <a:lnTo>
                  <a:pt x="446" y="172"/>
                </a:lnTo>
                <a:lnTo>
                  <a:pt x="467" y="145"/>
                </a:lnTo>
                <a:lnTo>
                  <a:pt x="490" y="119"/>
                </a:lnTo>
                <a:lnTo>
                  <a:pt x="513" y="95"/>
                </a:lnTo>
                <a:lnTo>
                  <a:pt x="538" y="74"/>
                </a:lnTo>
                <a:lnTo>
                  <a:pt x="539" y="74"/>
                </a:lnTo>
                <a:lnTo>
                  <a:pt x="540" y="74"/>
                </a:lnTo>
                <a:lnTo>
                  <a:pt x="540" y="74"/>
                </a:lnTo>
                <a:close/>
                <a:moveTo>
                  <a:pt x="638" y="80"/>
                </a:moveTo>
                <a:lnTo>
                  <a:pt x="656" y="83"/>
                </a:lnTo>
                <a:lnTo>
                  <a:pt x="674" y="88"/>
                </a:lnTo>
                <a:lnTo>
                  <a:pt x="693" y="92"/>
                </a:lnTo>
                <a:lnTo>
                  <a:pt x="710" y="97"/>
                </a:lnTo>
                <a:lnTo>
                  <a:pt x="727" y="104"/>
                </a:lnTo>
                <a:lnTo>
                  <a:pt x="744" y="110"/>
                </a:lnTo>
                <a:lnTo>
                  <a:pt x="762" y="118"/>
                </a:lnTo>
                <a:lnTo>
                  <a:pt x="778" y="126"/>
                </a:lnTo>
                <a:lnTo>
                  <a:pt x="794" y="134"/>
                </a:lnTo>
                <a:lnTo>
                  <a:pt x="809" y="144"/>
                </a:lnTo>
                <a:lnTo>
                  <a:pt x="825" y="154"/>
                </a:lnTo>
                <a:lnTo>
                  <a:pt x="841" y="163"/>
                </a:lnTo>
                <a:lnTo>
                  <a:pt x="855" y="174"/>
                </a:lnTo>
                <a:lnTo>
                  <a:pt x="869" y="186"/>
                </a:lnTo>
                <a:lnTo>
                  <a:pt x="883" y="198"/>
                </a:lnTo>
                <a:lnTo>
                  <a:pt x="896" y="210"/>
                </a:lnTo>
                <a:lnTo>
                  <a:pt x="882" y="221"/>
                </a:lnTo>
                <a:lnTo>
                  <a:pt x="867" y="230"/>
                </a:lnTo>
                <a:lnTo>
                  <a:pt x="851" y="240"/>
                </a:lnTo>
                <a:lnTo>
                  <a:pt x="836" y="250"/>
                </a:lnTo>
                <a:lnTo>
                  <a:pt x="821" y="258"/>
                </a:lnTo>
                <a:lnTo>
                  <a:pt x="805" y="267"/>
                </a:lnTo>
                <a:lnTo>
                  <a:pt x="789" y="275"/>
                </a:lnTo>
                <a:lnTo>
                  <a:pt x="773" y="282"/>
                </a:lnTo>
                <a:lnTo>
                  <a:pt x="760" y="253"/>
                </a:lnTo>
                <a:lnTo>
                  <a:pt x="746" y="225"/>
                </a:lnTo>
                <a:lnTo>
                  <a:pt x="730" y="199"/>
                </a:lnTo>
                <a:lnTo>
                  <a:pt x="714" y="173"/>
                </a:lnTo>
                <a:lnTo>
                  <a:pt x="696" y="148"/>
                </a:lnTo>
                <a:lnTo>
                  <a:pt x="678" y="124"/>
                </a:lnTo>
                <a:lnTo>
                  <a:pt x="658" y="102"/>
                </a:lnTo>
                <a:lnTo>
                  <a:pt x="638" y="80"/>
                </a:lnTo>
                <a:close/>
                <a:moveTo>
                  <a:pt x="578" y="74"/>
                </a:moveTo>
                <a:lnTo>
                  <a:pt x="603" y="95"/>
                </a:lnTo>
                <a:lnTo>
                  <a:pt x="627" y="119"/>
                </a:lnTo>
                <a:lnTo>
                  <a:pt x="648" y="145"/>
                </a:lnTo>
                <a:lnTo>
                  <a:pt x="670" y="172"/>
                </a:lnTo>
                <a:lnTo>
                  <a:pt x="689" y="200"/>
                </a:lnTo>
                <a:lnTo>
                  <a:pt x="708" y="230"/>
                </a:lnTo>
                <a:lnTo>
                  <a:pt x="724" y="262"/>
                </a:lnTo>
                <a:lnTo>
                  <a:pt x="739" y="294"/>
                </a:lnTo>
                <a:lnTo>
                  <a:pt x="720" y="301"/>
                </a:lnTo>
                <a:lnTo>
                  <a:pt x="699" y="306"/>
                </a:lnTo>
                <a:lnTo>
                  <a:pt x="680" y="311"/>
                </a:lnTo>
                <a:lnTo>
                  <a:pt x="659" y="315"/>
                </a:lnTo>
                <a:lnTo>
                  <a:pt x="639" y="318"/>
                </a:lnTo>
                <a:lnTo>
                  <a:pt x="618" y="321"/>
                </a:lnTo>
                <a:lnTo>
                  <a:pt x="598" y="323"/>
                </a:lnTo>
                <a:lnTo>
                  <a:pt x="576" y="324"/>
                </a:lnTo>
                <a:lnTo>
                  <a:pt x="576" y="74"/>
                </a:lnTo>
                <a:lnTo>
                  <a:pt x="577" y="74"/>
                </a:lnTo>
                <a:lnTo>
                  <a:pt x="578" y="74"/>
                </a:lnTo>
                <a:lnTo>
                  <a:pt x="578" y="74"/>
                </a:lnTo>
                <a:close/>
                <a:moveTo>
                  <a:pt x="538" y="1044"/>
                </a:moveTo>
                <a:lnTo>
                  <a:pt x="517" y="1024"/>
                </a:lnTo>
                <a:lnTo>
                  <a:pt x="495" y="1004"/>
                </a:lnTo>
                <a:lnTo>
                  <a:pt x="476" y="982"/>
                </a:lnTo>
                <a:lnTo>
                  <a:pt x="456" y="958"/>
                </a:lnTo>
                <a:lnTo>
                  <a:pt x="438" y="933"/>
                </a:lnTo>
                <a:lnTo>
                  <a:pt x="422" y="909"/>
                </a:lnTo>
                <a:lnTo>
                  <a:pt x="405" y="882"/>
                </a:lnTo>
                <a:lnTo>
                  <a:pt x="391" y="855"/>
                </a:lnTo>
                <a:lnTo>
                  <a:pt x="410" y="849"/>
                </a:lnTo>
                <a:lnTo>
                  <a:pt x="427" y="844"/>
                </a:lnTo>
                <a:lnTo>
                  <a:pt x="445" y="841"/>
                </a:lnTo>
                <a:lnTo>
                  <a:pt x="464" y="837"/>
                </a:lnTo>
                <a:lnTo>
                  <a:pt x="483" y="834"/>
                </a:lnTo>
                <a:lnTo>
                  <a:pt x="501" y="832"/>
                </a:lnTo>
                <a:lnTo>
                  <a:pt x="521" y="831"/>
                </a:lnTo>
                <a:lnTo>
                  <a:pt x="540" y="830"/>
                </a:lnTo>
                <a:lnTo>
                  <a:pt x="540" y="1044"/>
                </a:lnTo>
                <a:lnTo>
                  <a:pt x="538" y="1044"/>
                </a:lnTo>
                <a:close/>
                <a:moveTo>
                  <a:pt x="1043" y="540"/>
                </a:moveTo>
                <a:lnTo>
                  <a:pt x="828" y="540"/>
                </a:lnTo>
                <a:lnTo>
                  <a:pt x="825" y="511"/>
                </a:lnTo>
                <a:lnTo>
                  <a:pt x="823" y="482"/>
                </a:lnTo>
                <a:lnTo>
                  <a:pt x="820" y="453"/>
                </a:lnTo>
                <a:lnTo>
                  <a:pt x="816" y="424"/>
                </a:lnTo>
                <a:lnTo>
                  <a:pt x="809" y="396"/>
                </a:lnTo>
                <a:lnTo>
                  <a:pt x="803" y="369"/>
                </a:lnTo>
                <a:lnTo>
                  <a:pt x="795" y="342"/>
                </a:lnTo>
                <a:lnTo>
                  <a:pt x="786" y="315"/>
                </a:lnTo>
                <a:lnTo>
                  <a:pt x="804" y="307"/>
                </a:lnTo>
                <a:lnTo>
                  <a:pt x="821" y="298"/>
                </a:lnTo>
                <a:lnTo>
                  <a:pt x="840" y="290"/>
                </a:lnTo>
                <a:lnTo>
                  <a:pt x="856" y="280"/>
                </a:lnTo>
                <a:lnTo>
                  <a:pt x="873" y="269"/>
                </a:lnTo>
                <a:lnTo>
                  <a:pt x="889" y="258"/>
                </a:lnTo>
                <a:lnTo>
                  <a:pt x="904" y="248"/>
                </a:lnTo>
                <a:lnTo>
                  <a:pt x="921" y="236"/>
                </a:lnTo>
                <a:lnTo>
                  <a:pt x="933" y="252"/>
                </a:lnTo>
                <a:lnTo>
                  <a:pt x="946" y="268"/>
                </a:lnTo>
                <a:lnTo>
                  <a:pt x="958" y="284"/>
                </a:lnTo>
                <a:lnTo>
                  <a:pt x="970" y="302"/>
                </a:lnTo>
                <a:lnTo>
                  <a:pt x="980" y="319"/>
                </a:lnTo>
                <a:lnTo>
                  <a:pt x="990" y="337"/>
                </a:lnTo>
                <a:lnTo>
                  <a:pt x="999" y="356"/>
                </a:lnTo>
                <a:lnTo>
                  <a:pt x="1007" y="375"/>
                </a:lnTo>
                <a:lnTo>
                  <a:pt x="1014" y="394"/>
                </a:lnTo>
                <a:lnTo>
                  <a:pt x="1022" y="415"/>
                </a:lnTo>
                <a:lnTo>
                  <a:pt x="1027" y="434"/>
                </a:lnTo>
                <a:lnTo>
                  <a:pt x="1033" y="455"/>
                </a:lnTo>
                <a:lnTo>
                  <a:pt x="1036" y="477"/>
                </a:lnTo>
                <a:lnTo>
                  <a:pt x="1039" y="497"/>
                </a:lnTo>
                <a:lnTo>
                  <a:pt x="1041" y="519"/>
                </a:lnTo>
                <a:lnTo>
                  <a:pt x="1043" y="540"/>
                </a:lnTo>
                <a:lnTo>
                  <a:pt x="1043" y="540"/>
                </a:lnTo>
                <a:close/>
                <a:moveTo>
                  <a:pt x="558" y="0"/>
                </a:moveTo>
                <a:lnTo>
                  <a:pt x="530" y="1"/>
                </a:lnTo>
                <a:lnTo>
                  <a:pt x="501" y="4"/>
                </a:lnTo>
                <a:lnTo>
                  <a:pt x="473" y="7"/>
                </a:lnTo>
                <a:lnTo>
                  <a:pt x="445" y="12"/>
                </a:lnTo>
                <a:lnTo>
                  <a:pt x="418" y="19"/>
                </a:lnTo>
                <a:lnTo>
                  <a:pt x="392" y="26"/>
                </a:lnTo>
                <a:lnTo>
                  <a:pt x="366" y="35"/>
                </a:lnTo>
                <a:lnTo>
                  <a:pt x="341" y="45"/>
                </a:lnTo>
                <a:lnTo>
                  <a:pt x="316" y="55"/>
                </a:lnTo>
                <a:lnTo>
                  <a:pt x="292" y="68"/>
                </a:lnTo>
                <a:lnTo>
                  <a:pt x="268" y="81"/>
                </a:lnTo>
                <a:lnTo>
                  <a:pt x="245" y="96"/>
                </a:lnTo>
                <a:lnTo>
                  <a:pt x="224" y="112"/>
                </a:lnTo>
                <a:lnTo>
                  <a:pt x="203" y="128"/>
                </a:lnTo>
                <a:lnTo>
                  <a:pt x="183" y="146"/>
                </a:lnTo>
                <a:lnTo>
                  <a:pt x="163" y="164"/>
                </a:lnTo>
                <a:lnTo>
                  <a:pt x="145" y="184"/>
                </a:lnTo>
                <a:lnTo>
                  <a:pt x="128" y="203"/>
                </a:lnTo>
                <a:lnTo>
                  <a:pt x="110" y="225"/>
                </a:lnTo>
                <a:lnTo>
                  <a:pt x="95" y="247"/>
                </a:lnTo>
                <a:lnTo>
                  <a:pt x="80" y="269"/>
                </a:lnTo>
                <a:lnTo>
                  <a:pt x="67" y="293"/>
                </a:lnTo>
                <a:lnTo>
                  <a:pt x="55" y="317"/>
                </a:lnTo>
                <a:lnTo>
                  <a:pt x="44" y="342"/>
                </a:lnTo>
                <a:lnTo>
                  <a:pt x="34" y="366"/>
                </a:lnTo>
                <a:lnTo>
                  <a:pt x="25" y="392"/>
                </a:lnTo>
                <a:lnTo>
                  <a:pt x="18" y="419"/>
                </a:lnTo>
                <a:lnTo>
                  <a:pt x="11" y="446"/>
                </a:lnTo>
                <a:lnTo>
                  <a:pt x="7" y="473"/>
                </a:lnTo>
                <a:lnTo>
                  <a:pt x="2" y="501"/>
                </a:lnTo>
                <a:lnTo>
                  <a:pt x="0" y="529"/>
                </a:lnTo>
                <a:lnTo>
                  <a:pt x="0" y="559"/>
                </a:lnTo>
                <a:lnTo>
                  <a:pt x="0" y="588"/>
                </a:lnTo>
                <a:lnTo>
                  <a:pt x="2" y="616"/>
                </a:lnTo>
                <a:lnTo>
                  <a:pt x="7" y="644"/>
                </a:lnTo>
                <a:lnTo>
                  <a:pt x="11" y="671"/>
                </a:lnTo>
                <a:lnTo>
                  <a:pt x="18" y="698"/>
                </a:lnTo>
                <a:lnTo>
                  <a:pt x="25" y="725"/>
                </a:lnTo>
                <a:lnTo>
                  <a:pt x="34" y="751"/>
                </a:lnTo>
                <a:lnTo>
                  <a:pt x="44" y="776"/>
                </a:lnTo>
                <a:lnTo>
                  <a:pt x="55" y="801"/>
                </a:lnTo>
                <a:lnTo>
                  <a:pt x="67" y="824"/>
                </a:lnTo>
                <a:lnTo>
                  <a:pt x="80" y="848"/>
                </a:lnTo>
                <a:lnTo>
                  <a:pt x="95" y="871"/>
                </a:lnTo>
                <a:lnTo>
                  <a:pt x="110" y="892"/>
                </a:lnTo>
                <a:lnTo>
                  <a:pt x="128" y="914"/>
                </a:lnTo>
                <a:lnTo>
                  <a:pt x="145" y="933"/>
                </a:lnTo>
                <a:lnTo>
                  <a:pt x="163" y="953"/>
                </a:lnTo>
                <a:lnTo>
                  <a:pt x="183" y="972"/>
                </a:lnTo>
                <a:lnTo>
                  <a:pt x="203" y="990"/>
                </a:lnTo>
                <a:lnTo>
                  <a:pt x="224" y="1006"/>
                </a:lnTo>
                <a:lnTo>
                  <a:pt x="245" y="1021"/>
                </a:lnTo>
                <a:lnTo>
                  <a:pt x="268" y="1036"/>
                </a:lnTo>
                <a:lnTo>
                  <a:pt x="292" y="1049"/>
                </a:lnTo>
                <a:lnTo>
                  <a:pt x="316" y="1062"/>
                </a:lnTo>
                <a:lnTo>
                  <a:pt x="341" y="1073"/>
                </a:lnTo>
                <a:lnTo>
                  <a:pt x="366" y="1082"/>
                </a:lnTo>
                <a:lnTo>
                  <a:pt x="392" y="1091"/>
                </a:lnTo>
                <a:lnTo>
                  <a:pt x="418" y="1099"/>
                </a:lnTo>
                <a:lnTo>
                  <a:pt x="445" y="1105"/>
                </a:lnTo>
                <a:lnTo>
                  <a:pt x="473" y="1111"/>
                </a:lnTo>
                <a:lnTo>
                  <a:pt x="501" y="1114"/>
                </a:lnTo>
                <a:lnTo>
                  <a:pt x="530" y="1116"/>
                </a:lnTo>
                <a:lnTo>
                  <a:pt x="558" y="1117"/>
                </a:lnTo>
                <a:lnTo>
                  <a:pt x="587" y="1116"/>
                </a:lnTo>
                <a:lnTo>
                  <a:pt x="615" y="1114"/>
                </a:lnTo>
                <a:lnTo>
                  <a:pt x="643" y="1111"/>
                </a:lnTo>
                <a:lnTo>
                  <a:pt x="670" y="1105"/>
                </a:lnTo>
                <a:lnTo>
                  <a:pt x="697" y="1099"/>
                </a:lnTo>
                <a:lnTo>
                  <a:pt x="724" y="1091"/>
                </a:lnTo>
                <a:lnTo>
                  <a:pt x="750" y="1082"/>
                </a:lnTo>
                <a:lnTo>
                  <a:pt x="775" y="1073"/>
                </a:lnTo>
                <a:lnTo>
                  <a:pt x="800" y="1062"/>
                </a:lnTo>
                <a:lnTo>
                  <a:pt x="824" y="1049"/>
                </a:lnTo>
                <a:lnTo>
                  <a:pt x="847" y="1036"/>
                </a:lnTo>
                <a:lnTo>
                  <a:pt x="870" y="1021"/>
                </a:lnTo>
                <a:lnTo>
                  <a:pt x="891" y="1006"/>
                </a:lnTo>
                <a:lnTo>
                  <a:pt x="913" y="990"/>
                </a:lnTo>
                <a:lnTo>
                  <a:pt x="933" y="972"/>
                </a:lnTo>
                <a:lnTo>
                  <a:pt x="953" y="953"/>
                </a:lnTo>
                <a:lnTo>
                  <a:pt x="971" y="933"/>
                </a:lnTo>
                <a:lnTo>
                  <a:pt x="989" y="914"/>
                </a:lnTo>
                <a:lnTo>
                  <a:pt x="1005" y="892"/>
                </a:lnTo>
                <a:lnTo>
                  <a:pt x="1021" y="871"/>
                </a:lnTo>
                <a:lnTo>
                  <a:pt x="1035" y="848"/>
                </a:lnTo>
                <a:lnTo>
                  <a:pt x="1049" y="824"/>
                </a:lnTo>
                <a:lnTo>
                  <a:pt x="1061" y="801"/>
                </a:lnTo>
                <a:lnTo>
                  <a:pt x="1072" y="776"/>
                </a:lnTo>
                <a:lnTo>
                  <a:pt x="1083" y="751"/>
                </a:lnTo>
                <a:lnTo>
                  <a:pt x="1091" y="725"/>
                </a:lnTo>
                <a:lnTo>
                  <a:pt x="1099" y="698"/>
                </a:lnTo>
                <a:lnTo>
                  <a:pt x="1104" y="671"/>
                </a:lnTo>
                <a:lnTo>
                  <a:pt x="1110" y="644"/>
                </a:lnTo>
                <a:lnTo>
                  <a:pt x="1113" y="616"/>
                </a:lnTo>
                <a:lnTo>
                  <a:pt x="1115" y="588"/>
                </a:lnTo>
                <a:lnTo>
                  <a:pt x="1116" y="559"/>
                </a:lnTo>
                <a:lnTo>
                  <a:pt x="1115" y="529"/>
                </a:lnTo>
                <a:lnTo>
                  <a:pt x="1113" y="501"/>
                </a:lnTo>
                <a:lnTo>
                  <a:pt x="1110" y="473"/>
                </a:lnTo>
                <a:lnTo>
                  <a:pt x="1104" y="446"/>
                </a:lnTo>
                <a:lnTo>
                  <a:pt x="1099" y="419"/>
                </a:lnTo>
                <a:lnTo>
                  <a:pt x="1091" y="392"/>
                </a:lnTo>
                <a:lnTo>
                  <a:pt x="1083" y="366"/>
                </a:lnTo>
                <a:lnTo>
                  <a:pt x="1072" y="342"/>
                </a:lnTo>
                <a:lnTo>
                  <a:pt x="1061" y="317"/>
                </a:lnTo>
                <a:lnTo>
                  <a:pt x="1049" y="293"/>
                </a:lnTo>
                <a:lnTo>
                  <a:pt x="1035" y="269"/>
                </a:lnTo>
                <a:lnTo>
                  <a:pt x="1021" y="247"/>
                </a:lnTo>
                <a:lnTo>
                  <a:pt x="1005" y="225"/>
                </a:lnTo>
                <a:lnTo>
                  <a:pt x="989" y="203"/>
                </a:lnTo>
                <a:lnTo>
                  <a:pt x="971" y="184"/>
                </a:lnTo>
                <a:lnTo>
                  <a:pt x="953" y="164"/>
                </a:lnTo>
                <a:lnTo>
                  <a:pt x="933" y="146"/>
                </a:lnTo>
                <a:lnTo>
                  <a:pt x="913" y="128"/>
                </a:lnTo>
                <a:lnTo>
                  <a:pt x="891" y="112"/>
                </a:lnTo>
                <a:lnTo>
                  <a:pt x="870" y="96"/>
                </a:lnTo>
                <a:lnTo>
                  <a:pt x="847" y="81"/>
                </a:lnTo>
                <a:lnTo>
                  <a:pt x="824" y="68"/>
                </a:lnTo>
                <a:lnTo>
                  <a:pt x="800" y="55"/>
                </a:lnTo>
                <a:lnTo>
                  <a:pt x="775" y="45"/>
                </a:lnTo>
                <a:lnTo>
                  <a:pt x="750" y="35"/>
                </a:lnTo>
                <a:lnTo>
                  <a:pt x="724" y="26"/>
                </a:lnTo>
                <a:lnTo>
                  <a:pt x="697" y="19"/>
                </a:lnTo>
                <a:lnTo>
                  <a:pt x="670" y="12"/>
                </a:lnTo>
                <a:lnTo>
                  <a:pt x="643" y="7"/>
                </a:lnTo>
                <a:lnTo>
                  <a:pt x="615" y="4"/>
                </a:lnTo>
                <a:lnTo>
                  <a:pt x="587" y="1"/>
                </a:lnTo>
                <a:lnTo>
                  <a:pt x="558" y="0"/>
                </a:lnTo>
                <a:close/>
              </a:path>
            </a:pathLst>
          </a:custGeom>
          <a:solidFill>
            <a:srgbClr val="ECCEC4"/>
          </a:solidFill>
          <a:ln>
            <a:noFill/>
          </a:ln>
        </p:spPr>
        <p:txBody>
          <a:bodyPr vert="horz" wrap="square" lIns="182880" tIns="91440" rIns="182880" bIns="9144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1828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  <a:cs typeface="+mn-cs"/>
            </a:endParaRPr>
          </a:p>
        </p:txBody>
      </p:sp>
      <p:grpSp>
        <p:nvGrpSpPr>
          <p:cNvPr id="19" name="Group 99">
            <a:extLst>
              <a:ext uri="{FF2B5EF4-FFF2-40B4-BE49-F238E27FC236}">
                <a16:creationId xmlns:a16="http://schemas.microsoft.com/office/drawing/2014/main" id="{1B5424BF-2398-4902-8890-4F0BF24F3F8D}"/>
              </a:ext>
            </a:extLst>
          </p:cNvPr>
          <p:cNvGrpSpPr/>
          <p:nvPr/>
        </p:nvGrpSpPr>
        <p:grpSpPr>
          <a:xfrm>
            <a:off x="4223418" y="4324249"/>
            <a:ext cx="471942" cy="471942"/>
            <a:chOff x="6257131" y="1818084"/>
            <a:chExt cx="457200" cy="457200"/>
          </a:xfrm>
          <a:solidFill>
            <a:srgbClr val="ECCEC4"/>
          </a:solidFill>
        </p:grpSpPr>
        <p:sp>
          <p:nvSpPr>
            <p:cNvPr id="20" name="Freeform 85">
              <a:extLst>
                <a:ext uri="{FF2B5EF4-FFF2-40B4-BE49-F238E27FC236}">
                  <a16:creationId xmlns:a16="http://schemas.microsoft.com/office/drawing/2014/main" id="{E55A8A1B-6AED-431A-B1E2-1399559BB57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257131" y="1818084"/>
              <a:ext cx="457200" cy="457200"/>
            </a:xfrm>
            <a:custGeom>
              <a:avLst/>
              <a:gdLst>
                <a:gd name="T0" fmla="*/ 1079 w 1152"/>
                <a:gd name="T1" fmla="*/ 1022 h 1152"/>
                <a:gd name="T2" fmla="*/ 1071 w 1152"/>
                <a:gd name="T3" fmla="*/ 1042 h 1152"/>
                <a:gd name="T4" fmla="*/ 1058 w 1152"/>
                <a:gd name="T5" fmla="*/ 1059 h 1152"/>
                <a:gd name="T6" fmla="*/ 1042 w 1152"/>
                <a:gd name="T7" fmla="*/ 1071 h 1152"/>
                <a:gd name="T8" fmla="*/ 1023 w 1152"/>
                <a:gd name="T9" fmla="*/ 1079 h 1152"/>
                <a:gd name="T10" fmla="*/ 144 w 1152"/>
                <a:gd name="T11" fmla="*/ 1080 h 1152"/>
                <a:gd name="T12" fmla="*/ 123 w 1152"/>
                <a:gd name="T13" fmla="*/ 1076 h 1152"/>
                <a:gd name="T14" fmla="*/ 104 w 1152"/>
                <a:gd name="T15" fmla="*/ 1068 h 1152"/>
                <a:gd name="T16" fmla="*/ 89 w 1152"/>
                <a:gd name="T17" fmla="*/ 1054 h 1152"/>
                <a:gd name="T18" fmla="*/ 78 w 1152"/>
                <a:gd name="T19" fmla="*/ 1035 h 1152"/>
                <a:gd name="T20" fmla="*/ 72 w 1152"/>
                <a:gd name="T21" fmla="*/ 1015 h 1152"/>
                <a:gd name="T22" fmla="*/ 72 w 1152"/>
                <a:gd name="T23" fmla="*/ 280 h 1152"/>
                <a:gd name="T24" fmla="*/ 82 w 1152"/>
                <a:gd name="T25" fmla="*/ 262 h 1152"/>
                <a:gd name="T26" fmla="*/ 100 w 1152"/>
                <a:gd name="T27" fmla="*/ 252 h 1152"/>
                <a:gd name="T28" fmla="*/ 144 w 1152"/>
                <a:gd name="T29" fmla="*/ 972 h 1152"/>
                <a:gd name="T30" fmla="*/ 150 w 1152"/>
                <a:gd name="T31" fmla="*/ 992 h 1152"/>
                <a:gd name="T32" fmla="*/ 166 w 1152"/>
                <a:gd name="T33" fmla="*/ 1005 h 1152"/>
                <a:gd name="T34" fmla="*/ 187 w 1152"/>
                <a:gd name="T35" fmla="*/ 1007 h 1152"/>
                <a:gd name="T36" fmla="*/ 205 w 1152"/>
                <a:gd name="T37" fmla="*/ 998 h 1152"/>
                <a:gd name="T38" fmla="*/ 215 w 1152"/>
                <a:gd name="T39" fmla="*/ 979 h 1152"/>
                <a:gd name="T40" fmla="*/ 217 w 1152"/>
                <a:gd name="T41" fmla="*/ 100 h 1152"/>
                <a:gd name="T42" fmla="*/ 227 w 1152"/>
                <a:gd name="T43" fmla="*/ 83 h 1152"/>
                <a:gd name="T44" fmla="*/ 245 w 1152"/>
                <a:gd name="T45" fmla="*/ 73 h 1152"/>
                <a:gd name="T46" fmla="*/ 1051 w 1152"/>
                <a:gd name="T47" fmla="*/ 73 h 1152"/>
                <a:gd name="T48" fmla="*/ 1069 w 1152"/>
                <a:gd name="T49" fmla="*/ 83 h 1152"/>
                <a:gd name="T50" fmla="*/ 1079 w 1152"/>
                <a:gd name="T51" fmla="*/ 100 h 1152"/>
                <a:gd name="T52" fmla="*/ 1044 w 1152"/>
                <a:gd name="T53" fmla="*/ 0 h 1152"/>
                <a:gd name="T54" fmla="*/ 230 w 1152"/>
                <a:gd name="T55" fmla="*/ 2 h 1152"/>
                <a:gd name="T56" fmla="*/ 201 w 1152"/>
                <a:gd name="T57" fmla="*/ 13 h 1152"/>
                <a:gd name="T58" fmla="*/ 176 w 1152"/>
                <a:gd name="T59" fmla="*/ 31 h 1152"/>
                <a:gd name="T60" fmla="*/ 157 w 1152"/>
                <a:gd name="T61" fmla="*/ 56 h 1152"/>
                <a:gd name="T62" fmla="*/ 146 w 1152"/>
                <a:gd name="T63" fmla="*/ 86 h 1152"/>
                <a:gd name="T64" fmla="*/ 144 w 1152"/>
                <a:gd name="T65" fmla="*/ 180 h 1152"/>
                <a:gd name="T66" fmla="*/ 86 w 1152"/>
                <a:gd name="T67" fmla="*/ 182 h 1152"/>
                <a:gd name="T68" fmla="*/ 56 w 1152"/>
                <a:gd name="T69" fmla="*/ 193 h 1152"/>
                <a:gd name="T70" fmla="*/ 31 w 1152"/>
                <a:gd name="T71" fmla="*/ 211 h 1152"/>
                <a:gd name="T72" fmla="*/ 13 w 1152"/>
                <a:gd name="T73" fmla="*/ 236 h 1152"/>
                <a:gd name="T74" fmla="*/ 2 w 1152"/>
                <a:gd name="T75" fmla="*/ 266 h 1152"/>
                <a:gd name="T76" fmla="*/ 0 w 1152"/>
                <a:gd name="T77" fmla="*/ 1007 h 1152"/>
                <a:gd name="T78" fmla="*/ 6 w 1152"/>
                <a:gd name="T79" fmla="*/ 1050 h 1152"/>
                <a:gd name="T80" fmla="*/ 25 w 1152"/>
                <a:gd name="T81" fmla="*/ 1088 h 1152"/>
                <a:gd name="T82" fmla="*/ 53 w 1152"/>
                <a:gd name="T83" fmla="*/ 1119 h 1152"/>
                <a:gd name="T84" fmla="*/ 87 w 1152"/>
                <a:gd name="T85" fmla="*/ 1140 h 1152"/>
                <a:gd name="T86" fmla="*/ 130 w 1152"/>
                <a:gd name="T87" fmla="*/ 1151 h 1152"/>
                <a:gd name="T88" fmla="*/ 1023 w 1152"/>
                <a:gd name="T89" fmla="*/ 1151 h 1152"/>
                <a:gd name="T90" fmla="*/ 1064 w 1152"/>
                <a:gd name="T91" fmla="*/ 1140 h 1152"/>
                <a:gd name="T92" fmla="*/ 1099 w 1152"/>
                <a:gd name="T93" fmla="*/ 1119 h 1152"/>
                <a:gd name="T94" fmla="*/ 1128 w 1152"/>
                <a:gd name="T95" fmla="*/ 1088 h 1152"/>
                <a:gd name="T96" fmla="*/ 1146 w 1152"/>
                <a:gd name="T97" fmla="*/ 1050 h 1152"/>
                <a:gd name="T98" fmla="*/ 1152 w 1152"/>
                <a:gd name="T99" fmla="*/ 1007 h 1152"/>
                <a:gd name="T100" fmla="*/ 1150 w 1152"/>
                <a:gd name="T101" fmla="*/ 86 h 1152"/>
                <a:gd name="T102" fmla="*/ 1139 w 1152"/>
                <a:gd name="T103" fmla="*/ 56 h 1152"/>
                <a:gd name="T104" fmla="*/ 1120 w 1152"/>
                <a:gd name="T105" fmla="*/ 31 h 1152"/>
                <a:gd name="T106" fmla="*/ 1095 w 1152"/>
                <a:gd name="T107" fmla="*/ 13 h 1152"/>
                <a:gd name="T108" fmla="*/ 1066 w 1152"/>
                <a:gd name="T109" fmla="*/ 2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1152" h="1152">
                  <a:moveTo>
                    <a:pt x="1080" y="1007"/>
                  </a:moveTo>
                  <a:lnTo>
                    <a:pt x="1080" y="1015"/>
                  </a:lnTo>
                  <a:lnTo>
                    <a:pt x="1079" y="1022"/>
                  </a:lnTo>
                  <a:lnTo>
                    <a:pt x="1077" y="1029"/>
                  </a:lnTo>
                  <a:lnTo>
                    <a:pt x="1075" y="1035"/>
                  </a:lnTo>
                  <a:lnTo>
                    <a:pt x="1071" y="1042"/>
                  </a:lnTo>
                  <a:lnTo>
                    <a:pt x="1068" y="1048"/>
                  </a:lnTo>
                  <a:lnTo>
                    <a:pt x="1064" y="1054"/>
                  </a:lnTo>
                  <a:lnTo>
                    <a:pt x="1058" y="1059"/>
                  </a:lnTo>
                  <a:lnTo>
                    <a:pt x="1054" y="1063"/>
                  </a:lnTo>
                  <a:lnTo>
                    <a:pt x="1049" y="1068"/>
                  </a:lnTo>
                  <a:lnTo>
                    <a:pt x="1042" y="1071"/>
                  </a:lnTo>
                  <a:lnTo>
                    <a:pt x="1036" y="1074"/>
                  </a:lnTo>
                  <a:lnTo>
                    <a:pt x="1029" y="1076"/>
                  </a:lnTo>
                  <a:lnTo>
                    <a:pt x="1023" y="1079"/>
                  </a:lnTo>
                  <a:lnTo>
                    <a:pt x="1015" y="1080"/>
                  </a:lnTo>
                  <a:lnTo>
                    <a:pt x="1008" y="1080"/>
                  </a:lnTo>
                  <a:lnTo>
                    <a:pt x="144" y="1080"/>
                  </a:lnTo>
                  <a:lnTo>
                    <a:pt x="137" y="1080"/>
                  </a:lnTo>
                  <a:lnTo>
                    <a:pt x="130" y="1079"/>
                  </a:lnTo>
                  <a:lnTo>
                    <a:pt x="123" y="1076"/>
                  </a:lnTo>
                  <a:lnTo>
                    <a:pt x="116" y="1074"/>
                  </a:lnTo>
                  <a:lnTo>
                    <a:pt x="110" y="1071"/>
                  </a:lnTo>
                  <a:lnTo>
                    <a:pt x="104" y="1068"/>
                  </a:lnTo>
                  <a:lnTo>
                    <a:pt x="98" y="1063"/>
                  </a:lnTo>
                  <a:lnTo>
                    <a:pt x="93" y="1059"/>
                  </a:lnTo>
                  <a:lnTo>
                    <a:pt x="89" y="1054"/>
                  </a:lnTo>
                  <a:lnTo>
                    <a:pt x="84" y="1048"/>
                  </a:lnTo>
                  <a:lnTo>
                    <a:pt x="81" y="1042"/>
                  </a:lnTo>
                  <a:lnTo>
                    <a:pt x="78" y="1035"/>
                  </a:lnTo>
                  <a:lnTo>
                    <a:pt x="76" y="1029"/>
                  </a:lnTo>
                  <a:lnTo>
                    <a:pt x="73" y="1022"/>
                  </a:lnTo>
                  <a:lnTo>
                    <a:pt x="72" y="1015"/>
                  </a:lnTo>
                  <a:lnTo>
                    <a:pt x="72" y="1007"/>
                  </a:lnTo>
                  <a:lnTo>
                    <a:pt x="72" y="288"/>
                  </a:lnTo>
                  <a:lnTo>
                    <a:pt x="72" y="280"/>
                  </a:lnTo>
                  <a:lnTo>
                    <a:pt x="75" y="274"/>
                  </a:lnTo>
                  <a:lnTo>
                    <a:pt x="78" y="267"/>
                  </a:lnTo>
                  <a:lnTo>
                    <a:pt x="82" y="262"/>
                  </a:lnTo>
                  <a:lnTo>
                    <a:pt x="87" y="258"/>
                  </a:lnTo>
                  <a:lnTo>
                    <a:pt x="94" y="255"/>
                  </a:lnTo>
                  <a:lnTo>
                    <a:pt x="100" y="252"/>
                  </a:lnTo>
                  <a:lnTo>
                    <a:pt x="108" y="252"/>
                  </a:lnTo>
                  <a:lnTo>
                    <a:pt x="144" y="252"/>
                  </a:lnTo>
                  <a:lnTo>
                    <a:pt x="144" y="972"/>
                  </a:lnTo>
                  <a:lnTo>
                    <a:pt x="145" y="979"/>
                  </a:lnTo>
                  <a:lnTo>
                    <a:pt x="147" y="986"/>
                  </a:lnTo>
                  <a:lnTo>
                    <a:pt x="150" y="992"/>
                  </a:lnTo>
                  <a:lnTo>
                    <a:pt x="154" y="998"/>
                  </a:lnTo>
                  <a:lnTo>
                    <a:pt x="160" y="1002"/>
                  </a:lnTo>
                  <a:lnTo>
                    <a:pt x="166" y="1005"/>
                  </a:lnTo>
                  <a:lnTo>
                    <a:pt x="173" y="1007"/>
                  </a:lnTo>
                  <a:lnTo>
                    <a:pt x="180" y="1007"/>
                  </a:lnTo>
                  <a:lnTo>
                    <a:pt x="187" y="1007"/>
                  </a:lnTo>
                  <a:lnTo>
                    <a:pt x="194" y="1005"/>
                  </a:lnTo>
                  <a:lnTo>
                    <a:pt x="200" y="1002"/>
                  </a:lnTo>
                  <a:lnTo>
                    <a:pt x="205" y="998"/>
                  </a:lnTo>
                  <a:lnTo>
                    <a:pt x="210" y="992"/>
                  </a:lnTo>
                  <a:lnTo>
                    <a:pt x="213" y="986"/>
                  </a:lnTo>
                  <a:lnTo>
                    <a:pt x="215" y="979"/>
                  </a:lnTo>
                  <a:lnTo>
                    <a:pt x="216" y="972"/>
                  </a:lnTo>
                  <a:lnTo>
                    <a:pt x="216" y="108"/>
                  </a:lnTo>
                  <a:lnTo>
                    <a:pt x="217" y="100"/>
                  </a:lnTo>
                  <a:lnTo>
                    <a:pt x="219" y="94"/>
                  </a:lnTo>
                  <a:lnTo>
                    <a:pt x="222" y="88"/>
                  </a:lnTo>
                  <a:lnTo>
                    <a:pt x="227" y="83"/>
                  </a:lnTo>
                  <a:lnTo>
                    <a:pt x="232" y="78"/>
                  </a:lnTo>
                  <a:lnTo>
                    <a:pt x="238" y="74"/>
                  </a:lnTo>
                  <a:lnTo>
                    <a:pt x="245" y="73"/>
                  </a:lnTo>
                  <a:lnTo>
                    <a:pt x="252" y="72"/>
                  </a:lnTo>
                  <a:lnTo>
                    <a:pt x="1044" y="72"/>
                  </a:lnTo>
                  <a:lnTo>
                    <a:pt x="1051" y="73"/>
                  </a:lnTo>
                  <a:lnTo>
                    <a:pt x="1058" y="74"/>
                  </a:lnTo>
                  <a:lnTo>
                    <a:pt x="1064" y="78"/>
                  </a:lnTo>
                  <a:lnTo>
                    <a:pt x="1069" y="83"/>
                  </a:lnTo>
                  <a:lnTo>
                    <a:pt x="1074" y="88"/>
                  </a:lnTo>
                  <a:lnTo>
                    <a:pt x="1077" y="94"/>
                  </a:lnTo>
                  <a:lnTo>
                    <a:pt x="1079" y="100"/>
                  </a:lnTo>
                  <a:lnTo>
                    <a:pt x="1080" y="108"/>
                  </a:lnTo>
                  <a:lnTo>
                    <a:pt x="1080" y="1007"/>
                  </a:lnTo>
                  <a:close/>
                  <a:moveTo>
                    <a:pt x="1044" y="0"/>
                  </a:moveTo>
                  <a:lnTo>
                    <a:pt x="252" y="0"/>
                  </a:lnTo>
                  <a:lnTo>
                    <a:pt x="241" y="1"/>
                  </a:lnTo>
                  <a:lnTo>
                    <a:pt x="230" y="2"/>
                  </a:lnTo>
                  <a:lnTo>
                    <a:pt x="220" y="5"/>
                  </a:lnTo>
                  <a:lnTo>
                    <a:pt x="210" y="8"/>
                  </a:lnTo>
                  <a:lnTo>
                    <a:pt x="201" y="13"/>
                  </a:lnTo>
                  <a:lnTo>
                    <a:pt x="191" y="18"/>
                  </a:lnTo>
                  <a:lnTo>
                    <a:pt x="184" y="24"/>
                  </a:lnTo>
                  <a:lnTo>
                    <a:pt x="176" y="31"/>
                  </a:lnTo>
                  <a:lnTo>
                    <a:pt x="168" y="40"/>
                  </a:lnTo>
                  <a:lnTo>
                    <a:pt x="162" y="47"/>
                  </a:lnTo>
                  <a:lnTo>
                    <a:pt x="157" y="56"/>
                  </a:lnTo>
                  <a:lnTo>
                    <a:pt x="152" y="66"/>
                  </a:lnTo>
                  <a:lnTo>
                    <a:pt x="149" y="75"/>
                  </a:lnTo>
                  <a:lnTo>
                    <a:pt x="146" y="86"/>
                  </a:lnTo>
                  <a:lnTo>
                    <a:pt x="145" y="97"/>
                  </a:lnTo>
                  <a:lnTo>
                    <a:pt x="144" y="108"/>
                  </a:lnTo>
                  <a:lnTo>
                    <a:pt x="144" y="180"/>
                  </a:lnTo>
                  <a:lnTo>
                    <a:pt x="108" y="180"/>
                  </a:lnTo>
                  <a:lnTo>
                    <a:pt x="97" y="180"/>
                  </a:lnTo>
                  <a:lnTo>
                    <a:pt x="86" y="182"/>
                  </a:lnTo>
                  <a:lnTo>
                    <a:pt x="76" y="184"/>
                  </a:lnTo>
                  <a:lnTo>
                    <a:pt x="66" y="189"/>
                  </a:lnTo>
                  <a:lnTo>
                    <a:pt x="56" y="193"/>
                  </a:lnTo>
                  <a:lnTo>
                    <a:pt x="48" y="198"/>
                  </a:lnTo>
                  <a:lnTo>
                    <a:pt x="39" y="205"/>
                  </a:lnTo>
                  <a:lnTo>
                    <a:pt x="31" y="211"/>
                  </a:lnTo>
                  <a:lnTo>
                    <a:pt x="25" y="219"/>
                  </a:lnTo>
                  <a:lnTo>
                    <a:pt x="18" y="228"/>
                  </a:lnTo>
                  <a:lnTo>
                    <a:pt x="13" y="236"/>
                  </a:lnTo>
                  <a:lnTo>
                    <a:pt x="9" y="246"/>
                  </a:lnTo>
                  <a:lnTo>
                    <a:pt x="4" y="256"/>
                  </a:lnTo>
                  <a:lnTo>
                    <a:pt x="2" y="266"/>
                  </a:lnTo>
                  <a:lnTo>
                    <a:pt x="1" y="277"/>
                  </a:lnTo>
                  <a:lnTo>
                    <a:pt x="0" y="288"/>
                  </a:lnTo>
                  <a:lnTo>
                    <a:pt x="0" y="1007"/>
                  </a:lnTo>
                  <a:lnTo>
                    <a:pt x="1" y="1022"/>
                  </a:lnTo>
                  <a:lnTo>
                    <a:pt x="3" y="1036"/>
                  </a:lnTo>
                  <a:lnTo>
                    <a:pt x="6" y="1050"/>
                  </a:lnTo>
                  <a:lnTo>
                    <a:pt x="11" y="1063"/>
                  </a:lnTo>
                  <a:lnTo>
                    <a:pt x="17" y="1076"/>
                  </a:lnTo>
                  <a:lnTo>
                    <a:pt x="25" y="1088"/>
                  </a:lnTo>
                  <a:lnTo>
                    <a:pt x="32" y="1099"/>
                  </a:lnTo>
                  <a:lnTo>
                    <a:pt x="42" y="1110"/>
                  </a:lnTo>
                  <a:lnTo>
                    <a:pt x="53" y="1119"/>
                  </a:lnTo>
                  <a:lnTo>
                    <a:pt x="64" y="1127"/>
                  </a:lnTo>
                  <a:lnTo>
                    <a:pt x="76" y="1135"/>
                  </a:lnTo>
                  <a:lnTo>
                    <a:pt x="87" y="1140"/>
                  </a:lnTo>
                  <a:lnTo>
                    <a:pt x="102" y="1146"/>
                  </a:lnTo>
                  <a:lnTo>
                    <a:pt x="114" y="1149"/>
                  </a:lnTo>
                  <a:lnTo>
                    <a:pt x="130" y="1151"/>
                  </a:lnTo>
                  <a:lnTo>
                    <a:pt x="144" y="1152"/>
                  </a:lnTo>
                  <a:lnTo>
                    <a:pt x="1008" y="1152"/>
                  </a:lnTo>
                  <a:lnTo>
                    <a:pt x="1023" y="1151"/>
                  </a:lnTo>
                  <a:lnTo>
                    <a:pt x="1037" y="1149"/>
                  </a:lnTo>
                  <a:lnTo>
                    <a:pt x="1051" y="1146"/>
                  </a:lnTo>
                  <a:lnTo>
                    <a:pt x="1064" y="1140"/>
                  </a:lnTo>
                  <a:lnTo>
                    <a:pt x="1077" y="1135"/>
                  </a:lnTo>
                  <a:lnTo>
                    <a:pt x="1089" y="1127"/>
                  </a:lnTo>
                  <a:lnTo>
                    <a:pt x="1099" y="1119"/>
                  </a:lnTo>
                  <a:lnTo>
                    <a:pt x="1110" y="1110"/>
                  </a:lnTo>
                  <a:lnTo>
                    <a:pt x="1119" y="1099"/>
                  </a:lnTo>
                  <a:lnTo>
                    <a:pt x="1128" y="1088"/>
                  </a:lnTo>
                  <a:lnTo>
                    <a:pt x="1135" y="1076"/>
                  </a:lnTo>
                  <a:lnTo>
                    <a:pt x="1141" y="1063"/>
                  </a:lnTo>
                  <a:lnTo>
                    <a:pt x="1146" y="1050"/>
                  </a:lnTo>
                  <a:lnTo>
                    <a:pt x="1149" y="1036"/>
                  </a:lnTo>
                  <a:lnTo>
                    <a:pt x="1151" y="1022"/>
                  </a:lnTo>
                  <a:lnTo>
                    <a:pt x="1152" y="1007"/>
                  </a:lnTo>
                  <a:lnTo>
                    <a:pt x="1152" y="108"/>
                  </a:lnTo>
                  <a:lnTo>
                    <a:pt x="1151" y="97"/>
                  </a:lnTo>
                  <a:lnTo>
                    <a:pt x="1150" y="86"/>
                  </a:lnTo>
                  <a:lnTo>
                    <a:pt x="1147" y="75"/>
                  </a:lnTo>
                  <a:lnTo>
                    <a:pt x="1144" y="66"/>
                  </a:lnTo>
                  <a:lnTo>
                    <a:pt x="1139" y="56"/>
                  </a:lnTo>
                  <a:lnTo>
                    <a:pt x="1134" y="47"/>
                  </a:lnTo>
                  <a:lnTo>
                    <a:pt x="1128" y="40"/>
                  </a:lnTo>
                  <a:lnTo>
                    <a:pt x="1120" y="31"/>
                  </a:lnTo>
                  <a:lnTo>
                    <a:pt x="1112" y="24"/>
                  </a:lnTo>
                  <a:lnTo>
                    <a:pt x="1105" y="18"/>
                  </a:lnTo>
                  <a:lnTo>
                    <a:pt x="1095" y="13"/>
                  </a:lnTo>
                  <a:lnTo>
                    <a:pt x="1087" y="8"/>
                  </a:lnTo>
                  <a:lnTo>
                    <a:pt x="1076" y="5"/>
                  </a:lnTo>
                  <a:lnTo>
                    <a:pt x="1066" y="2"/>
                  </a:lnTo>
                  <a:lnTo>
                    <a:pt x="1055" y="1"/>
                  </a:lnTo>
                  <a:lnTo>
                    <a:pt x="1044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21" name="Freeform 86">
              <a:extLst>
                <a:ext uri="{FF2B5EF4-FFF2-40B4-BE49-F238E27FC236}">
                  <a16:creationId xmlns:a16="http://schemas.microsoft.com/office/drawing/2014/main" id="{A5BA5E76-7D1F-487A-AAAF-59A5C6296A2D}"/>
                </a:ext>
              </a:extLst>
            </p:cNvPr>
            <p:cNvSpPr>
              <a:spLocks/>
            </p:cNvSpPr>
            <p:nvPr/>
          </p:nvSpPr>
          <p:spPr bwMode="auto">
            <a:xfrm>
              <a:off x="6528594" y="1989534"/>
              <a:ext cx="128588" cy="14288"/>
            </a:xfrm>
            <a:custGeom>
              <a:avLst/>
              <a:gdLst>
                <a:gd name="T0" fmla="*/ 18 w 324"/>
                <a:gd name="T1" fmla="*/ 36 h 36"/>
                <a:gd name="T2" fmla="*/ 306 w 324"/>
                <a:gd name="T3" fmla="*/ 36 h 36"/>
                <a:gd name="T4" fmla="*/ 310 w 324"/>
                <a:gd name="T5" fmla="*/ 35 h 36"/>
                <a:gd name="T6" fmla="*/ 313 w 324"/>
                <a:gd name="T7" fmla="*/ 34 h 36"/>
                <a:gd name="T8" fmla="*/ 316 w 324"/>
                <a:gd name="T9" fmla="*/ 33 h 36"/>
                <a:gd name="T10" fmla="*/ 318 w 324"/>
                <a:gd name="T11" fmla="*/ 31 h 36"/>
                <a:gd name="T12" fmla="*/ 320 w 324"/>
                <a:gd name="T13" fmla="*/ 28 h 36"/>
                <a:gd name="T14" fmla="*/ 323 w 324"/>
                <a:gd name="T15" fmla="*/ 26 h 36"/>
                <a:gd name="T16" fmla="*/ 324 w 324"/>
                <a:gd name="T17" fmla="*/ 21 h 36"/>
                <a:gd name="T18" fmla="*/ 324 w 324"/>
                <a:gd name="T19" fmla="*/ 18 h 36"/>
                <a:gd name="T20" fmla="*/ 324 w 324"/>
                <a:gd name="T21" fmla="*/ 15 h 36"/>
                <a:gd name="T22" fmla="*/ 323 w 324"/>
                <a:gd name="T23" fmla="*/ 12 h 36"/>
                <a:gd name="T24" fmla="*/ 320 w 324"/>
                <a:gd name="T25" fmla="*/ 8 h 36"/>
                <a:gd name="T26" fmla="*/ 318 w 324"/>
                <a:gd name="T27" fmla="*/ 5 h 36"/>
                <a:gd name="T28" fmla="*/ 316 w 324"/>
                <a:gd name="T29" fmla="*/ 3 h 36"/>
                <a:gd name="T30" fmla="*/ 313 w 324"/>
                <a:gd name="T31" fmla="*/ 2 h 36"/>
                <a:gd name="T32" fmla="*/ 310 w 324"/>
                <a:gd name="T33" fmla="*/ 1 h 36"/>
                <a:gd name="T34" fmla="*/ 306 w 324"/>
                <a:gd name="T35" fmla="*/ 0 h 36"/>
                <a:gd name="T36" fmla="*/ 18 w 324"/>
                <a:gd name="T37" fmla="*/ 0 h 36"/>
                <a:gd name="T38" fmla="*/ 15 w 324"/>
                <a:gd name="T39" fmla="*/ 1 h 36"/>
                <a:gd name="T40" fmla="*/ 10 w 324"/>
                <a:gd name="T41" fmla="*/ 2 h 36"/>
                <a:gd name="T42" fmla="*/ 8 w 324"/>
                <a:gd name="T43" fmla="*/ 3 h 36"/>
                <a:gd name="T44" fmla="*/ 5 w 324"/>
                <a:gd name="T45" fmla="*/ 5 h 36"/>
                <a:gd name="T46" fmla="*/ 3 w 324"/>
                <a:gd name="T47" fmla="*/ 8 h 36"/>
                <a:gd name="T48" fmla="*/ 2 w 324"/>
                <a:gd name="T49" fmla="*/ 12 h 36"/>
                <a:gd name="T50" fmla="*/ 1 w 324"/>
                <a:gd name="T51" fmla="*/ 15 h 36"/>
                <a:gd name="T52" fmla="*/ 0 w 324"/>
                <a:gd name="T53" fmla="*/ 18 h 36"/>
                <a:gd name="T54" fmla="*/ 1 w 324"/>
                <a:gd name="T55" fmla="*/ 21 h 36"/>
                <a:gd name="T56" fmla="*/ 2 w 324"/>
                <a:gd name="T57" fmla="*/ 26 h 36"/>
                <a:gd name="T58" fmla="*/ 3 w 324"/>
                <a:gd name="T59" fmla="*/ 28 h 36"/>
                <a:gd name="T60" fmla="*/ 5 w 324"/>
                <a:gd name="T61" fmla="*/ 31 h 36"/>
                <a:gd name="T62" fmla="*/ 8 w 324"/>
                <a:gd name="T63" fmla="*/ 33 h 36"/>
                <a:gd name="T64" fmla="*/ 10 w 324"/>
                <a:gd name="T65" fmla="*/ 34 h 36"/>
                <a:gd name="T66" fmla="*/ 15 w 324"/>
                <a:gd name="T67" fmla="*/ 35 h 36"/>
                <a:gd name="T68" fmla="*/ 18 w 324"/>
                <a:gd name="T69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24" h="36">
                  <a:moveTo>
                    <a:pt x="18" y="36"/>
                  </a:moveTo>
                  <a:lnTo>
                    <a:pt x="306" y="36"/>
                  </a:lnTo>
                  <a:lnTo>
                    <a:pt x="310" y="35"/>
                  </a:lnTo>
                  <a:lnTo>
                    <a:pt x="313" y="34"/>
                  </a:lnTo>
                  <a:lnTo>
                    <a:pt x="316" y="33"/>
                  </a:lnTo>
                  <a:lnTo>
                    <a:pt x="318" y="31"/>
                  </a:lnTo>
                  <a:lnTo>
                    <a:pt x="320" y="28"/>
                  </a:lnTo>
                  <a:lnTo>
                    <a:pt x="323" y="26"/>
                  </a:lnTo>
                  <a:lnTo>
                    <a:pt x="324" y="21"/>
                  </a:lnTo>
                  <a:lnTo>
                    <a:pt x="324" y="18"/>
                  </a:lnTo>
                  <a:lnTo>
                    <a:pt x="324" y="15"/>
                  </a:lnTo>
                  <a:lnTo>
                    <a:pt x="323" y="12"/>
                  </a:lnTo>
                  <a:lnTo>
                    <a:pt x="320" y="8"/>
                  </a:lnTo>
                  <a:lnTo>
                    <a:pt x="318" y="5"/>
                  </a:lnTo>
                  <a:lnTo>
                    <a:pt x="316" y="3"/>
                  </a:lnTo>
                  <a:lnTo>
                    <a:pt x="313" y="2"/>
                  </a:lnTo>
                  <a:lnTo>
                    <a:pt x="310" y="1"/>
                  </a:lnTo>
                  <a:lnTo>
                    <a:pt x="306" y="0"/>
                  </a:lnTo>
                  <a:lnTo>
                    <a:pt x="18" y="0"/>
                  </a:lnTo>
                  <a:lnTo>
                    <a:pt x="15" y="1"/>
                  </a:lnTo>
                  <a:lnTo>
                    <a:pt x="10" y="2"/>
                  </a:lnTo>
                  <a:lnTo>
                    <a:pt x="8" y="3"/>
                  </a:lnTo>
                  <a:lnTo>
                    <a:pt x="5" y="5"/>
                  </a:lnTo>
                  <a:lnTo>
                    <a:pt x="3" y="8"/>
                  </a:lnTo>
                  <a:lnTo>
                    <a:pt x="2" y="12"/>
                  </a:lnTo>
                  <a:lnTo>
                    <a:pt x="1" y="15"/>
                  </a:lnTo>
                  <a:lnTo>
                    <a:pt x="0" y="18"/>
                  </a:lnTo>
                  <a:lnTo>
                    <a:pt x="1" y="21"/>
                  </a:lnTo>
                  <a:lnTo>
                    <a:pt x="2" y="26"/>
                  </a:lnTo>
                  <a:lnTo>
                    <a:pt x="3" y="28"/>
                  </a:lnTo>
                  <a:lnTo>
                    <a:pt x="5" y="31"/>
                  </a:lnTo>
                  <a:lnTo>
                    <a:pt x="8" y="33"/>
                  </a:lnTo>
                  <a:lnTo>
                    <a:pt x="10" y="34"/>
                  </a:lnTo>
                  <a:lnTo>
                    <a:pt x="15" y="35"/>
                  </a:lnTo>
                  <a:lnTo>
                    <a:pt x="18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22" name="Freeform 87">
              <a:extLst>
                <a:ext uri="{FF2B5EF4-FFF2-40B4-BE49-F238E27FC236}">
                  <a16:creationId xmlns:a16="http://schemas.microsoft.com/office/drawing/2014/main" id="{AA9CB7DC-8EE7-4404-A0A2-C734024AF07E}"/>
                </a:ext>
              </a:extLst>
            </p:cNvPr>
            <p:cNvSpPr>
              <a:spLocks/>
            </p:cNvSpPr>
            <p:nvPr/>
          </p:nvSpPr>
          <p:spPr bwMode="auto">
            <a:xfrm>
              <a:off x="6528594" y="1946672"/>
              <a:ext cx="128588" cy="14288"/>
            </a:xfrm>
            <a:custGeom>
              <a:avLst/>
              <a:gdLst>
                <a:gd name="T0" fmla="*/ 18 w 324"/>
                <a:gd name="T1" fmla="*/ 36 h 36"/>
                <a:gd name="T2" fmla="*/ 306 w 324"/>
                <a:gd name="T3" fmla="*/ 36 h 36"/>
                <a:gd name="T4" fmla="*/ 310 w 324"/>
                <a:gd name="T5" fmla="*/ 35 h 36"/>
                <a:gd name="T6" fmla="*/ 313 w 324"/>
                <a:gd name="T7" fmla="*/ 34 h 36"/>
                <a:gd name="T8" fmla="*/ 316 w 324"/>
                <a:gd name="T9" fmla="*/ 33 h 36"/>
                <a:gd name="T10" fmla="*/ 318 w 324"/>
                <a:gd name="T11" fmla="*/ 31 h 36"/>
                <a:gd name="T12" fmla="*/ 320 w 324"/>
                <a:gd name="T13" fmla="*/ 28 h 36"/>
                <a:gd name="T14" fmla="*/ 323 w 324"/>
                <a:gd name="T15" fmla="*/ 26 h 36"/>
                <a:gd name="T16" fmla="*/ 324 w 324"/>
                <a:gd name="T17" fmla="*/ 21 h 36"/>
                <a:gd name="T18" fmla="*/ 324 w 324"/>
                <a:gd name="T19" fmla="*/ 18 h 36"/>
                <a:gd name="T20" fmla="*/ 324 w 324"/>
                <a:gd name="T21" fmla="*/ 15 h 36"/>
                <a:gd name="T22" fmla="*/ 323 w 324"/>
                <a:gd name="T23" fmla="*/ 12 h 36"/>
                <a:gd name="T24" fmla="*/ 320 w 324"/>
                <a:gd name="T25" fmla="*/ 8 h 36"/>
                <a:gd name="T26" fmla="*/ 318 w 324"/>
                <a:gd name="T27" fmla="*/ 5 h 36"/>
                <a:gd name="T28" fmla="*/ 316 w 324"/>
                <a:gd name="T29" fmla="*/ 3 h 36"/>
                <a:gd name="T30" fmla="*/ 313 w 324"/>
                <a:gd name="T31" fmla="*/ 2 h 36"/>
                <a:gd name="T32" fmla="*/ 310 w 324"/>
                <a:gd name="T33" fmla="*/ 1 h 36"/>
                <a:gd name="T34" fmla="*/ 306 w 324"/>
                <a:gd name="T35" fmla="*/ 0 h 36"/>
                <a:gd name="T36" fmla="*/ 18 w 324"/>
                <a:gd name="T37" fmla="*/ 0 h 36"/>
                <a:gd name="T38" fmla="*/ 15 w 324"/>
                <a:gd name="T39" fmla="*/ 1 h 36"/>
                <a:gd name="T40" fmla="*/ 10 w 324"/>
                <a:gd name="T41" fmla="*/ 2 h 36"/>
                <a:gd name="T42" fmla="*/ 8 w 324"/>
                <a:gd name="T43" fmla="*/ 3 h 36"/>
                <a:gd name="T44" fmla="*/ 5 w 324"/>
                <a:gd name="T45" fmla="*/ 5 h 36"/>
                <a:gd name="T46" fmla="*/ 3 w 324"/>
                <a:gd name="T47" fmla="*/ 8 h 36"/>
                <a:gd name="T48" fmla="*/ 2 w 324"/>
                <a:gd name="T49" fmla="*/ 12 h 36"/>
                <a:gd name="T50" fmla="*/ 1 w 324"/>
                <a:gd name="T51" fmla="*/ 15 h 36"/>
                <a:gd name="T52" fmla="*/ 0 w 324"/>
                <a:gd name="T53" fmla="*/ 18 h 36"/>
                <a:gd name="T54" fmla="*/ 1 w 324"/>
                <a:gd name="T55" fmla="*/ 21 h 36"/>
                <a:gd name="T56" fmla="*/ 2 w 324"/>
                <a:gd name="T57" fmla="*/ 26 h 36"/>
                <a:gd name="T58" fmla="*/ 3 w 324"/>
                <a:gd name="T59" fmla="*/ 28 h 36"/>
                <a:gd name="T60" fmla="*/ 5 w 324"/>
                <a:gd name="T61" fmla="*/ 31 h 36"/>
                <a:gd name="T62" fmla="*/ 8 w 324"/>
                <a:gd name="T63" fmla="*/ 33 h 36"/>
                <a:gd name="T64" fmla="*/ 10 w 324"/>
                <a:gd name="T65" fmla="*/ 34 h 36"/>
                <a:gd name="T66" fmla="*/ 15 w 324"/>
                <a:gd name="T67" fmla="*/ 35 h 36"/>
                <a:gd name="T68" fmla="*/ 18 w 324"/>
                <a:gd name="T69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24" h="36">
                  <a:moveTo>
                    <a:pt x="18" y="36"/>
                  </a:moveTo>
                  <a:lnTo>
                    <a:pt x="306" y="36"/>
                  </a:lnTo>
                  <a:lnTo>
                    <a:pt x="310" y="35"/>
                  </a:lnTo>
                  <a:lnTo>
                    <a:pt x="313" y="34"/>
                  </a:lnTo>
                  <a:lnTo>
                    <a:pt x="316" y="33"/>
                  </a:lnTo>
                  <a:lnTo>
                    <a:pt x="318" y="31"/>
                  </a:lnTo>
                  <a:lnTo>
                    <a:pt x="320" y="28"/>
                  </a:lnTo>
                  <a:lnTo>
                    <a:pt x="323" y="26"/>
                  </a:lnTo>
                  <a:lnTo>
                    <a:pt x="324" y="21"/>
                  </a:lnTo>
                  <a:lnTo>
                    <a:pt x="324" y="18"/>
                  </a:lnTo>
                  <a:lnTo>
                    <a:pt x="324" y="15"/>
                  </a:lnTo>
                  <a:lnTo>
                    <a:pt x="323" y="12"/>
                  </a:lnTo>
                  <a:lnTo>
                    <a:pt x="320" y="8"/>
                  </a:lnTo>
                  <a:lnTo>
                    <a:pt x="318" y="5"/>
                  </a:lnTo>
                  <a:lnTo>
                    <a:pt x="316" y="3"/>
                  </a:lnTo>
                  <a:lnTo>
                    <a:pt x="313" y="2"/>
                  </a:lnTo>
                  <a:lnTo>
                    <a:pt x="310" y="1"/>
                  </a:lnTo>
                  <a:lnTo>
                    <a:pt x="306" y="0"/>
                  </a:lnTo>
                  <a:lnTo>
                    <a:pt x="18" y="0"/>
                  </a:lnTo>
                  <a:lnTo>
                    <a:pt x="15" y="1"/>
                  </a:lnTo>
                  <a:lnTo>
                    <a:pt x="10" y="2"/>
                  </a:lnTo>
                  <a:lnTo>
                    <a:pt x="8" y="3"/>
                  </a:lnTo>
                  <a:lnTo>
                    <a:pt x="5" y="5"/>
                  </a:lnTo>
                  <a:lnTo>
                    <a:pt x="3" y="8"/>
                  </a:lnTo>
                  <a:lnTo>
                    <a:pt x="2" y="12"/>
                  </a:lnTo>
                  <a:lnTo>
                    <a:pt x="1" y="15"/>
                  </a:lnTo>
                  <a:lnTo>
                    <a:pt x="0" y="18"/>
                  </a:lnTo>
                  <a:lnTo>
                    <a:pt x="1" y="21"/>
                  </a:lnTo>
                  <a:lnTo>
                    <a:pt x="2" y="26"/>
                  </a:lnTo>
                  <a:lnTo>
                    <a:pt x="3" y="28"/>
                  </a:lnTo>
                  <a:lnTo>
                    <a:pt x="5" y="31"/>
                  </a:lnTo>
                  <a:lnTo>
                    <a:pt x="8" y="33"/>
                  </a:lnTo>
                  <a:lnTo>
                    <a:pt x="10" y="34"/>
                  </a:lnTo>
                  <a:lnTo>
                    <a:pt x="15" y="35"/>
                  </a:lnTo>
                  <a:lnTo>
                    <a:pt x="18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23" name="Freeform 88">
              <a:extLst>
                <a:ext uri="{FF2B5EF4-FFF2-40B4-BE49-F238E27FC236}">
                  <a16:creationId xmlns:a16="http://schemas.microsoft.com/office/drawing/2014/main" id="{E326CB99-D96B-429B-9B36-639DC9916B99}"/>
                </a:ext>
              </a:extLst>
            </p:cNvPr>
            <p:cNvSpPr>
              <a:spLocks/>
            </p:cNvSpPr>
            <p:nvPr/>
          </p:nvSpPr>
          <p:spPr bwMode="auto">
            <a:xfrm>
              <a:off x="6528594" y="1903809"/>
              <a:ext cx="128588" cy="14288"/>
            </a:xfrm>
            <a:custGeom>
              <a:avLst/>
              <a:gdLst>
                <a:gd name="T0" fmla="*/ 18 w 324"/>
                <a:gd name="T1" fmla="*/ 36 h 36"/>
                <a:gd name="T2" fmla="*/ 306 w 324"/>
                <a:gd name="T3" fmla="*/ 36 h 36"/>
                <a:gd name="T4" fmla="*/ 310 w 324"/>
                <a:gd name="T5" fmla="*/ 35 h 36"/>
                <a:gd name="T6" fmla="*/ 313 w 324"/>
                <a:gd name="T7" fmla="*/ 34 h 36"/>
                <a:gd name="T8" fmla="*/ 316 w 324"/>
                <a:gd name="T9" fmla="*/ 33 h 36"/>
                <a:gd name="T10" fmla="*/ 318 w 324"/>
                <a:gd name="T11" fmla="*/ 31 h 36"/>
                <a:gd name="T12" fmla="*/ 320 w 324"/>
                <a:gd name="T13" fmla="*/ 28 h 36"/>
                <a:gd name="T14" fmla="*/ 323 w 324"/>
                <a:gd name="T15" fmla="*/ 26 h 36"/>
                <a:gd name="T16" fmla="*/ 324 w 324"/>
                <a:gd name="T17" fmla="*/ 21 h 36"/>
                <a:gd name="T18" fmla="*/ 324 w 324"/>
                <a:gd name="T19" fmla="*/ 18 h 36"/>
                <a:gd name="T20" fmla="*/ 324 w 324"/>
                <a:gd name="T21" fmla="*/ 15 h 36"/>
                <a:gd name="T22" fmla="*/ 323 w 324"/>
                <a:gd name="T23" fmla="*/ 12 h 36"/>
                <a:gd name="T24" fmla="*/ 320 w 324"/>
                <a:gd name="T25" fmla="*/ 8 h 36"/>
                <a:gd name="T26" fmla="*/ 318 w 324"/>
                <a:gd name="T27" fmla="*/ 5 h 36"/>
                <a:gd name="T28" fmla="*/ 316 w 324"/>
                <a:gd name="T29" fmla="*/ 3 h 36"/>
                <a:gd name="T30" fmla="*/ 313 w 324"/>
                <a:gd name="T31" fmla="*/ 2 h 36"/>
                <a:gd name="T32" fmla="*/ 310 w 324"/>
                <a:gd name="T33" fmla="*/ 1 h 36"/>
                <a:gd name="T34" fmla="*/ 306 w 324"/>
                <a:gd name="T35" fmla="*/ 0 h 36"/>
                <a:gd name="T36" fmla="*/ 18 w 324"/>
                <a:gd name="T37" fmla="*/ 0 h 36"/>
                <a:gd name="T38" fmla="*/ 15 w 324"/>
                <a:gd name="T39" fmla="*/ 1 h 36"/>
                <a:gd name="T40" fmla="*/ 10 w 324"/>
                <a:gd name="T41" fmla="*/ 2 h 36"/>
                <a:gd name="T42" fmla="*/ 8 w 324"/>
                <a:gd name="T43" fmla="*/ 3 h 36"/>
                <a:gd name="T44" fmla="*/ 5 w 324"/>
                <a:gd name="T45" fmla="*/ 5 h 36"/>
                <a:gd name="T46" fmla="*/ 3 w 324"/>
                <a:gd name="T47" fmla="*/ 8 h 36"/>
                <a:gd name="T48" fmla="*/ 2 w 324"/>
                <a:gd name="T49" fmla="*/ 12 h 36"/>
                <a:gd name="T50" fmla="*/ 1 w 324"/>
                <a:gd name="T51" fmla="*/ 15 h 36"/>
                <a:gd name="T52" fmla="*/ 0 w 324"/>
                <a:gd name="T53" fmla="*/ 18 h 36"/>
                <a:gd name="T54" fmla="*/ 1 w 324"/>
                <a:gd name="T55" fmla="*/ 21 h 36"/>
                <a:gd name="T56" fmla="*/ 2 w 324"/>
                <a:gd name="T57" fmla="*/ 26 h 36"/>
                <a:gd name="T58" fmla="*/ 3 w 324"/>
                <a:gd name="T59" fmla="*/ 28 h 36"/>
                <a:gd name="T60" fmla="*/ 5 w 324"/>
                <a:gd name="T61" fmla="*/ 31 h 36"/>
                <a:gd name="T62" fmla="*/ 8 w 324"/>
                <a:gd name="T63" fmla="*/ 33 h 36"/>
                <a:gd name="T64" fmla="*/ 10 w 324"/>
                <a:gd name="T65" fmla="*/ 34 h 36"/>
                <a:gd name="T66" fmla="*/ 15 w 324"/>
                <a:gd name="T67" fmla="*/ 35 h 36"/>
                <a:gd name="T68" fmla="*/ 18 w 324"/>
                <a:gd name="T69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24" h="36">
                  <a:moveTo>
                    <a:pt x="18" y="36"/>
                  </a:moveTo>
                  <a:lnTo>
                    <a:pt x="306" y="36"/>
                  </a:lnTo>
                  <a:lnTo>
                    <a:pt x="310" y="35"/>
                  </a:lnTo>
                  <a:lnTo>
                    <a:pt x="313" y="34"/>
                  </a:lnTo>
                  <a:lnTo>
                    <a:pt x="316" y="33"/>
                  </a:lnTo>
                  <a:lnTo>
                    <a:pt x="318" y="31"/>
                  </a:lnTo>
                  <a:lnTo>
                    <a:pt x="320" y="28"/>
                  </a:lnTo>
                  <a:lnTo>
                    <a:pt x="323" y="26"/>
                  </a:lnTo>
                  <a:lnTo>
                    <a:pt x="324" y="21"/>
                  </a:lnTo>
                  <a:lnTo>
                    <a:pt x="324" y="18"/>
                  </a:lnTo>
                  <a:lnTo>
                    <a:pt x="324" y="15"/>
                  </a:lnTo>
                  <a:lnTo>
                    <a:pt x="323" y="12"/>
                  </a:lnTo>
                  <a:lnTo>
                    <a:pt x="320" y="8"/>
                  </a:lnTo>
                  <a:lnTo>
                    <a:pt x="318" y="5"/>
                  </a:lnTo>
                  <a:lnTo>
                    <a:pt x="316" y="3"/>
                  </a:lnTo>
                  <a:lnTo>
                    <a:pt x="313" y="2"/>
                  </a:lnTo>
                  <a:lnTo>
                    <a:pt x="310" y="1"/>
                  </a:lnTo>
                  <a:lnTo>
                    <a:pt x="306" y="0"/>
                  </a:lnTo>
                  <a:lnTo>
                    <a:pt x="18" y="0"/>
                  </a:lnTo>
                  <a:lnTo>
                    <a:pt x="15" y="1"/>
                  </a:lnTo>
                  <a:lnTo>
                    <a:pt x="10" y="2"/>
                  </a:lnTo>
                  <a:lnTo>
                    <a:pt x="8" y="3"/>
                  </a:lnTo>
                  <a:lnTo>
                    <a:pt x="5" y="5"/>
                  </a:lnTo>
                  <a:lnTo>
                    <a:pt x="3" y="8"/>
                  </a:lnTo>
                  <a:lnTo>
                    <a:pt x="2" y="12"/>
                  </a:lnTo>
                  <a:lnTo>
                    <a:pt x="1" y="15"/>
                  </a:lnTo>
                  <a:lnTo>
                    <a:pt x="0" y="18"/>
                  </a:lnTo>
                  <a:lnTo>
                    <a:pt x="1" y="21"/>
                  </a:lnTo>
                  <a:lnTo>
                    <a:pt x="2" y="26"/>
                  </a:lnTo>
                  <a:lnTo>
                    <a:pt x="3" y="28"/>
                  </a:lnTo>
                  <a:lnTo>
                    <a:pt x="5" y="31"/>
                  </a:lnTo>
                  <a:lnTo>
                    <a:pt x="8" y="33"/>
                  </a:lnTo>
                  <a:lnTo>
                    <a:pt x="10" y="34"/>
                  </a:lnTo>
                  <a:lnTo>
                    <a:pt x="15" y="35"/>
                  </a:lnTo>
                  <a:lnTo>
                    <a:pt x="18" y="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24" name="Freeform 89">
              <a:extLst>
                <a:ext uri="{FF2B5EF4-FFF2-40B4-BE49-F238E27FC236}">
                  <a16:creationId xmlns:a16="http://schemas.microsoft.com/office/drawing/2014/main" id="{7868DC06-6CFE-4822-A578-CA4550D096FD}"/>
                </a:ext>
              </a:extLst>
            </p:cNvPr>
            <p:cNvSpPr>
              <a:spLocks/>
            </p:cNvSpPr>
            <p:nvPr/>
          </p:nvSpPr>
          <p:spPr bwMode="auto">
            <a:xfrm>
              <a:off x="6371431" y="2203847"/>
              <a:ext cx="128588" cy="14288"/>
            </a:xfrm>
            <a:custGeom>
              <a:avLst/>
              <a:gdLst>
                <a:gd name="T0" fmla="*/ 306 w 324"/>
                <a:gd name="T1" fmla="*/ 0 h 36"/>
                <a:gd name="T2" fmla="*/ 18 w 324"/>
                <a:gd name="T3" fmla="*/ 0 h 36"/>
                <a:gd name="T4" fmla="*/ 14 w 324"/>
                <a:gd name="T5" fmla="*/ 1 h 36"/>
                <a:gd name="T6" fmla="*/ 11 w 324"/>
                <a:gd name="T7" fmla="*/ 2 h 36"/>
                <a:gd name="T8" fmla="*/ 8 w 324"/>
                <a:gd name="T9" fmla="*/ 3 h 36"/>
                <a:gd name="T10" fmla="*/ 6 w 324"/>
                <a:gd name="T11" fmla="*/ 5 h 36"/>
                <a:gd name="T12" fmla="*/ 4 w 324"/>
                <a:gd name="T13" fmla="*/ 8 h 36"/>
                <a:gd name="T14" fmla="*/ 1 w 324"/>
                <a:gd name="T15" fmla="*/ 10 h 36"/>
                <a:gd name="T16" fmla="*/ 0 w 324"/>
                <a:gd name="T17" fmla="*/ 15 h 36"/>
                <a:gd name="T18" fmla="*/ 0 w 324"/>
                <a:gd name="T19" fmla="*/ 18 h 36"/>
                <a:gd name="T20" fmla="*/ 0 w 324"/>
                <a:gd name="T21" fmla="*/ 21 h 36"/>
                <a:gd name="T22" fmla="*/ 1 w 324"/>
                <a:gd name="T23" fmla="*/ 24 h 36"/>
                <a:gd name="T24" fmla="*/ 4 w 324"/>
                <a:gd name="T25" fmla="*/ 28 h 36"/>
                <a:gd name="T26" fmla="*/ 6 w 324"/>
                <a:gd name="T27" fmla="*/ 31 h 36"/>
                <a:gd name="T28" fmla="*/ 8 w 324"/>
                <a:gd name="T29" fmla="*/ 33 h 36"/>
                <a:gd name="T30" fmla="*/ 11 w 324"/>
                <a:gd name="T31" fmla="*/ 34 h 36"/>
                <a:gd name="T32" fmla="*/ 14 w 324"/>
                <a:gd name="T33" fmla="*/ 35 h 36"/>
                <a:gd name="T34" fmla="*/ 18 w 324"/>
                <a:gd name="T35" fmla="*/ 36 h 36"/>
                <a:gd name="T36" fmla="*/ 306 w 324"/>
                <a:gd name="T37" fmla="*/ 36 h 36"/>
                <a:gd name="T38" fmla="*/ 309 w 324"/>
                <a:gd name="T39" fmla="*/ 35 h 36"/>
                <a:gd name="T40" fmla="*/ 312 w 324"/>
                <a:gd name="T41" fmla="*/ 34 h 36"/>
                <a:gd name="T42" fmla="*/ 316 w 324"/>
                <a:gd name="T43" fmla="*/ 33 h 36"/>
                <a:gd name="T44" fmla="*/ 319 w 324"/>
                <a:gd name="T45" fmla="*/ 31 h 36"/>
                <a:gd name="T46" fmla="*/ 321 w 324"/>
                <a:gd name="T47" fmla="*/ 28 h 36"/>
                <a:gd name="T48" fmla="*/ 322 w 324"/>
                <a:gd name="T49" fmla="*/ 24 h 36"/>
                <a:gd name="T50" fmla="*/ 323 w 324"/>
                <a:gd name="T51" fmla="*/ 21 h 36"/>
                <a:gd name="T52" fmla="*/ 324 w 324"/>
                <a:gd name="T53" fmla="*/ 18 h 36"/>
                <a:gd name="T54" fmla="*/ 323 w 324"/>
                <a:gd name="T55" fmla="*/ 15 h 36"/>
                <a:gd name="T56" fmla="*/ 322 w 324"/>
                <a:gd name="T57" fmla="*/ 10 h 36"/>
                <a:gd name="T58" fmla="*/ 321 w 324"/>
                <a:gd name="T59" fmla="*/ 8 h 36"/>
                <a:gd name="T60" fmla="*/ 319 w 324"/>
                <a:gd name="T61" fmla="*/ 5 h 36"/>
                <a:gd name="T62" fmla="*/ 316 w 324"/>
                <a:gd name="T63" fmla="*/ 3 h 36"/>
                <a:gd name="T64" fmla="*/ 312 w 324"/>
                <a:gd name="T65" fmla="*/ 2 h 36"/>
                <a:gd name="T66" fmla="*/ 309 w 324"/>
                <a:gd name="T67" fmla="*/ 1 h 36"/>
                <a:gd name="T68" fmla="*/ 306 w 324"/>
                <a:gd name="T69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24" h="36">
                  <a:moveTo>
                    <a:pt x="306" y="0"/>
                  </a:moveTo>
                  <a:lnTo>
                    <a:pt x="18" y="0"/>
                  </a:lnTo>
                  <a:lnTo>
                    <a:pt x="14" y="1"/>
                  </a:lnTo>
                  <a:lnTo>
                    <a:pt x="11" y="2"/>
                  </a:lnTo>
                  <a:lnTo>
                    <a:pt x="8" y="3"/>
                  </a:lnTo>
                  <a:lnTo>
                    <a:pt x="6" y="5"/>
                  </a:lnTo>
                  <a:lnTo>
                    <a:pt x="4" y="8"/>
                  </a:lnTo>
                  <a:lnTo>
                    <a:pt x="1" y="10"/>
                  </a:lnTo>
                  <a:lnTo>
                    <a:pt x="0" y="15"/>
                  </a:lnTo>
                  <a:lnTo>
                    <a:pt x="0" y="18"/>
                  </a:lnTo>
                  <a:lnTo>
                    <a:pt x="0" y="21"/>
                  </a:lnTo>
                  <a:lnTo>
                    <a:pt x="1" y="24"/>
                  </a:lnTo>
                  <a:lnTo>
                    <a:pt x="4" y="28"/>
                  </a:lnTo>
                  <a:lnTo>
                    <a:pt x="6" y="31"/>
                  </a:lnTo>
                  <a:lnTo>
                    <a:pt x="8" y="33"/>
                  </a:lnTo>
                  <a:lnTo>
                    <a:pt x="11" y="34"/>
                  </a:lnTo>
                  <a:lnTo>
                    <a:pt x="14" y="35"/>
                  </a:lnTo>
                  <a:lnTo>
                    <a:pt x="18" y="36"/>
                  </a:lnTo>
                  <a:lnTo>
                    <a:pt x="306" y="36"/>
                  </a:lnTo>
                  <a:lnTo>
                    <a:pt x="309" y="35"/>
                  </a:lnTo>
                  <a:lnTo>
                    <a:pt x="312" y="34"/>
                  </a:lnTo>
                  <a:lnTo>
                    <a:pt x="316" y="33"/>
                  </a:lnTo>
                  <a:lnTo>
                    <a:pt x="319" y="31"/>
                  </a:lnTo>
                  <a:lnTo>
                    <a:pt x="321" y="28"/>
                  </a:lnTo>
                  <a:lnTo>
                    <a:pt x="322" y="24"/>
                  </a:lnTo>
                  <a:lnTo>
                    <a:pt x="323" y="21"/>
                  </a:lnTo>
                  <a:lnTo>
                    <a:pt x="324" y="18"/>
                  </a:lnTo>
                  <a:lnTo>
                    <a:pt x="323" y="15"/>
                  </a:lnTo>
                  <a:lnTo>
                    <a:pt x="322" y="10"/>
                  </a:lnTo>
                  <a:lnTo>
                    <a:pt x="321" y="8"/>
                  </a:lnTo>
                  <a:lnTo>
                    <a:pt x="319" y="5"/>
                  </a:lnTo>
                  <a:lnTo>
                    <a:pt x="316" y="3"/>
                  </a:lnTo>
                  <a:lnTo>
                    <a:pt x="312" y="2"/>
                  </a:lnTo>
                  <a:lnTo>
                    <a:pt x="309" y="1"/>
                  </a:lnTo>
                  <a:lnTo>
                    <a:pt x="306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25" name="Freeform 90">
              <a:extLst>
                <a:ext uri="{FF2B5EF4-FFF2-40B4-BE49-F238E27FC236}">
                  <a16:creationId xmlns:a16="http://schemas.microsoft.com/office/drawing/2014/main" id="{A87D154D-541C-4C73-ADCE-7086E6E73101}"/>
                </a:ext>
              </a:extLst>
            </p:cNvPr>
            <p:cNvSpPr>
              <a:spLocks/>
            </p:cNvSpPr>
            <p:nvPr/>
          </p:nvSpPr>
          <p:spPr bwMode="auto">
            <a:xfrm>
              <a:off x="6371431" y="2160984"/>
              <a:ext cx="128588" cy="14288"/>
            </a:xfrm>
            <a:custGeom>
              <a:avLst/>
              <a:gdLst>
                <a:gd name="T0" fmla="*/ 306 w 324"/>
                <a:gd name="T1" fmla="*/ 0 h 36"/>
                <a:gd name="T2" fmla="*/ 18 w 324"/>
                <a:gd name="T3" fmla="*/ 0 h 36"/>
                <a:gd name="T4" fmla="*/ 14 w 324"/>
                <a:gd name="T5" fmla="*/ 1 h 36"/>
                <a:gd name="T6" fmla="*/ 11 w 324"/>
                <a:gd name="T7" fmla="*/ 2 h 36"/>
                <a:gd name="T8" fmla="*/ 8 w 324"/>
                <a:gd name="T9" fmla="*/ 3 h 36"/>
                <a:gd name="T10" fmla="*/ 6 w 324"/>
                <a:gd name="T11" fmla="*/ 5 h 36"/>
                <a:gd name="T12" fmla="*/ 4 w 324"/>
                <a:gd name="T13" fmla="*/ 8 h 36"/>
                <a:gd name="T14" fmla="*/ 1 w 324"/>
                <a:gd name="T15" fmla="*/ 10 h 36"/>
                <a:gd name="T16" fmla="*/ 0 w 324"/>
                <a:gd name="T17" fmla="*/ 15 h 36"/>
                <a:gd name="T18" fmla="*/ 0 w 324"/>
                <a:gd name="T19" fmla="*/ 18 h 36"/>
                <a:gd name="T20" fmla="*/ 0 w 324"/>
                <a:gd name="T21" fmla="*/ 21 h 36"/>
                <a:gd name="T22" fmla="*/ 1 w 324"/>
                <a:gd name="T23" fmla="*/ 24 h 36"/>
                <a:gd name="T24" fmla="*/ 4 w 324"/>
                <a:gd name="T25" fmla="*/ 28 h 36"/>
                <a:gd name="T26" fmla="*/ 6 w 324"/>
                <a:gd name="T27" fmla="*/ 31 h 36"/>
                <a:gd name="T28" fmla="*/ 8 w 324"/>
                <a:gd name="T29" fmla="*/ 33 h 36"/>
                <a:gd name="T30" fmla="*/ 11 w 324"/>
                <a:gd name="T31" fmla="*/ 34 h 36"/>
                <a:gd name="T32" fmla="*/ 14 w 324"/>
                <a:gd name="T33" fmla="*/ 35 h 36"/>
                <a:gd name="T34" fmla="*/ 18 w 324"/>
                <a:gd name="T35" fmla="*/ 36 h 36"/>
                <a:gd name="T36" fmla="*/ 306 w 324"/>
                <a:gd name="T37" fmla="*/ 36 h 36"/>
                <a:gd name="T38" fmla="*/ 309 w 324"/>
                <a:gd name="T39" fmla="*/ 35 h 36"/>
                <a:gd name="T40" fmla="*/ 312 w 324"/>
                <a:gd name="T41" fmla="*/ 34 h 36"/>
                <a:gd name="T42" fmla="*/ 316 w 324"/>
                <a:gd name="T43" fmla="*/ 33 h 36"/>
                <a:gd name="T44" fmla="*/ 319 w 324"/>
                <a:gd name="T45" fmla="*/ 31 h 36"/>
                <a:gd name="T46" fmla="*/ 321 w 324"/>
                <a:gd name="T47" fmla="*/ 28 h 36"/>
                <a:gd name="T48" fmla="*/ 322 w 324"/>
                <a:gd name="T49" fmla="*/ 24 h 36"/>
                <a:gd name="T50" fmla="*/ 323 w 324"/>
                <a:gd name="T51" fmla="*/ 21 h 36"/>
                <a:gd name="T52" fmla="*/ 324 w 324"/>
                <a:gd name="T53" fmla="*/ 18 h 36"/>
                <a:gd name="T54" fmla="*/ 323 w 324"/>
                <a:gd name="T55" fmla="*/ 15 h 36"/>
                <a:gd name="T56" fmla="*/ 322 w 324"/>
                <a:gd name="T57" fmla="*/ 10 h 36"/>
                <a:gd name="T58" fmla="*/ 321 w 324"/>
                <a:gd name="T59" fmla="*/ 8 h 36"/>
                <a:gd name="T60" fmla="*/ 319 w 324"/>
                <a:gd name="T61" fmla="*/ 5 h 36"/>
                <a:gd name="T62" fmla="*/ 316 w 324"/>
                <a:gd name="T63" fmla="*/ 3 h 36"/>
                <a:gd name="T64" fmla="*/ 312 w 324"/>
                <a:gd name="T65" fmla="*/ 2 h 36"/>
                <a:gd name="T66" fmla="*/ 309 w 324"/>
                <a:gd name="T67" fmla="*/ 1 h 36"/>
                <a:gd name="T68" fmla="*/ 306 w 324"/>
                <a:gd name="T69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24" h="36">
                  <a:moveTo>
                    <a:pt x="306" y="0"/>
                  </a:moveTo>
                  <a:lnTo>
                    <a:pt x="18" y="0"/>
                  </a:lnTo>
                  <a:lnTo>
                    <a:pt x="14" y="1"/>
                  </a:lnTo>
                  <a:lnTo>
                    <a:pt x="11" y="2"/>
                  </a:lnTo>
                  <a:lnTo>
                    <a:pt x="8" y="3"/>
                  </a:lnTo>
                  <a:lnTo>
                    <a:pt x="6" y="5"/>
                  </a:lnTo>
                  <a:lnTo>
                    <a:pt x="4" y="8"/>
                  </a:lnTo>
                  <a:lnTo>
                    <a:pt x="1" y="10"/>
                  </a:lnTo>
                  <a:lnTo>
                    <a:pt x="0" y="15"/>
                  </a:lnTo>
                  <a:lnTo>
                    <a:pt x="0" y="18"/>
                  </a:lnTo>
                  <a:lnTo>
                    <a:pt x="0" y="21"/>
                  </a:lnTo>
                  <a:lnTo>
                    <a:pt x="1" y="24"/>
                  </a:lnTo>
                  <a:lnTo>
                    <a:pt x="4" y="28"/>
                  </a:lnTo>
                  <a:lnTo>
                    <a:pt x="6" y="31"/>
                  </a:lnTo>
                  <a:lnTo>
                    <a:pt x="8" y="33"/>
                  </a:lnTo>
                  <a:lnTo>
                    <a:pt x="11" y="34"/>
                  </a:lnTo>
                  <a:lnTo>
                    <a:pt x="14" y="35"/>
                  </a:lnTo>
                  <a:lnTo>
                    <a:pt x="18" y="36"/>
                  </a:lnTo>
                  <a:lnTo>
                    <a:pt x="306" y="36"/>
                  </a:lnTo>
                  <a:lnTo>
                    <a:pt x="309" y="35"/>
                  </a:lnTo>
                  <a:lnTo>
                    <a:pt x="312" y="34"/>
                  </a:lnTo>
                  <a:lnTo>
                    <a:pt x="316" y="33"/>
                  </a:lnTo>
                  <a:lnTo>
                    <a:pt x="319" y="31"/>
                  </a:lnTo>
                  <a:lnTo>
                    <a:pt x="321" y="28"/>
                  </a:lnTo>
                  <a:lnTo>
                    <a:pt x="322" y="24"/>
                  </a:lnTo>
                  <a:lnTo>
                    <a:pt x="323" y="21"/>
                  </a:lnTo>
                  <a:lnTo>
                    <a:pt x="324" y="18"/>
                  </a:lnTo>
                  <a:lnTo>
                    <a:pt x="323" y="15"/>
                  </a:lnTo>
                  <a:lnTo>
                    <a:pt x="322" y="10"/>
                  </a:lnTo>
                  <a:lnTo>
                    <a:pt x="321" y="8"/>
                  </a:lnTo>
                  <a:lnTo>
                    <a:pt x="319" y="5"/>
                  </a:lnTo>
                  <a:lnTo>
                    <a:pt x="316" y="3"/>
                  </a:lnTo>
                  <a:lnTo>
                    <a:pt x="312" y="2"/>
                  </a:lnTo>
                  <a:lnTo>
                    <a:pt x="309" y="1"/>
                  </a:lnTo>
                  <a:lnTo>
                    <a:pt x="306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26" name="Freeform 91">
              <a:extLst>
                <a:ext uri="{FF2B5EF4-FFF2-40B4-BE49-F238E27FC236}">
                  <a16:creationId xmlns:a16="http://schemas.microsoft.com/office/drawing/2014/main" id="{83287853-5582-415C-AA6C-2B7404565D03}"/>
                </a:ext>
              </a:extLst>
            </p:cNvPr>
            <p:cNvSpPr>
              <a:spLocks/>
            </p:cNvSpPr>
            <p:nvPr/>
          </p:nvSpPr>
          <p:spPr bwMode="auto">
            <a:xfrm>
              <a:off x="6371431" y="2118122"/>
              <a:ext cx="128588" cy="14288"/>
            </a:xfrm>
            <a:custGeom>
              <a:avLst/>
              <a:gdLst>
                <a:gd name="T0" fmla="*/ 306 w 324"/>
                <a:gd name="T1" fmla="*/ 0 h 36"/>
                <a:gd name="T2" fmla="*/ 18 w 324"/>
                <a:gd name="T3" fmla="*/ 0 h 36"/>
                <a:gd name="T4" fmla="*/ 14 w 324"/>
                <a:gd name="T5" fmla="*/ 1 h 36"/>
                <a:gd name="T6" fmla="*/ 11 w 324"/>
                <a:gd name="T7" fmla="*/ 2 h 36"/>
                <a:gd name="T8" fmla="*/ 8 w 324"/>
                <a:gd name="T9" fmla="*/ 3 h 36"/>
                <a:gd name="T10" fmla="*/ 6 w 324"/>
                <a:gd name="T11" fmla="*/ 5 h 36"/>
                <a:gd name="T12" fmla="*/ 4 w 324"/>
                <a:gd name="T13" fmla="*/ 8 h 36"/>
                <a:gd name="T14" fmla="*/ 1 w 324"/>
                <a:gd name="T15" fmla="*/ 12 h 36"/>
                <a:gd name="T16" fmla="*/ 0 w 324"/>
                <a:gd name="T17" fmla="*/ 15 h 36"/>
                <a:gd name="T18" fmla="*/ 0 w 324"/>
                <a:gd name="T19" fmla="*/ 18 h 36"/>
                <a:gd name="T20" fmla="*/ 0 w 324"/>
                <a:gd name="T21" fmla="*/ 21 h 36"/>
                <a:gd name="T22" fmla="*/ 1 w 324"/>
                <a:gd name="T23" fmla="*/ 24 h 36"/>
                <a:gd name="T24" fmla="*/ 4 w 324"/>
                <a:gd name="T25" fmla="*/ 28 h 36"/>
                <a:gd name="T26" fmla="*/ 6 w 324"/>
                <a:gd name="T27" fmla="*/ 31 h 36"/>
                <a:gd name="T28" fmla="*/ 8 w 324"/>
                <a:gd name="T29" fmla="*/ 33 h 36"/>
                <a:gd name="T30" fmla="*/ 11 w 324"/>
                <a:gd name="T31" fmla="*/ 34 h 36"/>
                <a:gd name="T32" fmla="*/ 14 w 324"/>
                <a:gd name="T33" fmla="*/ 35 h 36"/>
                <a:gd name="T34" fmla="*/ 18 w 324"/>
                <a:gd name="T35" fmla="*/ 36 h 36"/>
                <a:gd name="T36" fmla="*/ 306 w 324"/>
                <a:gd name="T37" fmla="*/ 36 h 36"/>
                <a:gd name="T38" fmla="*/ 309 w 324"/>
                <a:gd name="T39" fmla="*/ 35 h 36"/>
                <a:gd name="T40" fmla="*/ 312 w 324"/>
                <a:gd name="T41" fmla="*/ 34 h 36"/>
                <a:gd name="T42" fmla="*/ 316 w 324"/>
                <a:gd name="T43" fmla="*/ 33 h 36"/>
                <a:gd name="T44" fmla="*/ 319 w 324"/>
                <a:gd name="T45" fmla="*/ 31 h 36"/>
                <a:gd name="T46" fmla="*/ 321 w 324"/>
                <a:gd name="T47" fmla="*/ 28 h 36"/>
                <a:gd name="T48" fmla="*/ 322 w 324"/>
                <a:gd name="T49" fmla="*/ 24 h 36"/>
                <a:gd name="T50" fmla="*/ 323 w 324"/>
                <a:gd name="T51" fmla="*/ 21 h 36"/>
                <a:gd name="T52" fmla="*/ 324 w 324"/>
                <a:gd name="T53" fmla="*/ 18 h 36"/>
                <a:gd name="T54" fmla="*/ 323 w 324"/>
                <a:gd name="T55" fmla="*/ 15 h 36"/>
                <a:gd name="T56" fmla="*/ 322 w 324"/>
                <a:gd name="T57" fmla="*/ 12 h 36"/>
                <a:gd name="T58" fmla="*/ 321 w 324"/>
                <a:gd name="T59" fmla="*/ 8 h 36"/>
                <a:gd name="T60" fmla="*/ 319 w 324"/>
                <a:gd name="T61" fmla="*/ 5 h 36"/>
                <a:gd name="T62" fmla="*/ 316 w 324"/>
                <a:gd name="T63" fmla="*/ 3 h 36"/>
                <a:gd name="T64" fmla="*/ 312 w 324"/>
                <a:gd name="T65" fmla="*/ 2 h 36"/>
                <a:gd name="T66" fmla="*/ 309 w 324"/>
                <a:gd name="T67" fmla="*/ 1 h 36"/>
                <a:gd name="T68" fmla="*/ 306 w 324"/>
                <a:gd name="T69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24" h="36">
                  <a:moveTo>
                    <a:pt x="306" y="0"/>
                  </a:moveTo>
                  <a:lnTo>
                    <a:pt x="18" y="0"/>
                  </a:lnTo>
                  <a:lnTo>
                    <a:pt x="14" y="1"/>
                  </a:lnTo>
                  <a:lnTo>
                    <a:pt x="11" y="2"/>
                  </a:lnTo>
                  <a:lnTo>
                    <a:pt x="8" y="3"/>
                  </a:lnTo>
                  <a:lnTo>
                    <a:pt x="6" y="5"/>
                  </a:lnTo>
                  <a:lnTo>
                    <a:pt x="4" y="8"/>
                  </a:lnTo>
                  <a:lnTo>
                    <a:pt x="1" y="12"/>
                  </a:lnTo>
                  <a:lnTo>
                    <a:pt x="0" y="15"/>
                  </a:lnTo>
                  <a:lnTo>
                    <a:pt x="0" y="18"/>
                  </a:lnTo>
                  <a:lnTo>
                    <a:pt x="0" y="21"/>
                  </a:lnTo>
                  <a:lnTo>
                    <a:pt x="1" y="24"/>
                  </a:lnTo>
                  <a:lnTo>
                    <a:pt x="4" y="28"/>
                  </a:lnTo>
                  <a:lnTo>
                    <a:pt x="6" y="31"/>
                  </a:lnTo>
                  <a:lnTo>
                    <a:pt x="8" y="33"/>
                  </a:lnTo>
                  <a:lnTo>
                    <a:pt x="11" y="34"/>
                  </a:lnTo>
                  <a:lnTo>
                    <a:pt x="14" y="35"/>
                  </a:lnTo>
                  <a:lnTo>
                    <a:pt x="18" y="36"/>
                  </a:lnTo>
                  <a:lnTo>
                    <a:pt x="306" y="36"/>
                  </a:lnTo>
                  <a:lnTo>
                    <a:pt x="309" y="35"/>
                  </a:lnTo>
                  <a:lnTo>
                    <a:pt x="312" y="34"/>
                  </a:lnTo>
                  <a:lnTo>
                    <a:pt x="316" y="33"/>
                  </a:lnTo>
                  <a:lnTo>
                    <a:pt x="319" y="31"/>
                  </a:lnTo>
                  <a:lnTo>
                    <a:pt x="321" y="28"/>
                  </a:lnTo>
                  <a:lnTo>
                    <a:pt x="322" y="24"/>
                  </a:lnTo>
                  <a:lnTo>
                    <a:pt x="323" y="21"/>
                  </a:lnTo>
                  <a:lnTo>
                    <a:pt x="324" y="18"/>
                  </a:lnTo>
                  <a:lnTo>
                    <a:pt x="323" y="15"/>
                  </a:lnTo>
                  <a:lnTo>
                    <a:pt x="322" y="12"/>
                  </a:lnTo>
                  <a:lnTo>
                    <a:pt x="321" y="8"/>
                  </a:lnTo>
                  <a:lnTo>
                    <a:pt x="319" y="5"/>
                  </a:lnTo>
                  <a:lnTo>
                    <a:pt x="316" y="3"/>
                  </a:lnTo>
                  <a:lnTo>
                    <a:pt x="312" y="2"/>
                  </a:lnTo>
                  <a:lnTo>
                    <a:pt x="309" y="1"/>
                  </a:lnTo>
                  <a:lnTo>
                    <a:pt x="306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27" name="Freeform 92">
              <a:extLst>
                <a:ext uri="{FF2B5EF4-FFF2-40B4-BE49-F238E27FC236}">
                  <a16:creationId xmlns:a16="http://schemas.microsoft.com/office/drawing/2014/main" id="{484ED084-E3CF-469C-8EA7-FC863B98230F}"/>
                </a:ext>
              </a:extLst>
            </p:cNvPr>
            <p:cNvSpPr>
              <a:spLocks/>
            </p:cNvSpPr>
            <p:nvPr/>
          </p:nvSpPr>
          <p:spPr bwMode="auto">
            <a:xfrm>
              <a:off x="6528594" y="2203847"/>
              <a:ext cx="128588" cy="14288"/>
            </a:xfrm>
            <a:custGeom>
              <a:avLst/>
              <a:gdLst>
                <a:gd name="T0" fmla="*/ 306 w 324"/>
                <a:gd name="T1" fmla="*/ 0 h 36"/>
                <a:gd name="T2" fmla="*/ 18 w 324"/>
                <a:gd name="T3" fmla="*/ 0 h 36"/>
                <a:gd name="T4" fmla="*/ 15 w 324"/>
                <a:gd name="T5" fmla="*/ 1 h 36"/>
                <a:gd name="T6" fmla="*/ 10 w 324"/>
                <a:gd name="T7" fmla="*/ 2 h 36"/>
                <a:gd name="T8" fmla="*/ 8 w 324"/>
                <a:gd name="T9" fmla="*/ 3 h 36"/>
                <a:gd name="T10" fmla="*/ 5 w 324"/>
                <a:gd name="T11" fmla="*/ 5 h 36"/>
                <a:gd name="T12" fmla="*/ 3 w 324"/>
                <a:gd name="T13" fmla="*/ 8 h 36"/>
                <a:gd name="T14" fmla="*/ 2 w 324"/>
                <a:gd name="T15" fmla="*/ 10 h 36"/>
                <a:gd name="T16" fmla="*/ 1 w 324"/>
                <a:gd name="T17" fmla="*/ 15 h 36"/>
                <a:gd name="T18" fmla="*/ 0 w 324"/>
                <a:gd name="T19" fmla="*/ 18 h 36"/>
                <a:gd name="T20" fmla="*/ 1 w 324"/>
                <a:gd name="T21" fmla="*/ 21 h 36"/>
                <a:gd name="T22" fmla="*/ 2 w 324"/>
                <a:gd name="T23" fmla="*/ 24 h 36"/>
                <a:gd name="T24" fmla="*/ 3 w 324"/>
                <a:gd name="T25" fmla="*/ 28 h 36"/>
                <a:gd name="T26" fmla="*/ 5 w 324"/>
                <a:gd name="T27" fmla="*/ 31 h 36"/>
                <a:gd name="T28" fmla="*/ 8 w 324"/>
                <a:gd name="T29" fmla="*/ 33 h 36"/>
                <a:gd name="T30" fmla="*/ 10 w 324"/>
                <a:gd name="T31" fmla="*/ 34 h 36"/>
                <a:gd name="T32" fmla="*/ 15 w 324"/>
                <a:gd name="T33" fmla="*/ 35 h 36"/>
                <a:gd name="T34" fmla="*/ 18 w 324"/>
                <a:gd name="T35" fmla="*/ 36 h 36"/>
                <a:gd name="T36" fmla="*/ 306 w 324"/>
                <a:gd name="T37" fmla="*/ 36 h 36"/>
                <a:gd name="T38" fmla="*/ 310 w 324"/>
                <a:gd name="T39" fmla="*/ 35 h 36"/>
                <a:gd name="T40" fmla="*/ 313 w 324"/>
                <a:gd name="T41" fmla="*/ 34 h 36"/>
                <a:gd name="T42" fmla="*/ 316 w 324"/>
                <a:gd name="T43" fmla="*/ 33 h 36"/>
                <a:gd name="T44" fmla="*/ 318 w 324"/>
                <a:gd name="T45" fmla="*/ 31 h 36"/>
                <a:gd name="T46" fmla="*/ 320 w 324"/>
                <a:gd name="T47" fmla="*/ 28 h 36"/>
                <a:gd name="T48" fmla="*/ 323 w 324"/>
                <a:gd name="T49" fmla="*/ 24 h 36"/>
                <a:gd name="T50" fmla="*/ 324 w 324"/>
                <a:gd name="T51" fmla="*/ 21 h 36"/>
                <a:gd name="T52" fmla="*/ 324 w 324"/>
                <a:gd name="T53" fmla="*/ 18 h 36"/>
                <a:gd name="T54" fmla="*/ 324 w 324"/>
                <a:gd name="T55" fmla="*/ 15 h 36"/>
                <a:gd name="T56" fmla="*/ 323 w 324"/>
                <a:gd name="T57" fmla="*/ 10 h 36"/>
                <a:gd name="T58" fmla="*/ 320 w 324"/>
                <a:gd name="T59" fmla="*/ 8 h 36"/>
                <a:gd name="T60" fmla="*/ 318 w 324"/>
                <a:gd name="T61" fmla="*/ 5 h 36"/>
                <a:gd name="T62" fmla="*/ 316 w 324"/>
                <a:gd name="T63" fmla="*/ 3 h 36"/>
                <a:gd name="T64" fmla="*/ 313 w 324"/>
                <a:gd name="T65" fmla="*/ 2 h 36"/>
                <a:gd name="T66" fmla="*/ 310 w 324"/>
                <a:gd name="T67" fmla="*/ 1 h 36"/>
                <a:gd name="T68" fmla="*/ 306 w 324"/>
                <a:gd name="T69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24" h="36">
                  <a:moveTo>
                    <a:pt x="306" y="0"/>
                  </a:moveTo>
                  <a:lnTo>
                    <a:pt x="18" y="0"/>
                  </a:lnTo>
                  <a:lnTo>
                    <a:pt x="15" y="1"/>
                  </a:lnTo>
                  <a:lnTo>
                    <a:pt x="10" y="2"/>
                  </a:lnTo>
                  <a:lnTo>
                    <a:pt x="8" y="3"/>
                  </a:lnTo>
                  <a:lnTo>
                    <a:pt x="5" y="5"/>
                  </a:lnTo>
                  <a:lnTo>
                    <a:pt x="3" y="8"/>
                  </a:lnTo>
                  <a:lnTo>
                    <a:pt x="2" y="10"/>
                  </a:lnTo>
                  <a:lnTo>
                    <a:pt x="1" y="15"/>
                  </a:lnTo>
                  <a:lnTo>
                    <a:pt x="0" y="18"/>
                  </a:lnTo>
                  <a:lnTo>
                    <a:pt x="1" y="21"/>
                  </a:lnTo>
                  <a:lnTo>
                    <a:pt x="2" y="24"/>
                  </a:lnTo>
                  <a:lnTo>
                    <a:pt x="3" y="28"/>
                  </a:lnTo>
                  <a:lnTo>
                    <a:pt x="5" y="31"/>
                  </a:lnTo>
                  <a:lnTo>
                    <a:pt x="8" y="33"/>
                  </a:lnTo>
                  <a:lnTo>
                    <a:pt x="10" y="34"/>
                  </a:lnTo>
                  <a:lnTo>
                    <a:pt x="15" y="35"/>
                  </a:lnTo>
                  <a:lnTo>
                    <a:pt x="18" y="36"/>
                  </a:lnTo>
                  <a:lnTo>
                    <a:pt x="306" y="36"/>
                  </a:lnTo>
                  <a:lnTo>
                    <a:pt x="310" y="35"/>
                  </a:lnTo>
                  <a:lnTo>
                    <a:pt x="313" y="34"/>
                  </a:lnTo>
                  <a:lnTo>
                    <a:pt x="316" y="33"/>
                  </a:lnTo>
                  <a:lnTo>
                    <a:pt x="318" y="31"/>
                  </a:lnTo>
                  <a:lnTo>
                    <a:pt x="320" y="28"/>
                  </a:lnTo>
                  <a:lnTo>
                    <a:pt x="323" y="24"/>
                  </a:lnTo>
                  <a:lnTo>
                    <a:pt x="324" y="21"/>
                  </a:lnTo>
                  <a:lnTo>
                    <a:pt x="324" y="18"/>
                  </a:lnTo>
                  <a:lnTo>
                    <a:pt x="324" y="15"/>
                  </a:lnTo>
                  <a:lnTo>
                    <a:pt x="323" y="10"/>
                  </a:lnTo>
                  <a:lnTo>
                    <a:pt x="320" y="8"/>
                  </a:lnTo>
                  <a:lnTo>
                    <a:pt x="318" y="5"/>
                  </a:lnTo>
                  <a:lnTo>
                    <a:pt x="316" y="3"/>
                  </a:lnTo>
                  <a:lnTo>
                    <a:pt x="313" y="2"/>
                  </a:lnTo>
                  <a:lnTo>
                    <a:pt x="310" y="1"/>
                  </a:lnTo>
                  <a:lnTo>
                    <a:pt x="306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28" name="Freeform 93">
              <a:extLst>
                <a:ext uri="{FF2B5EF4-FFF2-40B4-BE49-F238E27FC236}">
                  <a16:creationId xmlns:a16="http://schemas.microsoft.com/office/drawing/2014/main" id="{DDAD6C20-4F22-4581-A5E1-9CC4426D3BFC}"/>
                </a:ext>
              </a:extLst>
            </p:cNvPr>
            <p:cNvSpPr>
              <a:spLocks/>
            </p:cNvSpPr>
            <p:nvPr/>
          </p:nvSpPr>
          <p:spPr bwMode="auto">
            <a:xfrm>
              <a:off x="6528594" y="2160984"/>
              <a:ext cx="128588" cy="14288"/>
            </a:xfrm>
            <a:custGeom>
              <a:avLst/>
              <a:gdLst>
                <a:gd name="T0" fmla="*/ 306 w 324"/>
                <a:gd name="T1" fmla="*/ 0 h 36"/>
                <a:gd name="T2" fmla="*/ 18 w 324"/>
                <a:gd name="T3" fmla="*/ 0 h 36"/>
                <a:gd name="T4" fmla="*/ 15 w 324"/>
                <a:gd name="T5" fmla="*/ 1 h 36"/>
                <a:gd name="T6" fmla="*/ 10 w 324"/>
                <a:gd name="T7" fmla="*/ 2 h 36"/>
                <a:gd name="T8" fmla="*/ 8 w 324"/>
                <a:gd name="T9" fmla="*/ 3 h 36"/>
                <a:gd name="T10" fmla="*/ 5 w 324"/>
                <a:gd name="T11" fmla="*/ 5 h 36"/>
                <a:gd name="T12" fmla="*/ 3 w 324"/>
                <a:gd name="T13" fmla="*/ 8 h 36"/>
                <a:gd name="T14" fmla="*/ 2 w 324"/>
                <a:gd name="T15" fmla="*/ 10 h 36"/>
                <a:gd name="T16" fmla="*/ 1 w 324"/>
                <a:gd name="T17" fmla="*/ 15 h 36"/>
                <a:gd name="T18" fmla="*/ 0 w 324"/>
                <a:gd name="T19" fmla="*/ 18 h 36"/>
                <a:gd name="T20" fmla="*/ 1 w 324"/>
                <a:gd name="T21" fmla="*/ 21 h 36"/>
                <a:gd name="T22" fmla="*/ 2 w 324"/>
                <a:gd name="T23" fmla="*/ 24 h 36"/>
                <a:gd name="T24" fmla="*/ 3 w 324"/>
                <a:gd name="T25" fmla="*/ 28 h 36"/>
                <a:gd name="T26" fmla="*/ 5 w 324"/>
                <a:gd name="T27" fmla="*/ 31 h 36"/>
                <a:gd name="T28" fmla="*/ 8 w 324"/>
                <a:gd name="T29" fmla="*/ 33 h 36"/>
                <a:gd name="T30" fmla="*/ 10 w 324"/>
                <a:gd name="T31" fmla="*/ 34 h 36"/>
                <a:gd name="T32" fmla="*/ 15 w 324"/>
                <a:gd name="T33" fmla="*/ 35 h 36"/>
                <a:gd name="T34" fmla="*/ 18 w 324"/>
                <a:gd name="T35" fmla="*/ 36 h 36"/>
                <a:gd name="T36" fmla="*/ 306 w 324"/>
                <a:gd name="T37" fmla="*/ 36 h 36"/>
                <a:gd name="T38" fmla="*/ 310 w 324"/>
                <a:gd name="T39" fmla="*/ 35 h 36"/>
                <a:gd name="T40" fmla="*/ 313 w 324"/>
                <a:gd name="T41" fmla="*/ 34 h 36"/>
                <a:gd name="T42" fmla="*/ 316 w 324"/>
                <a:gd name="T43" fmla="*/ 33 h 36"/>
                <a:gd name="T44" fmla="*/ 318 w 324"/>
                <a:gd name="T45" fmla="*/ 31 h 36"/>
                <a:gd name="T46" fmla="*/ 320 w 324"/>
                <a:gd name="T47" fmla="*/ 28 h 36"/>
                <a:gd name="T48" fmla="*/ 323 w 324"/>
                <a:gd name="T49" fmla="*/ 24 h 36"/>
                <a:gd name="T50" fmla="*/ 324 w 324"/>
                <a:gd name="T51" fmla="*/ 21 h 36"/>
                <a:gd name="T52" fmla="*/ 324 w 324"/>
                <a:gd name="T53" fmla="*/ 18 h 36"/>
                <a:gd name="T54" fmla="*/ 324 w 324"/>
                <a:gd name="T55" fmla="*/ 15 h 36"/>
                <a:gd name="T56" fmla="*/ 323 w 324"/>
                <a:gd name="T57" fmla="*/ 10 h 36"/>
                <a:gd name="T58" fmla="*/ 320 w 324"/>
                <a:gd name="T59" fmla="*/ 8 h 36"/>
                <a:gd name="T60" fmla="*/ 318 w 324"/>
                <a:gd name="T61" fmla="*/ 5 h 36"/>
                <a:gd name="T62" fmla="*/ 316 w 324"/>
                <a:gd name="T63" fmla="*/ 3 h 36"/>
                <a:gd name="T64" fmla="*/ 313 w 324"/>
                <a:gd name="T65" fmla="*/ 2 h 36"/>
                <a:gd name="T66" fmla="*/ 310 w 324"/>
                <a:gd name="T67" fmla="*/ 1 h 36"/>
                <a:gd name="T68" fmla="*/ 306 w 324"/>
                <a:gd name="T69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24" h="36">
                  <a:moveTo>
                    <a:pt x="306" y="0"/>
                  </a:moveTo>
                  <a:lnTo>
                    <a:pt x="18" y="0"/>
                  </a:lnTo>
                  <a:lnTo>
                    <a:pt x="15" y="1"/>
                  </a:lnTo>
                  <a:lnTo>
                    <a:pt x="10" y="2"/>
                  </a:lnTo>
                  <a:lnTo>
                    <a:pt x="8" y="3"/>
                  </a:lnTo>
                  <a:lnTo>
                    <a:pt x="5" y="5"/>
                  </a:lnTo>
                  <a:lnTo>
                    <a:pt x="3" y="8"/>
                  </a:lnTo>
                  <a:lnTo>
                    <a:pt x="2" y="10"/>
                  </a:lnTo>
                  <a:lnTo>
                    <a:pt x="1" y="15"/>
                  </a:lnTo>
                  <a:lnTo>
                    <a:pt x="0" y="18"/>
                  </a:lnTo>
                  <a:lnTo>
                    <a:pt x="1" y="21"/>
                  </a:lnTo>
                  <a:lnTo>
                    <a:pt x="2" y="24"/>
                  </a:lnTo>
                  <a:lnTo>
                    <a:pt x="3" y="28"/>
                  </a:lnTo>
                  <a:lnTo>
                    <a:pt x="5" y="31"/>
                  </a:lnTo>
                  <a:lnTo>
                    <a:pt x="8" y="33"/>
                  </a:lnTo>
                  <a:lnTo>
                    <a:pt x="10" y="34"/>
                  </a:lnTo>
                  <a:lnTo>
                    <a:pt x="15" y="35"/>
                  </a:lnTo>
                  <a:lnTo>
                    <a:pt x="18" y="36"/>
                  </a:lnTo>
                  <a:lnTo>
                    <a:pt x="306" y="36"/>
                  </a:lnTo>
                  <a:lnTo>
                    <a:pt x="310" y="35"/>
                  </a:lnTo>
                  <a:lnTo>
                    <a:pt x="313" y="34"/>
                  </a:lnTo>
                  <a:lnTo>
                    <a:pt x="316" y="33"/>
                  </a:lnTo>
                  <a:lnTo>
                    <a:pt x="318" y="31"/>
                  </a:lnTo>
                  <a:lnTo>
                    <a:pt x="320" y="28"/>
                  </a:lnTo>
                  <a:lnTo>
                    <a:pt x="323" y="24"/>
                  </a:lnTo>
                  <a:lnTo>
                    <a:pt x="324" y="21"/>
                  </a:lnTo>
                  <a:lnTo>
                    <a:pt x="324" y="18"/>
                  </a:lnTo>
                  <a:lnTo>
                    <a:pt x="324" y="15"/>
                  </a:lnTo>
                  <a:lnTo>
                    <a:pt x="323" y="10"/>
                  </a:lnTo>
                  <a:lnTo>
                    <a:pt x="320" y="8"/>
                  </a:lnTo>
                  <a:lnTo>
                    <a:pt x="318" y="5"/>
                  </a:lnTo>
                  <a:lnTo>
                    <a:pt x="316" y="3"/>
                  </a:lnTo>
                  <a:lnTo>
                    <a:pt x="313" y="2"/>
                  </a:lnTo>
                  <a:lnTo>
                    <a:pt x="310" y="1"/>
                  </a:lnTo>
                  <a:lnTo>
                    <a:pt x="306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29" name="Freeform 94">
              <a:extLst>
                <a:ext uri="{FF2B5EF4-FFF2-40B4-BE49-F238E27FC236}">
                  <a16:creationId xmlns:a16="http://schemas.microsoft.com/office/drawing/2014/main" id="{703A2B8B-4B40-4FD5-94C3-8DC81279DB26}"/>
                </a:ext>
              </a:extLst>
            </p:cNvPr>
            <p:cNvSpPr>
              <a:spLocks/>
            </p:cNvSpPr>
            <p:nvPr/>
          </p:nvSpPr>
          <p:spPr bwMode="auto">
            <a:xfrm>
              <a:off x="6528594" y="2118122"/>
              <a:ext cx="128588" cy="14288"/>
            </a:xfrm>
            <a:custGeom>
              <a:avLst/>
              <a:gdLst>
                <a:gd name="T0" fmla="*/ 306 w 324"/>
                <a:gd name="T1" fmla="*/ 0 h 36"/>
                <a:gd name="T2" fmla="*/ 18 w 324"/>
                <a:gd name="T3" fmla="*/ 0 h 36"/>
                <a:gd name="T4" fmla="*/ 15 w 324"/>
                <a:gd name="T5" fmla="*/ 1 h 36"/>
                <a:gd name="T6" fmla="*/ 10 w 324"/>
                <a:gd name="T7" fmla="*/ 2 h 36"/>
                <a:gd name="T8" fmla="*/ 8 w 324"/>
                <a:gd name="T9" fmla="*/ 3 h 36"/>
                <a:gd name="T10" fmla="*/ 5 w 324"/>
                <a:gd name="T11" fmla="*/ 5 h 36"/>
                <a:gd name="T12" fmla="*/ 3 w 324"/>
                <a:gd name="T13" fmla="*/ 8 h 36"/>
                <a:gd name="T14" fmla="*/ 2 w 324"/>
                <a:gd name="T15" fmla="*/ 12 h 36"/>
                <a:gd name="T16" fmla="*/ 1 w 324"/>
                <a:gd name="T17" fmla="*/ 15 h 36"/>
                <a:gd name="T18" fmla="*/ 0 w 324"/>
                <a:gd name="T19" fmla="*/ 18 h 36"/>
                <a:gd name="T20" fmla="*/ 1 w 324"/>
                <a:gd name="T21" fmla="*/ 21 h 36"/>
                <a:gd name="T22" fmla="*/ 2 w 324"/>
                <a:gd name="T23" fmla="*/ 24 h 36"/>
                <a:gd name="T24" fmla="*/ 3 w 324"/>
                <a:gd name="T25" fmla="*/ 28 h 36"/>
                <a:gd name="T26" fmla="*/ 5 w 324"/>
                <a:gd name="T27" fmla="*/ 31 h 36"/>
                <a:gd name="T28" fmla="*/ 8 w 324"/>
                <a:gd name="T29" fmla="*/ 33 h 36"/>
                <a:gd name="T30" fmla="*/ 10 w 324"/>
                <a:gd name="T31" fmla="*/ 34 h 36"/>
                <a:gd name="T32" fmla="*/ 15 w 324"/>
                <a:gd name="T33" fmla="*/ 35 h 36"/>
                <a:gd name="T34" fmla="*/ 18 w 324"/>
                <a:gd name="T35" fmla="*/ 36 h 36"/>
                <a:gd name="T36" fmla="*/ 306 w 324"/>
                <a:gd name="T37" fmla="*/ 36 h 36"/>
                <a:gd name="T38" fmla="*/ 310 w 324"/>
                <a:gd name="T39" fmla="*/ 35 h 36"/>
                <a:gd name="T40" fmla="*/ 313 w 324"/>
                <a:gd name="T41" fmla="*/ 34 h 36"/>
                <a:gd name="T42" fmla="*/ 316 w 324"/>
                <a:gd name="T43" fmla="*/ 33 h 36"/>
                <a:gd name="T44" fmla="*/ 318 w 324"/>
                <a:gd name="T45" fmla="*/ 31 h 36"/>
                <a:gd name="T46" fmla="*/ 320 w 324"/>
                <a:gd name="T47" fmla="*/ 28 h 36"/>
                <a:gd name="T48" fmla="*/ 323 w 324"/>
                <a:gd name="T49" fmla="*/ 24 h 36"/>
                <a:gd name="T50" fmla="*/ 324 w 324"/>
                <a:gd name="T51" fmla="*/ 21 h 36"/>
                <a:gd name="T52" fmla="*/ 324 w 324"/>
                <a:gd name="T53" fmla="*/ 18 h 36"/>
                <a:gd name="T54" fmla="*/ 324 w 324"/>
                <a:gd name="T55" fmla="*/ 15 h 36"/>
                <a:gd name="T56" fmla="*/ 323 w 324"/>
                <a:gd name="T57" fmla="*/ 12 h 36"/>
                <a:gd name="T58" fmla="*/ 320 w 324"/>
                <a:gd name="T59" fmla="*/ 8 h 36"/>
                <a:gd name="T60" fmla="*/ 318 w 324"/>
                <a:gd name="T61" fmla="*/ 5 h 36"/>
                <a:gd name="T62" fmla="*/ 316 w 324"/>
                <a:gd name="T63" fmla="*/ 3 h 36"/>
                <a:gd name="T64" fmla="*/ 313 w 324"/>
                <a:gd name="T65" fmla="*/ 2 h 36"/>
                <a:gd name="T66" fmla="*/ 310 w 324"/>
                <a:gd name="T67" fmla="*/ 1 h 36"/>
                <a:gd name="T68" fmla="*/ 306 w 324"/>
                <a:gd name="T69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24" h="36">
                  <a:moveTo>
                    <a:pt x="306" y="0"/>
                  </a:moveTo>
                  <a:lnTo>
                    <a:pt x="18" y="0"/>
                  </a:lnTo>
                  <a:lnTo>
                    <a:pt x="15" y="1"/>
                  </a:lnTo>
                  <a:lnTo>
                    <a:pt x="10" y="2"/>
                  </a:lnTo>
                  <a:lnTo>
                    <a:pt x="8" y="3"/>
                  </a:lnTo>
                  <a:lnTo>
                    <a:pt x="5" y="5"/>
                  </a:lnTo>
                  <a:lnTo>
                    <a:pt x="3" y="8"/>
                  </a:lnTo>
                  <a:lnTo>
                    <a:pt x="2" y="12"/>
                  </a:lnTo>
                  <a:lnTo>
                    <a:pt x="1" y="15"/>
                  </a:lnTo>
                  <a:lnTo>
                    <a:pt x="0" y="18"/>
                  </a:lnTo>
                  <a:lnTo>
                    <a:pt x="1" y="21"/>
                  </a:lnTo>
                  <a:lnTo>
                    <a:pt x="2" y="24"/>
                  </a:lnTo>
                  <a:lnTo>
                    <a:pt x="3" y="28"/>
                  </a:lnTo>
                  <a:lnTo>
                    <a:pt x="5" y="31"/>
                  </a:lnTo>
                  <a:lnTo>
                    <a:pt x="8" y="33"/>
                  </a:lnTo>
                  <a:lnTo>
                    <a:pt x="10" y="34"/>
                  </a:lnTo>
                  <a:lnTo>
                    <a:pt x="15" y="35"/>
                  </a:lnTo>
                  <a:lnTo>
                    <a:pt x="18" y="36"/>
                  </a:lnTo>
                  <a:lnTo>
                    <a:pt x="306" y="36"/>
                  </a:lnTo>
                  <a:lnTo>
                    <a:pt x="310" y="35"/>
                  </a:lnTo>
                  <a:lnTo>
                    <a:pt x="313" y="34"/>
                  </a:lnTo>
                  <a:lnTo>
                    <a:pt x="316" y="33"/>
                  </a:lnTo>
                  <a:lnTo>
                    <a:pt x="318" y="31"/>
                  </a:lnTo>
                  <a:lnTo>
                    <a:pt x="320" y="28"/>
                  </a:lnTo>
                  <a:lnTo>
                    <a:pt x="323" y="24"/>
                  </a:lnTo>
                  <a:lnTo>
                    <a:pt x="324" y="21"/>
                  </a:lnTo>
                  <a:lnTo>
                    <a:pt x="324" y="18"/>
                  </a:lnTo>
                  <a:lnTo>
                    <a:pt x="324" y="15"/>
                  </a:lnTo>
                  <a:lnTo>
                    <a:pt x="323" y="12"/>
                  </a:lnTo>
                  <a:lnTo>
                    <a:pt x="320" y="8"/>
                  </a:lnTo>
                  <a:lnTo>
                    <a:pt x="318" y="5"/>
                  </a:lnTo>
                  <a:lnTo>
                    <a:pt x="316" y="3"/>
                  </a:lnTo>
                  <a:lnTo>
                    <a:pt x="313" y="2"/>
                  </a:lnTo>
                  <a:lnTo>
                    <a:pt x="310" y="1"/>
                  </a:lnTo>
                  <a:lnTo>
                    <a:pt x="306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30" name="Freeform 95">
              <a:extLst>
                <a:ext uri="{FF2B5EF4-FFF2-40B4-BE49-F238E27FC236}">
                  <a16:creationId xmlns:a16="http://schemas.microsoft.com/office/drawing/2014/main" id="{499F5ACB-B832-47DC-9680-12BADD95B201}"/>
                </a:ext>
              </a:extLst>
            </p:cNvPr>
            <p:cNvSpPr>
              <a:spLocks/>
            </p:cNvSpPr>
            <p:nvPr/>
          </p:nvSpPr>
          <p:spPr bwMode="auto">
            <a:xfrm>
              <a:off x="6371431" y="2032397"/>
              <a:ext cx="285750" cy="14288"/>
            </a:xfrm>
            <a:custGeom>
              <a:avLst/>
              <a:gdLst>
                <a:gd name="T0" fmla="*/ 702 w 720"/>
                <a:gd name="T1" fmla="*/ 0 h 36"/>
                <a:gd name="T2" fmla="*/ 18 w 720"/>
                <a:gd name="T3" fmla="*/ 0 h 36"/>
                <a:gd name="T4" fmla="*/ 14 w 720"/>
                <a:gd name="T5" fmla="*/ 1 h 36"/>
                <a:gd name="T6" fmla="*/ 11 w 720"/>
                <a:gd name="T7" fmla="*/ 2 h 36"/>
                <a:gd name="T8" fmla="*/ 8 w 720"/>
                <a:gd name="T9" fmla="*/ 3 h 36"/>
                <a:gd name="T10" fmla="*/ 6 w 720"/>
                <a:gd name="T11" fmla="*/ 5 h 36"/>
                <a:gd name="T12" fmla="*/ 4 w 720"/>
                <a:gd name="T13" fmla="*/ 8 h 36"/>
                <a:gd name="T14" fmla="*/ 1 w 720"/>
                <a:gd name="T15" fmla="*/ 10 h 36"/>
                <a:gd name="T16" fmla="*/ 0 w 720"/>
                <a:gd name="T17" fmla="*/ 15 h 36"/>
                <a:gd name="T18" fmla="*/ 0 w 720"/>
                <a:gd name="T19" fmla="*/ 18 h 36"/>
                <a:gd name="T20" fmla="*/ 0 w 720"/>
                <a:gd name="T21" fmla="*/ 21 h 36"/>
                <a:gd name="T22" fmla="*/ 1 w 720"/>
                <a:gd name="T23" fmla="*/ 24 h 36"/>
                <a:gd name="T24" fmla="*/ 4 w 720"/>
                <a:gd name="T25" fmla="*/ 28 h 36"/>
                <a:gd name="T26" fmla="*/ 6 w 720"/>
                <a:gd name="T27" fmla="*/ 31 h 36"/>
                <a:gd name="T28" fmla="*/ 8 w 720"/>
                <a:gd name="T29" fmla="*/ 33 h 36"/>
                <a:gd name="T30" fmla="*/ 11 w 720"/>
                <a:gd name="T31" fmla="*/ 34 h 36"/>
                <a:gd name="T32" fmla="*/ 14 w 720"/>
                <a:gd name="T33" fmla="*/ 35 h 36"/>
                <a:gd name="T34" fmla="*/ 18 w 720"/>
                <a:gd name="T35" fmla="*/ 36 h 36"/>
                <a:gd name="T36" fmla="*/ 702 w 720"/>
                <a:gd name="T37" fmla="*/ 36 h 36"/>
                <a:gd name="T38" fmla="*/ 706 w 720"/>
                <a:gd name="T39" fmla="*/ 35 h 36"/>
                <a:gd name="T40" fmla="*/ 709 w 720"/>
                <a:gd name="T41" fmla="*/ 34 h 36"/>
                <a:gd name="T42" fmla="*/ 712 w 720"/>
                <a:gd name="T43" fmla="*/ 33 h 36"/>
                <a:gd name="T44" fmla="*/ 714 w 720"/>
                <a:gd name="T45" fmla="*/ 31 h 36"/>
                <a:gd name="T46" fmla="*/ 716 w 720"/>
                <a:gd name="T47" fmla="*/ 28 h 36"/>
                <a:gd name="T48" fmla="*/ 719 w 720"/>
                <a:gd name="T49" fmla="*/ 24 h 36"/>
                <a:gd name="T50" fmla="*/ 720 w 720"/>
                <a:gd name="T51" fmla="*/ 21 h 36"/>
                <a:gd name="T52" fmla="*/ 720 w 720"/>
                <a:gd name="T53" fmla="*/ 18 h 36"/>
                <a:gd name="T54" fmla="*/ 720 w 720"/>
                <a:gd name="T55" fmla="*/ 15 h 36"/>
                <a:gd name="T56" fmla="*/ 719 w 720"/>
                <a:gd name="T57" fmla="*/ 10 h 36"/>
                <a:gd name="T58" fmla="*/ 716 w 720"/>
                <a:gd name="T59" fmla="*/ 8 h 36"/>
                <a:gd name="T60" fmla="*/ 714 w 720"/>
                <a:gd name="T61" fmla="*/ 5 h 36"/>
                <a:gd name="T62" fmla="*/ 712 w 720"/>
                <a:gd name="T63" fmla="*/ 3 h 36"/>
                <a:gd name="T64" fmla="*/ 709 w 720"/>
                <a:gd name="T65" fmla="*/ 2 h 36"/>
                <a:gd name="T66" fmla="*/ 706 w 720"/>
                <a:gd name="T67" fmla="*/ 1 h 36"/>
                <a:gd name="T68" fmla="*/ 702 w 720"/>
                <a:gd name="T69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20" h="36">
                  <a:moveTo>
                    <a:pt x="702" y="0"/>
                  </a:moveTo>
                  <a:lnTo>
                    <a:pt x="18" y="0"/>
                  </a:lnTo>
                  <a:lnTo>
                    <a:pt x="14" y="1"/>
                  </a:lnTo>
                  <a:lnTo>
                    <a:pt x="11" y="2"/>
                  </a:lnTo>
                  <a:lnTo>
                    <a:pt x="8" y="3"/>
                  </a:lnTo>
                  <a:lnTo>
                    <a:pt x="6" y="5"/>
                  </a:lnTo>
                  <a:lnTo>
                    <a:pt x="4" y="8"/>
                  </a:lnTo>
                  <a:lnTo>
                    <a:pt x="1" y="10"/>
                  </a:lnTo>
                  <a:lnTo>
                    <a:pt x="0" y="15"/>
                  </a:lnTo>
                  <a:lnTo>
                    <a:pt x="0" y="18"/>
                  </a:lnTo>
                  <a:lnTo>
                    <a:pt x="0" y="21"/>
                  </a:lnTo>
                  <a:lnTo>
                    <a:pt x="1" y="24"/>
                  </a:lnTo>
                  <a:lnTo>
                    <a:pt x="4" y="28"/>
                  </a:lnTo>
                  <a:lnTo>
                    <a:pt x="6" y="31"/>
                  </a:lnTo>
                  <a:lnTo>
                    <a:pt x="8" y="33"/>
                  </a:lnTo>
                  <a:lnTo>
                    <a:pt x="11" y="34"/>
                  </a:lnTo>
                  <a:lnTo>
                    <a:pt x="14" y="35"/>
                  </a:lnTo>
                  <a:lnTo>
                    <a:pt x="18" y="36"/>
                  </a:lnTo>
                  <a:lnTo>
                    <a:pt x="702" y="36"/>
                  </a:lnTo>
                  <a:lnTo>
                    <a:pt x="706" y="35"/>
                  </a:lnTo>
                  <a:lnTo>
                    <a:pt x="709" y="34"/>
                  </a:lnTo>
                  <a:lnTo>
                    <a:pt x="712" y="33"/>
                  </a:lnTo>
                  <a:lnTo>
                    <a:pt x="714" y="31"/>
                  </a:lnTo>
                  <a:lnTo>
                    <a:pt x="716" y="28"/>
                  </a:lnTo>
                  <a:lnTo>
                    <a:pt x="719" y="24"/>
                  </a:lnTo>
                  <a:lnTo>
                    <a:pt x="720" y="21"/>
                  </a:lnTo>
                  <a:lnTo>
                    <a:pt x="720" y="18"/>
                  </a:lnTo>
                  <a:lnTo>
                    <a:pt x="720" y="15"/>
                  </a:lnTo>
                  <a:lnTo>
                    <a:pt x="719" y="10"/>
                  </a:lnTo>
                  <a:lnTo>
                    <a:pt x="716" y="8"/>
                  </a:lnTo>
                  <a:lnTo>
                    <a:pt x="714" y="5"/>
                  </a:lnTo>
                  <a:lnTo>
                    <a:pt x="712" y="3"/>
                  </a:lnTo>
                  <a:lnTo>
                    <a:pt x="709" y="2"/>
                  </a:lnTo>
                  <a:lnTo>
                    <a:pt x="706" y="1"/>
                  </a:lnTo>
                  <a:lnTo>
                    <a:pt x="70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31" name="Freeform 96">
              <a:extLst>
                <a:ext uri="{FF2B5EF4-FFF2-40B4-BE49-F238E27FC236}">
                  <a16:creationId xmlns:a16="http://schemas.microsoft.com/office/drawing/2014/main" id="{8A0D7303-072B-4A41-A1D8-755F69355FE7}"/>
                </a:ext>
              </a:extLst>
            </p:cNvPr>
            <p:cNvSpPr>
              <a:spLocks/>
            </p:cNvSpPr>
            <p:nvPr/>
          </p:nvSpPr>
          <p:spPr bwMode="auto">
            <a:xfrm>
              <a:off x="6371431" y="2075259"/>
              <a:ext cx="285750" cy="14288"/>
            </a:xfrm>
            <a:custGeom>
              <a:avLst/>
              <a:gdLst>
                <a:gd name="T0" fmla="*/ 702 w 720"/>
                <a:gd name="T1" fmla="*/ 0 h 36"/>
                <a:gd name="T2" fmla="*/ 18 w 720"/>
                <a:gd name="T3" fmla="*/ 0 h 36"/>
                <a:gd name="T4" fmla="*/ 14 w 720"/>
                <a:gd name="T5" fmla="*/ 1 h 36"/>
                <a:gd name="T6" fmla="*/ 11 w 720"/>
                <a:gd name="T7" fmla="*/ 2 h 36"/>
                <a:gd name="T8" fmla="*/ 8 w 720"/>
                <a:gd name="T9" fmla="*/ 3 h 36"/>
                <a:gd name="T10" fmla="*/ 6 w 720"/>
                <a:gd name="T11" fmla="*/ 5 h 36"/>
                <a:gd name="T12" fmla="*/ 4 w 720"/>
                <a:gd name="T13" fmla="*/ 8 h 36"/>
                <a:gd name="T14" fmla="*/ 1 w 720"/>
                <a:gd name="T15" fmla="*/ 10 h 36"/>
                <a:gd name="T16" fmla="*/ 0 w 720"/>
                <a:gd name="T17" fmla="*/ 15 h 36"/>
                <a:gd name="T18" fmla="*/ 0 w 720"/>
                <a:gd name="T19" fmla="*/ 18 h 36"/>
                <a:gd name="T20" fmla="*/ 0 w 720"/>
                <a:gd name="T21" fmla="*/ 21 h 36"/>
                <a:gd name="T22" fmla="*/ 1 w 720"/>
                <a:gd name="T23" fmla="*/ 24 h 36"/>
                <a:gd name="T24" fmla="*/ 4 w 720"/>
                <a:gd name="T25" fmla="*/ 28 h 36"/>
                <a:gd name="T26" fmla="*/ 6 w 720"/>
                <a:gd name="T27" fmla="*/ 31 h 36"/>
                <a:gd name="T28" fmla="*/ 8 w 720"/>
                <a:gd name="T29" fmla="*/ 33 h 36"/>
                <a:gd name="T30" fmla="*/ 11 w 720"/>
                <a:gd name="T31" fmla="*/ 34 h 36"/>
                <a:gd name="T32" fmla="*/ 14 w 720"/>
                <a:gd name="T33" fmla="*/ 35 h 36"/>
                <a:gd name="T34" fmla="*/ 18 w 720"/>
                <a:gd name="T35" fmla="*/ 36 h 36"/>
                <a:gd name="T36" fmla="*/ 702 w 720"/>
                <a:gd name="T37" fmla="*/ 36 h 36"/>
                <a:gd name="T38" fmla="*/ 706 w 720"/>
                <a:gd name="T39" fmla="*/ 35 h 36"/>
                <a:gd name="T40" fmla="*/ 709 w 720"/>
                <a:gd name="T41" fmla="*/ 34 h 36"/>
                <a:gd name="T42" fmla="*/ 712 w 720"/>
                <a:gd name="T43" fmla="*/ 33 h 36"/>
                <a:gd name="T44" fmla="*/ 714 w 720"/>
                <a:gd name="T45" fmla="*/ 31 h 36"/>
                <a:gd name="T46" fmla="*/ 716 w 720"/>
                <a:gd name="T47" fmla="*/ 28 h 36"/>
                <a:gd name="T48" fmla="*/ 719 w 720"/>
                <a:gd name="T49" fmla="*/ 24 h 36"/>
                <a:gd name="T50" fmla="*/ 720 w 720"/>
                <a:gd name="T51" fmla="*/ 21 h 36"/>
                <a:gd name="T52" fmla="*/ 720 w 720"/>
                <a:gd name="T53" fmla="*/ 18 h 36"/>
                <a:gd name="T54" fmla="*/ 720 w 720"/>
                <a:gd name="T55" fmla="*/ 15 h 36"/>
                <a:gd name="T56" fmla="*/ 719 w 720"/>
                <a:gd name="T57" fmla="*/ 10 h 36"/>
                <a:gd name="T58" fmla="*/ 716 w 720"/>
                <a:gd name="T59" fmla="*/ 8 h 36"/>
                <a:gd name="T60" fmla="*/ 714 w 720"/>
                <a:gd name="T61" fmla="*/ 5 h 36"/>
                <a:gd name="T62" fmla="*/ 712 w 720"/>
                <a:gd name="T63" fmla="*/ 3 h 36"/>
                <a:gd name="T64" fmla="*/ 709 w 720"/>
                <a:gd name="T65" fmla="*/ 2 h 36"/>
                <a:gd name="T66" fmla="*/ 706 w 720"/>
                <a:gd name="T67" fmla="*/ 1 h 36"/>
                <a:gd name="T68" fmla="*/ 702 w 720"/>
                <a:gd name="T69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20" h="36">
                  <a:moveTo>
                    <a:pt x="702" y="0"/>
                  </a:moveTo>
                  <a:lnTo>
                    <a:pt x="18" y="0"/>
                  </a:lnTo>
                  <a:lnTo>
                    <a:pt x="14" y="1"/>
                  </a:lnTo>
                  <a:lnTo>
                    <a:pt x="11" y="2"/>
                  </a:lnTo>
                  <a:lnTo>
                    <a:pt x="8" y="3"/>
                  </a:lnTo>
                  <a:lnTo>
                    <a:pt x="6" y="5"/>
                  </a:lnTo>
                  <a:lnTo>
                    <a:pt x="4" y="8"/>
                  </a:lnTo>
                  <a:lnTo>
                    <a:pt x="1" y="10"/>
                  </a:lnTo>
                  <a:lnTo>
                    <a:pt x="0" y="15"/>
                  </a:lnTo>
                  <a:lnTo>
                    <a:pt x="0" y="18"/>
                  </a:lnTo>
                  <a:lnTo>
                    <a:pt x="0" y="21"/>
                  </a:lnTo>
                  <a:lnTo>
                    <a:pt x="1" y="24"/>
                  </a:lnTo>
                  <a:lnTo>
                    <a:pt x="4" y="28"/>
                  </a:lnTo>
                  <a:lnTo>
                    <a:pt x="6" y="31"/>
                  </a:lnTo>
                  <a:lnTo>
                    <a:pt x="8" y="33"/>
                  </a:lnTo>
                  <a:lnTo>
                    <a:pt x="11" y="34"/>
                  </a:lnTo>
                  <a:lnTo>
                    <a:pt x="14" y="35"/>
                  </a:lnTo>
                  <a:lnTo>
                    <a:pt x="18" y="36"/>
                  </a:lnTo>
                  <a:lnTo>
                    <a:pt x="702" y="36"/>
                  </a:lnTo>
                  <a:lnTo>
                    <a:pt x="706" y="35"/>
                  </a:lnTo>
                  <a:lnTo>
                    <a:pt x="709" y="34"/>
                  </a:lnTo>
                  <a:lnTo>
                    <a:pt x="712" y="33"/>
                  </a:lnTo>
                  <a:lnTo>
                    <a:pt x="714" y="31"/>
                  </a:lnTo>
                  <a:lnTo>
                    <a:pt x="716" y="28"/>
                  </a:lnTo>
                  <a:lnTo>
                    <a:pt x="719" y="24"/>
                  </a:lnTo>
                  <a:lnTo>
                    <a:pt x="720" y="21"/>
                  </a:lnTo>
                  <a:lnTo>
                    <a:pt x="720" y="18"/>
                  </a:lnTo>
                  <a:lnTo>
                    <a:pt x="720" y="15"/>
                  </a:lnTo>
                  <a:lnTo>
                    <a:pt x="719" y="10"/>
                  </a:lnTo>
                  <a:lnTo>
                    <a:pt x="716" y="8"/>
                  </a:lnTo>
                  <a:lnTo>
                    <a:pt x="714" y="5"/>
                  </a:lnTo>
                  <a:lnTo>
                    <a:pt x="712" y="3"/>
                  </a:lnTo>
                  <a:lnTo>
                    <a:pt x="709" y="2"/>
                  </a:lnTo>
                  <a:lnTo>
                    <a:pt x="706" y="1"/>
                  </a:lnTo>
                  <a:lnTo>
                    <a:pt x="70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32" name="Freeform 97">
              <a:extLst>
                <a:ext uri="{FF2B5EF4-FFF2-40B4-BE49-F238E27FC236}">
                  <a16:creationId xmlns:a16="http://schemas.microsoft.com/office/drawing/2014/main" id="{D33348F1-1CB2-413E-B6E7-AB755F62A34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371431" y="1875234"/>
              <a:ext cx="128588" cy="128588"/>
            </a:xfrm>
            <a:custGeom>
              <a:avLst/>
              <a:gdLst>
                <a:gd name="T0" fmla="*/ 72 w 324"/>
                <a:gd name="T1" fmla="*/ 72 h 324"/>
                <a:gd name="T2" fmla="*/ 252 w 324"/>
                <a:gd name="T3" fmla="*/ 72 h 324"/>
                <a:gd name="T4" fmla="*/ 252 w 324"/>
                <a:gd name="T5" fmla="*/ 252 h 324"/>
                <a:gd name="T6" fmla="*/ 72 w 324"/>
                <a:gd name="T7" fmla="*/ 252 h 324"/>
                <a:gd name="T8" fmla="*/ 72 w 324"/>
                <a:gd name="T9" fmla="*/ 72 h 324"/>
                <a:gd name="T10" fmla="*/ 36 w 324"/>
                <a:gd name="T11" fmla="*/ 324 h 324"/>
                <a:gd name="T12" fmla="*/ 288 w 324"/>
                <a:gd name="T13" fmla="*/ 324 h 324"/>
                <a:gd name="T14" fmla="*/ 295 w 324"/>
                <a:gd name="T15" fmla="*/ 323 h 324"/>
                <a:gd name="T16" fmla="*/ 302 w 324"/>
                <a:gd name="T17" fmla="*/ 321 h 324"/>
                <a:gd name="T18" fmla="*/ 308 w 324"/>
                <a:gd name="T19" fmla="*/ 318 h 324"/>
                <a:gd name="T20" fmla="*/ 314 w 324"/>
                <a:gd name="T21" fmla="*/ 314 h 324"/>
                <a:gd name="T22" fmla="*/ 318 w 324"/>
                <a:gd name="T23" fmla="*/ 308 h 324"/>
                <a:gd name="T24" fmla="*/ 321 w 324"/>
                <a:gd name="T25" fmla="*/ 302 h 324"/>
                <a:gd name="T26" fmla="*/ 323 w 324"/>
                <a:gd name="T27" fmla="*/ 295 h 324"/>
                <a:gd name="T28" fmla="*/ 324 w 324"/>
                <a:gd name="T29" fmla="*/ 288 h 324"/>
                <a:gd name="T30" fmla="*/ 324 w 324"/>
                <a:gd name="T31" fmla="*/ 36 h 324"/>
                <a:gd name="T32" fmla="*/ 323 w 324"/>
                <a:gd name="T33" fmla="*/ 28 h 324"/>
                <a:gd name="T34" fmla="*/ 321 w 324"/>
                <a:gd name="T35" fmla="*/ 22 h 324"/>
                <a:gd name="T36" fmla="*/ 318 w 324"/>
                <a:gd name="T37" fmla="*/ 15 h 324"/>
                <a:gd name="T38" fmla="*/ 314 w 324"/>
                <a:gd name="T39" fmla="*/ 10 h 324"/>
                <a:gd name="T40" fmla="*/ 308 w 324"/>
                <a:gd name="T41" fmla="*/ 6 h 324"/>
                <a:gd name="T42" fmla="*/ 302 w 324"/>
                <a:gd name="T43" fmla="*/ 3 h 324"/>
                <a:gd name="T44" fmla="*/ 295 w 324"/>
                <a:gd name="T45" fmla="*/ 0 h 324"/>
                <a:gd name="T46" fmla="*/ 288 w 324"/>
                <a:gd name="T47" fmla="*/ 0 h 324"/>
                <a:gd name="T48" fmla="*/ 36 w 324"/>
                <a:gd name="T49" fmla="*/ 0 h 324"/>
                <a:gd name="T50" fmla="*/ 28 w 324"/>
                <a:gd name="T51" fmla="*/ 0 h 324"/>
                <a:gd name="T52" fmla="*/ 22 w 324"/>
                <a:gd name="T53" fmla="*/ 3 h 324"/>
                <a:gd name="T54" fmla="*/ 15 w 324"/>
                <a:gd name="T55" fmla="*/ 6 h 324"/>
                <a:gd name="T56" fmla="*/ 10 w 324"/>
                <a:gd name="T57" fmla="*/ 10 h 324"/>
                <a:gd name="T58" fmla="*/ 6 w 324"/>
                <a:gd name="T59" fmla="*/ 15 h 324"/>
                <a:gd name="T60" fmla="*/ 3 w 324"/>
                <a:gd name="T61" fmla="*/ 22 h 324"/>
                <a:gd name="T62" fmla="*/ 0 w 324"/>
                <a:gd name="T63" fmla="*/ 28 h 324"/>
                <a:gd name="T64" fmla="*/ 0 w 324"/>
                <a:gd name="T65" fmla="*/ 36 h 324"/>
                <a:gd name="T66" fmla="*/ 0 w 324"/>
                <a:gd name="T67" fmla="*/ 288 h 324"/>
                <a:gd name="T68" fmla="*/ 0 w 324"/>
                <a:gd name="T69" fmla="*/ 295 h 324"/>
                <a:gd name="T70" fmla="*/ 3 w 324"/>
                <a:gd name="T71" fmla="*/ 302 h 324"/>
                <a:gd name="T72" fmla="*/ 6 w 324"/>
                <a:gd name="T73" fmla="*/ 308 h 324"/>
                <a:gd name="T74" fmla="*/ 10 w 324"/>
                <a:gd name="T75" fmla="*/ 314 h 324"/>
                <a:gd name="T76" fmla="*/ 15 w 324"/>
                <a:gd name="T77" fmla="*/ 318 h 324"/>
                <a:gd name="T78" fmla="*/ 22 w 324"/>
                <a:gd name="T79" fmla="*/ 321 h 324"/>
                <a:gd name="T80" fmla="*/ 28 w 324"/>
                <a:gd name="T81" fmla="*/ 323 h 324"/>
                <a:gd name="T82" fmla="*/ 36 w 324"/>
                <a:gd name="T83" fmla="*/ 324 h 3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24" h="324">
                  <a:moveTo>
                    <a:pt x="72" y="72"/>
                  </a:moveTo>
                  <a:lnTo>
                    <a:pt x="252" y="72"/>
                  </a:lnTo>
                  <a:lnTo>
                    <a:pt x="252" y="252"/>
                  </a:lnTo>
                  <a:lnTo>
                    <a:pt x="72" y="252"/>
                  </a:lnTo>
                  <a:lnTo>
                    <a:pt x="72" y="72"/>
                  </a:lnTo>
                  <a:close/>
                  <a:moveTo>
                    <a:pt x="36" y="324"/>
                  </a:moveTo>
                  <a:lnTo>
                    <a:pt x="288" y="324"/>
                  </a:lnTo>
                  <a:lnTo>
                    <a:pt x="295" y="323"/>
                  </a:lnTo>
                  <a:lnTo>
                    <a:pt x="302" y="321"/>
                  </a:lnTo>
                  <a:lnTo>
                    <a:pt x="308" y="318"/>
                  </a:lnTo>
                  <a:lnTo>
                    <a:pt x="314" y="314"/>
                  </a:lnTo>
                  <a:lnTo>
                    <a:pt x="318" y="308"/>
                  </a:lnTo>
                  <a:lnTo>
                    <a:pt x="321" y="302"/>
                  </a:lnTo>
                  <a:lnTo>
                    <a:pt x="323" y="295"/>
                  </a:lnTo>
                  <a:lnTo>
                    <a:pt x="324" y="288"/>
                  </a:lnTo>
                  <a:lnTo>
                    <a:pt x="324" y="36"/>
                  </a:lnTo>
                  <a:lnTo>
                    <a:pt x="323" y="28"/>
                  </a:lnTo>
                  <a:lnTo>
                    <a:pt x="321" y="22"/>
                  </a:lnTo>
                  <a:lnTo>
                    <a:pt x="318" y="15"/>
                  </a:lnTo>
                  <a:lnTo>
                    <a:pt x="314" y="10"/>
                  </a:lnTo>
                  <a:lnTo>
                    <a:pt x="308" y="6"/>
                  </a:lnTo>
                  <a:lnTo>
                    <a:pt x="302" y="3"/>
                  </a:lnTo>
                  <a:lnTo>
                    <a:pt x="295" y="0"/>
                  </a:lnTo>
                  <a:lnTo>
                    <a:pt x="288" y="0"/>
                  </a:lnTo>
                  <a:lnTo>
                    <a:pt x="36" y="0"/>
                  </a:lnTo>
                  <a:lnTo>
                    <a:pt x="28" y="0"/>
                  </a:lnTo>
                  <a:lnTo>
                    <a:pt x="22" y="3"/>
                  </a:lnTo>
                  <a:lnTo>
                    <a:pt x="15" y="6"/>
                  </a:lnTo>
                  <a:lnTo>
                    <a:pt x="10" y="10"/>
                  </a:lnTo>
                  <a:lnTo>
                    <a:pt x="6" y="15"/>
                  </a:lnTo>
                  <a:lnTo>
                    <a:pt x="3" y="22"/>
                  </a:lnTo>
                  <a:lnTo>
                    <a:pt x="0" y="28"/>
                  </a:lnTo>
                  <a:lnTo>
                    <a:pt x="0" y="36"/>
                  </a:lnTo>
                  <a:lnTo>
                    <a:pt x="0" y="288"/>
                  </a:lnTo>
                  <a:lnTo>
                    <a:pt x="0" y="295"/>
                  </a:lnTo>
                  <a:lnTo>
                    <a:pt x="3" y="302"/>
                  </a:lnTo>
                  <a:lnTo>
                    <a:pt x="6" y="308"/>
                  </a:lnTo>
                  <a:lnTo>
                    <a:pt x="10" y="314"/>
                  </a:lnTo>
                  <a:lnTo>
                    <a:pt x="15" y="318"/>
                  </a:lnTo>
                  <a:lnTo>
                    <a:pt x="22" y="321"/>
                  </a:lnTo>
                  <a:lnTo>
                    <a:pt x="28" y="323"/>
                  </a:lnTo>
                  <a:lnTo>
                    <a:pt x="36" y="324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</p:grpSp>
      <p:sp>
        <p:nvSpPr>
          <p:cNvPr id="35" name="矩形 34">
            <a:extLst>
              <a:ext uri="{FF2B5EF4-FFF2-40B4-BE49-F238E27FC236}">
                <a16:creationId xmlns:a16="http://schemas.microsoft.com/office/drawing/2014/main" id="{92B681AA-16B6-4B32-B18B-525068525FB6}"/>
              </a:ext>
            </a:extLst>
          </p:cNvPr>
          <p:cNvSpPr/>
          <p:nvPr/>
        </p:nvSpPr>
        <p:spPr>
          <a:xfrm>
            <a:off x="6487823" y="3924035"/>
            <a:ext cx="2729948" cy="517088"/>
          </a:xfrm>
          <a:prstGeom prst="rect">
            <a:avLst/>
          </a:prstGeom>
          <a:solidFill>
            <a:srgbClr val="ECCEC4"/>
          </a:solidFill>
          <a:ln>
            <a:solidFill>
              <a:srgbClr val="ECCE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6" name="文本框 35">
            <a:extLst>
              <a:ext uri="{FF2B5EF4-FFF2-40B4-BE49-F238E27FC236}">
                <a16:creationId xmlns:a16="http://schemas.microsoft.com/office/drawing/2014/main" id="{60CD84A6-DEB3-407B-9B18-F67820BAB075}"/>
              </a:ext>
            </a:extLst>
          </p:cNvPr>
          <p:cNvSpPr txBox="1"/>
          <p:nvPr/>
        </p:nvSpPr>
        <p:spPr>
          <a:xfrm>
            <a:off x="7315807" y="3982975"/>
            <a:ext cx="1184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 dirty="0"/>
              <a:t>Rational</a:t>
            </a:r>
            <a:endParaRPr lang="zh-CN" altLang="en-US" sz="2000" b="1" dirty="0"/>
          </a:p>
        </p:txBody>
      </p:sp>
      <p:pic>
        <p:nvPicPr>
          <p:cNvPr id="40" name="图片 39">
            <a:extLst>
              <a:ext uri="{FF2B5EF4-FFF2-40B4-BE49-F238E27FC236}">
                <a16:creationId xmlns:a16="http://schemas.microsoft.com/office/drawing/2014/main" id="{49E32D41-8078-40B1-8484-7F7A525DE2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6161" y="2098368"/>
            <a:ext cx="4285789" cy="2366779"/>
          </a:xfrm>
          <a:prstGeom prst="rect">
            <a:avLst/>
          </a:prstGeom>
        </p:spPr>
      </p:pic>
      <p:sp>
        <p:nvSpPr>
          <p:cNvPr id="41" name="矩形 40">
            <a:extLst>
              <a:ext uri="{FF2B5EF4-FFF2-40B4-BE49-F238E27FC236}">
                <a16:creationId xmlns:a16="http://schemas.microsoft.com/office/drawing/2014/main" id="{BB142B7D-65A7-4E43-9A94-6B4B372FC35B}"/>
              </a:ext>
            </a:extLst>
          </p:cNvPr>
          <p:cNvSpPr/>
          <p:nvPr/>
        </p:nvSpPr>
        <p:spPr>
          <a:xfrm>
            <a:off x="0" y="1012436"/>
            <a:ext cx="5155096" cy="273076"/>
          </a:xfrm>
          <a:prstGeom prst="rect">
            <a:avLst/>
          </a:prstGeom>
          <a:solidFill>
            <a:srgbClr val="ECCEC4"/>
          </a:solidFill>
          <a:ln>
            <a:solidFill>
              <a:srgbClr val="ECCE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95097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矩形 5">
            <a:extLst>
              <a:ext uri="{FF2B5EF4-FFF2-40B4-BE49-F238E27FC236}">
                <a16:creationId xmlns:a16="http://schemas.microsoft.com/office/drawing/2014/main" id="{8A599C69-D771-473B-AE1B-17A0DA41F85D}"/>
              </a:ext>
            </a:extLst>
          </p:cNvPr>
          <p:cNvSpPr/>
          <p:nvPr/>
        </p:nvSpPr>
        <p:spPr>
          <a:xfrm>
            <a:off x="4068418" y="1536543"/>
            <a:ext cx="6506815" cy="1011836"/>
          </a:xfrm>
          <a:prstGeom prst="rect">
            <a:avLst/>
          </a:prstGeom>
          <a:solidFill>
            <a:srgbClr val="ECCEC4"/>
          </a:solidFill>
          <a:ln>
            <a:solidFill>
              <a:srgbClr val="ECCE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pSp>
        <p:nvGrpSpPr>
          <p:cNvPr id="4" name="组合 3">
            <a:extLst>
              <a:ext uri="{FF2B5EF4-FFF2-40B4-BE49-F238E27FC236}">
                <a16:creationId xmlns:a16="http://schemas.microsoft.com/office/drawing/2014/main" id="{68D64839-2DCB-4411-A280-F4AA36E9ED3E}"/>
              </a:ext>
            </a:extLst>
          </p:cNvPr>
          <p:cNvGrpSpPr/>
          <p:nvPr/>
        </p:nvGrpSpPr>
        <p:grpSpPr>
          <a:xfrm>
            <a:off x="660399" y="504490"/>
            <a:ext cx="573235" cy="481442"/>
            <a:chOff x="3378359" y="640707"/>
            <a:chExt cx="663790" cy="557497"/>
          </a:xfrm>
        </p:grpSpPr>
        <p:sp>
          <p:nvSpPr>
            <p:cNvPr id="2" name="图文框 1">
              <a:extLst>
                <a:ext uri="{FF2B5EF4-FFF2-40B4-BE49-F238E27FC236}">
                  <a16:creationId xmlns:a16="http://schemas.microsoft.com/office/drawing/2014/main" id="{4ED448EC-7973-4DCB-B2A3-5A55F8ECBB51}"/>
                </a:ext>
              </a:extLst>
            </p:cNvPr>
            <p:cNvSpPr/>
            <p:nvPr/>
          </p:nvSpPr>
          <p:spPr>
            <a:xfrm>
              <a:off x="3378359" y="640707"/>
              <a:ext cx="442527" cy="371664"/>
            </a:xfrm>
            <a:prstGeom prst="frame">
              <a:avLst>
                <a:gd name="adj1" fmla="val 7594"/>
              </a:avLst>
            </a:prstGeom>
            <a:solidFill>
              <a:srgbClr val="ECCE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3" name="图文框 2">
              <a:extLst>
                <a:ext uri="{FF2B5EF4-FFF2-40B4-BE49-F238E27FC236}">
                  <a16:creationId xmlns:a16="http://schemas.microsoft.com/office/drawing/2014/main" id="{036C49B5-C1D6-449D-9571-3A90F7A831F9}"/>
                </a:ext>
              </a:extLst>
            </p:cNvPr>
            <p:cNvSpPr/>
            <p:nvPr/>
          </p:nvSpPr>
          <p:spPr>
            <a:xfrm>
              <a:off x="3599622" y="826540"/>
              <a:ext cx="442527" cy="371664"/>
            </a:xfrm>
            <a:prstGeom prst="frame">
              <a:avLst>
                <a:gd name="adj1" fmla="val 7594"/>
              </a:avLst>
            </a:prstGeom>
            <a:solidFill>
              <a:srgbClr val="ECCE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</p:grpSp>
      <p:sp>
        <p:nvSpPr>
          <p:cNvPr id="5" name="文本框 4">
            <a:extLst>
              <a:ext uri="{FF2B5EF4-FFF2-40B4-BE49-F238E27FC236}">
                <a16:creationId xmlns:a16="http://schemas.microsoft.com/office/drawing/2014/main" id="{DB444242-7218-48C5-A90E-AE65BB69E035}"/>
              </a:ext>
            </a:extLst>
          </p:cNvPr>
          <p:cNvSpPr txBox="1"/>
          <p:nvPr/>
        </p:nvSpPr>
        <p:spPr bwMode="auto">
          <a:xfrm>
            <a:off x="1424712" y="479137"/>
            <a:ext cx="7944570" cy="584775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>
              <a:defRPr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Segoe UI Light" panose="020B0502040204020203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200" b="0" i="0" u="none" strike="noStrike" kern="1200" cap="none" spc="30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</a:rPr>
              <a:t>Overall Aim and Objectives</a:t>
            </a:r>
            <a:endParaRPr kumimoji="0" lang="zh-CN" altLang="en-US" sz="3200" b="0" i="0" u="none" strike="noStrike" kern="1200" cap="none" spc="30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</a:endParaRPr>
          </a:p>
        </p:txBody>
      </p:sp>
      <p:grpSp>
        <p:nvGrpSpPr>
          <p:cNvPr id="10" name="Group 33">
            <a:extLst>
              <a:ext uri="{FF2B5EF4-FFF2-40B4-BE49-F238E27FC236}">
                <a16:creationId xmlns:a16="http://schemas.microsoft.com/office/drawing/2014/main" id="{D4986150-1F9E-4BC3-AB9A-B5ACAB7B0B5D}"/>
              </a:ext>
            </a:extLst>
          </p:cNvPr>
          <p:cNvGrpSpPr/>
          <p:nvPr/>
        </p:nvGrpSpPr>
        <p:grpSpPr>
          <a:xfrm>
            <a:off x="4228878" y="1854291"/>
            <a:ext cx="258147" cy="376340"/>
            <a:chOff x="3720306" y="3668315"/>
            <a:chExt cx="314325" cy="457200"/>
          </a:xfrm>
          <a:solidFill>
            <a:schemeClr val="tx1">
              <a:lumMod val="75000"/>
              <a:lumOff val="25000"/>
            </a:schemeClr>
          </a:solidFill>
        </p:grpSpPr>
        <p:sp>
          <p:nvSpPr>
            <p:cNvPr id="40" name="Freeform 114">
              <a:extLst>
                <a:ext uri="{FF2B5EF4-FFF2-40B4-BE49-F238E27FC236}">
                  <a16:creationId xmlns:a16="http://schemas.microsoft.com/office/drawing/2014/main" id="{426EBD4C-5E19-4BFD-80E4-9CE16F59E66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720306" y="3668315"/>
              <a:ext cx="314325" cy="457200"/>
            </a:xfrm>
            <a:custGeom>
              <a:avLst/>
              <a:gdLst>
                <a:gd name="T0" fmla="*/ 184 w 793"/>
                <a:gd name="T1" fmla="*/ 669 h 1152"/>
                <a:gd name="T2" fmla="*/ 103 w 793"/>
                <a:gd name="T3" fmla="*/ 514 h 1152"/>
                <a:gd name="T4" fmla="*/ 78 w 793"/>
                <a:gd name="T5" fmla="*/ 439 h 1152"/>
                <a:gd name="T6" fmla="*/ 75 w 793"/>
                <a:gd name="T7" fmla="*/ 363 h 1152"/>
                <a:gd name="T8" fmla="*/ 92 w 793"/>
                <a:gd name="T9" fmla="*/ 284 h 1152"/>
                <a:gd name="T10" fmla="*/ 128 w 793"/>
                <a:gd name="T11" fmla="*/ 215 h 1152"/>
                <a:gd name="T12" fmla="*/ 180 w 793"/>
                <a:gd name="T13" fmla="*/ 156 h 1152"/>
                <a:gd name="T14" fmla="*/ 242 w 793"/>
                <a:gd name="T15" fmla="*/ 112 h 1152"/>
                <a:gd name="T16" fmla="*/ 316 w 793"/>
                <a:gd name="T17" fmla="*/ 82 h 1152"/>
                <a:gd name="T18" fmla="*/ 397 w 793"/>
                <a:gd name="T19" fmla="*/ 72 h 1152"/>
                <a:gd name="T20" fmla="*/ 478 w 793"/>
                <a:gd name="T21" fmla="*/ 82 h 1152"/>
                <a:gd name="T22" fmla="*/ 551 w 793"/>
                <a:gd name="T23" fmla="*/ 112 h 1152"/>
                <a:gd name="T24" fmla="*/ 615 w 793"/>
                <a:gd name="T25" fmla="*/ 156 h 1152"/>
                <a:gd name="T26" fmla="*/ 666 w 793"/>
                <a:gd name="T27" fmla="*/ 215 h 1152"/>
                <a:gd name="T28" fmla="*/ 701 w 793"/>
                <a:gd name="T29" fmla="*/ 284 h 1152"/>
                <a:gd name="T30" fmla="*/ 720 w 793"/>
                <a:gd name="T31" fmla="*/ 363 h 1152"/>
                <a:gd name="T32" fmla="*/ 717 w 793"/>
                <a:gd name="T33" fmla="*/ 438 h 1152"/>
                <a:gd name="T34" fmla="*/ 691 w 793"/>
                <a:gd name="T35" fmla="*/ 513 h 1152"/>
                <a:gd name="T36" fmla="*/ 610 w 793"/>
                <a:gd name="T37" fmla="*/ 669 h 1152"/>
                <a:gd name="T38" fmla="*/ 397 w 793"/>
                <a:gd name="T39" fmla="*/ 1080 h 1152"/>
                <a:gd name="T40" fmla="*/ 346 w 793"/>
                <a:gd name="T41" fmla="*/ 1067 h 1152"/>
                <a:gd name="T42" fmla="*/ 469 w 793"/>
                <a:gd name="T43" fmla="*/ 1036 h 1152"/>
                <a:gd name="T44" fmla="*/ 445 w 793"/>
                <a:gd name="T45" fmla="*/ 1071 h 1152"/>
                <a:gd name="T46" fmla="*/ 412 w 793"/>
                <a:gd name="T47" fmla="*/ 1079 h 1152"/>
                <a:gd name="T48" fmla="*/ 263 w 793"/>
                <a:gd name="T49" fmla="*/ 846 h 1152"/>
                <a:gd name="T50" fmla="*/ 528 w 793"/>
                <a:gd name="T51" fmla="*/ 857 h 1152"/>
                <a:gd name="T52" fmla="*/ 307 w 793"/>
                <a:gd name="T53" fmla="*/ 986 h 1152"/>
                <a:gd name="T54" fmla="*/ 290 w 793"/>
                <a:gd name="T55" fmla="*/ 931 h 1152"/>
                <a:gd name="T56" fmla="*/ 496 w 793"/>
                <a:gd name="T57" fmla="*/ 958 h 1152"/>
                <a:gd name="T58" fmla="*/ 376 w 793"/>
                <a:gd name="T59" fmla="*/ 0 h 1152"/>
                <a:gd name="T60" fmla="*/ 279 w 793"/>
                <a:gd name="T61" fmla="*/ 18 h 1152"/>
                <a:gd name="T62" fmla="*/ 192 w 793"/>
                <a:gd name="T63" fmla="*/ 58 h 1152"/>
                <a:gd name="T64" fmla="*/ 117 w 793"/>
                <a:gd name="T65" fmla="*/ 116 h 1152"/>
                <a:gd name="T66" fmla="*/ 59 w 793"/>
                <a:gd name="T67" fmla="*/ 190 h 1152"/>
                <a:gd name="T68" fmla="*/ 19 w 793"/>
                <a:gd name="T69" fmla="*/ 278 h 1152"/>
                <a:gd name="T70" fmla="*/ 2 w 793"/>
                <a:gd name="T71" fmla="*/ 375 h 1152"/>
                <a:gd name="T72" fmla="*/ 7 w 793"/>
                <a:gd name="T73" fmla="*/ 451 h 1152"/>
                <a:gd name="T74" fmla="*/ 59 w 793"/>
                <a:gd name="T75" fmla="*/ 589 h 1152"/>
                <a:gd name="T76" fmla="*/ 160 w 793"/>
                <a:gd name="T77" fmla="*/ 778 h 1152"/>
                <a:gd name="T78" fmla="*/ 234 w 793"/>
                <a:gd name="T79" fmla="*/ 994 h 1152"/>
                <a:gd name="T80" fmla="*/ 270 w 793"/>
                <a:gd name="T81" fmla="*/ 1086 h 1152"/>
                <a:gd name="T82" fmla="*/ 302 w 793"/>
                <a:gd name="T83" fmla="*/ 1125 h 1152"/>
                <a:gd name="T84" fmla="*/ 347 w 793"/>
                <a:gd name="T85" fmla="*/ 1146 h 1152"/>
                <a:gd name="T86" fmla="*/ 411 w 793"/>
                <a:gd name="T87" fmla="*/ 1152 h 1152"/>
                <a:gd name="T88" fmla="*/ 467 w 793"/>
                <a:gd name="T89" fmla="*/ 1140 h 1152"/>
                <a:gd name="T90" fmla="*/ 507 w 793"/>
                <a:gd name="T91" fmla="*/ 1111 h 1152"/>
                <a:gd name="T92" fmla="*/ 535 w 793"/>
                <a:gd name="T93" fmla="*/ 1066 h 1152"/>
                <a:gd name="T94" fmla="*/ 578 w 793"/>
                <a:gd name="T95" fmla="*/ 935 h 1152"/>
                <a:gd name="T96" fmla="*/ 633 w 793"/>
                <a:gd name="T97" fmla="*/ 779 h 1152"/>
                <a:gd name="T98" fmla="*/ 735 w 793"/>
                <a:gd name="T99" fmla="*/ 589 h 1152"/>
                <a:gd name="T100" fmla="*/ 787 w 793"/>
                <a:gd name="T101" fmla="*/ 451 h 1152"/>
                <a:gd name="T102" fmla="*/ 792 w 793"/>
                <a:gd name="T103" fmla="*/ 375 h 1152"/>
                <a:gd name="T104" fmla="*/ 775 w 793"/>
                <a:gd name="T105" fmla="*/ 278 h 1152"/>
                <a:gd name="T106" fmla="*/ 736 w 793"/>
                <a:gd name="T107" fmla="*/ 190 h 1152"/>
                <a:gd name="T108" fmla="*/ 677 w 793"/>
                <a:gd name="T109" fmla="*/ 116 h 1152"/>
                <a:gd name="T110" fmla="*/ 602 w 793"/>
                <a:gd name="T111" fmla="*/ 58 h 1152"/>
                <a:gd name="T112" fmla="*/ 515 w 793"/>
                <a:gd name="T113" fmla="*/ 18 h 1152"/>
                <a:gd name="T114" fmla="*/ 417 w 793"/>
                <a:gd name="T115" fmla="*/ 0 h 11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793" h="1152">
                  <a:moveTo>
                    <a:pt x="565" y="756"/>
                  </a:moveTo>
                  <a:lnTo>
                    <a:pt x="229" y="756"/>
                  </a:lnTo>
                  <a:lnTo>
                    <a:pt x="215" y="727"/>
                  </a:lnTo>
                  <a:lnTo>
                    <a:pt x="200" y="698"/>
                  </a:lnTo>
                  <a:lnTo>
                    <a:pt x="184" y="669"/>
                  </a:lnTo>
                  <a:lnTo>
                    <a:pt x="169" y="640"/>
                  </a:lnTo>
                  <a:lnTo>
                    <a:pt x="151" y="608"/>
                  </a:lnTo>
                  <a:lnTo>
                    <a:pt x="133" y="577"/>
                  </a:lnTo>
                  <a:lnTo>
                    <a:pt x="117" y="545"/>
                  </a:lnTo>
                  <a:lnTo>
                    <a:pt x="103" y="514"/>
                  </a:lnTo>
                  <a:lnTo>
                    <a:pt x="97" y="498"/>
                  </a:lnTo>
                  <a:lnTo>
                    <a:pt x="91" y="483"/>
                  </a:lnTo>
                  <a:lnTo>
                    <a:pt x="86" y="468"/>
                  </a:lnTo>
                  <a:lnTo>
                    <a:pt x="81" y="453"/>
                  </a:lnTo>
                  <a:lnTo>
                    <a:pt x="78" y="439"/>
                  </a:lnTo>
                  <a:lnTo>
                    <a:pt x="75" y="424"/>
                  </a:lnTo>
                  <a:lnTo>
                    <a:pt x="74" y="410"/>
                  </a:lnTo>
                  <a:lnTo>
                    <a:pt x="73" y="396"/>
                  </a:lnTo>
                  <a:lnTo>
                    <a:pt x="74" y="379"/>
                  </a:lnTo>
                  <a:lnTo>
                    <a:pt x="75" y="363"/>
                  </a:lnTo>
                  <a:lnTo>
                    <a:pt x="77" y="347"/>
                  </a:lnTo>
                  <a:lnTo>
                    <a:pt x="79" y="331"/>
                  </a:lnTo>
                  <a:lnTo>
                    <a:pt x="84" y="315"/>
                  </a:lnTo>
                  <a:lnTo>
                    <a:pt x="88" y="300"/>
                  </a:lnTo>
                  <a:lnTo>
                    <a:pt x="92" y="284"/>
                  </a:lnTo>
                  <a:lnTo>
                    <a:pt x="99" y="270"/>
                  </a:lnTo>
                  <a:lnTo>
                    <a:pt x="105" y="255"/>
                  </a:lnTo>
                  <a:lnTo>
                    <a:pt x="112" y="241"/>
                  </a:lnTo>
                  <a:lnTo>
                    <a:pt x="120" y="228"/>
                  </a:lnTo>
                  <a:lnTo>
                    <a:pt x="128" y="215"/>
                  </a:lnTo>
                  <a:lnTo>
                    <a:pt x="138" y="202"/>
                  </a:lnTo>
                  <a:lnTo>
                    <a:pt x="147" y="190"/>
                  </a:lnTo>
                  <a:lnTo>
                    <a:pt x="157" y="179"/>
                  </a:lnTo>
                  <a:lnTo>
                    <a:pt x="168" y="167"/>
                  </a:lnTo>
                  <a:lnTo>
                    <a:pt x="180" y="156"/>
                  </a:lnTo>
                  <a:lnTo>
                    <a:pt x="191" y="146"/>
                  </a:lnTo>
                  <a:lnTo>
                    <a:pt x="204" y="136"/>
                  </a:lnTo>
                  <a:lnTo>
                    <a:pt x="216" y="128"/>
                  </a:lnTo>
                  <a:lnTo>
                    <a:pt x="229" y="119"/>
                  </a:lnTo>
                  <a:lnTo>
                    <a:pt x="242" y="112"/>
                  </a:lnTo>
                  <a:lnTo>
                    <a:pt x="256" y="104"/>
                  </a:lnTo>
                  <a:lnTo>
                    <a:pt x="270" y="98"/>
                  </a:lnTo>
                  <a:lnTo>
                    <a:pt x="286" y="91"/>
                  </a:lnTo>
                  <a:lnTo>
                    <a:pt x="301" y="87"/>
                  </a:lnTo>
                  <a:lnTo>
                    <a:pt x="316" y="82"/>
                  </a:lnTo>
                  <a:lnTo>
                    <a:pt x="332" y="78"/>
                  </a:lnTo>
                  <a:lnTo>
                    <a:pt x="348" y="76"/>
                  </a:lnTo>
                  <a:lnTo>
                    <a:pt x="364" y="74"/>
                  </a:lnTo>
                  <a:lnTo>
                    <a:pt x="381" y="73"/>
                  </a:lnTo>
                  <a:lnTo>
                    <a:pt x="397" y="72"/>
                  </a:lnTo>
                  <a:lnTo>
                    <a:pt x="414" y="73"/>
                  </a:lnTo>
                  <a:lnTo>
                    <a:pt x="430" y="74"/>
                  </a:lnTo>
                  <a:lnTo>
                    <a:pt x="447" y="76"/>
                  </a:lnTo>
                  <a:lnTo>
                    <a:pt x="463" y="78"/>
                  </a:lnTo>
                  <a:lnTo>
                    <a:pt x="478" y="82"/>
                  </a:lnTo>
                  <a:lnTo>
                    <a:pt x="493" y="87"/>
                  </a:lnTo>
                  <a:lnTo>
                    <a:pt x="508" y="91"/>
                  </a:lnTo>
                  <a:lnTo>
                    <a:pt x="523" y="98"/>
                  </a:lnTo>
                  <a:lnTo>
                    <a:pt x="537" y="104"/>
                  </a:lnTo>
                  <a:lnTo>
                    <a:pt x="551" y="112"/>
                  </a:lnTo>
                  <a:lnTo>
                    <a:pt x="565" y="119"/>
                  </a:lnTo>
                  <a:lnTo>
                    <a:pt x="578" y="128"/>
                  </a:lnTo>
                  <a:lnTo>
                    <a:pt x="591" y="136"/>
                  </a:lnTo>
                  <a:lnTo>
                    <a:pt x="603" y="146"/>
                  </a:lnTo>
                  <a:lnTo>
                    <a:pt x="615" y="156"/>
                  </a:lnTo>
                  <a:lnTo>
                    <a:pt x="626" y="167"/>
                  </a:lnTo>
                  <a:lnTo>
                    <a:pt x="637" y="179"/>
                  </a:lnTo>
                  <a:lnTo>
                    <a:pt x="647" y="190"/>
                  </a:lnTo>
                  <a:lnTo>
                    <a:pt x="656" y="202"/>
                  </a:lnTo>
                  <a:lnTo>
                    <a:pt x="666" y="215"/>
                  </a:lnTo>
                  <a:lnTo>
                    <a:pt x="674" y="228"/>
                  </a:lnTo>
                  <a:lnTo>
                    <a:pt x="682" y="241"/>
                  </a:lnTo>
                  <a:lnTo>
                    <a:pt x="688" y="255"/>
                  </a:lnTo>
                  <a:lnTo>
                    <a:pt x="696" y="270"/>
                  </a:lnTo>
                  <a:lnTo>
                    <a:pt x="701" y="284"/>
                  </a:lnTo>
                  <a:lnTo>
                    <a:pt x="707" y="300"/>
                  </a:lnTo>
                  <a:lnTo>
                    <a:pt x="711" y="315"/>
                  </a:lnTo>
                  <a:lnTo>
                    <a:pt x="714" y="331"/>
                  </a:lnTo>
                  <a:lnTo>
                    <a:pt x="718" y="347"/>
                  </a:lnTo>
                  <a:lnTo>
                    <a:pt x="720" y="363"/>
                  </a:lnTo>
                  <a:lnTo>
                    <a:pt x="721" y="379"/>
                  </a:lnTo>
                  <a:lnTo>
                    <a:pt x="721" y="396"/>
                  </a:lnTo>
                  <a:lnTo>
                    <a:pt x="721" y="410"/>
                  </a:lnTo>
                  <a:lnTo>
                    <a:pt x="719" y="424"/>
                  </a:lnTo>
                  <a:lnTo>
                    <a:pt x="717" y="438"/>
                  </a:lnTo>
                  <a:lnTo>
                    <a:pt x="712" y="453"/>
                  </a:lnTo>
                  <a:lnTo>
                    <a:pt x="708" y="468"/>
                  </a:lnTo>
                  <a:lnTo>
                    <a:pt x="704" y="483"/>
                  </a:lnTo>
                  <a:lnTo>
                    <a:pt x="697" y="498"/>
                  </a:lnTo>
                  <a:lnTo>
                    <a:pt x="691" y="513"/>
                  </a:lnTo>
                  <a:lnTo>
                    <a:pt x="677" y="545"/>
                  </a:lnTo>
                  <a:lnTo>
                    <a:pt x="660" y="577"/>
                  </a:lnTo>
                  <a:lnTo>
                    <a:pt x="643" y="608"/>
                  </a:lnTo>
                  <a:lnTo>
                    <a:pt x="626" y="641"/>
                  </a:lnTo>
                  <a:lnTo>
                    <a:pt x="610" y="669"/>
                  </a:lnTo>
                  <a:lnTo>
                    <a:pt x="594" y="698"/>
                  </a:lnTo>
                  <a:lnTo>
                    <a:pt x="579" y="727"/>
                  </a:lnTo>
                  <a:lnTo>
                    <a:pt x="565" y="756"/>
                  </a:lnTo>
                  <a:lnTo>
                    <a:pt x="565" y="756"/>
                  </a:lnTo>
                  <a:close/>
                  <a:moveTo>
                    <a:pt x="397" y="1080"/>
                  </a:moveTo>
                  <a:lnTo>
                    <a:pt x="384" y="1079"/>
                  </a:lnTo>
                  <a:lnTo>
                    <a:pt x="373" y="1078"/>
                  </a:lnTo>
                  <a:lnTo>
                    <a:pt x="363" y="1076"/>
                  </a:lnTo>
                  <a:lnTo>
                    <a:pt x="355" y="1073"/>
                  </a:lnTo>
                  <a:lnTo>
                    <a:pt x="346" y="1067"/>
                  </a:lnTo>
                  <a:lnTo>
                    <a:pt x="339" y="1059"/>
                  </a:lnTo>
                  <a:lnTo>
                    <a:pt x="332" y="1049"/>
                  </a:lnTo>
                  <a:lnTo>
                    <a:pt x="326" y="1035"/>
                  </a:lnTo>
                  <a:lnTo>
                    <a:pt x="478" y="1016"/>
                  </a:lnTo>
                  <a:lnTo>
                    <a:pt x="469" y="1036"/>
                  </a:lnTo>
                  <a:lnTo>
                    <a:pt x="462" y="1051"/>
                  </a:lnTo>
                  <a:lnTo>
                    <a:pt x="457" y="1057"/>
                  </a:lnTo>
                  <a:lnTo>
                    <a:pt x="454" y="1062"/>
                  </a:lnTo>
                  <a:lnTo>
                    <a:pt x="450" y="1066"/>
                  </a:lnTo>
                  <a:lnTo>
                    <a:pt x="445" y="1071"/>
                  </a:lnTo>
                  <a:lnTo>
                    <a:pt x="440" y="1073"/>
                  </a:lnTo>
                  <a:lnTo>
                    <a:pt x="436" y="1075"/>
                  </a:lnTo>
                  <a:lnTo>
                    <a:pt x="430" y="1077"/>
                  </a:lnTo>
                  <a:lnTo>
                    <a:pt x="425" y="1078"/>
                  </a:lnTo>
                  <a:lnTo>
                    <a:pt x="412" y="1079"/>
                  </a:lnTo>
                  <a:lnTo>
                    <a:pt x="397" y="1080"/>
                  </a:lnTo>
                  <a:close/>
                  <a:moveTo>
                    <a:pt x="279" y="897"/>
                  </a:moveTo>
                  <a:lnTo>
                    <a:pt x="275" y="881"/>
                  </a:lnTo>
                  <a:lnTo>
                    <a:pt x="269" y="863"/>
                  </a:lnTo>
                  <a:lnTo>
                    <a:pt x="263" y="846"/>
                  </a:lnTo>
                  <a:lnTo>
                    <a:pt x="258" y="828"/>
                  </a:lnTo>
                  <a:lnTo>
                    <a:pt x="537" y="828"/>
                  </a:lnTo>
                  <a:lnTo>
                    <a:pt x="534" y="837"/>
                  </a:lnTo>
                  <a:lnTo>
                    <a:pt x="531" y="847"/>
                  </a:lnTo>
                  <a:lnTo>
                    <a:pt x="528" y="857"/>
                  </a:lnTo>
                  <a:lnTo>
                    <a:pt x="524" y="867"/>
                  </a:lnTo>
                  <a:lnTo>
                    <a:pt x="279" y="897"/>
                  </a:lnTo>
                  <a:close/>
                  <a:moveTo>
                    <a:pt x="491" y="978"/>
                  </a:moveTo>
                  <a:lnTo>
                    <a:pt x="312" y="1000"/>
                  </a:lnTo>
                  <a:lnTo>
                    <a:pt x="307" y="986"/>
                  </a:lnTo>
                  <a:lnTo>
                    <a:pt x="302" y="970"/>
                  </a:lnTo>
                  <a:lnTo>
                    <a:pt x="296" y="952"/>
                  </a:lnTo>
                  <a:lnTo>
                    <a:pt x="290" y="932"/>
                  </a:lnTo>
                  <a:lnTo>
                    <a:pt x="290" y="931"/>
                  </a:lnTo>
                  <a:lnTo>
                    <a:pt x="290" y="931"/>
                  </a:lnTo>
                  <a:lnTo>
                    <a:pt x="512" y="903"/>
                  </a:lnTo>
                  <a:lnTo>
                    <a:pt x="508" y="919"/>
                  </a:lnTo>
                  <a:lnTo>
                    <a:pt x="504" y="936"/>
                  </a:lnTo>
                  <a:lnTo>
                    <a:pt x="499" y="946"/>
                  </a:lnTo>
                  <a:lnTo>
                    <a:pt x="496" y="958"/>
                  </a:lnTo>
                  <a:lnTo>
                    <a:pt x="493" y="968"/>
                  </a:lnTo>
                  <a:lnTo>
                    <a:pt x="491" y="978"/>
                  </a:lnTo>
                  <a:lnTo>
                    <a:pt x="491" y="978"/>
                  </a:lnTo>
                  <a:close/>
                  <a:moveTo>
                    <a:pt x="397" y="0"/>
                  </a:moveTo>
                  <a:lnTo>
                    <a:pt x="376" y="0"/>
                  </a:lnTo>
                  <a:lnTo>
                    <a:pt x="357" y="1"/>
                  </a:lnTo>
                  <a:lnTo>
                    <a:pt x="336" y="5"/>
                  </a:lnTo>
                  <a:lnTo>
                    <a:pt x="317" y="8"/>
                  </a:lnTo>
                  <a:lnTo>
                    <a:pt x="299" y="12"/>
                  </a:lnTo>
                  <a:lnTo>
                    <a:pt x="279" y="18"/>
                  </a:lnTo>
                  <a:lnTo>
                    <a:pt x="261" y="24"/>
                  </a:lnTo>
                  <a:lnTo>
                    <a:pt x="242" y="31"/>
                  </a:lnTo>
                  <a:lnTo>
                    <a:pt x="225" y="39"/>
                  </a:lnTo>
                  <a:lnTo>
                    <a:pt x="208" y="48"/>
                  </a:lnTo>
                  <a:lnTo>
                    <a:pt x="192" y="58"/>
                  </a:lnTo>
                  <a:lnTo>
                    <a:pt x="175" y="67"/>
                  </a:lnTo>
                  <a:lnTo>
                    <a:pt x="160" y="78"/>
                  </a:lnTo>
                  <a:lnTo>
                    <a:pt x="145" y="90"/>
                  </a:lnTo>
                  <a:lnTo>
                    <a:pt x="131" y="103"/>
                  </a:lnTo>
                  <a:lnTo>
                    <a:pt x="117" y="116"/>
                  </a:lnTo>
                  <a:lnTo>
                    <a:pt x="104" y="130"/>
                  </a:lnTo>
                  <a:lnTo>
                    <a:pt x="91" y="144"/>
                  </a:lnTo>
                  <a:lnTo>
                    <a:pt x="79" y="159"/>
                  </a:lnTo>
                  <a:lnTo>
                    <a:pt x="69" y="174"/>
                  </a:lnTo>
                  <a:lnTo>
                    <a:pt x="59" y="190"/>
                  </a:lnTo>
                  <a:lnTo>
                    <a:pt x="49" y="207"/>
                  </a:lnTo>
                  <a:lnTo>
                    <a:pt x="40" y="224"/>
                  </a:lnTo>
                  <a:lnTo>
                    <a:pt x="32" y="242"/>
                  </a:lnTo>
                  <a:lnTo>
                    <a:pt x="25" y="260"/>
                  </a:lnTo>
                  <a:lnTo>
                    <a:pt x="19" y="278"/>
                  </a:lnTo>
                  <a:lnTo>
                    <a:pt x="13" y="297"/>
                  </a:lnTo>
                  <a:lnTo>
                    <a:pt x="9" y="316"/>
                  </a:lnTo>
                  <a:lnTo>
                    <a:pt x="6" y="335"/>
                  </a:lnTo>
                  <a:lnTo>
                    <a:pt x="3" y="356"/>
                  </a:lnTo>
                  <a:lnTo>
                    <a:pt x="2" y="375"/>
                  </a:lnTo>
                  <a:lnTo>
                    <a:pt x="0" y="396"/>
                  </a:lnTo>
                  <a:lnTo>
                    <a:pt x="2" y="410"/>
                  </a:lnTo>
                  <a:lnTo>
                    <a:pt x="3" y="424"/>
                  </a:lnTo>
                  <a:lnTo>
                    <a:pt x="5" y="437"/>
                  </a:lnTo>
                  <a:lnTo>
                    <a:pt x="7" y="451"/>
                  </a:lnTo>
                  <a:lnTo>
                    <a:pt x="13" y="479"/>
                  </a:lnTo>
                  <a:lnTo>
                    <a:pt x="22" y="506"/>
                  </a:lnTo>
                  <a:lnTo>
                    <a:pt x="33" y="534"/>
                  </a:lnTo>
                  <a:lnTo>
                    <a:pt x="46" y="561"/>
                  </a:lnTo>
                  <a:lnTo>
                    <a:pt x="59" y="589"/>
                  </a:lnTo>
                  <a:lnTo>
                    <a:pt x="74" y="617"/>
                  </a:lnTo>
                  <a:lnTo>
                    <a:pt x="103" y="671"/>
                  </a:lnTo>
                  <a:lnTo>
                    <a:pt x="133" y="725"/>
                  </a:lnTo>
                  <a:lnTo>
                    <a:pt x="147" y="752"/>
                  </a:lnTo>
                  <a:lnTo>
                    <a:pt x="160" y="778"/>
                  </a:lnTo>
                  <a:lnTo>
                    <a:pt x="172" y="804"/>
                  </a:lnTo>
                  <a:lnTo>
                    <a:pt x="182" y="830"/>
                  </a:lnTo>
                  <a:lnTo>
                    <a:pt x="206" y="901"/>
                  </a:lnTo>
                  <a:lnTo>
                    <a:pt x="225" y="965"/>
                  </a:lnTo>
                  <a:lnTo>
                    <a:pt x="234" y="994"/>
                  </a:lnTo>
                  <a:lnTo>
                    <a:pt x="242" y="1020"/>
                  </a:lnTo>
                  <a:lnTo>
                    <a:pt x="251" y="1045"/>
                  </a:lnTo>
                  <a:lnTo>
                    <a:pt x="260" y="1066"/>
                  </a:lnTo>
                  <a:lnTo>
                    <a:pt x="265" y="1076"/>
                  </a:lnTo>
                  <a:lnTo>
                    <a:pt x="270" y="1086"/>
                  </a:lnTo>
                  <a:lnTo>
                    <a:pt x="276" y="1094"/>
                  </a:lnTo>
                  <a:lnTo>
                    <a:pt x="281" y="1103"/>
                  </a:lnTo>
                  <a:lnTo>
                    <a:pt x="288" y="1111"/>
                  </a:lnTo>
                  <a:lnTo>
                    <a:pt x="295" y="1118"/>
                  </a:lnTo>
                  <a:lnTo>
                    <a:pt x="302" y="1125"/>
                  </a:lnTo>
                  <a:lnTo>
                    <a:pt x="310" y="1130"/>
                  </a:lnTo>
                  <a:lnTo>
                    <a:pt x="318" y="1135"/>
                  </a:lnTo>
                  <a:lnTo>
                    <a:pt x="328" y="1140"/>
                  </a:lnTo>
                  <a:lnTo>
                    <a:pt x="337" y="1143"/>
                  </a:lnTo>
                  <a:lnTo>
                    <a:pt x="347" y="1146"/>
                  </a:lnTo>
                  <a:lnTo>
                    <a:pt x="359" y="1148"/>
                  </a:lnTo>
                  <a:lnTo>
                    <a:pt x="371" y="1151"/>
                  </a:lnTo>
                  <a:lnTo>
                    <a:pt x="383" y="1152"/>
                  </a:lnTo>
                  <a:lnTo>
                    <a:pt x="397" y="1152"/>
                  </a:lnTo>
                  <a:lnTo>
                    <a:pt x="411" y="1152"/>
                  </a:lnTo>
                  <a:lnTo>
                    <a:pt x="424" y="1151"/>
                  </a:lnTo>
                  <a:lnTo>
                    <a:pt x="436" y="1148"/>
                  </a:lnTo>
                  <a:lnTo>
                    <a:pt x="448" y="1146"/>
                  </a:lnTo>
                  <a:lnTo>
                    <a:pt x="457" y="1143"/>
                  </a:lnTo>
                  <a:lnTo>
                    <a:pt x="467" y="1140"/>
                  </a:lnTo>
                  <a:lnTo>
                    <a:pt x="477" y="1135"/>
                  </a:lnTo>
                  <a:lnTo>
                    <a:pt x="485" y="1130"/>
                  </a:lnTo>
                  <a:lnTo>
                    <a:pt x="493" y="1125"/>
                  </a:lnTo>
                  <a:lnTo>
                    <a:pt x="501" y="1118"/>
                  </a:lnTo>
                  <a:lnTo>
                    <a:pt x="507" y="1111"/>
                  </a:lnTo>
                  <a:lnTo>
                    <a:pt x="513" y="1103"/>
                  </a:lnTo>
                  <a:lnTo>
                    <a:pt x="519" y="1095"/>
                  </a:lnTo>
                  <a:lnTo>
                    <a:pt x="524" y="1086"/>
                  </a:lnTo>
                  <a:lnTo>
                    <a:pt x="530" y="1077"/>
                  </a:lnTo>
                  <a:lnTo>
                    <a:pt x="535" y="1066"/>
                  </a:lnTo>
                  <a:lnTo>
                    <a:pt x="544" y="1045"/>
                  </a:lnTo>
                  <a:lnTo>
                    <a:pt x="552" y="1021"/>
                  </a:lnTo>
                  <a:lnTo>
                    <a:pt x="561" y="994"/>
                  </a:lnTo>
                  <a:lnTo>
                    <a:pt x="570" y="966"/>
                  </a:lnTo>
                  <a:lnTo>
                    <a:pt x="578" y="935"/>
                  </a:lnTo>
                  <a:lnTo>
                    <a:pt x="588" y="902"/>
                  </a:lnTo>
                  <a:lnTo>
                    <a:pt x="599" y="868"/>
                  </a:lnTo>
                  <a:lnTo>
                    <a:pt x="612" y="831"/>
                  </a:lnTo>
                  <a:lnTo>
                    <a:pt x="621" y="805"/>
                  </a:lnTo>
                  <a:lnTo>
                    <a:pt x="633" y="779"/>
                  </a:lnTo>
                  <a:lnTo>
                    <a:pt x="646" y="753"/>
                  </a:lnTo>
                  <a:lnTo>
                    <a:pt x="660" y="726"/>
                  </a:lnTo>
                  <a:lnTo>
                    <a:pt x="691" y="672"/>
                  </a:lnTo>
                  <a:lnTo>
                    <a:pt x="721" y="617"/>
                  </a:lnTo>
                  <a:lnTo>
                    <a:pt x="735" y="589"/>
                  </a:lnTo>
                  <a:lnTo>
                    <a:pt x="749" y="561"/>
                  </a:lnTo>
                  <a:lnTo>
                    <a:pt x="761" y="533"/>
                  </a:lnTo>
                  <a:lnTo>
                    <a:pt x="772" y="506"/>
                  </a:lnTo>
                  <a:lnTo>
                    <a:pt x="780" y="478"/>
                  </a:lnTo>
                  <a:lnTo>
                    <a:pt x="787" y="451"/>
                  </a:lnTo>
                  <a:lnTo>
                    <a:pt x="790" y="437"/>
                  </a:lnTo>
                  <a:lnTo>
                    <a:pt x="791" y="423"/>
                  </a:lnTo>
                  <a:lnTo>
                    <a:pt x="792" y="410"/>
                  </a:lnTo>
                  <a:lnTo>
                    <a:pt x="793" y="396"/>
                  </a:lnTo>
                  <a:lnTo>
                    <a:pt x="792" y="375"/>
                  </a:lnTo>
                  <a:lnTo>
                    <a:pt x="791" y="356"/>
                  </a:lnTo>
                  <a:lnTo>
                    <a:pt x="789" y="335"/>
                  </a:lnTo>
                  <a:lnTo>
                    <a:pt x="785" y="316"/>
                  </a:lnTo>
                  <a:lnTo>
                    <a:pt x="780" y="297"/>
                  </a:lnTo>
                  <a:lnTo>
                    <a:pt x="775" y="278"/>
                  </a:lnTo>
                  <a:lnTo>
                    <a:pt x="769" y="260"/>
                  </a:lnTo>
                  <a:lnTo>
                    <a:pt x="762" y="242"/>
                  </a:lnTo>
                  <a:lnTo>
                    <a:pt x="754" y="224"/>
                  </a:lnTo>
                  <a:lnTo>
                    <a:pt x="746" y="207"/>
                  </a:lnTo>
                  <a:lnTo>
                    <a:pt x="736" y="190"/>
                  </a:lnTo>
                  <a:lnTo>
                    <a:pt x="725" y="174"/>
                  </a:lnTo>
                  <a:lnTo>
                    <a:pt x="714" y="159"/>
                  </a:lnTo>
                  <a:lnTo>
                    <a:pt x="703" y="144"/>
                  </a:lnTo>
                  <a:lnTo>
                    <a:pt x="691" y="130"/>
                  </a:lnTo>
                  <a:lnTo>
                    <a:pt x="677" y="116"/>
                  </a:lnTo>
                  <a:lnTo>
                    <a:pt x="664" y="103"/>
                  </a:lnTo>
                  <a:lnTo>
                    <a:pt x="648" y="90"/>
                  </a:lnTo>
                  <a:lnTo>
                    <a:pt x="633" y="78"/>
                  </a:lnTo>
                  <a:lnTo>
                    <a:pt x="618" y="67"/>
                  </a:lnTo>
                  <a:lnTo>
                    <a:pt x="602" y="58"/>
                  </a:lnTo>
                  <a:lnTo>
                    <a:pt x="586" y="48"/>
                  </a:lnTo>
                  <a:lnTo>
                    <a:pt x="569" y="39"/>
                  </a:lnTo>
                  <a:lnTo>
                    <a:pt x="551" y="31"/>
                  </a:lnTo>
                  <a:lnTo>
                    <a:pt x="533" y="24"/>
                  </a:lnTo>
                  <a:lnTo>
                    <a:pt x="515" y="18"/>
                  </a:lnTo>
                  <a:lnTo>
                    <a:pt x="496" y="12"/>
                  </a:lnTo>
                  <a:lnTo>
                    <a:pt x="477" y="8"/>
                  </a:lnTo>
                  <a:lnTo>
                    <a:pt x="457" y="5"/>
                  </a:lnTo>
                  <a:lnTo>
                    <a:pt x="438" y="1"/>
                  </a:lnTo>
                  <a:lnTo>
                    <a:pt x="417" y="0"/>
                  </a:lnTo>
                  <a:lnTo>
                    <a:pt x="397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41" name="Freeform 115">
              <a:extLst>
                <a:ext uri="{FF2B5EF4-FFF2-40B4-BE49-F238E27FC236}">
                  <a16:creationId xmlns:a16="http://schemas.microsoft.com/office/drawing/2014/main" id="{8FABC7C1-379D-4F66-A75C-52649101D828}"/>
                </a:ext>
              </a:extLst>
            </p:cNvPr>
            <p:cNvSpPr>
              <a:spLocks/>
            </p:cNvSpPr>
            <p:nvPr/>
          </p:nvSpPr>
          <p:spPr bwMode="auto">
            <a:xfrm>
              <a:off x="3791743" y="3739753"/>
              <a:ext cx="93663" cy="93663"/>
            </a:xfrm>
            <a:custGeom>
              <a:avLst/>
              <a:gdLst>
                <a:gd name="T0" fmla="*/ 205 w 234"/>
                <a:gd name="T1" fmla="*/ 1 h 234"/>
                <a:gd name="T2" fmla="*/ 183 w 234"/>
                <a:gd name="T3" fmla="*/ 3 h 234"/>
                <a:gd name="T4" fmla="*/ 152 w 234"/>
                <a:gd name="T5" fmla="*/ 9 h 234"/>
                <a:gd name="T6" fmla="*/ 113 w 234"/>
                <a:gd name="T7" fmla="*/ 26 h 234"/>
                <a:gd name="T8" fmla="*/ 79 w 234"/>
                <a:gd name="T9" fmla="*/ 49 h 234"/>
                <a:gd name="T10" fmla="*/ 50 w 234"/>
                <a:gd name="T11" fmla="*/ 78 h 234"/>
                <a:gd name="T12" fmla="*/ 26 w 234"/>
                <a:gd name="T13" fmla="*/ 113 h 234"/>
                <a:gd name="T14" fmla="*/ 10 w 234"/>
                <a:gd name="T15" fmla="*/ 152 h 234"/>
                <a:gd name="T16" fmla="*/ 2 w 234"/>
                <a:gd name="T17" fmla="*/ 183 h 234"/>
                <a:gd name="T18" fmla="*/ 0 w 234"/>
                <a:gd name="T19" fmla="*/ 205 h 234"/>
                <a:gd name="T20" fmla="*/ 0 w 234"/>
                <a:gd name="T21" fmla="*/ 220 h 234"/>
                <a:gd name="T22" fmla="*/ 3 w 234"/>
                <a:gd name="T23" fmla="*/ 226 h 234"/>
                <a:gd name="T24" fmla="*/ 7 w 234"/>
                <a:gd name="T25" fmla="*/ 231 h 234"/>
                <a:gd name="T26" fmla="*/ 14 w 234"/>
                <a:gd name="T27" fmla="*/ 234 h 234"/>
                <a:gd name="T28" fmla="*/ 21 w 234"/>
                <a:gd name="T29" fmla="*/ 234 h 234"/>
                <a:gd name="T30" fmla="*/ 28 w 234"/>
                <a:gd name="T31" fmla="*/ 231 h 234"/>
                <a:gd name="T32" fmla="*/ 33 w 234"/>
                <a:gd name="T33" fmla="*/ 226 h 234"/>
                <a:gd name="T34" fmla="*/ 35 w 234"/>
                <a:gd name="T35" fmla="*/ 220 h 234"/>
                <a:gd name="T36" fmla="*/ 37 w 234"/>
                <a:gd name="T37" fmla="*/ 197 h 234"/>
                <a:gd name="T38" fmla="*/ 44 w 234"/>
                <a:gd name="T39" fmla="*/ 163 h 234"/>
                <a:gd name="T40" fmla="*/ 58 w 234"/>
                <a:gd name="T41" fmla="*/ 130 h 234"/>
                <a:gd name="T42" fmla="*/ 78 w 234"/>
                <a:gd name="T43" fmla="*/ 101 h 234"/>
                <a:gd name="T44" fmla="*/ 101 w 234"/>
                <a:gd name="T45" fmla="*/ 77 h 234"/>
                <a:gd name="T46" fmla="*/ 131 w 234"/>
                <a:gd name="T47" fmla="*/ 58 h 234"/>
                <a:gd name="T48" fmla="*/ 163 w 234"/>
                <a:gd name="T49" fmla="*/ 44 h 234"/>
                <a:gd name="T50" fmla="*/ 197 w 234"/>
                <a:gd name="T51" fmla="*/ 36 h 234"/>
                <a:gd name="T52" fmla="*/ 219 w 234"/>
                <a:gd name="T53" fmla="*/ 35 h 234"/>
                <a:gd name="T54" fmla="*/ 226 w 234"/>
                <a:gd name="T55" fmla="*/ 33 h 234"/>
                <a:gd name="T56" fmla="*/ 231 w 234"/>
                <a:gd name="T57" fmla="*/ 28 h 234"/>
                <a:gd name="T58" fmla="*/ 233 w 234"/>
                <a:gd name="T59" fmla="*/ 21 h 234"/>
                <a:gd name="T60" fmla="*/ 233 w 234"/>
                <a:gd name="T61" fmla="*/ 15 h 234"/>
                <a:gd name="T62" fmla="*/ 231 w 234"/>
                <a:gd name="T63" fmla="*/ 8 h 234"/>
                <a:gd name="T64" fmla="*/ 226 w 234"/>
                <a:gd name="T65" fmla="*/ 3 h 234"/>
                <a:gd name="T66" fmla="*/ 219 w 234"/>
                <a:gd name="T67" fmla="*/ 1 h 2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234" h="234">
                  <a:moveTo>
                    <a:pt x="216" y="0"/>
                  </a:moveTo>
                  <a:lnTo>
                    <a:pt x="205" y="1"/>
                  </a:lnTo>
                  <a:lnTo>
                    <a:pt x="194" y="1"/>
                  </a:lnTo>
                  <a:lnTo>
                    <a:pt x="183" y="3"/>
                  </a:lnTo>
                  <a:lnTo>
                    <a:pt x="173" y="4"/>
                  </a:lnTo>
                  <a:lnTo>
                    <a:pt x="152" y="9"/>
                  </a:lnTo>
                  <a:lnTo>
                    <a:pt x="132" y="17"/>
                  </a:lnTo>
                  <a:lnTo>
                    <a:pt x="113" y="26"/>
                  </a:lnTo>
                  <a:lnTo>
                    <a:pt x="95" y="36"/>
                  </a:lnTo>
                  <a:lnTo>
                    <a:pt x="79" y="49"/>
                  </a:lnTo>
                  <a:lnTo>
                    <a:pt x="64" y="63"/>
                  </a:lnTo>
                  <a:lnTo>
                    <a:pt x="50" y="78"/>
                  </a:lnTo>
                  <a:lnTo>
                    <a:pt x="37" y="95"/>
                  </a:lnTo>
                  <a:lnTo>
                    <a:pt x="26" y="113"/>
                  </a:lnTo>
                  <a:lnTo>
                    <a:pt x="17" y="131"/>
                  </a:lnTo>
                  <a:lnTo>
                    <a:pt x="10" y="152"/>
                  </a:lnTo>
                  <a:lnTo>
                    <a:pt x="4" y="172"/>
                  </a:lnTo>
                  <a:lnTo>
                    <a:pt x="2" y="183"/>
                  </a:lnTo>
                  <a:lnTo>
                    <a:pt x="1" y="194"/>
                  </a:lnTo>
                  <a:lnTo>
                    <a:pt x="0" y="205"/>
                  </a:lnTo>
                  <a:lnTo>
                    <a:pt x="0" y="216"/>
                  </a:lnTo>
                  <a:lnTo>
                    <a:pt x="0" y="220"/>
                  </a:lnTo>
                  <a:lnTo>
                    <a:pt x="1" y="223"/>
                  </a:lnTo>
                  <a:lnTo>
                    <a:pt x="3" y="226"/>
                  </a:lnTo>
                  <a:lnTo>
                    <a:pt x="5" y="229"/>
                  </a:lnTo>
                  <a:lnTo>
                    <a:pt x="7" y="231"/>
                  </a:lnTo>
                  <a:lnTo>
                    <a:pt x="11" y="233"/>
                  </a:lnTo>
                  <a:lnTo>
                    <a:pt x="14" y="234"/>
                  </a:lnTo>
                  <a:lnTo>
                    <a:pt x="18" y="234"/>
                  </a:lnTo>
                  <a:lnTo>
                    <a:pt x="21" y="234"/>
                  </a:lnTo>
                  <a:lnTo>
                    <a:pt x="25" y="233"/>
                  </a:lnTo>
                  <a:lnTo>
                    <a:pt x="28" y="231"/>
                  </a:lnTo>
                  <a:lnTo>
                    <a:pt x="31" y="229"/>
                  </a:lnTo>
                  <a:lnTo>
                    <a:pt x="33" y="226"/>
                  </a:lnTo>
                  <a:lnTo>
                    <a:pt x="34" y="223"/>
                  </a:lnTo>
                  <a:lnTo>
                    <a:pt x="35" y="220"/>
                  </a:lnTo>
                  <a:lnTo>
                    <a:pt x="35" y="216"/>
                  </a:lnTo>
                  <a:lnTo>
                    <a:pt x="37" y="197"/>
                  </a:lnTo>
                  <a:lnTo>
                    <a:pt x="40" y="180"/>
                  </a:lnTo>
                  <a:lnTo>
                    <a:pt x="44" y="163"/>
                  </a:lnTo>
                  <a:lnTo>
                    <a:pt x="51" y="145"/>
                  </a:lnTo>
                  <a:lnTo>
                    <a:pt x="58" y="130"/>
                  </a:lnTo>
                  <a:lnTo>
                    <a:pt x="67" y="115"/>
                  </a:lnTo>
                  <a:lnTo>
                    <a:pt x="78" y="101"/>
                  </a:lnTo>
                  <a:lnTo>
                    <a:pt x="88" y="88"/>
                  </a:lnTo>
                  <a:lnTo>
                    <a:pt x="101" y="77"/>
                  </a:lnTo>
                  <a:lnTo>
                    <a:pt x="115" y="67"/>
                  </a:lnTo>
                  <a:lnTo>
                    <a:pt x="131" y="58"/>
                  </a:lnTo>
                  <a:lnTo>
                    <a:pt x="146" y="50"/>
                  </a:lnTo>
                  <a:lnTo>
                    <a:pt x="163" y="44"/>
                  </a:lnTo>
                  <a:lnTo>
                    <a:pt x="180" y="40"/>
                  </a:lnTo>
                  <a:lnTo>
                    <a:pt x="197" y="36"/>
                  </a:lnTo>
                  <a:lnTo>
                    <a:pt x="216" y="36"/>
                  </a:lnTo>
                  <a:lnTo>
                    <a:pt x="219" y="35"/>
                  </a:lnTo>
                  <a:lnTo>
                    <a:pt x="223" y="34"/>
                  </a:lnTo>
                  <a:lnTo>
                    <a:pt x="226" y="33"/>
                  </a:lnTo>
                  <a:lnTo>
                    <a:pt x="229" y="31"/>
                  </a:lnTo>
                  <a:lnTo>
                    <a:pt x="231" y="28"/>
                  </a:lnTo>
                  <a:lnTo>
                    <a:pt x="232" y="24"/>
                  </a:lnTo>
                  <a:lnTo>
                    <a:pt x="233" y="21"/>
                  </a:lnTo>
                  <a:lnTo>
                    <a:pt x="234" y="18"/>
                  </a:lnTo>
                  <a:lnTo>
                    <a:pt x="233" y="15"/>
                  </a:lnTo>
                  <a:lnTo>
                    <a:pt x="232" y="10"/>
                  </a:lnTo>
                  <a:lnTo>
                    <a:pt x="231" y="8"/>
                  </a:lnTo>
                  <a:lnTo>
                    <a:pt x="229" y="5"/>
                  </a:lnTo>
                  <a:lnTo>
                    <a:pt x="226" y="3"/>
                  </a:lnTo>
                  <a:lnTo>
                    <a:pt x="223" y="2"/>
                  </a:lnTo>
                  <a:lnTo>
                    <a:pt x="219" y="1"/>
                  </a:lnTo>
                  <a:lnTo>
                    <a:pt x="216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</p:grpSp>
      <p:sp>
        <p:nvSpPr>
          <p:cNvPr id="13" name="Rectangle 43">
            <a:extLst>
              <a:ext uri="{FF2B5EF4-FFF2-40B4-BE49-F238E27FC236}">
                <a16:creationId xmlns:a16="http://schemas.microsoft.com/office/drawing/2014/main" id="{2D436155-C11E-4158-BA61-5438E5D715DD}"/>
              </a:ext>
            </a:extLst>
          </p:cNvPr>
          <p:cNvSpPr/>
          <p:nvPr/>
        </p:nvSpPr>
        <p:spPr>
          <a:xfrm>
            <a:off x="5870957" y="4350765"/>
            <a:ext cx="294679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1828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none" spc="0" normalizeH="0" baseline="0" noProof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ea typeface="字魂58号-创中黑" panose="00000500000000000000" pitchFamily="2" charset="-122"/>
                <a:cs typeface="+mn-cs"/>
              </a:rPr>
              <a:t>To analyse the </a:t>
            </a:r>
            <a:r>
              <a:rPr kumimoji="0" lang="en-US" b="1" i="0" u="none" strike="noStrike" kern="1200" cap="none" spc="0" normalizeH="0" baseline="0" noProof="1">
                <a:ln>
                  <a:noFill/>
                </a:ln>
                <a:solidFill>
                  <a:srgbClr val="FC8071"/>
                </a:solidFill>
                <a:effectLst/>
                <a:uLnTx/>
                <a:uFillTx/>
                <a:ea typeface="字魂58号-创中黑" panose="00000500000000000000" pitchFamily="2" charset="-122"/>
                <a:cs typeface="+mn-cs"/>
              </a:rPr>
              <a:t>advantages</a:t>
            </a:r>
            <a:r>
              <a:rPr kumimoji="0" lang="en-US" b="0" i="0" u="none" strike="noStrike" kern="1200" cap="none" spc="0" normalizeH="0" baseline="0" noProof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ea typeface="字魂58号-创中黑" panose="00000500000000000000" pitchFamily="2" charset="-122"/>
                <a:cs typeface="+mn-cs"/>
              </a:rPr>
              <a:t> and </a:t>
            </a:r>
            <a:r>
              <a:rPr kumimoji="0" lang="en-US" b="1" i="0" u="none" strike="noStrike" kern="1200" cap="none" spc="0" normalizeH="0" baseline="0" noProof="1">
                <a:ln>
                  <a:noFill/>
                </a:ln>
                <a:solidFill>
                  <a:srgbClr val="FC8071"/>
                </a:solidFill>
                <a:effectLst/>
                <a:uLnTx/>
                <a:uFillTx/>
                <a:ea typeface="字魂58号-创中黑" panose="00000500000000000000" pitchFamily="2" charset="-122"/>
                <a:cs typeface="+mn-cs"/>
              </a:rPr>
              <a:t>disadvantages</a:t>
            </a:r>
            <a:r>
              <a:rPr kumimoji="0" lang="en-US" b="0" i="0" u="none" strike="noStrike" kern="1200" cap="none" spc="0" normalizeH="0" baseline="0" noProof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ea typeface="字魂58号-创中黑" panose="00000500000000000000" pitchFamily="2" charset="-122"/>
                <a:cs typeface="+mn-cs"/>
              </a:rPr>
              <a:t> and determine which side</a:t>
            </a:r>
            <a:r>
              <a:rPr kumimoji="0" lang="en-US" b="0" i="0" u="none" strike="noStrike" kern="1200" cap="none" spc="0" normalizeH="0" noProof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ea typeface="字魂58号-创中黑" panose="00000500000000000000" pitchFamily="2" charset="-122"/>
                <a:cs typeface="+mn-cs"/>
              </a:rPr>
              <a:t> is more valuable</a:t>
            </a:r>
            <a:endParaRPr kumimoji="0" lang="en-US" b="0" i="0" u="none" strike="noStrike" kern="1200" cap="none" spc="0" normalizeH="0" baseline="0" noProof="1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ea typeface="字魂58号-创中黑" panose="00000500000000000000" pitchFamily="2" charset="-122"/>
              <a:cs typeface="+mn-cs"/>
            </a:endParaRPr>
          </a:p>
        </p:txBody>
      </p:sp>
      <p:sp>
        <p:nvSpPr>
          <p:cNvPr id="17" name="Rectangle 47">
            <a:extLst>
              <a:ext uri="{FF2B5EF4-FFF2-40B4-BE49-F238E27FC236}">
                <a16:creationId xmlns:a16="http://schemas.microsoft.com/office/drawing/2014/main" id="{0B703668-C25C-4294-9000-DA5AEFC6FCB5}"/>
              </a:ext>
            </a:extLst>
          </p:cNvPr>
          <p:cNvSpPr/>
          <p:nvPr/>
        </p:nvSpPr>
        <p:spPr>
          <a:xfrm>
            <a:off x="9155082" y="4344747"/>
            <a:ext cx="233672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just" defTabSz="1828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none" spc="0" normalizeH="0" baseline="0" noProof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ea typeface="字魂58号-创中黑" panose="00000500000000000000" pitchFamily="2" charset="-122"/>
                <a:cs typeface="+mn-cs"/>
              </a:rPr>
              <a:t>To provide targeted </a:t>
            </a:r>
            <a:r>
              <a:rPr kumimoji="0" lang="en-US" b="1" i="0" u="none" strike="noStrike" kern="1200" cap="none" spc="0" normalizeH="0" baseline="0" noProof="1">
                <a:ln>
                  <a:noFill/>
                </a:ln>
                <a:solidFill>
                  <a:srgbClr val="FC8071"/>
                </a:solidFill>
                <a:effectLst/>
                <a:uLnTx/>
                <a:uFillTx/>
                <a:ea typeface="字魂58号-创中黑" panose="00000500000000000000" pitchFamily="2" charset="-122"/>
                <a:cs typeface="+mn-cs"/>
              </a:rPr>
              <a:t>suggestions</a:t>
            </a:r>
            <a:r>
              <a:rPr kumimoji="0" lang="en-US" b="0" i="0" u="none" strike="noStrike" kern="1200" cap="none" spc="0" normalizeH="0" baseline="0" noProof="1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ea typeface="字魂58号-创中黑" panose="00000500000000000000" pitchFamily="2" charset="-122"/>
                <a:cs typeface="+mn-cs"/>
              </a:rPr>
              <a:t> based on the analyzing result for Lidl</a:t>
            </a:r>
          </a:p>
        </p:txBody>
      </p:sp>
      <p:cxnSp>
        <p:nvCxnSpPr>
          <p:cNvPr id="18" name="Straight Connector 16">
            <a:extLst>
              <a:ext uri="{FF2B5EF4-FFF2-40B4-BE49-F238E27FC236}">
                <a16:creationId xmlns:a16="http://schemas.microsoft.com/office/drawing/2014/main" id="{25760AE2-2633-43B9-B912-B520924BD787}"/>
              </a:ext>
            </a:extLst>
          </p:cNvPr>
          <p:cNvCxnSpPr/>
          <p:nvPr/>
        </p:nvCxnSpPr>
        <p:spPr>
          <a:xfrm>
            <a:off x="2852120" y="1939018"/>
            <a:ext cx="0" cy="3972169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 404">
            <a:extLst>
              <a:ext uri="{FF2B5EF4-FFF2-40B4-BE49-F238E27FC236}">
                <a16:creationId xmlns:a16="http://schemas.microsoft.com/office/drawing/2014/main" id="{BA1F95D1-2B63-473D-B302-91D38077B82C}"/>
              </a:ext>
            </a:extLst>
          </p:cNvPr>
          <p:cNvSpPr>
            <a:spLocks/>
          </p:cNvSpPr>
          <p:nvPr/>
        </p:nvSpPr>
        <p:spPr bwMode="auto">
          <a:xfrm>
            <a:off x="547793" y="2548429"/>
            <a:ext cx="1753837" cy="2707665"/>
          </a:xfrm>
          <a:custGeom>
            <a:avLst/>
            <a:gdLst>
              <a:gd name="T0" fmla="*/ 132 w 948"/>
              <a:gd name="T1" fmla="*/ 133 h 1541"/>
              <a:gd name="T2" fmla="*/ 239 w 948"/>
              <a:gd name="T3" fmla="*/ 62 h 1541"/>
              <a:gd name="T4" fmla="*/ 341 w 948"/>
              <a:gd name="T5" fmla="*/ 22 h 1541"/>
              <a:gd name="T6" fmla="*/ 493 w 948"/>
              <a:gd name="T7" fmla="*/ 2 h 1541"/>
              <a:gd name="T8" fmla="*/ 563 w 948"/>
              <a:gd name="T9" fmla="*/ 8 h 1541"/>
              <a:gd name="T10" fmla="*/ 619 w 948"/>
              <a:gd name="T11" fmla="*/ 0 h 1541"/>
              <a:gd name="T12" fmla="*/ 708 w 948"/>
              <a:gd name="T13" fmla="*/ 17 h 1541"/>
              <a:gd name="T14" fmla="*/ 780 w 948"/>
              <a:gd name="T15" fmla="*/ 45 h 1541"/>
              <a:gd name="T16" fmla="*/ 838 w 948"/>
              <a:gd name="T17" fmla="*/ 95 h 1541"/>
              <a:gd name="T18" fmla="*/ 892 w 948"/>
              <a:gd name="T19" fmla="*/ 193 h 1541"/>
              <a:gd name="T20" fmla="*/ 829 w 948"/>
              <a:gd name="T21" fmla="*/ 307 h 1541"/>
              <a:gd name="T22" fmla="*/ 830 w 948"/>
              <a:gd name="T23" fmla="*/ 357 h 1541"/>
              <a:gd name="T24" fmla="*/ 837 w 948"/>
              <a:gd name="T25" fmla="*/ 379 h 1541"/>
              <a:gd name="T26" fmla="*/ 867 w 948"/>
              <a:gd name="T27" fmla="*/ 360 h 1541"/>
              <a:gd name="T28" fmla="*/ 876 w 948"/>
              <a:gd name="T29" fmla="*/ 364 h 1541"/>
              <a:gd name="T30" fmla="*/ 861 w 948"/>
              <a:gd name="T31" fmla="*/ 392 h 1541"/>
              <a:gd name="T32" fmla="*/ 842 w 948"/>
              <a:gd name="T33" fmla="*/ 412 h 1541"/>
              <a:gd name="T34" fmla="*/ 908 w 948"/>
              <a:gd name="T35" fmla="*/ 477 h 1541"/>
              <a:gd name="T36" fmla="*/ 948 w 948"/>
              <a:gd name="T37" fmla="*/ 522 h 1541"/>
              <a:gd name="T38" fmla="*/ 908 w 948"/>
              <a:gd name="T39" fmla="*/ 551 h 1541"/>
              <a:gd name="T40" fmla="*/ 887 w 948"/>
              <a:gd name="T41" fmla="*/ 574 h 1541"/>
              <a:gd name="T42" fmla="*/ 892 w 948"/>
              <a:gd name="T43" fmla="*/ 586 h 1541"/>
              <a:gd name="T44" fmla="*/ 916 w 948"/>
              <a:gd name="T45" fmla="*/ 586 h 1541"/>
              <a:gd name="T46" fmla="*/ 919 w 948"/>
              <a:gd name="T47" fmla="*/ 599 h 1541"/>
              <a:gd name="T48" fmla="*/ 907 w 948"/>
              <a:gd name="T49" fmla="*/ 646 h 1541"/>
              <a:gd name="T50" fmla="*/ 911 w 948"/>
              <a:gd name="T51" fmla="*/ 673 h 1541"/>
              <a:gd name="T52" fmla="*/ 894 w 948"/>
              <a:gd name="T53" fmla="*/ 698 h 1541"/>
              <a:gd name="T54" fmla="*/ 894 w 948"/>
              <a:gd name="T55" fmla="*/ 739 h 1541"/>
              <a:gd name="T56" fmla="*/ 906 w 948"/>
              <a:gd name="T57" fmla="*/ 778 h 1541"/>
              <a:gd name="T58" fmla="*/ 896 w 948"/>
              <a:gd name="T59" fmla="*/ 826 h 1541"/>
              <a:gd name="T60" fmla="*/ 872 w 948"/>
              <a:gd name="T61" fmla="*/ 844 h 1541"/>
              <a:gd name="T62" fmla="*/ 760 w 948"/>
              <a:gd name="T63" fmla="*/ 851 h 1541"/>
              <a:gd name="T64" fmla="*/ 628 w 948"/>
              <a:gd name="T65" fmla="*/ 853 h 1541"/>
              <a:gd name="T66" fmla="*/ 588 w 948"/>
              <a:gd name="T67" fmla="*/ 894 h 1541"/>
              <a:gd name="T68" fmla="*/ 541 w 948"/>
              <a:gd name="T69" fmla="*/ 1008 h 1541"/>
              <a:gd name="T70" fmla="*/ 500 w 948"/>
              <a:gd name="T71" fmla="*/ 1180 h 1541"/>
              <a:gd name="T72" fmla="*/ 486 w 948"/>
              <a:gd name="T73" fmla="*/ 1331 h 1541"/>
              <a:gd name="T74" fmla="*/ 515 w 948"/>
              <a:gd name="T75" fmla="*/ 1462 h 1541"/>
              <a:gd name="T76" fmla="*/ 561 w 948"/>
              <a:gd name="T77" fmla="*/ 1533 h 1541"/>
              <a:gd name="T78" fmla="*/ 514 w 948"/>
              <a:gd name="T79" fmla="*/ 1539 h 1541"/>
              <a:gd name="T80" fmla="*/ 443 w 948"/>
              <a:gd name="T81" fmla="*/ 1502 h 1541"/>
              <a:gd name="T82" fmla="*/ 389 w 948"/>
              <a:gd name="T83" fmla="*/ 1427 h 1541"/>
              <a:gd name="T84" fmla="*/ 331 w 948"/>
              <a:gd name="T85" fmla="*/ 1356 h 1541"/>
              <a:gd name="T86" fmla="*/ 265 w 948"/>
              <a:gd name="T87" fmla="*/ 1283 h 1541"/>
              <a:gd name="T88" fmla="*/ 240 w 948"/>
              <a:gd name="T89" fmla="*/ 1222 h 1541"/>
              <a:gd name="T90" fmla="*/ 199 w 948"/>
              <a:gd name="T91" fmla="*/ 1160 h 1541"/>
              <a:gd name="T92" fmla="*/ 160 w 948"/>
              <a:gd name="T93" fmla="*/ 1148 h 1541"/>
              <a:gd name="T94" fmla="*/ 68 w 948"/>
              <a:gd name="T95" fmla="*/ 1133 h 1541"/>
              <a:gd name="T96" fmla="*/ 20 w 948"/>
              <a:gd name="T97" fmla="*/ 1087 h 1541"/>
              <a:gd name="T98" fmla="*/ 23 w 948"/>
              <a:gd name="T99" fmla="*/ 1032 h 1541"/>
              <a:gd name="T100" fmla="*/ 66 w 948"/>
              <a:gd name="T101" fmla="*/ 962 h 1541"/>
              <a:gd name="T102" fmla="*/ 95 w 948"/>
              <a:gd name="T103" fmla="*/ 834 h 1541"/>
              <a:gd name="T104" fmla="*/ 78 w 948"/>
              <a:gd name="T105" fmla="*/ 693 h 1541"/>
              <a:gd name="T106" fmla="*/ 16 w 948"/>
              <a:gd name="T107" fmla="*/ 470 h 1541"/>
              <a:gd name="T108" fmla="*/ 5 w 948"/>
              <a:gd name="T109" fmla="*/ 340 h 1541"/>
              <a:gd name="T110" fmla="*/ 35 w 948"/>
              <a:gd name="T111" fmla="*/ 241 h 1541"/>
              <a:gd name="T112" fmla="*/ 68 w 948"/>
              <a:gd name="T113" fmla="*/ 193 h 15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948" h="1541">
                <a:moveTo>
                  <a:pt x="68" y="193"/>
                </a:moveTo>
                <a:lnTo>
                  <a:pt x="68" y="193"/>
                </a:lnTo>
                <a:lnTo>
                  <a:pt x="90" y="172"/>
                </a:lnTo>
                <a:lnTo>
                  <a:pt x="111" y="152"/>
                </a:lnTo>
                <a:lnTo>
                  <a:pt x="132" y="133"/>
                </a:lnTo>
                <a:lnTo>
                  <a:pt x="154" y="116"/>
                </a:lnTo>
                <a:lnTo>
                  <a:pt x="175" y="100"/>
                </a:lnTo>
                <a:lnTo>
                  <a:pt x="196" y="86"/>
                </a:lnTo>
                <a:lnTo>
                  <a:pt x="217" y="73"/>
                </a:lnTo>
                <a:lnTo>
                  <a:pt x="239" y="62"/>
                </a:lnTo>
                <a:lnTo>
                  <a:pt x="260" y="51"/>
                </a:lnTo>
                <a:lnTo>
                  <a:pt x="281" y="42"/>
                </a:lnTo>
                <a:lnTo>
                  <a:pt x="301" y="35"/>
                </a:lnTo>
                <a:lnTo>
                  <a:pt x="321" y="27"/>
                </a:lnTo>
                <a:lnTo>
                  <a:pt x="341" y="22"/>
                </a:lnTo>
                <a:lnTo>
                  <a:pt x="361" y="17"/>
                </a:lnTo>
                <a:lnTo>
                  <a:pt x="398" y="10"/>
                </a:lnTo>
                <a:lnTo>
                  <a:pt x="433" y="5"/>
                </a:lnTo>
                <a:lnTo>
                  <a:pt x="464" y="2"/>
                </a:lnTo>
                <a:lnTo>
                  <a:pt x="493" y="2"/>
                </a:lnTo>
                <a:lnTo>
                  <a:pt x="516" y="2"/>
                </a:lnTo>
                <a:lnTo>
                  <a:pt x="535" y="5"/>
                </a:lnTo>
                <a:lnTo>
                  <a:pt x="550" y="6"/>
                </a:lnTo>
                <a:lnTo>
                  <a:pt x="563" y="8"/>
                </a:lnTo>
                <a:lnTo>
                  <a:pt x="563" y="8"/>
                </a:lnTo>
                <a:lnTo>
                  <a:pt x="565" y="7"/>
                </a:lnTo>
                <a:lnTo>
                  <a:pt x="573" y="5"/>
                </a:lnTo>
                <a:lnTo>
                  <a:pt x="586" y="1"/>
                </a:lnTo>
                <a:lnTo>
                  <a:pt x="606" y="0"/>
                </a:lnTo>
                <a:lnTo>
                  <a:pt x="619" y="0"/>
                </a:lnTo>
                <a:lnTo>
                  <a:pt x="634" y="1"/>
                </a:lnTo>
                <a:lnTo>
                  <a:pt x="649" y="3"/>
                </a:lnTo>
                <a:lnTo>
                  <a:pt x="667" y="6"/>
                </a:lnTo>
                <a:lnTo>
                  <a:pt x="687" y="11"/>
                </a:lnTo>
                <a:lnTo>
                  <a:pt x="708" y="17"/>
                </a:lnTo>
                <a:lnTo>
                  <a:pt x="730" y="25"/>
                </a:lnTo>
                <a:lnTo>
                  <a:pt x="755" y="33"/>
                </a:lnTo>
                <a:lnTo>
                  <a:pt x="755" y="33"/>
                </a:lnTo>
                <a:lnTo>
                  <a:pt x="769" y="38"/>
                </a:lnTo>
                <a:lnTo>
                  <a:pt x="780" y="45"/>
                </a:lnTo>
                <a:lnTo>
                  <a:pt x="792" y="52"/>
                </a:lnTo>
                <a:lnTo>
                  <a:pt x="803" y="60"/>
                </a:lnTo>
                <a:lnTo>
                  <a:pt x="812" y="67"/>
                </a:lnTo>
                <a:lnTo>
                  <a:pt x="822" y="76"/>
                </a:lnTo>
                <a:lnTo>
                  <a:pt x="838" y="95"/>
                </a:lnTo>
                <a:lnTo>
                  <a:pt x="853" y="113"/>
                </a:lnTo>
                <a:lnTo>
                  <a:pt x="866" y="133"/>
                </a:lnTo>
                <a:lnTo>
                  <a:pt x="876" y="155"/>
                </a:lnTo>
                <a:lnTo>
                  <a:pt x="884" y="175"/>
                </a:lnTo>
                <a:lnTo>
                  <a:pt x="892" y="193"/>
                </a:lnTo>
                <a:lnTo>
                  <a:pt x="897" y="212"/>
                </a:lnTo>
                <a:lnTo>
                  <a:pt x="904" y="245"/>
                </a:lnTo>
                <a:lnTo>
                  <a:pt x="908" y="266"/>
                </a:lnTo>
                <a:lnTo>
                  <a:pt x="909" y="275"/>
                </a:lnTo>
                <a:lnTo>
                  <a:pt x="829" y="307"/>
                </a:lnTo>
                <a:lnTo>
                  <a:pt x="829" y="307"/>
                </a:lnTo>
                <a:lnTo>
                  <a:pt x="832" y="322"/>
                </a:lnTo>
                <a:lnTo>
                  <a:pt x="832" y="335"/>
                </a:lnTo>
                <a:lnTo>
                  <a:pt x="832" y="347"/>
                </a:lnTo>
                <a:lnTo>
                  <a:pt x="830" y="357"/>
                </a:lnTo>
                <a:lnTo>
                  <a:pt x="827" y="371"/>
                </a:lnTo>
                <a:lnTo>
                  <a:pt x="825" y="376"/>
                </a:lnTo>
                <a:lnTo>
                  <a:pt x="825" y="376"/>
                </a:lnTo>
                <a:lnTo>
                  <a:pt x="832" y="379"/>
                </a:lnTo>
                <a:lnTo>
                  <a:pt x="837" y="379"/>
                </a:lnTo>
                <a:lnTo>
                  <a:pt x="842" y="379"/>
                </a:lnTo>
                <a:lnTo>
                  <a:pt x="847" y="376"/>
                </a:lnTo>
                <a:lnTo>
                  <a:pt x="854" y="372"/>
                </a:lnTo>
                <a:lnTo>
                  <a:pt x="862" y="366"/>
                </a:lnTo>
                <a:lnTo>
                  <a:pt x="867" y="360"/>
                </a:lnTo>
                <a:lnTo>
                  <a:pt x="871" y="354"/>
                </a:lnTo>
                <a:lnTo>
                  <a:pt x="873" y="347"/>
                </a:lnTo>
                <a:lnTo>
                  <a:pt x="873" y="347"/>
                </a:lnTo>
                <a:lnTo>
                  <a:pt x="874" y="356"/>
                </a:lnTo>
                <a:lnTo>
                  <a:pt x="876" y="364"/>
                </a:lnTo>
                <a:lnTo>
                  <a:pt x="874" y="370"/>
                </a:lnTo>
                <a:lnTo>
                  <a:pt x="873" y="376"/>
                </a:lnTo>
                <a:lnTo>
                  <a:pt x="871" y="381"/>
                </a:lnTo>
                <a:lnTo>
                  <a:pt x="868" y="386"/>
                </a:lnTo>
                <a:lnTo>
                  <a:pt x="861" y="392"/>
                </a:lnTo>
                <a:lnTo>
                  <a:pt x="852" y="397"/>
                </a:lnTo>
                <a:lnTo>
                  <a:pt x="844" y="400"/>
                </a:lnTo>
                <a:lnTo>
                  <a:pt x="837" y="402"/>
                </a:lnTo>
                <a:lnTo>
                  <a:pt x="837" y="402"/>
                </a:lnTo>
                <a:lnTo>
                  <a:pt x="842" y="412"/>
                </a:lnTo>
                <a:lnTo>
                  <a:pt x="849" y="422"/>
                </a:lnTo>
                <a:lnTo>
                  <a:pt x="858" y="432"/>
                </a:lnTo>
                <a:lnTo>
                  <a:pt x="867" y="442"/>
                </a:lnTo>
                <a:lnTo>
                  <a:pt x="887" y="461"/>
                </a:lnTo>
                <a:lnTo>
                  <a:pt x="908" y="477"/>
                </a:lnTo>
                <a:lnTo>
                  <a:pt x="926" y="494"/>
                </a:lnTo>
                <a:lnTo>
                  <a:pt x="941" y="507"/>
                </a:lnTo>
                <a:lnTo>
                  <a:pt x="944" y="512"/>
                </a:lnTo>
                <a:lnTo>
                  <a:pt x="947" y="519"/>
                </a:lnTo>
                <a:lnTo>
                  <a:pt x="948" y="522"/>
                </a:lnTo>
                <a:lnTo>
                  <a:pt x="946" y="526"/>
                </a:lnTo>
                <a:lnTo>
                  <a:pt x="946" y="526"/>
                </a:lnTo>
                <a:lnTo>
                  <a:pt x="938" y="532"/>
                </a:lnTo>
                <a:lnTo>
                  <a:pt x="928" y="539"/>
                </a:lnTo>
                <a:lnTo>
                  <a:pt x="908" y="551"/>
                </a:lnTo>
                <a:lnTo>
                  <a:pt x="899" y="556"/>
                </a:lnTo>
                <a:lnTo>
                  <a:pt x="893" y="562"/>
                </a:lnTo>
                <a:lnTo>
                  <a:pt x="889" y="566"/>
                </a:lnTo>
                <a:lnTo>
                  <a:pt x="888" y="570"/>
                </a:lnTo>
                <a:lnTo>
                  <a:pt x="887" y="574"/>
                </a:lnTo>
                <a:lnTo>
                  <a:pt x="888" y="577"/>
                </a:lnTo>
                <a:lnTo>
                  <a:pt x="888" y="577"/>
                </a:lnTo>
                <a:lnTo>
                  <a:pt x="888" y="581"/>
                </a:lnTo>
                <a:lnTo>
                  <a:pt x="889" y="584"/>
                </a:lnTo>
                <a:lnTo>
                  <a:pt x="892" y="586"/>
                </a:lnTo>
                <a:lnTo>
                  <a:pt x="894" y="587"/>
                </a:lnTo>
                <a:lnTo>
                  <a:pt x="899" y="587"/>
                </a:lnTo>
                <a:lnTo>
                  <a:pt x="906" y="587"/>
                </a:lnTo>
                <a:lnTo>
                  <a:pt x="911" y="587"/>
                </a:lnTo>
                <a:lnTo>
                  <a:pt x="916" y="586"/>
                </a:lnTo>
                <a:lnTo>
                  <a:pt x="919" y="589"/>
                </a:lnTo>
                <a:lnTo>
                  <a:pt x="921" y="590"/>
                </a:lnTo>
                <a:lnTo>
                  <a:pt x="921" y="592"/>
                </a:lnTo>
                <a:lnTo>
                  <a:pt x="921" y="592"/>
                </a:lnTo>
                <a:lnTo>
                  <a:pt x="919" y="599"/>
                </a:lnTo>
                <a:lnTo>
                  <a:pt x="918" y="606"/>
                </a:lnTo>
                <a:lnTo>
                  <a:pt x="911" y="624"/>
                </a:lnTo>
                <a:lnTo>
                  <a:pt x="902" y="644"/>
                </a:lnTo>
                <a:lnTo>
                  <a:pt x="902" y="644"/>
                </a:lnTo>
                <a:lnTo>
                  <a:pt x="907" y="646"/>
                </a:lnTo>
                <a:lnTo>
                  <a:pt x="911" y="650"/>
                </a:lnTo>
                <a:lnTo>
                  <a:pt x="912" y="655"/>
                </a:lnTo>
                <a:lnTo>
                  <a:pt x="913" y="660"/>
                </a:lnTo>
                <a:lnTo>
                  <a:pt x="912" y="666"/>
                </a:lnTo>
                <a:lnTo>
                  <a:pt x="911" y="673"/>
                </a:lnTo>
                <a:lnTo>
                  <a:pt x="907" y="678"/>
                </a:lnTo>
                <a:lnTo>
                  <a:pt x="902" y="684"/>
                </a:lnTo>
                <a:lnTo>
                  <a:pt x="902" y="684"/>
                </a:lnTo>
                <a:lnTo>
                  <a:pt x="897" y="690"/>
                </a:lnTo>
                <a:lnTo>
                  <a:pt x="894" y="698"/>
                </a:lnTo>
                <a:lnTo>
                  <a:pt x="892" y="705"/>
                </a:lnTo>
                <a:lnTo>
                  <a:pt x="891" y="715"/>
                </a:lnTo>
                <a:lnTo>
                  <a:pt x="891" y="724"/>
                </a:lnTo>
                <a:lnTo>
                  <a:pt x="892" y="731"/>
                </a:lnTo>
                <a:lnTo>
                  <a:pt x="894" y="739"/>
                </a:lnTo>
                <a:lnTo>
                  <a:pt x="898" y="745"/>
                </a:lnTo>
                <a:lnTo>
                  <a:pt x="898" y="745"/>
                </a:lnTo>
                <a:lnTo>
                  <a:pt x="902" y="753"/>
                </a:lnTo>
                <a:lnTo>
                  <a:pt x="904" y="764"/>
                </a:lnTo>
                <a:lnTo>
                  <a:pt x="906" y="778"/>
                </a:lnTo>
                <a:lnTo>
                  <a:pt x="906" y="791"/>
                </a:lnTo>
                <a:lnTo>
                  <a:pt x="903" y="806"/>
                </a:lnTo>
                <a:lnTo>
                  <a:pt x="901" y="814"/>
                </a:lnTo>
                <a:lnTo>
                  <a:pt x="898" y="820"/>
                </a:lnTo>
                <a:lnTo>
                  <a:pt x="896" y="826"/>
                </a:lnTo>
                <a:lnTo>
                  <a:pt x="891" y="831"/>
                </a:lnTo>
                <a:lnTo>
                  <a:pt x="886" y="836"/>
                </a:lnTo>
                <a:lnTo>
                  <a:pt x="881" y="840"/>
                </a:lnTo>
                <a:lnTo>
                  <a:pt x="881" y="840"/>
                </a:lnTo>
                <a:lnTo>
                  <a:pt x="872" y="844"/>
                </a:lnTo>
                <a:lnTo>
                  <a:pt x="862" y="846"/>
                </a:lnTo>
                <a:lnTo>
                  <a:pt x="849" y="848"/>
                </a:lnTo>
                <a:lnTo>
                  <a:pt x="833" y="849"/>
                </a:lnTo>
                <a:lnTo>
                  <a:pt x="799" y="851"/>
                </a:lnTo>
                <a:lnTo>
                  <a:pt x="760" y="851"/>
                </a:lnTo>
                <a:lnTo>
                  <a:pt x="684" y="850"/>
                </a:lnTo>
                <a:lnTo>
                  <a:pt x="654" y="850"/>
                </a:lnTo>
                <a:lnTo>
                  <a:pt x="632" y="851"/>
                </a:lnTo>
                <a:lnTo>
                  <a:pt x="632" y="851"/>
                </a:lnTo>
                <a:lnTo>
                  <a:pt x="628" y="853"/>
                </a:lnTo>
                <a:lnTo>
                  <a:pt x="623" y="854"/>
                </a:lnTo>
                <a:lnTo>
                  <a:pt x="614" y="859"/>
                </a:lnTo>
                <a:lnTo>
                  <a:pt x="605" y="868"/>
                </a:lnTo>
                <a:lnTo>
                  <a:pt x="596" y="880"/>
                </a:lnTo>
                <a:lnTo>
                  <a:pt x="588" y="894"/>
                </a:lnTo>
                <a:lnTo>
                  <a:pt x="578" y="911"/>
                </a:lnTo>
                <a:lnTo>
                  <a:pt x="569" y="933"/>
                </a:lnTo>
                <a:lnTo>
                  <a:pt x="559" y="955"/>
                </a:lnTo>
                <a:lnTo>
                  <a:pt x="550" y="980"/>
                </a:lnTo>
                <a:lnTo>
                  <a:pt x="541" y="1008"/>
                </a:lnTo>
                <a:lnTo>
                  <a:pt x="533" y="1038"/>
                </a:lnTo>
                <a:lnTo>
                  <a:pt x="524" y="1070"/>
                </a:lnTo>
                <a:lnTo>
                  <a:pt x="515" y="1105"/>
                </a:lnTo>
                <a:lnTo>
                  <a:pt x="508" y="1142"/>
                </a:lnTo>
                <a:lnTo>
                  <a:pt x="500" y="1180"/>
                </a:lnTo>
                <a:lnTo>
                  <a:pt x="493" y="1220"/>
                </a:lnTo>
                <a:lnTo>
                  <a:pt x="493" y="1220"/>
                </a:lnTo>
                <a:lnTo>
                  <a:pt x="488" y="1261"/>
                </a:lnTo>
                <a:lnTo>
                  <a:pt x="485" y="1297"/>
                </a:lnTo>
                <a:lnTo>
                  <a:pt x="486" y="1331"/>
                </a:lnTo>
                <a:lnTo>
                  <a:pt x="489" y="1363"/>
                </a:lnTo>
                <a:lnTo>
                  <a:pt x="494" y="1391"/>
                </a:lnTo>
                <a:lnTo>
                  <a:pt x="500" y="1417"/>
                </a:lnTo>
                <a:lnTo>
                  <a:pt x="508" y="1441"/>
                </a:lnTo>
                <a:lnTo>
                  <a:pt x="515" y="1462"/>
                </a:lnTo>
                <a:lnTo>
                  <a:pt x="524" y="1479"/>
                </a:lnTo>
                <a:lnTo>
                  <a:pt x="533" y="1496"/>
                </a:lnTo>
                <a:lnTo>
                  <a:pt x="541" y="1508"/>
                </a:lnTo>
                <a:lnTo>
                  <a:pt x="549" y="1519"/>
                </a:lnTo>
                <a:lnTo>
                  <a:pt x="561" y="1533"/>
                </a:lnTo>
                <a:lnTo>
                  <a:pt x="566" y="1538"/>
                </a:lnTo>
                <a:lnTo>
                  <a:pt x="566" y="1538"/>
                </a:lnTo>
                <a:lnTo>
                  <a:pt x="548" y="1541"/>
                </a:lnTo>
                <a:lnTo>
                  <a:pt x="530" y="1541"/>
                </a:lnTo>
                <a:lnTo>
                  <a:pt x="514" y="1539"/>
                </a:lnTo>
                <a:lnTo>
                  <a:pt x="498" y="1536"/>
                </a:lnTo>
                <a:lnTo>
                  <a:pt x="483" y="1529"/>
                </a:lnTo>
                <a:lnTo>
                  <a:pt x="469" y="1522"/>
                </a:lnTo>
                <a:lnTo>
                  <a:pt x="455" y="1513"/>
                </a:lnTo>
                <a:lnTo>
                  <a:pt x="443" y="1502"/>
                </a:lnTo>
                <a:lnTo>
                  <a:pt x="430" y="1489"/>
                </a:lnTo>
                <a:lnTo>
                  <a:pt x="419" y="1476"/>
                </a:lnTo>
                <a:lnTo>
                  <a:pt x="409" y="1461"/>
                </a:lnTo>
                <a:lnTo>
                  <a:pt x="398" y="1444"/>
                </a:lnTo>
                <a:lnTo>
                  <a:pt x="389" y="1427"/>
                </a:lnTo>
                <a:lnTo>
                  <a:pt x="379" y="1408"/>
                </a:lnTo>
                <a:lnTo>
                  <a:pt x="361" y="1369"/>
                </a:lnTo>
                <a:lnTo>
                  <a:pt x="361" y="1369"/>
                </a:lnTo>
                <a:lnTo>
                  <a:pt x="346" y="1364"/>
                </a:lnTo>
                <a:lnTo>
                  <a:pt x="331" y="1356"/>
                </a:lnTo>
                <a:lnTo>
                  <a:pt x="315" y="1346"/>
                </a:lnTo>
                <a:lnTo>
                  <a:pt x="300" y="1332"/>
                </a:lnTo>
                <a:lnTo>
                  <a:pt x="285" y="1316"/>
                </a:lnTo>
                <a:lnTo>
                  <a:pt x="271" y="1294"/>
                </a:lnTo>
                <a:lnTo>
                  <a:pt x="265" y="1283"/>
                </a:lnTo>
                <a:lnTo>
                  <a:pt x="259" y="1271"/>
                </a:lnTo>
                <a:lnTo>
                  <a:pt x="254" y="1257"/>
                </a:lnTo>
                <a:lnTo>
                  <a:pt x="249" y="1242"/>
                </a:lnTo>
                <a:lnTo>
                  <a:pt x="249" y="1242"/>
                </a:lnTo>
                <a:lnTo>
                  <a:pt x="240" y="1222"/>
                </a:lnTo>
                <a:lnTo>
                  <a:pt x="232" y="1204"/>
                </a:lnTo>
                <a:lnTo>
                  <a:pt x="224" y="1189"/>
                </a:lnTo>
                <a:lnTo>
                  <a:pt x="216" y="1177"/>
                </a:lnTo>
                <a:lnTo>
                  <a:pt x="207" y="1168"/>
                </a:lnTo>
                <a:lnTo>
                  <a:pt x="199" y="1160"/>
                </a:lnTo>
                <a:lnTo>
                  <a:pt x="191" y="1155"/>
                </a:lnTo>
                <a:lnTo>
                  <a:pt x="184" y="1152"/>
                </a:lnTo>
                <a:lnTo>
                  <a:pt x="176" y="1149"/>
                </a:lnTo>
                <a:lnTo>
                  <a:pt x="170" y="1148"/>
                </a:lnTo>
                <a:lnTo>
                  <a:pt x="160" y="1148"/>
                </a:lnTo>
                <a:lnTo>
                  <a:pt x="152" y="1150"/>
                </a:lnTo>
                <a:lnTo>
                  <a:pt x="150" y="1150"/>
                </a:lnTo>
                <a:lnTo>
                  <a:pt x="106" y="1150"/>
                </a:lnTo>
                <a:lnTo>
                  <a:pt x="150" y="1002"/>
                </a:lnTo>
                <a:lnTo>
                  <a:pt x="68" y="1133"/>
                </a:lnTo>
                <a:lnTo>
                  <a:pt x="68" y="1133"/>
                </a:lnTo>
                <a:lnTo>
                  <a:pt x="55" y="1122"/>
                </a:lnTo>
                <a:lnTo>
                  <a:pt x="41" y="1110"/>
                </a:lnTo>
                <a:lnTo>
                  <a:pt x="30" y="1098"/>
                </a:lnTo>
                <a:lnTo>
                  <a:pt x="20" y="1087"/>
                </a:lnTo>
                <a:lnTo>
                  <a:pt x="5" y="1068"/>
                </a:lnTo>
                <a:lnTo>
                  <a:pt x="0" y="1059"/>
                </a:lnTo>
                <a:lnTo>
                  <a:pt x="0" y="1059"/>
                </a:lnTo>
                <a:lnTo>
                  <a:pt x="12" y="1045"/>
                </a:lnTo>
                <a:lnTo>
                  <a:pt x="23" y="1032"/>
                </a:lnTo>
                <a:lnTo>
                  <a:pt x="33" y="1018"/>
                </a:lnTo>
                <a:lnTo>
                  <a:pt x="43" y="1004"/>
                </a:lnTo>
                <a:lnTo>
                  <a:pt x="52" y="990"/>
                </a:lnTo>
                <a:lnTo>
                  <a:pt x="60" y="975"/>
                </a:lnTo>
                <a:lnTo>
                  <a:pt x="66" y="962"/>
                </a:lnTo>
                <a:lnTo>
                  <a:pt x="72" y="948"/>
                </a:lnTo>
                <a:lnTo>
                  <a:pt x="82" y="919"/>
                </a:lnTo>
                <a:lnTo>
                  <a:pt x="88" y="891"/>
                </a:lnTo>
                <a:lnTo>
                  <a:pt x="93" y="863"/>
                </a:lnTo>
                <a:lnTo>
                  <a:pt x="95" y="834"/>
                </a:lnTo>
                <a:lnTo>
                  <a:pt x="95" y="805"/>
                </a:lnTo>
                <a:lnTo>
                  <a:pt x="93" y="778"/>
                </a:lnTo>
                <a:lnTo>
                  <a:pt x="90" y="749"/>
                </a:lnTo>
                <a:lnTo>
                  <a:pt x="85" y="720"/>
                </a:lnTo>
                <a:lnTo>
                  <a:pt x="78" y="693"/>
                </a:lnTo>
                <a:lnTo>
                  <a:pt x="71" y="664"/>
                </a:lnTo>
                <a:lnTo>
                  <a:pt x="55" y="607"/>
                </a:lnTo>
                <a:lnTo>
                  <a:pt x="38" y="552"/>
                </a:lnTo>
                <a:lnTo>
                  <a:pt x="23" y="497"/>
                </a:lnTo>
                <a:lnTo>
                  <a:pt x="16" y="470"/>
                </a:lnTo>
                <a:lnTo>
                  <a:pt x="11" y="444"/>
                </a:lnTo>
                <a:lnTo>
                  <a:pt x="7" y="417"/>
                </a:lnTo>
                <a:lnTo>
                  <a:pt x="5" y="391"/>
                </a:lnTo>
                <a:lnTo>
                  <a:pt x="3" y="365"/>
                </a:lnTo>
                <a:lnTo>
                  <a:pt x="5" y="340"/>
                </a:lnTo>
                <a:lnTo>
                  <a:pt x="8" y="315"/>
                </a:lnTo>
                <a:lnTo>
                  <a:pt x="15" y="290"/>
                </a:lnTo>
                <a:lnTo>
                  <a:pt x="23" y="265"/>
                </a:lnTo>
                <a:lnTo>
                  <a:pt x="28" y="252"/>
                </a:lnTo>
                <a:lnTo>
                  <a:pt x="35" y="241"/>
                </a:lnTo>
                <a:lnTo>
                  <a:pt x="42" y="228"/>
                </a:lnTo>
                <a:lnTo>
                  <a:pt x="51" y="217"/>
                </a:lnTo>
                <a:lnTo>
                  <a:pt x="60" y="206"/>
                </a:lnTo>
                <a:lnTo>
                  <a:pt x="68" y="193"/>
                </a:lnTo>
                <a:lnTo>
                  <a:pt x="68" y="193"/>
                </a:lnTo>
                <a:close/>
              </a:path>
            </a:pathLst>
          </a:custGeom>
          <a:solidFill>
            <a:srgbClr val="ECCEC4"/>
          </a:solidFill>
          <a:ln>
            <a:noFill/>
          </a:ln>
        </p:spPr>
        <p:txBody>
          <a:bodyPr vert="horz" wrap="square" lIns="182880" tIns="91440" rIns="182880" bIns="9144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1828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  <a:cs typeface="+mn-cs"/>
            </a:endParaRPr>
          </a:p>
        </p:txBody>
      </p:sp>
      <p:grpSp>
        <p:nvGrpSpPr>
          <p:cNvPr id="20" name="Group 72">
            <a:extLst>
              <a:ext uri="{FF2B5EF4-FFF2-40B4-BE49-F238E27FC236}">
                <a16:creationId xmlns:a16="http://schemas.microsoft.com/office/drawing/2014/main" id="{A96806F7-0E6A-4D5A-98DC-69C0EF189C74}"/>
              </a:ext>
            </a:extLst>
          </p:cNvPr>
          <p:cNvGrpSpPr/>
          <p:nvPr/>
        </p:nvGrpSpPr>
        <p:grpSpPr>
          <a:xfrm rot="3609849" flipV="1">
            <a:off x="958167" y="3183513"/>
            <a:ext cx="605750" cy="638562"/>
            <a:chOff x="5009830" y="3762422"/>
            <a:chExt cx="449901" cy="451357"/>
          </a:xfrm>
          <a:solidFill>
            <a:schemeClr val="bg1"/>
          </a:solidFill>
        </p:grpSpPr>
        <p:sp>
          <p:nvSpPr>
            <p:cNvPr id="35" name="Freeform 467">
              <a:extLst>
                <a:ext uri="{FF2B5EF4-FFF2-40B4-BE49-F238E27FC236}">
                  <a16:creationId xmlns:a16="http://schemas.microsoft.com/office/drawing/2014/main" id="{DACE82F7-58A5-43E6-8EFE-D1343A92BA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009830" y="3762422"/>
              <a:ext cx="449901" cy="451357"/>
            </a:xfrm>
            <a:custGeom>
              <a:avLst/>
              <a:gdLst>
                <a:gd name="T0" fmla="*/ 390 w 928"/>
                <a:gd name="T1" fmla="*/ 764 h 928"/>
                <a:gd name="T2" fmla="*/ 408 w 928"/>
                <a:gd name="T3" fmla="*/ 878 h 928"/>
                <a:gd name="T4" fmla="*/ 503 w 928"/>
                <a:gd name="T5" fmla="*/ 889 h 928"/>
                <a:gd name="T6" fmla="*/ 522 w 928"/>
                <a:gd name="T7" fmla="*/ 873 h 928"/>
                <a:gd name="T8" fmla="*/ 559 w 928"/>
                <a:gd name="T9" fmla="*/ 758 h 928"/>
                <a:gd name="T10" fmla="*/ 648 w 928"/>
                <a:gd name="T11" fmla="*/ 731 h 928"/>
                <a:gd name="T12" fmla="*/ 730 w 928"/>
                <a:gd name="T13" fmla="*/ 796 h 928"/>
                <a:gd name="T14" fmla="*/ 797 w 928"/>
                <a:gd name="T15" fmla="*/ 724 h 928"/>
                <a:gd name="T16" fmla="*/ 725 w 928"/>
                <a:gd name="T17" fmla="*/ 637 h 928"/>
                <a:gd name="T18" fmla="*/ 766 w 928"/>
                <a:gd name="T19" fmla="*/ 531 h 928"/>
                <a:gd name="T20" fmla="*/ 880 w 928"/>
                <a:gd name="T21" fmla="*/ 519 h 928"/>
                <a:gd name="T22" fmla="*/ 887 w 928"/>
                <a:gd name="T23" fmla="*/ 423 h 928"/>
                <a:gd name="T24" fmla="*/ 869 w 928"/>
                <a:gd name="T25" fmla="*/ 407 h 928"/>
                <a:gd name="T26" fmla="*/ 749 w 928"/>
                <a:gd name="T27" fmla="*/ 346 h 928"/>
                <a:gd name="T28" fmla="*/ 791 w 928"/>
                <a:gd name="T29" fmla="*/ 218 h 928"/>
                <a:gd name="T30" fmla="*/ 794 w 928"/>
                <a:gd name="T31" fmla="*/ 193 h 928"/>
                <a:gd name="T32" fmla="*/ 719 w 928"/>
                <a:gd name="T33" fmla="*/ 132 h 928"/>
                <a:gd name="T34" fmla="*/ 630 w 928"/>
                <a:gd name="T35" fmla="*/ 204 h 928"/>
                <a:gd name="T36" fmla="*/ 526 w 928"/>
                <a:gd name="T37" fmla="*/ 157 h 928"/>
                <a:gd name="T38" fmla="*/ 516 w 928"/>
                <a:gd name="T39" fmla="*/ 45 h 928"/>
                <a:gd name="T40" fmla="*/ 418 w 928"/>
                <a:gd name="T41" fmla="*/ 41 h 928"/>
                <a:gd name="T42" fmla="*/ 406 w 928"/>
                <a:gd name="T43" fmla="*/ 146 h 928"/>
                <a:gd name="T44" fmla="*/ 324 w 928"/>
                <a:gd name="T45" fmla="*/ 189 h 928"/>
                <a:gd name="T46" fmla="*/ 215 w 928"/>
                <a:gd name="T47" fmla="*/ 134 h 928"/>
                <a:gd name="T48" fmla="*/ 190 w 928"/>
                <a:gd name="T49" fmla="*/ 137 h 928"/>
                <a:gd name="T50" fmla="*/ 131 w 928"/>
                <a:gd name="T51" fmla="*/ 212 h 928"/>
                <a:gd name="T52" fmla="*/ 200 w 928"/>
                <a:gd name="T53" fmla="*/ 304 h 928"/>
                <a:gd name="T54" fmla="*/ 151 w 928"/>
                <a:gd name="T55" fmla="*/ 405 h 928"/>
                <a:gd name="T56" fmla="*/ 42 w 928"/>
                <a:gd name="T57" fmla="*/ 415 h 928"/>
                <a:gd name="T58" fmla="*/ 42 w 928"/>
                <a:gd name="T59" fmla="*/ 513 h 928"/>
                <a:gd name="T60" fmla="*/ 151 w 928"/>
                <a:gd name="T61" fmla="*/ 523 h 928"/>
                <a:gd name="T62" fmla="*/ 200 w 928"/>
                <a:gd name="T63" fmla="*/ 626 h 928"/>
                <a:gd name="T64" fmla="*/ 131 w 928"/>
                <a:gd name="T65" fmla="*/ 716 h 928"/>
                <a:gd name="T66" fmla="*/ 190 w 928"/>
                <a:gd name="T67" fmla="*/ 793 h 928"/>
                <a:gd name="T68" fmla="*/ 215 w 928"/>
                <a:gd name="T69" fmla="*/ 794 h 928"/>
                <a:gd name="T70" fmla="*/ 503 w 928"/>
                <a:gd name="T71" fmla="*/ 928 h 928"/>
                <a:gd name="T72" fmla="*/ 372 w 928"/>
                <a:gd name="T73" fmla="*/ 892 h 928"/>
                <a:gd name="T74" fmla="*/ 295 w 928"/>
                <a:gd name="T75" fmla="*/ 768 h 928"/>
                <a:gd name="T76" fmla="*/ 182 w 928"/>
                <a:gd name="T77" fmla="*/ 832 h 928"/>
                <a:gd name="T78" fmla="*/ 91 w 928"/>
                <a:gd name="T79" fmla="*/ 724 h 928"/>
                <a:gd name="T80" fmla="*/ 143 w 928"/>
                <a:gd name="T81" fmla="*/ 597 h 928"/>
                <a:gd name="T82" fmla="*/ 18 w 928"/>
                <a:gd name="T83" fmla="*/ 543 h 928"/>
                <a:gd name="T84" fmla="*/ 5 w 928"/>
                <a:gd name="T85" fmla="*/ 404 h 928"/>
                <a:gd name="T86" fmla="*/ 130 w 928"/>
                <a:gd name="T87" fmla="*/ 368 h 928"/>
                <a:gd name="T88" fmla="*/ 95 w 928"/>
                <a:gd name="T89" fmla="*/ 227 h 928"/>
                <a:gd name="T90" fmla="*/ 163 w 928"/>
                <a:gd name="T91" fmla="*/ 110 h 928"/>
                <a:gd name="T92" fmla="*/ 236 w 928"/>
                <a:gd name="T93" fmla="*/ 103 h 928"/>
                <a:gd name="T94" fmla="*/ 367 w 928"/>
                <a:gd name="T95" fmla="*/ 58 h 928"/>
                <a:gd name="T96" fmla="*/ 414 w 928"/>
                <a:gd name="T97" fmla="*/ 2 h 928"/>
                <a:gd name="T98" fmla="*/ 550 w 928"/>
                <a:gd name="T99" fmla="*/ 26 h 928"/>
                <a:gd name="T100" fmla="*/ 614 w 928"/>
                <a:gd name="T101" fmla="*/ 152 h 928"/>
                <a:gd name="T102" fmla="*/ 735 w 928"/>
                <a:gd name="T103" fmla="*/ 94 h 928"/>
                <a:gd name="T104" fmla="*/ 834 w 928"/>
                <a:gd name="T105" fmla="*/ 193 h 928"/>
                <a:gd name="T106" fmla="*/ 776 w 928"/>
                <a:gd name="T107" fmla="*/ 314 h 928"/>
                <a:gd name="T108" fmla="*/ 902 w 928"/>
                <a:gd name="T109" fmla="*/ 378 h 928"/>
                <a:gd name="T110" fmla="*/ 926 w 928"/>
                <a:gd name="T111" fmla="*/ 515 h 928"/>
                <a:gd name="T112" fmla="*/ 869 w 928"/>
                <a:gd name="T113" fmla="*/ 561 h 928"/>
                <a:gd name="T114" fmla="*/ 825 w 928"/>
                <a:gd name="T115" fmla="*/ 692 h 928"/>
                <a:gd name="T116" fmla="*/ 818 w 928"/>
                <a:gd name="T117" fmla="*/ 765 h 928"/>
                <a:gd name="T118" fmla="*/ 702 w 928"/>
                <a:gd name="T119" fmla="*/ 832 h 928"/>
                <a:gd name="T120" fmla="*/ 560 w 928"/>
                <a:gd name="T121" fmla="*/ 798 h 928"/>
                <a:gd name="T122" fmla="*/ 524 w 928"/>
                <a:gd name="T123" fmla="*/ 924 h 9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928" h="928">
                  <a:moveTo>
                    <a:pt x="293" y="725"/>
                  </a:moveTo>
                  <a:lnTo>
                    <a:pt x="298" y="726"/>
                  </a:lnTo>
                  <a:lnTo>
                    <a:pt x="303" y="728"/>
                  </a:lnTo>
                  <a:lnTo>
                    <a:pt x="324" y="739"/>
                  </a:lnTo>
                  <a:lnTo>
                    <a:pt x="346" y="749"/>
                  </a:lnTo>
                  <a:lnTo>
                    <a:pt x="367" y="758"/>
                  </a:lnTo>
                  <a:lnTo>
                    <a:pt x="390" y="764"/>
                  </a:lnTo>
                  <a:lnTo>
                    <a:pt x="396" y="767"/>
                  </a:lnTo>
                  <a:lnTo>
                    <a:pt x="402" y="771"/>
                  </a:lnTo>
                  <a:lnTo>
                    <a:pt x="405" y="777"/>
                  </a:lnTo>
                  <a:lnTo>
                    <a:pt x="406" y="783"/>
                  </a:lnTo>
                  <a:lnTo>
                    <a:pt x="406" y="870"/>
                  </a:lnTo>
                  <a:lnTo>
                    <a:pt x="406" y="873"/>
                  </a:lnTo>
                  <a:lnTo>
                    <a:pt x="408" y="878"/>
                  </a:lnTo>
                  <a:lnTo>
                    <a:pt x="409" y="881"/>
                  </a:lnTo>
                  <a:lnTo>
                    <a:pt x="411" y="883"/>
                  </a:lnTo>
                  <a:lnTo>
                    <a:pt x="414" y="886"/>
                  </a:lnTo>
                  <a:lnTo>
                    <a:pt x="418" y="888"/>
                  </a:lnTo>
                  <a:lnTo>
                    <a:pt x="421" y="889"/>
                  </a:lnTo>
                  <a:lnTo>
                    <a:pt x="425" y="889"/>
                  </a:lnTo>
                  <a:lnTo>
                    <a:pt x="503" y="889"/>
                  </a:lnTo>
                  <a:lnTo>
                    <a:pt x="506" y="889"/>
                  </a:lnTo>
                  <a:lnTo>
                    <a:pt x="510" y="888"/>
                  </a:lnTo>
                  <a:lnTo>
                    <a:pt x="513" y="886"/>
                  </a:lnTo>
                  <a:lnTo>
                    <a:pt x="516" y="883"/>
                  </a:lnTo>
                  <a:lnTo>
                    <a:pt x="519" y="881"/>
                  </a:lnTo>
                  <a:lnTo>
                    <a:pt x="520" y="878"/>
                  </a:lnTo>
                  <a:lnTo>
                    <a:pt x="522" y="873"/>
                  </a:lnTo>
                  <a:lnTo>
                    <a:pt x="522" y="870"/>
                  </a:lnTo>
                  <a:lnTo>
                    <a:pt x="522" y="783"/>
                  </a:lnTo>
                  <a:lnTo>
                    <a:pt x="523" y="777"/>
                  </a:lnTo>
                  <a:lnTo>
                    <a:pt x="526" y="771"/>
                  </a:lnTo>
                  <a:lnTo>
                    <a:pt x="530" y="767"/>
                  </a:lnTo>
                  <a:lnTo>
                    <a:pt x="536" y="764"/>
                  </a:lnTo>
                  <a:lnTo>
                    <a:pt x="559" y="758"/>
                  </a:lnTo>
                  <a:lnTo>
                    <a:pt x="582" y="749"/>
                  </a:lnTo>
                  <a:lnTo>
                    <a:pt x="604" y="739"/>
                  </a:lnTo>
                  <a:lnTo>
                    <a:pt x="624" y="728"/>
                  </a:lnTo>
                  <a:lnTo>
                    <a:pt x="631" y="725"/>
                  </a:lnTo>
                  <a:lnTo>
                    <a:pt x="637" y="725"/>
                  </a:lnTo>
                  <a:lnTo>
                    <a:pt x="642" y="726"/>
                  </a:lnTo>
                  <a:lnTo>
                    <a:pt x="648" y="731"/>
                  </a:lnTo>
                  <a:lnTo>
                    <a:pt x="709" y="793"/>
                  </a:lnTo>
                  <a:lnTo>
                    <a:pt x="712" y="794"/>
                  </a:lnTo>
                  <a:lnTo>
                    <a:pt x="716" y="796"/>
                  </a:lnTo>
                  <a:lnTo>
                    <a:pt x="719" y="797"/>
                  </a:lnTo>
                  <a:lnTo>
                    <a:pt x="723" y="797"/>
                  </a:lnTo>
                  <a:lnTo>
                    <a:pt x="726" y="797"/>
                  </a:lnTo>
                  <a:lnTo>
                    <a:pt x="730" y="796"/>
                  </a:lnTo>
                  <a:lnTo>
                    <a:pt x="733" y="794"/>
                  </a:lnTo>
                  <a:lnTo>
                    <a:pt x="736" y="793"/>
                  </a:lnTo>
                  <a:lnTo>
                    <a:pt x="791" y="738"/>
                  </a:lnTo>
                  <a:lnTo>
                    <a:pt x="794" y="735"/>
                  </a:lnTo>
                  <a:lnTo>
                    <a:pt x="795" y="731"/>
                  </a:lnTo>
                  <a:lnTo>
                    <a:pt x="797" y="728"/>
                  </a:lnTo>
                  <a:lnTo>
                    <a:pt x="797" y="724"/>
                  </a:lnTo>
                  <a:lnTo>
                    <a:pt x="797" y="721"/>
                  </a:lnTo>
                  <a:lnTo>
                    <a:pt x="795" y="716"/>
                  </a:lnTo>
                  <a:lnTo>
                    <a:pt x="794" y="713"/>
                  </a:lnTo>
                  <a:lnTo>
                    <a:pt x="791" y="711"/>
                  </a:lnTo>
                  <a:lnTo>
                    <a:pt x="730" y="649"/>
                  </a:lnTo>
                  <a:lnTo>
                    <a:pt x="726" y="643"/>
                  </a:lnTo>
                  <a:lnTo>
                    <a:pt x="725" y="637"/>
                  </a:lnTo>
                  <a:lnTo>
                    <a:pt x="725" y="631"/>
                  </a:lnTo>
                  <a:lnTo>
                    <a:pt x="727" y="626"/>
                  </a:lnTo>
                  <a:lnTo>
                    <a:pt x="739" y="604"/>
                  </a:lnTo>
                  <a:lnTo>
                    <a:pt x="749" y="582"/>
                  </a:lnTo>
                  <a:lnTo>
                    <a:pt x="758" y="561"/>
                  </a:lnTo>
                  <a:lnTo>
                    <a:pt x="763" y="538"/>
                  </a:lnTo>
                  <a:lnTo>
                    <a:pt x="766" y="531"/>
                  </a:lnTo>
                  <a:lnTo>
                    <a:pt x="771" y="526"/>
                  </a:lnTo>
                  <a:lnTo>
                    <a:pt x="776" y="523"/>
                  </a:lnTo>
                  <a:lnTo>
                    <a:pt x="782" y="522"/>
                  </a:lnTo>
                  <a:lnTo>
                    <a:pt x="869" y="522"/>
                  </a:lnTo>
                  <a:lnTo>
                    <a:pt x="873" y="522"/>
                  </a:lnTo>
                  <a:lnTo>
                    <a:pt x="876" y="520"/>
                  </a:lnTo>
                  <a:lnTo>
                    <a:pt x="880" y="519"/>
                  </a:lnTo>
                  <a:lnTo>
                    <a:pt x="883" y="516"/>
                  </a:lnTo>
                  <a:lnTo>
                    <a:pt x="886" y="513"/>
                  </a:lnTo>
                  <a:lnTo>
                    <a:pt x="887" y="510"/>
                  </a:lnTo>
                  <a:lnTo>
                    <a:pt x="887" y="507"/>
                  </a:lnTo>
                  <a:lnTo>
                    <a:pt x="889" y="503"/>
                  </a:lnTo>
                  <a:lnTo>
                    <a:pt x="889" y="425"/>
                  </a:lnTo>
                  <a:lnTo>
                    <a:pt x="887" y="423"/>
                  </a:lnTo>
                  <a:lnTo>
                    <a:pt x="887" y="418"/>
                  </a:lnTo>
                  <a:lnTo>
                    <a:pt x="884" y="415"/>
                  </a:lnTo>
                  <a:lnTo>
                    <a:pt x="883" y="412"/>
                  </a:lnTo>
                  <a:lnTo>
                    <a:pt x="880" y="410"/>
                  </a:lnTo>
                  <a:lnTo>
                    <a:pt x="877" y="408"/>
                  </a:lnTo>
                  <a:lnTo>
                    <a:pt x="873" y="407"/>
                  </a:lnTo>
                  <a:lnTo>
                    <a:pt x="869" y="407"/>
                  </a:lnTo>
                  <a:lnTo>
                    <a:pt x="782" y="407"/>
                  </a:lnTo>
                  <a:lnTo>
                    <a:pt x="776" y="405"/>
                  </a:lnTo>
                  <a:lnTo>
                    <a:pt x="771" y="402"/>
                  </a:lnTo>
                  <a:lnTo>
                    <a:pt x="766" y="398"/>
                  </a:lnTo>
                  <a:lnTo>
                    <a:pt x="763" y="392"/>
                  </a:lnTo>
                  <a:lnTo>
                    <a:pt x="758" y="369"/>
                  </a:lnTo>
                  <a:lnTo>
                    <a:pt x="749" y="346"/>
                  </a:lnTo>
                  <a:lnTo>
                    <a:pt x="739" y="325"/>
                  </a:lnTo>
                  <a:lnTo>
                    <a:pt x="727" y="303"/>
                  </a:lnTo>
                  <a:lnTo>
                    <a:pt x="725" y="297"/>
                  </a:lnTo>
                  <a:lnTo>
                    <a:pt x="725" y="291"/>
                  </a:lnTo>
                  <a:lnTo>
                    <a:pt x="726" y="286"/>
                  </a:lnTo>
                  <a:lnTo>
                    <a:pt x="730" y="280"/>
                  </a:lnTo>
                  <a:lnTo>
                    <a:pt x="791" y="218"/>
                  </a:lnTo>
                  <a:lnTo>
                    <a:pt x="794" y="215"/>
                  </a:lnTo>
                  <a:lnTo>
                    <a:pt x="795" y="212"/>
                  </a:lnTo>
                  <a:lnTo>
                    <a:pt x="797" y="209"/>
                  </a:lnTo>
                  <a:lnTo>
                    <a:pt x="797" y="205"/>
                  </a:lnTo>
                  <a:lnTo>
                    <a:pt x="797" y="201"/>
                  </a:lnTo>
                  <a:lnTo>
                    <a:pt x="795" y="198"/>
                  </a:lnTo>
                  <a:lnTo>
                    <a:pt x="794" y="193"/>
                  </a:lnTo>
                  <a:lnTo>
                    <a:pt x="791" y="191"/>
                  </a:lnTo>
                  <a:lnTo>
                    <a:pt x="736" y="136"/>
                  </a:lnTo>
                  <a:lnTo>
                    <a:pt x="733" y="134"/>
                  </a:lnTo>
                  <a:lnTo>
                    <a:pt x="730" y="133"/>
                  </a:lnTo>
                  <a:lnTo>
                    <a:pt x="726" y="132"/>
                  </a:lnTo>
                  <a:lnTo>
                    <a:pt x="723" y="132"/>
                  </a:lnTo>
                  <a:lnTo>
                    <a:pt x="719" y="132"/>
                  </a:lnTo>
                  <a:lnTo>
                    <a:pt x="716" y="133"/>
                  </a:lnTo>
                  <a:lnTo>
                    <a:pt x="712" y="134"/>
                  </a:lnTo>
                  <a:lnTo>
                    <a:pt x="709" y="136"/>
                  </a:lnTo>
                  <a:lnTo>
                    <a:pt x="648" y="198"/>
                  </a:lnTo>
                  <a:lnTo>
                    <a:pt x="642" y="202"/>
                  </a:lnTo>
                  <a:lnTo>
                    <a:pt x="637" y="204"/>
                  </a:lnTo>
                  <a:lnTo>
                    <a:pt x="630" y="204"/>
                  </a:lnTo>
                  <a:lnTo>
                    <a:pt x="624" y="201"/>
                  </a:lnTo>
                  <a:lnTo>
                    <a:pt x="604" y="189"/>
                  </a:lnTo>
                  <a:lnTo>
                    <a:pt x="582" y="179"/>
                  </a:lnTo>
                  <a:lnTo>
                    <a:pt x="559" y="170"/>
                  </a:lnTo>
                  <a:lnTo>
                    <a:pt x="536" y="165"/>
                  </a:lnTo>
                  <a:lnTo>
                    <a:pt x="530" y="162"/>
                  </a:lnTo>
                  <a:lnTo>
                    <a:pt x="526" y="157"/>
                  </a:lnTo>
                  <a:lnTo>
                    <a:pt x="523" y="152"/>
                  </a:lnTo>
                  <a:lnTo>
                    <a:pt x="522" y="146"/>
                  </a:lnTo>
                  <a:lnTo>
                    <a:pt x="522" y="58"/>
                  </a:lnTo>
                  <a:lnTo>
                    <a:pt x="522" y="55"/>
                  </a:lnTo>
                  <a:lnTo>
                    <a:pt x="520" y="51"/>
                  </a:lnTo>
                  <a:lnTo>
                    <a:pt x="519" y="48"/>
                  </a:lnTo>
                  <a:lnTo>
                    <a:pt x="516" y="45"/>
                  </a:lnTo>
                  <a:lnTo>
                    <a:pt x="513" y="42"/>
                  </a:lnTo>
                  <a:lnTo>
                    <a:pt x="510" y="41"/>
                  </a:lnTo>
                  <a:lnTo>
                    <a:pt x="506" y="39"/>
                  </a:lnTo>
                  <a:lnTo>
                    <a:pt x="503" y="39"/>
                  </a:lnTo>
                  <a:lnTo>
                    <a:pt x="425" y="39"/>
                  </a:lnTo>
                  <a:lnTo>
                    <a:pt x="421" y="39"/>
                  </a:lnTo>
                  <a:lnTo>
                    <a:pt x="418" y="41"/>
                  </a:lnTo>
                  <a:lnTo>
                    <a:pt x="414" y="42"/>
                  </a:lnTo>
                  <a:lnTo>
                    <a:pt x="411" y="45"/>
                  </a:lnTo>
                  <a:lnTo>
                    <a:pt x="409" y="48"/>
                  </a:lnTo>
                  <a:lnTo>
                    <a:pt x="408" y="51"/>
                  </a:lnTo>
                  <a:lnTo>
                    <a:pt x="406" y="55"/>
                  </a:lnTo>
                  <a:lnTo>
                    <a:pt x="406" y="58"/>
                  </a:lnTo>
                  <a:lnTo>
                    <a:pt x="406" y="146"/>
                  </a:lnTo>
                  <a:lnTo>
                    <a:pt x="405" y="152"/>
                  </a:lnTo>
                  <a:lnTo>
                    <a:pt x="402" y="157"/>
                  </a:lnTo>
                  <a:lnTo>
                    <a:pt x="396" y="162"/>
                  </a:lnTo>
                  <a:lnTo>
                    <a:pt x="390" y="165"/>
                  </a:lnTo>
                  <a:lnTo>
                    <a:pt x="367" y="170"/>
                  </a:lnTo>
                  <a:lnTo>
                    <a:pt x="346" y="179"/>
                  </a:lnTo>
                  <a:lnTo>
                    <a:pt x="324" y="189"/>
                  </a:lnTo>
                  <a:lnTo>
                    <a:pt x="303" y="201"/>
                  </a:lnTo>
                  <a:lnTo>
                    <a:pt x="297" y="204"/>
                  </a:lnTo>
                  <a:lnTo>
                    <a:pt x="291" y="204"/>
                  </a:lnTo>
                  <a:lnTo>
                    <a:pt x="284" y="202"/>
                  </a:lnTo>
                  <a:lnTo>
                    <a:pt x="280" y="198"/>
                  </a:lnTo>
                  <a:lnTo>
                    <a:pt x="218" y="137"/>
                  </a:lnTo>
                  <a:lnTo>
                    <a:pt x="215" y="134"/>
                  </a:lnTo>
                  <a:lnTo>
                    <a:pt x="212" y="133"/>
                  </a:lnTo>
                  <a:lnTo>
                    <a:pt x="208" y="132"/>
                  </a:lnTo>
                  <a:lnTo>
                    <a:pt x="205" y="132"/>
                  </a:lnTo>
                  <a:lnTo>
                    <a:pt x="200" y="132"/>
                  </a:lnTo>
                  <a:lnTo>
                    <a:pt x="196" y="133"/>
                  </a:lnTo>
                  <a:lnTo>
                    <a:pt x="193" y="134"/>
                  </a:lnTo>
                  <a:lnTo>
                    <a:pt x="190" y="137"/>
                  </a:lnTo>
                  <a:lnTo>
                    <a:pt x="136" y="191"/>
                  </a:lnTo>
                  <a:lnTo>
                    <a:pt x="133" y="195"/>
                  </a:lnTo>
                  <a:lnTo>
                    <a:pt x="131" y="198"/>
                  </a:lnTo>
                  <a:lnTo>
                    <a:pt x="131" y="201"/>
                  </a:lnTo>
                  <a:lnTo>
                    <a:pt x="130" y="205"/>
                  </a:lnTo>
                  <a:lnTo>
                    <a:pt x="131" y="208"/>
                  </a:lnTo>
                  <a:lnTo>
                    <a:pt x="131" y="212"/>
                  </a:lnTo>
                  <a:lnTo>
                    <a:pt x="133" y="215"/>
                  </a:lnTo>
                  <a:lnTo>
                    <a:pt x="136" y="218"/>
                  </a:lnTo>
                  <a:lnTo>
                    <a:pt x="198" y="280"/>
                  </a:lnTo>
                  <a:lnTo>
                    <a:pt x="200" y="286"/>
                  </a:lnTo>
                  <a:lnTo>
                    <a:pt x="203" y="291"/>
                  </a:lnTo>
                  <a:lnTo>
                    <a:pt x="202" y="297"/>
                  </a:lnTo>
                  <a:lnTo>
                    <a:pt x="200" y="304"/>
                  </a:lnTo>
                  <a:lnTo>
                    <a:pt x="189" y="325"/>
                  </a:lnTo>
                  <a:lnTo>
                    <a:pt x="179" y="346"/>
                  </a:lnTo>
                  <a:lnTo>
                    <a:pt x="170" y="369"/>
                  </a:lnTo>
                  <a:lnTo>
                    <a:pt x="163" y="392"/>
                  </a:lnTo>
                  <a:lnTo>
                    <a:pt x="162" y="398"/>
                  </a:lnTo>
                  <a:lnTo>
                    <a:pt x="157" y="402"/>
                  </a:lnTo>
                  <a:lnTo>
                    <a:pt x="151" y="405"/>
                  </a:lnTo>
                  <a:lnTo>
                    <a:pt x="144" y="407"/>
                  </a:lnTo>
                  <a:lnTo>
                    <a:pt x="58" y="407"/>
                  </a:lnTo>
                  <a:lnTo>
                    <a:pt x="54" y="407"/>
                  </a:lnTo>
                  <a:lnTo>
                    <a:pt x="51" y="408"/>
                  </a:lnTo>
                  <a:lnTo>
                    <a:pt x="48" y="410"/>
                  </a:lnTo>
                  <a:lnTo>
                    <a:pt x="45" y="412"/>
                  </a:lnTo>
                  <a:lnTo>
                    <a:pt x="42" y="415"/>
                  </a:lnTo>
                  <a:lnTo>
                    <a:pt x="41" y="418"/>
                  </a:lnTo>
                  <a:lnTo>
                    <a:pt x="39" y="423"/>
                  </a:lnTo>
                  <a:lnTo>
                    <a:pt x="39" y="425"/>
                  </a:lnTo>
                  <a:lnTo>
                    <a:pt x="39" y="503"/>
                  </a:lnTo>
                  <a:lnTo>
                    <a:pt x="39" y="507"/>
                  </a:lnTo>
                  <a:lnTo>
                    <a:pt x="41" y="510"/>
                  </a:lnTo>
                  <a:lnTo>
                    <a:pt x="42" y="513"/>
                  </a:lnTo>
                  <a:lnTo>
                    <a:pt x="45" y="516"/>
                  </a:lnTo>
                  <a:lnTo>
                    <a:pt x="48" y="519"/>
                  </a:lnTo>
                  <a:lnTo>
                    <a:pt x="51" y="520"/>
                  </a:lnTo>
                  <a:lnTo>
                    <a:pt x="54" y="522"/>
                  </a:lnTo>
                  <a:lnTo>
                    <a:pt x="58" y="522"/>
                  </a:lnTo>
                  <a:lnTo>
                    <a:pt x="144" y="522"/>
                  </a:lnTo>
                  <a:lnTo>
                    <a:pt x="151" y="523"/>
                  </a:lnTo>
                  <a:lnTo>
                    <a:pt x="157" y="526"/>
                  </a:lnTo>
                  <a:lnTo>
                    <a:pt x="162" y="531"/>
                  </a:lnTo>
                  <a:lnTo>
                    <a:pt x="163" y="538"/>
                  </a:lnTo>
                  <a:lnTo>
                    <a:pt x="170" y="561"/>
                  </a:lnTo>
                  <a:lnTo>
                    <a:pt x="179" y="582"/>
                  </a:lnTo>
                  <a:lnTo>
                    <a:pt x="189" y="604"/>
                  </a:lnTo>
                  <a:lnTo>
                    <a:pt x="200" y="626"/>
                  </a:lnTo>
                  <a:lnTo>
                    <a:pt x="202" y="631"/>
                  </a:lnTo>
                  <a:lnTo>
                    <a:pt x="203" y="637"/>
                  </a:lnTo>
                  <a:lnTo>
                    <a:pt x="200" y="643"/>
                  </a:lnTo>
                  <a:lnTo>
                    <a:pt x="198" y="649"/>
                  </a:lnTo>
                  <a:lnTo>
                    <a:pt x="136" y="711"/>
                  </a:lnTo>
                  <a:lnTo>
                    <a:pt x="134" y="713"/>
                  </a:lnTo>
                  <a:lnTo>
                    <a:pt x="131" y="716"/>
                  </a:lnTo>
                  <a:lnTo>
                    <a:pt x="131" y="721"/>
                  </a:lnTo>
                  <a:lnTo>
                    <a:pt x="130" y="724"/>
                  </a:lnTo>
                  <a:lnTo>
                    <a:pt x="131" y="728"/>
                  </a:lnTo>
                  <a:lnTo>
                    <a:pt x="131" y="731"/>
                  </a:lnTo>
                  <a:lnTo>
                    <a:pt x="134" y="735"/>
                  </a:lnTo>
                  <a:lnTo>
                    <a:pt x="136" y="738"/>
                  </a:lnTo>
                  <a:lnTo>
                    <a:pt x="190" y="793"/>
                  </a:lnTo>
                  <a:lnTo>
                    <a:pt x="193" y="794"/>
                  </a:lnTo>
                  <a:lnTo>
                    <a:pt x="196" y="796"/>
                  </a:lnTo>
                  <a:lnTo>
                    <a:pt x="200" y="797"/>
                  </a:lnTo>
                  <a:lnTo>
                    <a:pt x="205" y="797"/>
                  </a:lnTo>
                  <a:lnTo>
                    <a:pt x="208" y="797"/>
                  </a:lnTo>
                  <a:lnTo>
                    <a:pt x="212" y="796"/>
                  </a:lnTo>
                  <a:lnTo>
                    <a:pt x="215" y="794"/>
                  </a:lnTo>
                  <a:lnTo>
                    <a:pt x="218" y="793"/>
                  </a:lnTo>
                  <a:lnTo>
                    <a:pt x="280" y="731"/>
                  </a:lnTo>
                  <a:lnTo>
                    <a:pt x="282" y="728"/>
                  </a:lnTo>
                  <a:lnTo>
                    <a:pt x="285" y="726"/>
                  </a:lnTo>
                  <a:lnTo>
                    <a:pt x="290" y="725"/>
                  </a:lnTo>
                  <a:lnTo>
                    <a:pt x="293" y="725"/>
                  </a:lnTo>
                  <a:close/>
                  <a:moveTo>
                    <a:pt x="503" y="928"/>
                  </a:moveTo>
                  <a:lnTo>
                    <a:pt x="425" y="928"/>
                  </a:lnTo>
                  <a:lnTo>
                    <a:pt x="414" y="927"/>
                  </a:lnTo>
                  <a:lnTo>
                    <a:pt x="402" y="924"/>
                  </a:lnTo>
                  <a:lnTo>
                    <a:pt x="392" y="918"/>
                  </a:lnTo>
                  <a:lnTo>
                    <a:pt x="383" y="911"/>
                  </a:lnTo>
                  <a:lnTo>
                    <a:pt x="378" y="902"/>
                  </a:lnTo>
                  <a:lnTo>
                    <a:pt x="372" y="892"/>
                  </a:lnTo>
                  <a:lnTo>
                    <a:pt x="369" y="882"/>
                  </a:lnTo>
                  <a:lnTo>
                    <a:pt x="367" y="870"/>
                  </a:lnTo>
                  <a:lnTo>
                    <a:pt x="367" y="798"/>
                  </a:lnTo>
                  <a:lnTo>
                    <a:pt x="349" y="793"/>
                  </a:lnTo>
                  <a:lnTo>
                    <a:pt x="330" y="785"/>
                  </a:lnTo>
                  <a:lnTo>
                    <a:pt x="313" y="777"/>
                  </a:lnTo>
                  <a:lnTo>
                    <a:pt x="295" y="768"/>
                  </a:lnTo>
                  <a:lnTo>
                    <a:pt x="245" y="820"/>
                  </a:lnTo>
                  <a:lnTo>
                    <a:pt x="236" y="827"/>
                  </a:lnTo>
                  <a:lnTo>
                    <a:pt x="226" y="832"/>
                  </a:lnTo>
                  <a:lnTo>
                    <a:pt x="215" y="834"/>
                  </a:lnTo>
                  <a:lnTo>
                    <a:pt x="205" y="836"/>
                  </a:lnTo>
                  <a:lnTo>
                    <a:pt x="193" y="834"/>
                  </a:lnTo>
                  <a:lnTo>
                    <a:pt x="182" y="832"/>
                  </a:lnTo>
                  <a:lnTo>
                    <a:pt x="172" y="827"/>
                  </a:lnTo>
                  <a:lnTo>
                    <a:pt x="163" y="820"/>
                  </a:lnTo>
                  <a:lnTo>
                    <a:pt x="108" y="765"/>
                  </a:lnTo>
                  <a:lnTo>
                    <a:pt x="101" y="757"/>
                  </a:lnTo>
                  <a:lnTo>
                    <a:pt x="95" y="747"/>
                  </a:lnTo>
                  <a:lnTo>
                    <a:pt x="92" y="735"/>
                  </a:lnTo>
                  <a:lnTo>
                    <a:pt x="91" y="724"/>
                  </a:lnTo>
                  <a:lnTo>
                    <a:pt x="92" y="712"/>
                  </a:lnTo>
                  <a:lnTo>
                    <a:pt x="95" y="702"/>
                  </a:lnTo>
                  <a:lnTo>
                    <a:pt x="101" y="692"/>
                  </a:lnTo>
                  <a:lnTo>
                    <a:pt x="108" y="683"/>
                  </a:lnTo>
                  <a:lnTo>
                    <a:pt x="160" y="631"/>
                  </a:lnTo>
                  <a:lnTo>
                    <a:pt x="150" y="616"/>
                  </a:lnTo>
                  <a:lnTo>
                    <a:pt x="143" y="597"/>
                  </a:lnTo>
                  <a:lnTo>
                    <a:pt x="136" y="580"/>
                  </a:lnTo>
                  <a:lnTo>
                    <a:pt x="130" y="561"/>
                  </a:lnTo>
                  <a:lnTo>
                    <a:pt x="58" y="561"/>
                  </a:lnTo>
                  <a:lnTo>
                    <a:pt x="46" y="559"/>
                  </a:lnTo>
                  <a:lnTo>
                    <a:pt x="36" y="556"/>
                  </a:lnTo>
                  <a:lnTo>
                    <a:pt x="26" y="551"/>
                  </a:lnTo>
                  <a:lnTo>
                    <a:pt x="18" y="543"/>
                  </a:lnTo>
                  <a:lnTo>
                    <a:pt x="10" y="535"/>
                  </a:lnTo>
                  <a:lnTo>
                    <a:pt x="5" y="526"/>
                  </a:lnTo>
                  <a:lnTo>
                    <a:pt x="2" y="515"/>
                  </a:lnTo>
                  <a:lnTo>
                    <a:pt x="0" y="503"/>
                  </a:lnTo>
                  <a:lnTo>
                    <a:pt x="0" y="425"/>
                  </a:lnTo>
                  <a:lnTo>
                    <a:pt x="2" y="414"/>
                  </a:lnTo>
                  <a:lnTo>
                    <a:pt x="5" y="404"/>
                  </a:lnTo>
                  <a:lnTo>
                    <a:pt x="10" y="394"/>
                  </a:lnTo>
                  <a:lnTo>
                    <a:pt x="18" y="385"/>
                  </a:lnTo>
                  <a:lnTo>
                    <a:pt x="26" y="378"/>
                  </a:lnTo>
                  <a:lnTo>
                    <a:pt x="36" y="372"/>
                  </a:lnTo>
                  <a:lnTo>
                    <a:pt x="46" y="369"/>
                  </a:lnTo>
                  <a:lnTo>
                    <a:pt x="58" y="368"/>
                  </a:lnTo>
                  <a:lnTo>
                    <a:pt x="130" y="368"/>
                  </a:lnTo>
                  <a:lnTo>
                    <a:pt x="136" y="349"/>
                  </a:lnTo>
                  <a:lnTo>
                    <a:pt x="143" y="332"/>
                  </a:lnTo>
                  <a:lnTo>
                    <a:pt x="150" y="314"/>
                  </a:lnTo>
                  <a:lnTo>
                    <a:pt x="160" y="297"/>
                  </a:lnTo>
                  <a:lnTo>
                    <a:pt x="108" y="245"/>
                  </a:lnTo>
                  <a:lnTo>
                    <a:pt x="101" y="237"/>
                  </a:lnTo>
                  <a:lnTo>
                    <a:pt x="95" y="227"/>
                  </a:lnTo>
                  <a:lnTo>
                    <a:pt x="92" y="217"/>
                  </a:lnTo>
                  <a:lnTo>
                    <a:pt x="91" y="205"/>
                  </a:lnTo>
                  <a:lnTo>
                    <a:pt x="92" y="193"/>
                  </a:lnTo>
                  <a:lnTo>
                    <a:pt x="95" y="183"/>
                  </a:lnTo>
                  <a:lnTo>
                    <a:pt x="101" y="173"/>
                  </a:lnTo>
                  <a:lnTo>
                    <a:pt x="108" y="163"/>
                  </a:lnTo>
                  <a:lnTo>
                    <a:pt x="163" y="110"/>
                  </a:lnTo>
                  <a:lnTo>
                    <a:pt x="172" y="103"/>
                  </a:lnTo>
                  <a:lnTo>
                    <a:pt x="182" y="97"/>
                  </a:lnTo>
                  <a:lnTo>
                    <a:pt x="193" y="94"/>
                  </a:lnTo>
                  <a:lnTo>
                    <a:pt x="205" y="93"/>
                  </a:lnTo>
                  <a:lnTo>
                    <a:pt x="215" y="94"/>
                  </a:lnTo>
                  <a:lnTo>
                    <a:pt x="226" y="97"/>
                  </a:lnTo>
                  <a:lnTo>
                    <a:pt x="236" y="103"/>
                  </a:lnTo>
                  <a:lnTo>
                    <a:pt x="245" y="110"/>
                  </a:lnTo>
                  <a:lnTo>
                    <a:pt x="295" y="160"/>
                  </a:lnTo>
                  <a:lnTo>
                    <a:pt x="313" y="152"/>
                  </a:lnTo>
                  <a:lnTo>
                    <a:pt x="330" y="143"/>
                  </a:lnTo>
                  <a:lnTo>
                    <a:pt x="349" y="136"/>
                  </a:lnTo>
                  <a:lnTo>
                    <a:pt x="367" y="130"/>
                  </a:lnTo>
                  <a:lnTo>
                    <a:pt x="367" y="58"/>
                  </a:lnTo>
                  <a:lnTo>
                    <a:pt x="369" y="47"/>
                  </a:lnTo>
                  <a:lnTo>
                    <a:pt x="372" y="36"/>
                  </a:lnTo>
                  <a:lnTo>
                    <a:pt x="378" y="26"/>
                  </a:lnTo>
                  <a:lnTo>
                    <a:pt x="383" y="18"/>
                  </a:lnTo>
                  <a:lnTo>
                    <a:pt x="392" y="11"/>
                  </a:lnTo>
                  <a:lnTo>
                    <a:pt x="402" y="5"/>
                  </a:lnTo>
                  <a:lnTo>
                    <a:pt x="414" y="2"/>
                  </a:lnTo>
                  <a:lnTo>
                    <a:pt x="425" y="0"/>
                  </a:lnTo>
                  <a:lnTo>
                    <a:pt x="503" y="0"/>
                  </a:lnTo>
                  <a:lnTo>
                    <a:pt x="514" y="2"/>
                  </a:lnTo>
                  <a:lnTo>
                    <a:pt x="524" y="5"/>
                  </a:lnTo>
                  <a:lnTo>
                    <a:pt x="534" y="11"/>
                  </a:lnTo>
                  <a:lnTo>
                    <a:pt x="543" y="18"/>
                  </a:lnTo>
                  <a:lnTo>
                    <a:pt x="550" y="26"/>
                  </a:lnTo>
                  <a:lnTo>
                    <a:pt x="556" y="36"/>
                  </a:lnTo>
                  <a:lnTo>
                    <a:pt x="559" y="47"/>
                  </a:lnTo>
                  <a:lnTo>
                    <a:pt x="560" y="58"/>
                  </a:lnTo>
                  <a:lnTo>
                    <a:pt x="560" y="130"/>
                  </a:lnTo>
                  <a:lnTo>
                    <a:pt x="579" y="137"/>
                  </a:lnTo>
                  <a:lnTo>
                    <a:pt x="596" y="143"/>
                  </a:lnTo>
                  <a:lnTo>
                    <a:pt x="614" y="152"/>
                  </a:lnTo>
                  <a:lnTo>
                    <a:pt x="631" y="160"/>
                  </a:lnTo>
                  <a:lnTo>
                    <a:pt x="681" y="110"/>
                  </a:lnTo>
                  <a:lnTo>
                    <a:pt x="691" y="103"/>
                  </a:lnTo>
                  <a:lnTo>
                    <a:pt x="702" y="97"/>
                  </a:lnTo>
                  <a:lnTo>
                    <a:pt x="712" y="94"/>
                  </a:lnTo>
                  <a:lnTo>
                    <a:pt x="723" y="93"/>
                  </a:lnTo>
                  <a:lnTo>
                    <a:pt x="735" y="94"/>
                  </a:lnTo>
                  <a:lnTo>
                    <a:pt x="745" y="97"/>
                  </a:lnTo>
                  <a:lnTo>
                    <a:pt x="755" y="103"/>
                  </a:lnTo>
                  <a:lnTo>
                    <a:pt x="763" y="110"/>
                  </a:lnTo>
                  <a:lnTo>
                    <a:pt x="818" y="163"/>
                  </a:lnTo>
                  <a:lnTo>
                    <a:pt x="825" y="173"/>
                  </a:lnTo>
                  <a:lnTo>
                    <a:pt x="831" y="182"/>
                  </a:lnTo>
                  <a:lnTo>
                    <a:pt x="834" y="193"/>
                  </a:lnTo>
                  <a:lnTo>
                    <a:pt x="835" y="205"/>
                  </a:lnTo>
                  <a:lnTo>
                    <a:pt x="834" y="217"/>
                  </a:lnTo>
                  <a:lnTo>
                    <a:pt x="831" y="227"/>
                  </a:lnTo>
                  <a:lnTo>
                    <a:pt x="825" y="237"/>
                  </a:lnTo>
                  <a:lnTo>
                    <a:pt x="818" y="245"/>
                  </a:lnTo>
                  <a:lnTo>
                    <a:pt x="768" y="297"/>
                  </a:lnTo>
                  <a:lnTo>
                    <a:pt x="776" y="314"/>
                  </a:lnTo>
                  <a:lnTo>
                    <a:pt x="785" y="332"/>
                  </a:lnTo>
                  <a:lnTo>
                    <a:pt x="791" y="349"/>
                  </a:lnTo>
                  <a:lnTo>
                    <a:pt x="797" y="368"/>
                  </a:lnTo>
                  <a:lnTo>
                    <a:pt x="869" y="368"/>
                  </a:lnTo>
                  <a:lnTo>
                    <a:pt x="880" y="369"/>
                  </a:lnTo>
                  <a:lnTo>
                    <a:pt x="892" y="372"/>
                  </a:lnTo>
                  <a:lnTo>
                    <a:pt x="902" y="378"/>
                  </a:lnTo>
                  <a:lnTo>
                    <a:pt x="910" y="385"/>
                  </a:lnTo>
                  <a:lnTo>
                    <a:pt x="918" y="394"/>
                  </a:lnTo>
                  <a:lnTo>
                    <a:pt x="922" y="404"/>
                  </a:lnTo>
                  <a:lnTo>
                    <a:pt x="926" y="414"/>
                  </a:lnTo>
                  <a:lnTo>
                    <a:pt x="928" y="425"/>
                  </a:lnTo>
                  <a:lnTo>
                    <a:pt x="928" y="503"/>
                  </a:lnTo>
                  <a:lnTo>
                    <a:pt x="926" y="515"/>
                  </a:lnTo>
                  <a:lnTo>
                    <a:pt x="923" y="525"/>
                  </a:lnTo>
                  <a:lnTo>
                    <a:pt x="918" y="535"/>
                  </a:lnTo>
                  <a:lnTo>
                    <a:pt x="910" y="543"/>
                  </a:lnTo>
                  <a:lnTo>
                    <a:pt x="902" y="551"/>
                  </a:lnTo>
                  <a:lnTo>
                    <a:pt x="892" y="556"/>
                  </a:lnTo>
                  <a:lnTo>
                    <a:pt x="880" y="559"/>
                  </a:lnTo>
                  <a:lnTo>
                    <a:pt x="869" y="561"/>
                  </a:lnTo>
                  <a:lnTo>
                    <a:pt x="797" y="561"/>
                  </a:lnTo>
                  <a:lnTo>
                    <a:pt x="791" y="580"/>
                  </a:lnTo>
                  <a:lnTo>
                    <a:pt x="785" y="597"/>
                  </a:lnTo>
                  <a:lnTo>
                    <a:pt x="776" y="616"/>
                  </a:lnTo>
                  <a:lnTo>
                    <a:pt x="768" y="631"/>
                  </a:lnTo>
                  <a:lnTo>
                    <a:pt x="818" y="683"/>
                  </a:lnTo>
                  <a:lnTo>
                    <a:pt x="825" y="692"/>
                  </a:lnTo>
                  <a:lnTo>
                    <a:pt x="831" y="702"/>
                  </a:lnTo>
                  <a:lnTo>
                    <a:pt x="834" y="713"/>
                  </a:lnTo>
                  <a:lnTo>
                    <a:pt x="835" y="724"/>
                  </a:lnTo>
                  <a:lnTo>
                    <a:pt x="834" y="735"/>
                  </a:lnTo>
                  <a:lnTo>
                    <a:pt x="831" y="745"/>
                  </a:lnTo>
                  <a:lnTo>
                    <a:pt x="825" y="755"/>
                  </a:lnTo>
                  <a:lnTo>
                    <a:pt x="818" y="765"/>
                  </a:lnTo>
                  <a:lnTo>
                    <a:pt x="763" y="820"/>
                  </a:lnTo>
                  <a:lnTo>
                    <a:pt x="755" y="827"/>
                  </a:lnTo>
                  <a:lnTo>
                    <a:pt x="745" y="832"/>
                  </a:lnTo>
                  <a:lnTo>
                    <a:pt x="735" y="834"/>
                  </a:lnTo>
                  <a:lnTo>
                    <a:pt x="723" y="836"/>
                  </a:lnTo>
                  <a:lnTo>
                    <a:pt x="712" y="834"/>
                  </a:lnTo>
                  <a:lnTo>
                    <a:pt x="702" y="832"/>
                  </a:lnTo>
                  <a:lnTo>
                    <a:pt x="691" y="827"/>
                  </a:lnTo>
                  <a:lnTo>
                    <a:pt x="681" y="820"/>
                  </a:lnTo>
                  <a:lnTo>
                    <a:pt x="631" y="768"/>
                  </a:lnTo>
                  <a:lnTo>
                    <a:pt x="614" y="777"/>
                  </a:lnTo>
                  <a:lnTo>
                    <a:pt x="596" y="785"/>
                  </a:lnTo>
                  <a:lnTo>
                    <a:pt x="579" y="793"/>
                  </a:lnTo>
                  <a:lnTo>
                    <a:pt x="560" y="798"/>
                  </a:lnTo>
                  <a:lnTo>
                    <a:pt x="560" y="870"/>
                  </a:lnTo>
                  <a:lnTo>
                    <a:pt x="559" y="882"/>
                  </a:lnTo>
                  <a:lnTo>
                    <a:pt x="556" y="892"/>
                  </a:lnTo>
                  <a:lnTo>
                    <a:pt x="550" y="902"/>
                  </a:lnTo>
                  <a:lnTo>
                    <a:pt x="543" y="911"/>
                  </a:lnTo>
                  <a:lnTo>
                    <a:pt x="534" y="918"/>
                  </a:lnTo>
                  <a:lnTo>
                    <a:pt x="524" y="924"/>
                  </a:lnTo>
                  <a:lnTo>
                    <a:pt x="514" y="927"/>
                  </a:lnTo>
                  <a:lnTo>
                    <a:pt x="503" y="92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36" name="Freeform 468">
              <a:extLst>
                <a:ext uri="{FF2B5EF4-FFF2-40B4-BE49-F238E27FC236}">
                  <a16:creationId xmlns:a16="http://schemas.microsoft.com/office/drawing/2014/main" id="{736DDFAA-A544-4EBB-A93A-258F5211016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140870" y="3894917"/>
              <a:ext cx="187823" cy="186367"/>
            </a:xfrm>
            <a:custGeom>
              <a:avLst/>
              <a:gdLst>
                <a:gd name="T0" fmla="*/ 161 w 386"/>
                <a:gd name="T1" fmla="*/ 42 h 386"/>
                <a:gd name="T2" fmla="*/ 119 w 386"/>
                <a:gd name="T3" fmla="*/ 58 h 386"/>
                <a:gd name="T4" fmla="*/ 83 w 386"/>
                <a:gd name="T5" fmla="*/ 84 h 386"/>
                <a:gd name="T6" fmla="*/ 56 w 386"/>
                <a:gd name="T7" fmla="*/ 120 h 386"/>
                <a:gd name="T8" fmla="*/ 42 w 386"/>
                <a:gd name="T9" fmla="*/ 162 h 386"/>
                <a:gd name="T10" fmla="*/ 39 w 386"/>
                <a:gd name="T11" fmla="*/ 209 h 386"/>
                <a:gd name="T12" fmla="*/ 50 w 386"/>
                <a:gd name="T13" fmla="*/ 254 h 386"/>
                <a:gd name="T14" fmla="*/ 73 w 386"/>
                <a:gd name="T15" fmla="*/ 291 h 386"/>
                <a:gd name="T16" fmla="*/ 107 w 386"/>
                <a:gd name="T17" fmla="*/ 321 h 386"/>
                <a:gd name="T18" fmla="*/ 147 w 386"/>
                <a:gd name="T19" fmla="*/ 342 h 386"/>
                <a:gd name="T20" fmla="*/ 193 w 386"/>
                <a:gd name="T21" fmla="*/ 347 h 386"/>
                <a:gd name="T22" fmla="*/ 239 w 386"/>
                <a:gd name="T23" fmla="*/ 342 h 386"/>
                <a:gd name="T24" fmla="*/ 279 w 386"/>
                <a:gd name="T25" fmla="*/ 321 h 386"/>
                <a:gd name="T26" fmla="*/ 311 w 386"/>
                <a:gd name="T27" fmla="*/ 291 h 386"/>
                <a:gd name="T28" fmla="*/ 335 w 386"/>
                <a:gd name="T29" fmla="*/ 254 h 386"/>
                <a:gd name="T30" fmla="*/ 346 w 386"/>
                <a:gd name="T31" fmla="*/ 209 h 386"/>
                <a:gd name="T32" fmla="*/ 344 w 386"/>
                <a:gd name="T33" fmla="*/ 162 h 386"/>
                <a:gd name="T34" fmla="*/ 328 w 386"/>
                <a:gd name="T35" fmla="*/ 120 h 386"/>
                <a:gd name="T36" fmla="*/ 302 w 386"/>
                <a:gd name="T37" fmla="*/ 84 h 386"/>
                <a:gd name="T38" fmla="*/ 266 w 386"/>
                <a:gd name="T39" fmla="*/ 58 h 386"/>
                <a:gd name="T40" fmla="*/ 223 w 386"/>
                <a:gd name="T41" fmla="*/ 42 h 386"/>
                <a:gd name="T42" fmla="*/ 193 w 386"/>
                <a:gd name="T43" fmla="*/ 386 h 386"/>
                <a:gd name="T44" fmla="*/ 135 w 386"/>
                <a:gd name="T45" fmla="*/ 378 h 386"/>
                <a:gd name="T46" fmla="*/ 85 w 386"/>
                <a:gd name="T47" fmla="*/ 353 h 386"/>
                <a:gd name="T48" fmla="*/ 43 w 386"/>
                <a:gd name="T49" fmla="*/ 316 h 386"/>
                <a:gd name="T50" fmla="*/ 14 w 386"/>
                <a:gd name="T51" fmla="*/ 268 h 386"/>
                <a:gd name="T52" fmla="*/ 0 w 386"/>
                <a:gd name="T53" fmla="*/ 213 h 386"/>
                <a:gd name="T54" fmla="*/ 3 w 386"/>
                <a:gd name="T55" fmla="*/ 154 h 386"/>
                <a:gd name="T56" fmla="*/ 23 w 386"/>
                <a:gd name="T57" fmla="*/ 101 h 386"/>
                <a:gd name="T58" fmla="*/ 56 w 386"/>
                <a:gd name="T59" fmla="*/ 56 h 386"/>
                <a:gd name="T60" fmla="*/ 101 w 386"/>
                <a:gd name="T61" fmla="*/ 23 h 386"/>
                <a:gd name="T62" fmla="*/ 154 w 386"/>
                <a:gd name="T63" fmla="*/ 5 h 386"/>
                <a:gd name="T64" fmla="*/ 212 w 386"/>
                <a:gd name="T65" fmla="*/ 2 h 386"/>
                <a:gd name="T66" fmla="*/ 268 w 386"/>
                <a:gd name="T67" fmla="*/ 16 h 386"/>
                <a:gd name="T68" fmla="*/ 315 w 386"/>
                <a:gd name="T69" fmla="*/ 45 h 386"/>
                <a:gd name="T70" fmla="*/ 353 w 386"/>
                <a:gd name="T71" fmla="*/ 85 h 386"/>
                <a:gd name="T72" fmla="*/ 377 w 386"/>
                <a:gd name="T73" fmla="*/ 136 h 386"/>
                <a:gd name="T74" fmla="*/ 386 w 386"/>
                <a:gd name="T75" fmla="*/ 193 h 386"/>
                <a:gd name="T76" fmla="*/ 377 w 386"/>
                <a:gd name="T77" fmla="*/ 251 h 386"/>
                <a:gd name="T78" fmla="*/ 353 w 386"/>
                <a:gd name="T79" fmla="*/ 301 h 386"/>
                <a:gd name="T80" fmla="*/ 315 w 386"/>
                <a:gd name="T81" fmla="*/ 343 h 386"/>
                <a:gd name="T82" fmla="*/ 268 w 386"/>
                <a:gd name="T83" fmla="*/ 372 h 386"/>
                <a:gd name="T84" fmla="*/ 212 w 386"/>
                <a:gd name="T85" fmla="*/ 385 h 3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86" h="386">
                  <a:moveTo>
                    <a:pt x="193" y="39"/>
                  </a:moveTo>
                  <a:lnTo>
                    <a:pt x="177" y="39"/>
                  </a:lnTo>
                  <a:lnTo>
                    <a:pt x="161" y="42"/>
                  </a:lnTo>
                  <a:lnTo>
                    <a:pt x="147" y="46"/>
                  </a:lnTo>
                  <a:lnTo>
                    <a:pt x="132" y="51"/>
                  </a:lnTo>
                  <a:lnTo>
                    <a:pt x="119" y="58"/>
                  </a:lnTo>
                  <a:lnTo>
                    <a:pt x="107" y="65"/>
                  </a:lnTo>
                  <a:lnTo>
                    <a:pt x="95" y="74"/>
                  </a:lnTo>
                  <a:lnTo>
                    <a:pt x="83" y="84"/>
                  </a:lnTo>
                  <a:lnTo>
                    <a:pt x="73" y="95"/>
                  </a:lnTo>
                  <a:lnTo>
                    <a:pt x="65" y="107"/>
                  </a:lnTo>
                  <a:lnTo>
                    <a:pt x="56" y="120"/>
                  </a:lnTo>
                  <a:lnTo>
                    <a:pt x="50" y="133"/>
                  </a:lnTo>
                  <a:lnTo>
                    <a:pt x="45" y="147"/>
                  </a:lnTo>
                  <a:lnTo>
                    <a:pt x="42" y="162"/>
                  </a:lnTo>
                  <a:lnTo>
                    <a:pt x="39" y="177"/>
                  </a:lnTo>
                  <a:lnTo>
                    <a:pt x="37" y="193"/>
                  </a:lnTo>
                  <a:lnTo>
                    <a:pt x="39" y="209"/>
                  </a:lnTo>
                  <a:lnTo>
                    <a:pt x="42" y="225"/>
                  </a:lnTo>
                  <a:lnTo>
                    <a:pt x="45" y="239"/>
                  </a:lnTo>
                  <a:lnTo>
                    <a:pt x="50" y="254"/>
                  </a:lnTo>
                  <a:lnTo>
                    <a:pt x="56" y="267"/>
                  </a:lnTo>
                  <a:lnTo>
                    <a:pt x="65" y="280"/>
                  </a:lnTo>
                  <a:lnTo>
                    <a:pt x="73" y="291"/>
                  </a:lnTo>
                  <a:lnTo>
                    <a:pt x="83" y="303"/>
                  </a:lnTo>
                  <a:lnTo>
                    <a:pt x="95" y="313"/>
                  </a:lnTo>
                  <a:lnTo>
                    <a:pt x="107" y="321"/>
                  </a:lnTo>
                  <a:lnTo>
                    <a:pt x="119" y="329"/>
                  </a:lnTo>
                  <a:lnTo>
                    <a:pt x="132" y="336"/>
                  </a:lnTo>
                  <a:lnTo>
                    <a:pt x="147" y="342"/>
                  </a:lnTo>
                  <a:lnTo>
                    <a:pt x="161" y="345"/>
                  </a:lnTo>
                  <a:lnTo>
                    <a:pt x="177" y="347"/>
                  </a:lnTo>
                  <a:lnTo>
                    <a:pt x="193" y="347"/>
                  </a:lnTo>
                  <a:lnTo>
                    <a:pt x="209" y="347"/>
                  </a:lnTo>
                  <a:lnTo>
                    <a:pt x="223" y="345"/>
                  </a:lnTo>
                  <a:lnTo>
                    <a:pt x="239" y="342"/>
                  </a:lnTo>
                  <a:lnTo>
                    <a:pt x="252" y="336"/>
                  </a:lnTo>
                  <a:lnTo>
                    <a:pt x="266" y="329"/>
                  </a:lnTo>
                  <a:lnTo>
                    <a:pt x="279" y="321"/>
                  </a:lnTo>
                  <a:lnTo>
                    <a:pt x="291" y="313"/>
                  </a:lnTo>
                  <a:lnTo>
                    <a:pt x="302" y="303"/>
                  </a:lnTo>
                  <a:lnTo>
                    <a:pt x="311" y="291"/>
                  </a:lnTo>
                  <a:lnTo>
                    <a:pt x="321" y="280"/>
                  </a:lnTo>
                  <a:lnTo>
                    <a:pt x="328" y="267"/>
                  </a:lnTo>
                  <a:lnTo>
                    <a:pt x="335" y="254"/>
                  </a:lnTo>
                  <a:lnTo>
                    <a:pt x="340" y="239"/>
                  </a:lnTo>
                  <a:lnTo>
                    <a:pt x="344" y="225"/>
                  </a:lnTo>
                  <a:lnTo>
                    <a:pt x="346" y="209"/>
                  </a:lnTo>
                  <a:lnTo>
                    <a:pt x="347" y="193"/>
                  </a:lnTo>
                  <a:lnTo>
                    <a:pt x="346" y="177"/>
                  </a:lnTo>
                  <a:lnTo>
                    <a:pt x="344" y="162"/>
                  </a:lnTo>
                  <a:lnTo>
                    <a:pt x="340" y="147"/>
                  </a:lnTo>
                  <a:lnTo>
                    <a:pt x="335" y="133"/>
                  </a:lnTo>
                  <a:lnTo>
                    <a:pt x="328" y="120"/>
                  </a:lnTo>
                  <a:lnTo>
                    <a:pt x="321" y="107"/>
                  </a:lnTo>
                  <a:lnTo>
                    <a:pt x="311" y="95"/>
                  </a:lnTo>
                  <a:lnTo>
                    <a:pt x="302" y="84"/>
                  </a:lnTo>
                  <a:lnTo>
                    <a:pt x="291" y="74"/>
                  </a:lnTo>
                  <a:lnTo>
                    <a:pt x="279" y="65"/>
                  </a:lnTo>
                  <a:lnTo>
                    <a:pt x="266" y="58"/>
                  </a:lnTo>
                  <a:lnTo>
                    <a:pt x="252" y="51"/>
                  </a:lnTo>
                  <a:lnTo>
                    <a:pt x="239" y="46"/>
                  </a:lnTo>
                  <a:lnTo>
                    <a:pt x="223" y="42"/>
                  </a:lnTo>
                  <a:lnTo>
                    <a:pt x="209" y="39"/>
                  </a:lnTo>
                  <a:lnTo>
                    <a:pt x="193" y="39"/>
                  </a:lnTo>
                  <a:close/>
                  <a:moveTo>
                    <a:pt x="193" y="386"/>
                  </a:moveTo>
                  <a:lnTo>
                    <a:pt x="173" y="385"/>
                  </a:lnTo>
                  <a:lnTo>
                    <a:pt x="154" y="382"/>
                  </a:lnTo>
                  <a:lnTo>
                    <a:pt x="135" y="378"/>
                  </a:lnTo>
                  <a:lnTo>
                    <a:pt x="118" y="372"/>
                  </a:lnTo>
                  <a:lnTo>
                    <a:pt x="101" y="363"/>
                  </a:lnTo>
                  <a:lnTo>
                    <a:pt x="85" y="353"/>
                  </a:lnTo>
                  <a:lnTo>
                    <a:pt x="69" y="343"/>
                  </a:lnTo>
                  <a:lnTo>
                    <a:pt x="56" y="330"/>
                  </a:lnTo>
                  <a:lnTo>
                    <a:pt x="43" y="316"/>
                  </a:lnTo>
                  <a:lnTo>
                    <a:pt x="33" y="301"/>
                  </a:lnTo>
                  <a:lnTo>
                    <a:pt x="23" y="285"/>
                  </a:lnTo>
                  <a:lnTo>
                    <a:pt x="14" y="268"/>
                  </a:lnTo>
                  <a:lnTo>
                    <a:pt x="9" y="251"/>
                  </a:lnTo>
                  <a:lnTo>
                    <a:pt x="3" y="232"/>
                  </a:lnTo>
                  <a:lnTo>
                    <a:pt x="0" y="213"/>
                  </a:lnTo>
                  <a:lnTo>
                    <a:pt x="0" y="193"/>
                  </a:lnTo>
                  <a:lnTo>
                    <a:pt x="0" y="173"/>
                  </a:lnTo>
                  <a:lnTo>
                    <a:pt x="3" y="154"/>
                  </a:lnTo>
                  <a:lnTo>
                    <a:pt x="9" y="136"/>
                  </a:lnTo>
                  <a:lnTo>
                    <a:pt x="14" y="118"/>
                  </a:lnTo>
                  <a:lnTo>
                    <a:pt x="23" y="101"/>
                  </a:lnTo>
                  <a:lnTo>
                    <a:pt x="33" y="85"/>
                  </a:lnTo>
                  <a:lnTo>
                    <a:pt x="43" y="71"/>
                  </a:lnTo>
                  <a:lnTo>
                    <a:pt x="56" y="56"/>
                  </a:lnTo>
                  <a:lnTo>
                    <a:pt x="69" y="45"/>
                  </a:lnTo>
                  <a:lnTo>
                    <a:pt x="85" y="33"/>
                  </a:lnTo>
                  <a:lnTo>
                    <a:pt x="101" y="23"/>
                  </a:lnTo>
                  <a:lnTo>
                    <a:pt x="118" y="16"/>
                  </a:lnTo>
                  <a:lnTo>
                    <a:pt x="135" y="9"/>
                  </a:lnTo>
                  <a:lnTo>
                    <a:pt x="154" y="5"/>
                  </a:lnTo>
                  <a:lnTo>
                    <a:pt x="173" y="2"/>
                  </a:lnTo>
                  <a:lnTo>
                    <a:pt x="193" y="0"/>
                  </a:lnTo>
                  <a:lnTo>
                    <a:pt x="212" y="2"/>
                  </a:lnTo>
                  <a:lnTo>
                    <a:pt x="232" y="5"/>
                  </a:lnTo>
                  <a:lnTo>
                    <a:pt x="251" y="9"/>
                  </a:lnTo>
                  <a:lnTo>
                    <a:pt x="268" y="16"/>
                  </a:lnTo>
                  <a:lnTo>
                    <a:pt x="285" y="23"/>
                  </a:lnTo>
                  <a:lnTo>
                    <a:pt x="301" y="33"/>
                  </a:lnTo>
                  <a:lnTo>
                    <a:pt x="315" y="45"/>
                  </a:lnTo>
                  <a:lnTo>
                    <a:pt x="330" y="56"/>
                  </a:lnTo>
                  <a:lnTo>
                    <a:pt x="341" y="71"/>
                  </a:lnTo>
                  <a:lnTo>
                    <a:pt x="353" y="85"/>
                  </a:lnTo>
                  <a:lnTo>
                    <a:pt x="363" y="101"/>
                  </a:lnTo>
                  <a:lnTo>
                    <a:pt x="370" y="118"/>
                  </a:lnTo>
                  <a:lnTo>
                    <a:pt x="377" y="136"/>
                  </a:lnTo>
                  <a:lnTo>
                    <a:pt x="382" y="154"/>
                  </a:lnTo>
                  <a:lnTo>
                    <a:pt x="384" y="173"/>
                  </a:lnTo>
                  <a:lnTo>
                    <a:pt x="386" y="193"/>
                  </a:lnTo>
                  <a:lnTo>
                    <a:pt x="384" y="213"/>
                  </a:lnTo>
                  <a:lnTo>
                    <a:pt x="382" y="232"/>
                  </a:lnTo>
                  <a:lnTo>
                    <a:pt x="377" y="251"/>
                  </a:lnTo>
                  <a:lnTo>
                    <a:pt x="370" y="268"/>
                  </a:lnTo>
                  <a:lnTo>
                    <a:pt x="363" y="285"/>
                  </a:lnTo>
                  <a:lnTo>
                    <a:pt x="353" y="301"/>
                  </a:lnTo>
                  <a:lnTo>
                    <a:pt x="341" y="316"/>
                  </a:lnTo>
                  <a:lnTo>
                    <a:pt x="330" y="330"/>
                  </a:lnTo>
                  <a:lnTo>
                    <a:pt x="315" y="343"/>
                  </a:lnTo>
                  <a:lnTo>
                    <a:pt x="301" y="353"/>
                  </a:lnTo>
                  <a:lnTo>
                    <a:pt x="285" y="363"/>
                  </a:lnTo>
                  <a:lnTo>
                    <a:pt x="268" y="372"/>
                  </a:lnTo>
                  <a:lnTo>
                    <a:pt x="251" y="378"/>
                  </a:lnTo>
                  <a:lnTo>
                    <a:pt x="232" y="382"/>
                  </a:lnTo>
                  <a:lnTo>
                    <a:pt x="212" y="385"/>
                  </a:lnTo>
                  <a:lnTo>
                    <a:pt x="193" y="38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</p:grpSp>
      <p:grpSp>
        <p:nvGrpSpPr>
          <p:cNvPr id="21" name="Group 75">
            <a:extLst>
              <a:ext uri="{FF2B5EF4-FFF2-40B4-BE49-F238E27FC236}">
                <a16:creationId xmlns:a16="http://schemas.microsoft.com/office/drawing/2014/main" id="{5879E2DB-97CF-4AA6-A275-85EDCA218C86}"/>
              </a:ext>
            </a:extLst>
          </p:cNvPr>
          <p:cNvGrpSpPr/>
          <p:nvPr/>
        </p:nvGrpSpPr>
        <p:grpSpPr>
          <a:xfrm rot="3609849" flipV="1">
            <a:off x="691232" y="2806792"/>
            <a:ext cx="455990" cy="476163"/>
            <a:chOff x="5009830" y="3762422"/>
            <a:chExt cx="449901" cy="451357"/>
          </a:xfrm>
          <a:solidFill>
            <a:schemeClr val="bg1"/>
          </a:solidFill>
        </p:grpSpPr>
        <p:sp>
          <p:nvSpPr>
            <p:cNvPr id="33" name="Freeform 467">
              <a:extLst>
                <a:ext uri="{FF2B5EF4-FFF2-40B4-BE49-F238E27FC236}">
                  <a16:creationId xmlns:a16="http://schemas.microsoft.com/office/drawing/2014/main" id="{1B5846F3-127D-45DB-A604-6368E038EFB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009830" y="3762422"/>
              <a:ext cx="449901" cy="451357"/>
            </a:xfrm>
            <a:custGeom>
              <a:avLst/>
              <a:gdLst>
                <a:gd name="T0" fmla="*/ 390 w 928"/>
                <a:gd name="T1" fmla="*/ 764 h 928"/>
                <a:gd name="T2" fmla="*/ 408 w 928"/>
                <a:gd name="T3" fmla="*/ 878 h 928"/>
                <a:gd name="T4" fmla="*/ 503 w 928"/>
                <a:gd name="T5" fmla="*/ 889 h 928"/>
                <a:gd name="T6" fmla="*/ 522 w 928"/>
                <a:gd name="T7" fmla="*/ 873 h 928"/>
                <a:gd name="T8" fmla="*/ 559 w 928"/>
                <a:gd name="T9" fmla="*/ 758 h 928"/>
                <a:gd name="T10" fmla="*/ 648 w 928"/>
                <a:gd name="T11" fmla="*/ 731 h 928"/>
                <a:gd name="T12" fmla="*/ 730 w 928"/>
                <a:gd name="T13" fmla="*/ 796 h 928"/>
                <a:gd name="T14" fmla="*/ 797 w 928"/>
                <a:gd name="T15" fmla="*/ 724 h 928"/>
                <a:gd name="T16" fmla="*/ 725 w 928"/>
                <a:gd name="T17" fmla="*/ 637 h 928"/>
                <a:gd name="T18" fmla="*/ 766 w 928"/>
                <a:gd name="T19" fmla="*/ 531 h 928"/>
                <a:gd name="T20" fmla="*/ 880 w 928"/>
                <a:gd name="T21" fmla="*/ 519 h 928"/>
                <a:gd name="T22" fmla="*/ 887 w 928"/>
                <a:gd name="T23" fmla="*/ 423 h 928"/>
                <a:gd name="T24" fmla="*/ 869 w 928"/>
                <a:gd name="T25" fmla="*/ 407 h 928"/>
                <a:gd name="T26" fmla="*/ 749 w 928"/>
                <a:gd name="T27" fmla="*/ 346 h 928"/>
                <a:gd name="T28" fmla="*/ 791 w 928"/>
                <a:gd name="T29" fmla="*/ 218 h 928"/>
                <a:gd name="T30" fmla="*/ 794 w 928"/>
                <a:gd name="T31" fmla="*/ 193 h 928"/>
                <a:gd name="T32" fmla="*/ 719 w 928"/>
                <a:gd name="T33" fmla="*/ 132 h 928"/>
                <a:gd name="T34" fmla="*/ 630 w 928"/>
                <a:gd name="T35" fmla="*/ 204 h 928"/>
                <a:gd name="T36" fmla="*/ 526 w 928"/>
                <a:gd name="T37" fmla="*/ 157 h 928"/>
                <a:gd name="T38" fmla="*/ 516 w 928"/>
                <a:gd name="T39" fmla="*/ 45 h 928"/>
                <a:gd name="T40" fmla="*/ 418 w 928"/>
                <a:gd name="T41" fmla="*/ 41 h 928"/>
                <a:gd name="T42" fmla="*/ 406 w 928"/>
                <a:gd name="T43" fmla="*/ 146 h 928"/>
                <a:gd name="T44" fmla="*/ 324 w 928"/>
                <a:gd name="T45" fmla="*/ 189 h 928"/>
                <a:gd name="T46" fmla="*/ 215 w 928"/>
                <a:gd name="T47" fmla="*/ 134 h 928"/>
                <a:gd name="T48" fmla="*/ 190 w 928"/>
                <a:gd name="T49" fmla="*/ 137 h 928"/>
                <a:gd name="T50" fmla="*/ 131 w 928"/>
                <a:gd name="T51" fmla="*/ 212 h 928"/>
                <a:gd name="T52" fmla="*/ 200 w 928"/>
                <a:gd name="T53" fmla="*/ 304 h 928"/>
                <a:gd name="T54" fmla="*/ 151 w 928"/>
                <a:gd name="T55" fmla="*/ 405 h 928"/>
                <a:gd name="T56" fmla="*/ 42 w 928"/>
                <a:gd name="T57" fmla="*/ 415 h 928"/>
                <a:gd name="T58" fmla="*/ 42 w 928"/>
                <a:gd name="T59" fmla="*/ 513 h 928"/>
                <a:gd name="T60" fmla="*/ 151 w 928"/>
                <a:gd name="T61" fmla="*/ 523 h 928"/>
                <a:gd name="T62" fmla="*/ 200 w 928"/>
                <a:gd name="T63" fmla="*/ 626 h 928"/>
                <a:gd name="T64" fmla="*/ 131 w 928"/>
                <a:gd name="T65" fmla="*/ 716 h 928"/>
                <a:gd name="T66" fmla="*/ 190 w 928"/>
                <a:gd name="T67" fmla="*/ 793 h 928"/>
                <a:gd name="T68" fmla="*/ 215 w 928"/>
                <a:gd name="T69" fmla="*/ 794 h 928"/>
                <a:gd name="T70" fmla="*/ 503 w 928"/>
                <a:gd name="T71" fmla="*/ 928 h 928"/>
                <a:gd name="T72" fmla="*/ 372 w 928"/>
                <a:gd name="T73" fmla="*/ 892 h 928"/>
                <a:gd name="T74" fmla="*/ 295 w 928"/>
                <a:gd name="T75" fmla="*/ 768 h 928"/>
                <a:gd name="T76" fmla="*/ 182 w 928"/>
                <a:gd name="T77" fmla="*/ 832 h 928"/>
                <a:gd name="T78" fmla="*/ 91 w 928"/>
                <a:gd name="T79" fmla="*/ 724 h 928"/>
                <a:gd name="T80" fmla="*/ 143 w 928"/>
                <a:gd name="T81" fmla="*/ 597 h 928"/>
                <a:gd name="T82" fmla="*/ 18 w 928"/>
                <a:gd name="T83" fmla="*/ 543 h 928"/>
                <a:gd name="T84" fmla="*/ 5 w 928"/>
                <a:gd name="T85" fmla="*/ 404 h 928"/>
                <a:gd name="T86" fmla="*/ 130 w 928"/>
                <a:gd name="T87" fmla="*/ 368 h 928"/>
                <a:gd name="T88" fmla="*/ 95 w 928"/>
                <a:gd name="T89" fmla="*/ 227 h 928"/>
                <a:gd name="T90" fmla="*/ 163 w 928"/>
                <a:gd name="T91" fmla="*/ 110 h 928"/>
                <a:gd name="T92" fmla="*/ 236 w 928"/>
                <a:gd name="T93" fmla="*/ 103 h 928"/>
                <a:gd name="T94" fmla="*/ 367 w 928"/>
                <a:gd name="T95" fmla="*/ 58 h 928"/>
                <a:gd name="T96" fmla="*/ 414 w 928"/>
                <a:gd name="T97" fmla="*/ 2 h 928"/>
                <a:gd name="T98" fmla="*/ 550 w 928"/>
                <a:gd name="T99" fmla="*/ 26 h 928"/>
                <a:gd name="T100" fmla="*/ 614 w 928"/>
                <a:gd name="T101" fmla="*/ 152 h 928"/>
                <a:gd name="T102" fmla="*/ 735 w 928"/>
                <a:gd name="T103" fmla="*/ 94 h 928"/>
                <a:gd name="T104" fmla="*/ 834 w 928"/>
                <a:gd name="T105" fmla="*/ 193 h 928"/>
                <a:gd name="T106" fmla="*/ 776 w 928"/>
                <a:gd name="T107" fmla="*/ 314 h 928"/>
                <a:gd name="T108" fmla="*/ 902 w 928"/>
                <a:gd name="T109" fmla="*/ 378 h 928"/>
                <a:gd name="T110" fmla="*/ 926 w 928"/>
                <a:gd name="T111" fmla="*/ 515 h 928"/>
                <a:gd name="T112" fmla="*/ 869 w 928"/>
                <a:gd name="T113" fmla="*/ 561 h 928"/>
                <a:gd name="T114" fmla="*/ 825 w 928"/>
                <a:gd name="T115" fmla="*/ 692 h 928"/>
                <a:gd name="T116" fmla="*/ 818 w 928"/>
                <a:gd name="T117" fmla="*/ 765 h 928"/>
                <a:gd name="T118" fmla="*/ 702 w 928"/>
                <a:gd name="T119" fmla="*/ 832 h 928"/>
                <a:gd name="T120" fmla="*/ 560 w 928"/>
                <a:gd name="T121" fmla="*/ 798 h 928"/>
                <a:gd name="T122" fmla="*/ 524 w 928"/>
                <a:gd name="T123" fmla="*/ 924 h 9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928" h="928">
                  <a:moveTo>
                    <a:pt x="293" y="725"/>
                  </a:moveTo>
                  <a:lnTo>
                    <a:pt x="298" y="726"/>
                  </a:lnTo>
                  <a:lnTo>
                    <a:pt x="303" y="728"/>
                  </a:lnTo>
                  <a:lnTo>
                    <a:pt x="324" y="739"/>
                  </a:lnTo>
                  <a:lnTo>
                    <a:pt x="346" y="749"/>
                  </a:lnTo>
                  <a:lnTo>
                    <a:pt x="367" y="758"/>
                  </a:lnTo>
                  <a:lnTo>
                    <a:pt x="390" y="764"/>
                  </a:lnTo>
                  <a:lnTo>
                    <a:pt x="396" y="767"/>
                  </a:lnTo>
                  <a:lnTo>
                    <a:pt x="402" y="771"/>
                  </a:lnTo>
                  <a:lnTo>
                    <a:pt x="405" y="777"/>
                  </a:lnTo>
                  <a:lnTo>
                    <a:pt x="406" y="783"/>
                  </a:lnTo>
                  <a:lnTo>
                    <a:pt x="406" y="870"/>
                  </a:lnTo>
                  <a:lnTo>
                    <a:pt x="406" y="873"/>
                  </a:lnTo>
                  <a:lnTo>
                    <a:pt x="408" y="878"/>
                  </a:lnTo>
                  <a:lnTo>
                    <a:pt x="409" y="881"/>
                  </a:lnTo>
                  <a:lnTo>
                    <a:pt x="411" y="883"/>
                  </a:lnTo>
                  <a:lnTo>
                    <a:pt x="414" y="886"/>
                  </a:lnTo>
                  <a:lnTo>
                    <a:pt x="418" y="888"/>
                  </a:lnTo>
                  <a:lnTo>
                    <a:pt x="421" y="889"/>
                  </a:lnTo>
                  <a:lnTo>
                    <a:pt x="425" y="889"/>
                  </a:lnTo>
                  <a:lnTo>
                    <a:pt x="503" y="889"/>
                  </a:lnTo>
                  <a:lnTo>
                    <a:pt x="506" y="889"/>
                  </a:lnTo>
                  <a:lnTo>
                    <a:pt x="510" y="888"/>
                  </a:lnTo>
                  <a:lnTo>
                    <a:pt x="513" y="886"/>
                  </a:lnTo>
                  <a:lnTo>
                    <a:pt x="516" y="883"/>
                  </a:lnTo>
                  <a:lnTo>
                    <a:pt x="519" y="881"/>
                  </a:lnTo>
                  <a:lnTo>
                    <a:pt x="520" y="878"/>
                  </a:lnTo>
                  <a:lnTo>
                    <a:pt x="522" y="873"/>
                  </a:lnTo>
                  <a:lnTo>
                    <a:pt x="522" y="870"/>
                  </a:lnTo>
                  <a:lnTo>
                    <a:pt x="522" y="783"/>
                  </a:lnTo>
                  <a:lnTo>
                    <a:pt x="523" y="777"/>
                  </a:lnTo>
                  <a:lnTo>
                    <a:pt x="526" y="771"/>
                  </a:lnTo>
                  <a:lnTo>
                    <a:pt x="530" y="767"/>
                  </a:lnTo>
                  <a:lnTo>
                    <a:pt x="536" y="764"/>
                  </a:lnTo>
                  <a:lnTo>
                    <a:pt x="559" y="758"/>
                  </a:lnTo>
                  <a:lnTo>
                    <a:pt x="582" y="749"/>
                  </a:lnTo>
                  <a:lnTo>
                    <a:pt x="604" y="739"/>
                  </a:lnTo>
                  <a:lnTo>
                    <a:pt x="624" y="728"/>
                  </a:lnTo>
                  <a:lnTo>
                    <a:pt x="631" y="725"/>
                  </a:lnTo>
                  <a:lnTo>
                    <a:pt x="637" y="725"/>
                  </a:lnTo>
                  <a:lnTo>
                    <a:pt x="642" y="726"/>
                  </a:lnTo>
                  <a:lnTo>
                    <a:pt x="648" y="731"/>
                  </a:lnTo>
                  <a:lnTo>
                    <a:pt x="709" y="793"/>
                  </a:lnTo>
                  <a:lnTo>
                    <a:pt x="712" y="794"/>
                  </a:lnTo>
                  <a:lnTo>
                    <a:pt x="716" y="796"/>
                  </a:lnTo>
                  <a:lnTo>
                    <a:pt x="719" y="797"/>
                  </a:lnTo>
                  <a:lnTo>
                    <a:pt x="723" y="797"/>
                  </a:lnTo>
                  <a:lnTo>
                    <a:pt x="726" y="797"/>
                  </a:lnTo>
                  <a:lnTo>
                    <a:pt x="730" y="796"/>
                  </a:lnTo>
                  <a:lnTo>
                    <a:pt x="733" y="794"/>
                  </a:lnTo>
                  <a:lnTo>
                    <a:pt x="736" y="793"/>
                  </a:lnTo>
                  <a:lnTo>
                    <a:pt x="791" y="738"/>
                  </a:lnTo>
                  <a:lnTo>
                    <a:pt x="794" y="735"/>
                  </a:lnTo>
                  <a:lnTo>
                    <a:pt x="795" y="731"/>
                  </a:lnTo>
                  <a:lnTo>
                    <a:pt x="797" y="728"/>
                  </a:lnTo>
                  <a:lnTo>
                    <a:pt x="797" y="724"/>
                  </a:lnTo>
                  <a:lnTo>
                    <a:pt x="797" y="721"/>
                  </a:lnTo>
                  <a:lnTo>
                    <a:pt x="795" y="716"/>
                  </a:lnTo>
                  <a:lnTo>
                    <a:pt x="794" y="713"/>
                  </a:lnTo>
                  <a:lnTo>
                    <a:pt x="791" y="711"/>
                  </a:lnTo>
                  <a:lnTo>
                    <a:pt x="730" y="649"/>
                  </a:lnTo>
                  <a:lnTo>
                    <a:pt x="726" y="643"/>
                  </a:lnTo>
                  <a:lnTo>
                    <a:pt x="725" y="637"/>
                  </a:lnTo>
                  <a:lnTo>
                    <a:pt x="725" y="631"/>
                  </a:lnTo>
                  <a:lnTo>
                    <a:pt x="727" y="626"/>
                  </a:lnTo>
                  <a:lnTo>
                    <a:pt x="739" y="604"/>
                  </a:lnTo>
                  <a:lnTo>
                    <a:pt x="749" y="582"/>
                  </a:lnTo>
                  <a:lnTo>
                    <a:pt x="758" y="561"/>
                  </a:lnTo>
                  <a:lnTo>
                    <a:pt x="763" y="538"/>
                  </a:lnTo>
                  <a:lnTo>
                    <a:pt x="766" y="531"/>
                  </a:lnTo>
                  <a:lnTo>
                    <a:pt x="771" y="526"/>
                  </a:lnTo>
                  <a:lnTo>
                    <a:pt x="776" y="523"/>
                  </a:lnTo>
                  <a:lnTo>
                    <a:pt x="782" y="522"/>
                  </a:lnTo>
                  <a:lnTo>
                    <a:pt x="869" y="522"/>
                  </a:lnTo>
                  <a:lnTo>
                    <a:pt x="873" y="522"/>
                  </a:lnTo>
                  <a:lnTo>
                    <a:pt x="876" y="520"/>
                  </a:lnTo>
                  <a:lnTo>
                    <a:pt x="880" y="519"/>
                  </a:lnTo>
                  <a:lnTo>
                    <a:pt x="883" y="516"/>
                  </a:lnTo>
                  <a:lnTo>
                    <a:pt x="886" y="513"/>
                  </a:lnTo>
                  <a:lnTo>
                    <a:pt x="887" y="510"/>
                  </a:lnTo>
                  <a:lnTo>
                    <a:pt x="887" y="507"/>
                  </a:lnTo>
                  <a:lnTo>
                    <a:pt x="889" y="503"/>
                  </a:lnTo>
                  <a:lnTo>
                    <a:pt x="889" y="425"/>
                  </a:lnTo>
                  <a:lnTo>
                    <a:pt x="887" y="423"/>
                  </a:lnTo>
                  <a:lnTo>
                    <a:pt x="887" y="418"/>
                  </a:lnTo>
                  <a:lnTo>
                    <a:pt x="884" y="415"/>
                  </a:lnTo>
                  <a:lnTo>
                    <a:pt x="883" y="412"/>
                  </a:lnTo>
                  <a:lnTo>
                    <a:pt x="880" y="410"/>
                  </a:lnTo>
                  <a:lnTo>
                    <a:pt x="877" y="408"/>
                  </a:lnTo>
                  <a:lnTo>
                    <a:pt x="873" y="407"/>
                  </a:lnTo>
                  <a:lnTo>
                    <a:pt x="869" y="407"/>
                  </a:lnTo>
                  <a:lnTo>
                    <a:pt x="782" y="407"/>
                  </a:lnTo>
                  <a:lnTo>
                    <a:pt x="776" y="405"/>
                  </a:lnTo>
                  <a:lnTo>
                    <a:pt x="771" y="402"/>
                  </a:lnTo>
                  <a:lnTo>
                    <a:pt x="766" y="398"/>
                  </a:lnTo>
                  <a:lnTo>
                    <a:pt x="763" y="392"/>
                  </a:lnTo>
                  <a:lnTo>
                    <a:pt x="758" y="369"/>
                  </a:lnTo>
                  <a:lnTo>
                    <a:pt x="749" y="346"/>
                  </a:lnTo>
                  <a:lnTo>
                    <a:pt x="739" y="325"/>
                  </a:lnTo>
                  <a:lnTo>
                    <a:pt x="727" y="303"/>
                  </a:lnTo>
                  <a:lnTo>
                    <a:pt x="725" y="297"/>
                  </a:lnTo>
                  <a:lnTo>
                    <a:pt x="725" y="291"/>
                  </a:lnTo>
                  <a:lnTo>
                    <a:pt x="726" y="286"/>
                  </a:lnTo>
                  <a:lnTo>
                    <a:pt x="730" y="280"/>
                  </a:lnTo>
                  <a:lnTo>
                    <a:pt x="791" y="218"/>
                  </a:lnTo>
                  <a:lnTo>
                    <a:pt x="794" y="215"/>
                  </a:lnTo>
                  <a:lnTo>
                    <a:pt x="795" y="212"/>
                  </a:lnTo>
                  <a:lnTo>
                    <a:pt x="797" y="209"/>
                  </a:lnTo>
                  <a:lnTo>
                    <a:pt x="797" y="205"/>
                  </a:lnTo>
                  <a:lnTo>
                    <a:pt x="797" y="201"/>
                  </a:lnTo>
                  <a:lnTo>
                    <a:pt x="795" y="198"/>
                  </a:lnTo>
                  <a:lnTo>
                    <a:pt x="794" y="193"/>
                  </a:lnTo>
                  <a:lnTo>
                    <a:pt x="791" y="191"/>
                  </a:lnTo>
                  <a:lnTo>
                    <a:pt x="736" y="136"/>
                  </a:lnTo>
                  <a:lnTo>
                    <a:pt x="733" y="134"/>
                  </a:lnTo>
                  <a:lnTo>
                    <a:pt x="730" y="133"/>
                  </a:lnTo>
                  <a:lnTo>
                    <a:pt x="726" y="132"/>
                  </a:lnTo>
                  <a:lnTo>
                    <a:pt x="723" y="132"/>
                  </a:lnTo>
                  <a:lnTo>
                    <a:pt x="719" y="132"/>
                  </a:lnTo>
                  <a:lnTo>
                    <a:pt x="716" y="133"/>
                  </a:lnTo>
                  <a:lnTo>
                    <a:pt x="712" y="134"/>
                  </a:lnTo>
                  <a:lnTo>
                    <a:pt x="709" y="136"/>
                  </a:lnTo>
                  <a:lnTo>
                    <a:pt x="648" y="198"/>
                  </a:lnTo>
                  <a:lnTo>
                    <a:pt x="642" y="202"/>
                  </a:lnTo>
                  <a:lnTo>
                    <a:pt x="637" y="204"/>
                  </a:lnTo>
                  <a:lnTo>
                    <a:pt x="630" y="204"/>
                  </a:lnTo>
                  <a:lnTo>
                    <a:pt x="624" y="201"/>
                  </a:lnTo>
                  <a:lnTo>
                    <a:pt x="604" y="189"/>
                  </a:lnTo>
                  <a:lnTo>
                    <a:pt x="582" y="179"/>
                  </a:lnTo>
                  <a:lnTo>
                    <a:pt x="559" y="170"/>
                  </a:lnTo>
                  <a:lnTo>
                    <a:pt x="536" y="165"/>
                  </a:lnTo>
                  <a:lnTo>
                    <a:pt x="530" y="162"/>
                  </a:lnTo>
                  <a:lnTo>
                    <a:pt x="526" y="157"/>
                  </a:lnTo>
                  <a:lnTo>
                    <a:pt x="523" y="152"/>
                  </a:lnTo>
                  <a:lnTo>
                    <a:pt x="522" y="146"/>
                  </a:lnTo>
                  <a:lnTo>
                    <a:pt x="522" y="58"/>
                  </a:lnTo>
                  <a:lnTo>
                    <a:pt x="522" y="55"/>
                  </a:lnTo>
                  <a:lnTo>
                    <a:pt x="520" y="51"/>
                  </a:lnTo>
                  <a:lnTo>
                    <a:pt x="519" y="48"/>
                  </a:lnTo>
                  <a:lnTo>
                    <a:pt x="516" y="45"/>
                  </a:lnTo>
                  <a:lnTo>
                    <a:pt x="513" y="42"/>
                  </a:lnTo>
                  <a:lnTo>
                    <a:pt x="510" y="41"/>
                  </a:lnTo>
                  <a:lnTo>
                    <a:pt x="506" y="39"/>
                  </a:lnTo>
                  <a:lnTo>
                    <a:pt x="503" y="39"/>
                  </a:lnTo>
                  <a:lnTo>
                    <a:pt x="425" y="39"/>
                  </a:lnTo>
                  <a:lnTo>
                    <a:pt x="421" y="39"/>
                  </a:lnTo>
                  <a:lnTo>
                    <a:pt x="418" y="41"/>
                  </a:lnTo>
                  <a:lnTo>
                    <a:pt x="414" y="42"/>
                  </a:lnTo>
                  <a:lnTo>
                    <a:pt x="411" y="45"/>
                  </a:lnTo>
                  <a:lnTo>
                    <a:pt x="409" y="48"/>
                  </a:lnTo>
                  <a:lnTo>
                    <a:pt x="408" y="51"/>
                  </a:lnTo>
                  <a:lnTo>
                    <a:pt x="406" y="55"/>
                  </a:lnTo>
                  <a:lnTo>
                    <a:pt x="406" y="58"/>
                  </a:lnTo>
                  <a:lnTo>
                    <a:pt x="406" y="146"/>
                  </a:lnTo>
                  <a:lnTo>
                    <a:pt x="405" y="152"/>
                  </a:lnTo>
                  <a:lnTo>
                    <a:pt x="402" y="157"/>
                  </a:lnTo>
                  <a:lnTo>
                    <a:pt x="396" y="162"/>
                  </a:lnTo>
                  <a:lnTo>
                    <a:pt x="390" y="165"/>
                  </a:lnTo>
                  <a:lnTo>
                    <a:pt x="367" y="170"/>
                  </a:lnTo>
                  <a:lnTo>
                    <a:pt x="346" y="179"/>
                  </a:lnTo>
                  <a:lnTo>
                    <a:pt x="324" y="189"/>
                  </a:lnTo>
                  <a:lnTo>
                    <a:pt x="303" y="201"/>
                  </a:lnTo>
                  <a:lnTo>
                    <a:pt x="297" y="204"/>
                  </a:lnTo>
                  <a:lnTo>
                    <a:pt x="291" y="204"/>
                  </a:lnTo>
                  <a:lnTo>
                    <a:pt x="284" y="202"/>
                  </a:lnTo>
                  <a:lnTo>
                    <a:pt x="280" y="198"/>
                  </a:lnTo>
                  <a:lnTo>
                    <a:pt x="218" y="137"/>
                  </a:lnTo>
                  <a:lnTo>
                    <a:pt x="215" y="134"/>
                  </a:lnTo>
                  <a:lnTo>
                    <a:pt x="212" y="133"/>
                  </a:lnTo>
                  <a:lnTo>
                    <a:pt x="208" y="132"/>
                  </a:lnTo>
                  <a:lnTo>
                    <a:pt x="205" y="132"/>
                  </a:lnTo>
                  <a:lnTo>
                    <a:pt x="200" y="132"/>
                  </a:lnTo>
                  <a:lnTo>
                    <a:pt x="196" y="133"/>
                  </a:lnTo>
                  <a:lnTo>
                    <a:pt x="193" y="134"/>
                  </a:lnTo>
                  <a:lnTo>
                    <a:pt x="190" y="137"/>
                  </a:lnTo>
                  <a:lnTo>
                    <a:pt x="136" y="191"/>
                  </a:lnTo>
                  <a:lnTo>
                    <a:pt x="133" y="195"/>
                  </a:lnTo>
                  <a:lnTo>
                    <a:pt x="131" y="198"/>
                  </a:lnTo>
                  <a:lnTo>
                    <a:pt x="131" y="201"/>
                  </a:lnTo>
                  <a:lnTo>
                    <a:pt x="130" y="205"/>
                  </a:lnTo>
                  <a:lnTo>
                    <a:pt x="131" y="208"/>
                  </a:lnTo>
                  <a:lnTo>
                    <a:pt x="131" y="212"/>
                  </a:lnTo>
                  <a:lnTo>
                    <a:pt x="133" y="215"/>
                  </a:lnTo>
                  <a:lnTo>
                    <a:pt x="136" y="218"/>
                  </a:lnTo>
                  <a:lnTo>
                    <a:pt x="198" y="280"/>
                  </a:lnTo>
                  <a:lnTo>
                    <a:pt x="200" y="286"/>
                  </a:lnTo>
                  <a:lnTo>
                    <a:pt x="203" y="291"/>
                  </a:lnTo>
                  <a:lnTo>
                    <a:pt x="202" y="297"/>
                  </a:lnTo>
                  <a:lnTo>
                    <a:pt x="200" y="304"/>
                  </a:lnTo>
                  <a:lnTo>
                    <a:pt x="189" y="325"/>
                  </a:lnTo>
                  <a:lnTo>
                    <a:pt x="179" y="346"/>
                  </a:lnTo>
                  <a:lnTo>
                    <a:pt x="170" y="369"/>
                  </a:lnTo>
                  <a:lnTo>
                    <a:pt x="163" y="392"/>
                  </a:lnTo>
                  <a:lnTo>
                    <a:pt x="162" y="398"/>
                  </a:lnTo>
                  <a:lnTo>
                    <a:pt x="157" y="402"/>
                  </a:lnTo>
                  <a:lnTo>
                    <a:pt x="151" y="405"/>
                  </a:lnTo>
                  <a:lnTo>
                    <a:pt x="144" y="407"/>
                  </a:lnTo>
                  <a:lnTo>
                    <a:pt x="58" y="407"/>
                  </a:lnTo>
                  <a:lnTo>
                    <a:pt x="54" y="407"/>
                  </a:lnTo>
                  <a:lnTo>
                    <a:pt x="51" y="408"/>
                  </a:lnTo>
                  <a:lnTo>
                    <a:pt x="48" y="410"/>
                  </a:lnTo>
                  <a:lnTo>
                    <a:pt x="45" y="412"/>
                  </a:lnTo>
                  <a:lnTo>
                    <a:pt x="42" y="415"/>
                  </a:lnTo>
                  <a:lnTo>
                    <a:pt x="41" y="418"/>
                  </a:lnTo>
                  <a:lnTo>
                    <a:pt x="39" y="423"/>
                  </a:lnTo>
                  <a:lnTo>
                    <a:pt x="39" y="425"/>
                  </a:lnTo>
                  <a:lnTo>
                    <a:pt x="39" y="503"/>
                  </a:lnTo>
                  <a:lnTo>
                    <a:pt x="39" y="507"/>
                  </a:lnTo>
                  <a:lnTo>
                    <a:pt x="41" y="510"/>
                  </a:lnTo>
                  <a:lnTo>
                    <a:pt x="42" y="513"/>
                  </a:lnTo>
                  <a:lnTo>
                    <a:pt x="45" y="516"/>
                  </a:lnTo>
                  <a:lnTo>
                    <a:pt x="48" y="519"/>
                  </a:lnTo>
                  <a:lnTo>
                    <a:pt x="51" y="520"/>
                  </a:lnTo>
                  <a:lnTo>
                    <a:pt x="54" y="522"/>
                  </a:lnTo>
                  <a:lnTo>
                    <a:pt x="58" y="522"/>
                  </a:lnTo>
                  <a:lnTo>
                    <a:pt x="144" y="522"/>
                  </a:lnTo>
                  <a:lnTo>
                    <a:pt x="151" y="523"/>
                  </a:lnTo>
                  <a:lnTo>
                    <a:pt x="157" y="526"/>
                  </a:lnTo>
                  <a:lnTo>
                    <a:pt x="162" y="531"/>
                  </a:lnTo>
                  <a:lnTo>
                    <a:pt x="163" y="538"/>
                  </a:lnTo>
                  <a:lnTo>
                    <a:pt x="170" y="561"/>
                  </a:lnTo>
                  <a:lnTo>
                    <a:pt x="179" y="582"/>
                  </a:lnTo>
                  <a:lnTo>
                    <a:pt x="189" y="604"/>
                  </a:lnTo>
                  <a:lnTo>
                    <a:pt x="200" y="626"/>
                  </a:lnTo>
                  <a:lnTo>
                    <a:pt x="202" y="631"/>
                  </a:lnTo>
                  <a:lnTo>
                    <a:pt x="203" y="637"/>
                  </a:lnTo>
                  <a:lnTo>
                    <a:pt x="200" y="643"/>
                  </a:lnTo>
                  <a:lnTo>
                    <a:pt x="198" y="649"/>
                  </a:lnTo>
                  <a:lnTo>
                    <a:pt x="136" y="711"/>
                  </a:lnTo>
                  <a:lnTo>
                    <a:pt x="134" y="713"/>
                  </a:lnTo>
                  <a:lnTo>
                    <a:pt x="131" y="716"/>
                  </a:lnTo>
                  <a:lnTo>
                    <a:pt x="131" y="721"/>
                  </a:lnTo>
                  <a:lnTo>
                    <a:pt x="130" y="724"/>
                  </a:lnTo>
                  <a:lnTo>
                    <a:pt x="131" y="728"/>
                  </a:lnTo>
                  <a:lnTo>
                    <a:pt x="131" y="731"/>
                  </a:lnTo>
                  <a:lnTo>
                    <a:pt x="134" y="735"/>
                  </a:lnTo>
                  <a:lnTo>
                    <a:pt x="136" y="738"/>
                  </a:lnTo>
                  <a:lnTo>
                    <a:pt x="190" y="793"/>
                  </a:lnTo>
                  <a:lnTo>
                    <a:pt x="193" y="794"/>
                  </a:lnTo>
                  <a:lnTo>
                    <a:pt x="196" y="796"/>
                  </a:lnTo>
                  <a:lnTo>
                    <a:pt x="200" y="797"/>
                  </a:lnTo>
                  <a:lnTo>
                    <a:pt x="205" y="797"/>
                  </a:lnTo>
                  <a:lnTo>
                    <a:pt x="208" y="797"/>
                  </a:lnTo>
                  <a:lnTo>
                    <a:pt x="212" y="796"/>
                  </a:lnTo>
                  <a:lnTo>
                    <a:pt x="215" y="794"/>
                  </a:lnTo>
                  <a:lnTo>
                    <a:pt x="218" y="793"/>
                  </a:lnTo>
                  <a:lnTo>
                    <a:pt x="280" y="731"/>
                  </a:lnTo>
                  <a:lnTo>
                    <a:pt x="282" y="728"/>
                  </a:lnTo>
                  <a:lnTo>
                    <a:pt x="285" y="726"/>
                  </a:lnTo>
                  <a:lnTo>
                    <a:pt x="290" y="725"/>
                  </a:lnTo>
                  <a:lnTo>
                    <a:pt x="293" y="725"/>
                  </a:lnTo>
                  <a:close/>
                  <a:moveTo>
                    <a:pt x="503" y="928"/>
                  </a:moveTo>
                  <a:lnTo>
                    <a:pt x="425" y="928"/>
                  </a:lnTo>
                  <a:lnTo>
                    <a:pt x="414" y="927"/>
                  </a:lnTo>
                  <a:lnTo>
                    <a:pt x="402" y="924"/>
                  </a:lnTo>
                  <a:lnTo>
                    <a:pt x="392" y="918"/>
                  </a:lnTo>
                  <a:lnTo>
                    <a:pt x="383" y="911"/>
                  </a:lnTo>
                  <a:lnTo>
                    <a:pt x="378" y="902"/>
                  </a:lnTo>
                  <a:lnTo>
                    <a:pt x="372" y="892"/>
                  </a:lnTo>
                  <a:lnTo>
                    <a:pt x="369" y="882"/>
                  </a:lnTo>
                  <a:lnTo>
                    <a:pt x="367" y="870"/>
                  </a:lnTo>
                  <a:lnTo>
                    <a:pt x="367" y="798"/>
                  </a:lnTo>
                  <a:lnTo>
                    <a:pt x="349" y="793"/>
                  </a:lnTo>
                  <a:lnTo>
                    <a:pt x="330" y="785"/>
                  </a:lnTo>
                  <a:lnTo>
                    <a:pt x="313" y="777"/>
                  </a:lnTo>
                  <a:lnTo>
                    <a:pt x="295" y="768"/>
                  </a:lnTo>
                  <a:lnTo>
                    <a:pt x="245" y="820"/>
                  </a:lnTo>
                  <a:lnTo>
                    <a:pt x="236" y="827"/>
                  </a:lnTo>
                  <a:lnTo>
                    <a:pt x="226" y="832"/>
                  </a:lnTo>
                  <a:lnTo>
                    <a:pt x="215" y="834"/>
                  </a:lnTo>
                  <a:lnTo>
                    <a:pt x="205" y="836"/>
                  </a:lnTo>
                  <a:lnTo>
                    <a:pt x="193" y="834"/>
                  </a:lnTo>
                  <a:lnTo>
                    <a:pt x="182" y="832"/>
                  </a:lnTo>
                  <a:lnTo>
                    <a:pt x="172" y="827"/>
                  </a:lnTo>
                  <a:lnTo>
                    <a:pt x="163" y="820"/>
                  </a:lnTo>
                  <a:lnTo>
                    <a:pt x="108" y="765"/>
                  </a:lnTo>
                  <a:lnTo>
                    <a:pt x="101" y="757"/>
                  </a:lnTo>
                  <a:lnTo>
                    <a:pt x="95" y="747"/>
                  </a:lnTo>
                  <a:lnTo>
                    <a:pt x="92" y="735"/>
                  </a:lnTo>
                  <a:lnTo>
                    <a:pt x="91" y="724"/>
                  </a:lnTo>
                  <a:lnTo>
                    <a:pt x="92" y="712"/>
                  </a:lnTo>
                  <a:lnTo>
                    <a:pt x="95" y="702"/>
                  </a:lnTo>
                  <a:lnTo>
                    <a:pt x="101" y="692"/>
                  </a:lnTo>
                  <a:lnTo>
                    <a:pt x="108" y="683"/>
                  </a:lnTo>
                  <a:lnTo>
                    <a:pt x="160" y="631"/>
                  </a:lnTo>
                  <a:lnTo>
                    <a:pt x="150" y="616"/>
                  </a:lnTo>
                  <a:lnTo>
                    <a:pt x="143" y="597"/>
                  </a:lnTo>
                  <a:lnTo>
                    <a:pt x="136" y="580"/>
                  </a:lnTo>
                  <a:lnTo>
                    <a:pt x="130" y="561"/>
                  </a:lnTo>
                  <a:lnTo>
                    <a:pt x="58" y="561"/>
                  </a:lnTo>
                  <a:lnTo>
                    <a:pt x="46" y="559"/>
                  </a:lnTo>
                  <a:lnTo>
                    <a:pt x="36" y="556"/>
                  </a:lnTo>
                  <a:lnTo>
                    <a:pt x="26" y="551"/>
                  </a:lnTo>
                  <a:lnTo>
                    <a:pt x="18" y="543"/>
                  </a:lnTo>
                  <a:lnTo>
                    <a:pt x="10" y="535"/>
                  </a:lnTo>
                  <a:lnTo>
                    <a:pt x="5" y="526"/>
                  </a:lnTo>
                  <a:lnTo>
                    <a:pt x="2" y="515"/>
                  </a:lnTo>
                  <a:lnTo>
                    <a:pt x="0" y="503"/>
                  </a:lnTo>
                  <a:lnTo>
                    <a:pt x="0" y="425"/>
                  </a:lnTo>
                  <a:lnTo>
                    <a:pt x="2" y="414"/>
                  </a:lnTo>
                  <a:lnTo>
                    <a:pt x="5" y="404"/>
                  </a:lnTo>
                  <a:lnTo>
                    <a:pt x="10" y="394"/>
                  </a:lnTo>
                  <a:lnTo>
                    <a:pt x="18" y="385"/>
                  </a:lnTo>
                  <a:lnTo>
                    <a:pt x="26" y="378"/>
                  </a:lnTo>
                  <a:lnTo>
                    <a:pt x="36" y="372"/>
                  </a:lnTo>
                  <a:lnTo>
                    <a:pt x="46" y="369"/>
                  </a:lnTo>
                  <a:lnTo>
                    <a:pt x="58" y="368"/>
                  </a:lnTo>
                  <a:lnTo>
                    <a:pt x="130" y="368"/>
                  </a:lnTo>
                  <a:lnTo>
                    <a:pt x="136" y="349"/>
                  </a:lnTo>
                  <a:lnTo>
                    <a:pt x="143" y="332"/>
                  </a:lnTo>
                  <a:lnTo>
                    <a:pt x="150" y="314"/>
                  </a:lnTo>
                  <a:lnTo>
                    <a:pt x="160" y="297"/>
                  </a:lnTo>
                  <a:lnTo>
                    <a:pt x="108" y="245"/>
                  </a:lnTo>
                  <a:lnTo>
                    <a:pt x="101" y="237"/>
                  </a:lnTo>
                  <a:lnTo>
                    <a:pt x="95" y="227"/>
                  </a:lnTo>
                  <a:lnTo>
                    <a:pt x="92" y="217"/>
                  </a:lnTo>
                  <a:lnTo>
                    <a:pt x="91" y="205"/>
                  </a:lnTo>
                  <a:lnTo>
                    <a:pt x="92" y="193"/>
                  </a:lnTo>
                  <a:lnTo>
                    <a:pt x="95" y="183"/>
                  </a:lnTo>
                  <a:lnTo>
                    <a:pt x="101" y="173"/>
                  </a:lnTo>
                  <a:lnTo>
                    <a:pt x="108" y="163"/>
                  </a:lnTo>
                  <a:lnTo>
                    <a:pt x="163" y="110"/>
                  </a:lnTo>
                  <a:lnTo>
                    <a:pt x="172" y="103"/>
                  </a:lnTo>
                  <a:lnTo>
                    <a:pt x="182" y="97"/>
                  </a:lnTo>
                  <a:lnTo>
                    <a:pt x="193" y="94"/>
                  </a:lnTo>
                  <a:lnTo>
                    <a:pt x="205" y="93"/>
                  </a:lnTo>
                  <a:lnTo>
                    <a:pt x="215" y="94"/>
                  </a:lnTo>
                  <a:lnTo>
                    <a:pt x="226" y="97"/>
                  </a:lnTo>
                  <a:lnTo>
                    <a:pt x="236" y="103"/>
                  </a:lnTo>
                  <a:lnTo>
                    <a:pt x="245" y="110"/>
                  </a:lnTo>
                  <a:lnTo>
                    <a:pt x="295" y="160"/>
                  </a:lnTo>
                  <a:lnTo>
                    <a:pt x="313" y="152"/>
                  </a:lnTo>
                  <a:lnTo>
                    <a:pt x="330" y="143"/>
                  </a:lnTo>
                  <a:lnTo>
                    <a:pt x="349" y="136"/>
                  </a:lnTo>
                  <a:lnTo>
                    <a:pt x="367" y="130"/>
                  </a:lnTo>
                  <a:lnTo>
                    <a:pt x="367" y="58"/>
                  </a:lnTo>
                  <a:lnTo>
                    <a:pt x="369" y="47"/>
                  </a:lnTo>
                  <a:lnTo>
                    <a:pt x="372" y="36"/>
                  </a:lnTo>
                  <a:lnTo>
                    <a:pt x="378" y="26"/>
                  </a:lnTo>
                  <a:lnTo>
                    <a:pt x="383" y="18"/>
                  </a:lnTo>
                  <a:lnTo>
                    <a:pt x="392" y="11"/>
                  </a:lnTo>
                  <a:lnTo>
                    <a:pt x="402" y="5"/>
                  </a:lnTo>
                  <a:lnTo>
                    <a:pt x="414" y="2"/>
                  </a:lnTo>
                  <a:lnTo>
                    <a:pt x="425" y="0"/>
                  </a:lnTo>
                  <a:lnTo>
                    <a:pt x="503" y="0"/>
                  </a:lnTo>
                  <a:lnTo>
                    <a:pt x="514" y="2"/>
                  </a:lnTo>
                  <a:lnTo>
                    <a:pt x="524" y="5"/>
                  </a:lnTo>
                  <a:lnTo>
                    <a:pt x="534" y="11"/>
                  </a:lnTo>
                  <a:lnTo>
                    <a:pt x="543" y="18"/>
                  </a:lnTo>
                  <a:lnTo>
                    <a:pt x="550" y="26"/>
                  </a:lnTo>
                  <a:lnTo>
                    <a:pt x="556" y="36"/>
                  </a:lnTo>
                  <a:lnTo>
                    <a:pt x="559" y="47"/>
                  </a:lnTo>
                  <a:lnTo>
                    <a:pt x="560" y="58"/>
                  </a:lnTo>
                  <a:lnTo>
                    <a:pt x="560" y="130"/>
                  </a:lnTo>
                  <a:lnTo>
                    <a:pt x="579" y="137"/>
                  </a:lnTo>
                  <a:lnTo>
                    <a:pt x="596" y="143"/>
                  </a:lnTo>
                  <a:lnTo>
                    <a:pt x="614" y="152"/>
                  </a:lnTo>
                  <a:lnTo>
                    <a:pt x="631" y="160"/>
                  </a:lnTo>
                  <a:lnTo>
                    <a:pt x="681" y="110"/>
                  </a:lnTo>
                  <a:lnTo>
                    <a:pt x="691" y="103"/>
                  </a:lnTo>
                  <a:lnTo>
                    <a:pt x="702" y="97"/>
                  </a:lnTo>
                  <a:lnTo>
                    <a:pt x="712" y="94"/>
                  </a:lnTo>
                  <a:lnTo>
                    <a:pt x="723" y="93"/>
                  </a:lnTo>
                  <a:lnTo>
                    <a:pt x="735" y="94"/>
                  </a:lnTo>
                  <a:lnTo>
                    <a:pt x="745" y="97"/>
                  </a:lnTo>
                  <a:lnTo>
                    <a:pt x="755" y="103"/>
                  </a:lnTo>
                  <a:lnTo>
                    <a:pt x="763" y="110"/>
                  </a:lnTo>
                  <a:lnTo>
                    <a:pt x="818" y="163"/>
                  </a:lnTo>
                  <a:lnTo>
                    <a:pt x="825" y="173"/>
                  </a:lnTo>
                  <a:lnTo>
                    <a:pt x="831" y="182"/>
                  </a:lnTo>
                  <a:lnTo>
                    <a:pt x="834" y="193"/>
                  </a:lnTo>
                  <a:lnTo>
                    <a:pt x="835" y="205"/>
                  </a:lnTo>
                  <a:lnTo>
                    <a:pt x="834" y="217"/>
                  </a:lnTo>
                  <a:lnTo>
                    <a:pt x="831" y="227"/>
                  </a:lnTo>
                  <a:lnTo>
                    <a:pt x="825" y="237"/>
                  </a:lnTo>
                  <a:lnTo>
                    <a:pt x="818" y="245"/>
                  </a:lnTo>
                  <a:lnTo>
                    <a:pt x="768" y="297"/>
                  </a:lnTo>
                  <a:lnTo>
                    <a:pt x="776" y="314"/>
                  </a:lnTo>
                  <a:lnTo>
                    <a:pt x="785" y="332"/>
                  </a:lnTo>
                  <a:lnTo>
                    <a:pt x="791" y="349"/>
                  </a:lnTo>
                  <a:lnTo>
                    <a:pt x="797" y="368"/>
                  </a:lnTo>
                  <a:lnTo>
                    <a:pt x="869" y="368"/>
                  </a:lnTo>
                  <a:lnTo>
                    <a:pt x="880" y="369"/>
                  </a:lnTo>
                  <a:lnTo>
                    <a:pt x="892" y="372"/>
                  </a:lnTo>
                  <a:lnTo>
                    <a:pt x="902" y="378"/>
                  </a:lnTo>
                  <a:lnTo>
                    <a:pt x="910" y="385"/>
                  </a:lnTo>
                  <a:lnTo>
                    <a:pt x="918" y="394"/>
                  </a:lnTo>
                  <a:lnTo>
                    <a:pt x="922" y="404"/>
                  </a:lnTo>
                  <a:lnTo>
                    <a:pt x="926" y="414"/>
                  </a:lnTo>
                  <a:lnTo>
                    <a:pt x="928" y="425"/>
                  </a:lnTo>
                  <a:lnTo>
                    <a:pt x="928" y="503"/>
                  </a:lnTo>
                  <a:lnTo>
                    <a:pt x="926" y="515"/>
                  </a:lnTo>
                  <a:lnTo>
                    <a:pt x="923" y="525"/>
                  </a:lnTo>
                  <a:lnTo>
                    <a:pt x="918" y="535"/>
                  </a:lnTo>
                  <a:lnTo>
                    <a:pt x="910" y="543"/>
                  </a:lnTo>
                  <a:lnTo>
                    <a:pt x="902" y="551"/>
                  </a:lnTo>
                  <a:lnTo>
                    <a:pt x="892" y="556"/>
                  </a:lnTo>
                  <a:lnTo>
                    <a:pt x="880" y="559"/>
                  </a:lnTo>
                  <a:lnTo>
                    <a:pt x="869" y="561"/>
                  </a:lnTo>
                  <a:lnTo>
                    <a:pt x="797" y="561"/>
                  </a:lnTo>
                  <a:lnTo>
                    <a:pt x="791" y="580"/>
                  </a:lnTo>
                  <a:lnTo>
                    <a:pt x="785" y="597"/>
                  </a:lnTo>
                  <a:lnTo>
                    <a:pt x="776" y="616"/>
                  </a:lnTo>
                  <a:lnTo>
                    <a:pt x="768" y="631"/>
                  </a:lnTo>
                  <a:lnTo>
                    <a:pt x="818" y="683"/>
                  </a:lnTo>
                  <a:lnTo>
                    <a:pt x="825" y="692"/>
                  </a:lnTo>
                  <a:lnTo>
                    <a:pt x="831" y="702"/>
                  </a:lnTo>
                  <a:lnTo>
                    <a:pt x="834" y="713"/>
                  </a:lnTo>
                  <a:lnTo>
                    <a:pt x="835" y="724"/>
                  </a:lnTo>
                  <a:lnTo>
                    <a:pt x="834" y="735"/>
                  </a:lnTo>
                  <a:lnTo>
                    <a:pt x="831" y="745"/>
                  </a:lnTo>
                  <a:lnTo>
                    <a:pt x="825" y="755"/>
                  </a:lnTo>
                  <a:lnTo>
                    <a:pt x="818" y="765"/>
                  </a:lnTo>
                  <a:lnTo>
                    <a:pt x="763" y="820"/>
                  </a:lnTo>
                  <a:lnTo>
                    <a:pt x="755" y="827"/>
                  </a:lnTo>
                  <a:lnTo>
                    <a:pt x="745" y="832"/>
                  </a:lnTo>
                  <a:lnTo>
                    <a:pt x="735" y="834"/>
                  </a:lnTo>
                  <a:lnTo>
                    <a:pt x="723" y="836"/>
                  </a:lnTo>
                  <a:lnTo>
                    <a:pt x="712" y="834"/>
                  </a:lnTo>
                  <a:lnTo>
                    <a:pt x="702" y="832"/>
                  </a:lnTo>
                  <a:lnTo>
                    <a:pt x="691" y="827"/>
                  </a:lnTo>
                  <a:lnTo>
                    <a:pt x="681" y="820"/>
                  </a:lnTo>
                  <a:lnTo>
                    <a:pt x="631" y="768"/>
                  </a:lnTo>
                  <a:lnTo>
                    <a:pt x="614" y="777"/>
                  </a:lnTo>
                  <a:lnTo>
                    <a:pt x="596" y="785"/>
                  </a:lnTo>
                  <a:lnTo>
                    <a:pt x="579" y="793"/>
                  </a:lnTo>
                  <a:lnTo>
                    <a:pt x="560" y="798"/>
                  </a:lnTo>
                  <a:lnTo>
                    <a:pt x="560" y="870"/>
                  </a:lnTo>
                  <a:lnTo>
                    <a:pt x="559" y="882"/>
                  </a:lnTo>
                  <a:lnTo>
                    <a:pt x="556" y="892"/>
                  </a:lnTo>
                  <a:lnTo>
                    <a:pt x="550" y="902"/>
                  </a:lnTo>
                  <a:lnTo>
                    <a:pt x="543" y="911"/>
                  </a:lnTo>
                  <a:lnTo>
                    <a:pt x="534" y="918"/>
                  </a:lnTo>
                  <a:lnTo>
                    <a:pt x="524" y="924"/>
                  </a:lnTo>
                  <a:lnTo>
                    <a:pt x="514" y="927"/>
                  </a:lnTo>
                  <a:lnTo>
                    <a:pt x="503" y="92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34" name="Freeform 468">
              <a:extLst>
                <a:ext uri="{FF2B5EF4-FFF2-40B4-BE49-F238E27FC236}">
                  <a16:creationId xmlns:a16="http://schemas.microsoft.com/office/drawing/2014/main" id="{B832A38B-A822-4823-9A5C-49E4166D3CE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140870" y="3894917"/>
              <a:ext cx="187823" cy="186367"/>
            </a:xfrm>
            <a:custGeom>
              <a:avLst/>
              <a:gdLst>
                <a:gd name="T0" fmla="*/ 161 w 386"/>
                <a:gd name="T1" fmla="*/ 42 h 386"/>
                <a:gd name="T2" fmla="*/ 119 w 386"/>
                <a:gd name="T3" fmla="*/ 58 h 386"/>
                <a:gd name="T4" fmla="*/ 83 w 386"/>
                <a:gd name="T5" fmla="*/ 84 h 386"/>
                <a:gd name="T6" fmla="*/ 56 w 386"/>
                <a:gd name="T7" fmla="*/ 120 h 386"/>
                <a:gd name="T8" fmla="*/ 42 w 386"/>
                <a:gd name="T9" fmla="*/ 162 h 386"/>
                <a:gd name="T10" fmla="*/ 39 w 386"/>
                <a:gd name="T11" fmla="*/ 209 h 386"/>
                <a:gd name="T12" fmla="*/ 50 w 386"/>
                <a:gd name="T13" fmla="*/ 254 h 386"/>
                <a:gd name="T14" fmla="*/ 73 w 386"/>
                <a:gd name="T15" fmla="*/ 291 h 386"/>
                <a:gd name="T16" fmla="*/ 107 w 386"/>
                <a:gd name="T17" fmla="*/ 321 h 386"/>
                <a:gd name="T18" fmla="*/ 147 w 386"/>
                <a:gd name="T19" fmla="*/ 342 h 386"/>
                <a:gd name="T20" fmla="*/ 193 w 386"/>
                <a:gd name="T21" fmla="*/ 347 h 386"/>
                <a:gd name="T22" fmla="*/ 239 w 386"/>
                <a:gd name="T23" fmla="*/ 342 h 386"/>
                <a:gd name="T24" fmla="*/ 279 w 386"/>
                <a:gd name="T25" fmla="*/ 321 h 386"/>
                <a:gd name="T26" fmla="*/ 311 w 386"/>
                <a:gd name="T27" fmla="*/ 291 h 386"/>
                <a:gd name="T28" fmla="*/ 335 w 386"/>
                <a:gd name="T29" fmla="*/ 254 h 386"/>
                <a:gd name="T30" fmla="*/ 346 w 386"/>
                <a:gd name="T31" fmla="*/ 209 h 386"/>
                <a:gd name="T32" fmla="*/ 344 w 386"/>
                <a:gd name="T33" fmla="*/ 162 h 386"/>
                <a:gd name="T34" fmla="*/ 328 w 386"/>
                <a:gd name="T35" fmla="*/ 120 h 386"/>
                <a:gd name="T36" fmla="*/ 302 w 386"/>
                <a:gd name="T37" fmla="*/ 84 h 386"/>
                <a:gd name="T38" fmla="*/ 266 w 386"/>
                <a:gd name="T39" fmla="*/ 58 h 386"/>
                <a:gd name="T40" fmla="*/ 223 w 386"/>
                <a:gd name="T41" fmla="*/ 42 h 386"/>
                <a:gd name="T42" fmla="*/ 193 w 386"/>
                <a:gd name="T43" fmla="*/ 386 h 386"/>
                <a:gd name="T44" fmla="*/ 135 w 386"/>
                <a:gd name="T45" fmla="*/ 378 h 386"/>
                <a:gd name="T46" fmla="*/ 85 w 386"/>
                <a:gd name="T47" fmla="*/ 353 h 386"/>
                <a:gd name="T48" fmla="*/ 43 w 386"/>
                <a:gd name="T49" fmla="*/ 316 h 386"/>
                <a:gd name="T50" fmla="*/ 14 w 386"/>
                <a:gd name="T51" fmla="*/ 268 h 386"/>
                <a:gd name="T52" fmla="*/ 0 w 386"/>
                <a:gd name="T53" fmla="*/ 213 h 386"/>
                <a:gd name="T54" fmla="*/ 3 w 386"/>
                <a:gd name="T55" fmla="*/ 154 h 386"/>
                <a:gd name="T56" fmla="*/ 23 w 386"/>
                <a:gd name="T57" fmla="*/ 101 h 386"/>
                <a:gd name="T58" fmla="*/ 56 w 386"/>
                <a:gd name="T59" fmla="*/ 56 h 386"/>
                <a:gd name="T60" fmla="*/ 101 w 386"/>
                <a:gd name="T61" fmla="*/ 23 h 386"/>
                <a:gd name="T62" fmla="*/ 154 w 386"/>
                <a:gd name="T63" fmla="*/ 5 h 386"/>
                <a:gd name="T64" fmla="*/ 212 w 386"/>
                <a:gd name="T65" fmla="*/ 2 h 386"/>
                <a:gd name="T66" fmla="*/ 268 w 386"/>
                <a:gd name="T67" fmla="*/ 16 h 386"/>
                <a:gd name="T68" fmla="*/ 315 w 386"/>
                <a:gd name="T69" fmla="*/ 45 h 386"/>
                <a:gd name="T70" fmla="*/ 353 w 386"/>
                <a:gd name="T71" fmla="*/ 85 h 386"/>
                <a:gd name="T72" fmla="*/ 377 w 386"/>
                <a:gd name="T73" fmla="*/ 136 h 386"/>
                <a:gd name="T74" fmla="*/ 386 w 386"/>
                <a:gd name="T75" fmla="*/ 193 h 386"/>
                <a:gd name="T76" fmla="*/ 377 w 386"/>
                <a:gd name="T77" fmla="*/ 251 h 386"/>
                <a:gd name="T78" fmla="*/ 353 w 386"/>
                <a:gd name="T79" fmla="*/ 301 h 386"/>
                <a:gd name="T80" fmla="*/ 315 w 386"/>
                <a:gd name="T81" fmla="*/ 343 h 386"/>
                <a:gd name="T82" fmla="*/ 268 w 386"/>
                <a:gd name="T83" fmla="*/ 372 h 386"/>
                <a:gd name="T84" fmla="*/ 212 w 386"/>
                <a:gd name="T85" fmla="*/ 385 h 3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</a:cxnLst>
              <a:rect l="0" t="0" r="r" b="b"/>
              <a:pathLst>
                <a:path w="386" h="386">
                  <a:moveTo>
                    <a:pt x="193" y="39"/>
                  </a:moveTo>
                  <a:lnTo>
                    <a:pt x="177" y="39"/>
                  </a:lnTo>
                  <a:lnTo>
                    <a:pt x="161" y="42"/>
                  </a:lnTo>
                  <a:lnTo>
                    <a:pt x="147" y="46"/>
                  </a:lnTo>
                  <a:lnTo>
                    <a:pt x="132" y="51"/>
                  </a:lnTo>
                  <a:lnTo>
                    <a:pt x="119" y="58"/>
                  </a:lnTo>
                  <a:lnTo>
                    <a:pt x="107" y="65"/>
                  </a:lnTo>
                  <a:lnTo>
                    <a:pt x="95" y="74"/>
                  </a:lnTo>
                  <a:lnTo>
                    <a:pt x="83" y="84"/>
                  </a:lnTo>
                  <a:lnTo>
                    <a:pt x="73" y="95"/>
                  </a:lnTo>
                  <a:lnTo>
                    <a:pt x="65" y="107"/>
                  </a:lnTo>
                  <a:lnTo>
                    <a:pt x="56" y="120"/>
                  </a:lnTo>
                  <a:lnTo>
                    <a:pt x="50" y="133"/>
                  </a:lnTo>
                  <a:lnTo>
                    <a:pt x="45" y="147"/>
                  </a:lnTo>
                  <a:lnTo>
                    <a:pt x="42" y="162"/>
                  </a:lnTo>
                  <a:lnTo>
                    <a:pt x="39" y="177"/>
                  </a:lnTo>
                  <a:lnTo>
                    <a:pt x="37" y="193"/>
                  </a:lnTo>
                  <a:lnTo>
                    <a:pt x="39" y="209"/>
                  </a:lnTo>
                  <a:lnTo>
                    <a:pt x="42" y="225"/>
                  </a:lnTo>
                  <a:lnTo>
                    <a:pt x="45" y="239"/>
                  </a:lnTo>
                  <a:lnTo>
                    <a:pt x="50" y="254"/>
                  </a:lnTo>
                  <a:lnTo>
                    <a:pt x="56" y="267"/>
                  </a:lnTo>
                  <a:lnTo>
                    <a:pt x="65" y="280"/>
                  </a:lnTo>
                  <a:lnTo>
                    <a:pt x="73" y="291"/>
                  </a:lnTo>
                  <a:lnTo>
                    <a:pt x="83" y="303"/>
                  </a:lnTo>
                  <a:lnTo>
                    <a:pt x="95" y="313"/>
                  </a:lnTo>
                  <a:lnTo>
                    <a:pt x="107" y="321"/>
                  </a:lnTo>
                  <a:lnTo>
                    <a:pt x="119" y="329"/>
                  </a:lnTo>
                  <a:lnTo>
                    <a:pt x="132" y="336"/>
                  </a:lnTo>
                  <a:lnTo>
                    <a:pt x="147" y="342"/>
                  </a:lnTo>
                  <a:lnTo>
                    <a:pt x="161" y="345"/>
                  </a:lnTo>
                  <a:lnTo>
                    <a:pt x="177" y="347"/>
                  </a:lnTo>
                  <a:lnTo>
                    <a:pt x="193" y="347"/>
                  </a:lnTo>
                  <a:lnTo>
                    <a:pt x="209" y="347"/>
                  </a:lnTo>
                  <a:lnTo>
                    <a:pt x="223" y="345"/>
                  </a:lnTo>
                  <a:lnTo>
                    <a:pt x="239" y="342"/>
                  </a:lnTo>
                  <a:lnTo>
                    <a:pt x="252" y="336"/>
                  </a:lnTo>
                  <a:lnTo>
                    <a:pt x="266" y="329"/>
                  </a:lnTo>
                  <a:lnTo>
                    <a:pt x="279" y="321"/>
                  </a:lnTo>
                  <a:lnTo>
                    <a:pt x="291" y="313"/>
                  </a:lnTo>
                  <a:lnTo>
                    <a:pt x="302" y="303"/>
                  </a:lnTo>
                  <a:lnTo>
                    <a:pt x="311" y="291"/>
                  </a:lnTo>
                  <a:lnTo>
                    <a:pt x="321" y="280"/>
                  </a:lnTo>
                  <a:lnTo>
                    <a:pt x="328" y="267"/>
                  </a:lnTo>
                  <a:lnTo>
                    <a:pt x="335" y="254"/>
                  </a:lnTo>
                  <a:lnTo>
                    <a:pt x="340" y="239"/>
                  </a:lnTo>
                  <a:lnTo>
                    <a:pt x="344" y="225"/>
                  </a:lnTo>
                  <a:lnTo>
                    <a:pt x="346" y="209"/>
                  </a:lnTo>
                  <a:lnTo>
                    <a:pt x="347" y="193"/>
                  </a:lnTo>
                  <a:lnTo>
                    <a:pt x="346" y="177"/>
                  </a:lnTo>
                  <a:lnTo>
                    <a:pt x="344" y="162"/>
                  </a:lnTo>
                  <a:lnTo>
                    <a:pt x="340" y="147"/>
                  </a:lnTo>
                  <a:lnTo>
                    <a:pt x="335" y="133"/>
                  </a:lnTo>
                  <a:lnTo>
                    <a:pt x="328" y="120"/>
                  </a:lnTo>
                  <a:lnTo>
                    <a:pt x="321" y="107"/>
                  </a:lnTo>
                  <a:lnTo>
                    <a:pt x="311" y="95"/>
                  </a:lnTo>
                  <a:lnTo>
                    <a:pt x="302" y="84"/>
                  </a:lnTo>
                  <a:lnTo>
                    <a:pt x="291" y="74"/>
                  </a:lnTo>
                  <a:lnTo>
                    <a:pt x="279" y="65"/>
                  </a:lnTo>
                  <a:lnTo>
                    <a:pt x="266" y="58"/>
                  </a:lnTo>
                  <a:lnTo>
                    <a:pt x="252" y="51"/>
                  </a:lnTo>
                  <a:lnTo>
                    <a:pt x="239" y="46"/>
                  </a:lnTo>
                  <a:lnTo>
                    <a:pt x="223" y="42"/>
                  </a:lnTo>
                  <a:lnTo>
                    <a:pt x="209" y="39"/>
                  </a:lnTo>
                  <a:lnTo>
                    <a:pt x="193" y="39"/>
                  </a:lnTo>
                  <a:close/>
                  <a:moveTo>
                    <a:pt x="193" y="386"/>
                  </a:moveTo>
                  <a:lnTo>
                    <a:pt x="173" y="385"/>
                  </a:lnTo>
                  <a:lnTo>
                    <a:pt x="154" y="382"/>
                  </a:lnTo>
                  <a:lnTo>
                    <a:pt x="135" y="378"/>
                  </a:lnTo>
                  <a:lnTo>
                    <a:pt x="118" y="372"/>
                  </a:lnTo>
                  <a:lnTo>
                    <a:pt x="101" y="363"/>
                  </a:lnTo>
                  <a:lnTo>
                    <a:pt x="85" y="353"/>
                  </a:lnTo>
                  <a:lnTo>
                    <a:pt x="69" y="343"/>
                  </a:lnTo>
                  <a:lnTo>
                    <a:pt x="56" y="330"/>
                  </a:lnTo>
                  <a:lnTo>
                    <a:pt x="43" y="316"/>
                  </a:lnTo>
                  <a:lnTo>
                    <a:pt x="33" y="301"/>
                  </a:lnTo>
                  <a:lnTo>
                    <a:pt x="23" y="285"/>
                  </a:lnTo>
                  <a:lnTo>
                    <a:pt x="14" y="268"/>
                  </a:lnTo>
                  <a:lnTo>
                    <a:pt x="9" y="251"/>
                  </a:lnTo>
                  <a:lnTo>
                    <a:pt x="3" y="232"/>
                  </a:lnTo>
                  <a:lnTo>
                    <a:pt x="0" y="213"/>
                  </a:lnTo>
                  <a:lnTo>
                    <a:pt x="0" y="193"/>
                  </a:lnTo>
                  <a:lnTo>
                    <a:pt x="0" y="173"/>
                  </a:lnTo>
                  <a:lnTo>
                    <a:pt x="3" y="154"/>
                  </a:lnTo>
                  <a:lnTo>
                    <a:pt x="9" y="136"/>
                  </a:lnTo>
                  <a:lnTo>
                    <a:pt x="14" y="118"/>
                  </a:lnTo>
                  <a:lnTo>
                    <a:pt x="23" y="101"/>
                  </a:lnTo>
                  <a:lnTo>
                    <a:pt x="33" y="85"/>
                  </a:lnTo>
                  <a:lnTo>
                    <a:pt x="43" y="71"/>
                  </a:lnTo>
                  <a:lnTo>
                    <a:pt x="56" y="56"/>
                  </a:lnTo>
                  <a:lnTo>
                    <a:pt x="69" y="45"/>
                  </a:lnTo>
                  <a:lnTo>
                    <a:pt x="85" y="33"/>
                  </a:lnTo>
                  <a:lnTo>
                    <a:pt x="101" y="23"/>
                  </a:lnTo>
                  <a:lnTo>
                    <a:pt x="118" y="16"/>
                  </a:lnTo>
                  <a:lnTo>
                    <a:pt x="135" y="9"/>
                  </a:lnTo>
                  <a:lnTo>
                    <a:pt x="154" y="5"/>
                  </a:lnTo>
                  <a:lnTo>
                    <a:pt x="173" y="2"/>
                  </a:lnTo>
                  <a:lnTo>
                    <a:pt x="193" y="0"/>
                  </a:lnTo>
                  <a:lnTo>
                    <a:pt x="212" y="2"/>
                  </a:lnTo>
                  <a:lnTo>
                    <a:pt x="232" y="5"/>
                  </a:lnTo>
                  <a:lnTo>
                    <a:pt x="251" y="9"/>
                  </a:lnTo>
                  <a:lnTo>
                    <a:pt x="268" y="16"/>
                  </a:lnTo>
                  <a:lnTo>
                    <a:pt x="285" y="23"/>
                  </a:lnTo>
                  <a:lnTo>
                    <a:pt x="301" y="33"/>
                  </a:lnTo>
                  <a:lnTo>
                    <a:pt x="315" y="45"/>
                  </a:lnTo>
                  <a:lnTo>
                    <a:pt x="330" y="56"/>
                  </a:lnTo>
                  <a:lnTo>
                    <a:pt x="341" y="71"/>
                  </a:lnTo>
                  <a:lnTo>
                    <a:pt x="353" y="85"/>
                  </a:lnTo>
                  <a:lnTo>
                    <a:pt x="363" y="101"/>
                  </a:lnTo>
                  <a:lnTo>
                    <a:pt x="370" y="118"/>
                  </a:lnTo>
                  <a:lnTo>
                    <a:pt x="377" y="136"/>
                  </a:lnTo>
                  <a:lnTo>
                    <a:pt x="382" y="154"/>
                  </a:lnTo>
                  <a:lnTo>
                    <a:pt x="384" y="173"/>
                  </a:lnTo>
                  <a:lnTo>
                    <a:pt x="386" y="193"/>
                  </a:lnTo>
                  <a:lnTo>
                    <a:pt x="384" y="213"/>
                  </a:lnTo>
                  <a:lnTo>
                    <a:pt x="382" y="232"/>
                  </a:lnTo>
                  <a:lnTo>
                    <a:pt x="377" y="251"/>
                  </a:lnTo>
                  <a:lnTo>
                    <a:pt x="370" y="268"/>
                  </a:lnTo>
                  <a:lnTo>
                    <a:pt x="363" y="285"/>
                  </a:lnTo>
                  <a:lnTo>
                    <a:pt x="353" y="301"/>
                  </a:lnTo>
                  <a:lnTo>
                    <a:pt x="341" y="316"/>
                  </a:lnTo>
                  <a:lnTo>
                    <a:pt x="330" y="330"/>
                  </a:lnTo>
                  <a:lnTo>
                    <a:pt x="315" y="343"/>
                  </a:lnTo>
                  <a:lnTo>
                    <a:pt x="301" y="353"/>
                  </a:lnTo>
                  <a:lnTo>
                    <a:pt x="285" y="363"/>
                  </a:lnTo>
                  <a:lnTo>
                    <a:pt x="268" y="372"/>
                  </a:lnTo>
                  <a:lnTo>
                    <a:pt x="251" y="378"/>
                  </a:lnTo>
                  <a:lnTo>
                    <a:pt x="232" y="382"/>
                  </a:lnTo>
                  <a:lnTo>
                    <a:pt x="212" y="385"/>
                  </a:lnTo>
                  <a:lnTo>
                    <a:pt x="193" y="38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</p:grpSp>
      <p:sp>
        <p:nvSpPr>
          <p:cNvPr id="42" name="文本框 41">
            <a:extLst>
              <a:ext uri="{FF2B5EF4-FFF2-40B4-BE49-F238E27FC236}">
                <a16:creationId xmlns:a16="http://schemas.microsoft.com/office/drawing/2014/main" id="{633487C4-6144-4965-81B2-8A2E2807A724}"/>
              </a:ext>
            </a:extLst>
          </p:cNvPr>
          <p:cNvSpPr txBox="1"/>
          <p:nvPr/>
        </p:nvSpPr>
        <p:spPr>
          <a:xfrm>
            <a:off x="4647485" y="1649160"/>
            <a:ext cx="58309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b="1" dirty="0"/>
              <a:t>Aim</a:t>
            </a:r>
          </a:p>
          <a:p>
            <a:r>
              <a:rPr lang="en-US" altLang="zh-CN" sz="2000" dirty="0"/>
              <a:t>The possibility for Lidl to open convenience stores</a:t>
            </a:r>
            <a:endParaRPr lang="zh-CN" altLang="en-US" sz="2000" dirty="0"/>
          </a:p>
        </p:txBody>
      </p:sp>
      <p:cxnSp>
        <p:nvCxnSpPr>
          <p:cNvPr id="44" name="直接箭头连接符 43">
            <a:extLst>
              <a:ext uri="{FF2B5EF4-FFF2-40B4-BE49-F238E27FC236}">
                <a16:creationId xmlns:a16="http://schemas.microsoft.com/office/drawing/2014/main" id="{2A7B046B-6BA6-418C-9FA1-36B68D972644}"/>
              </a:ext>
            </a:extLst>
          </p:cNvPr>
          <p:cNvCxnSpPr>
            <a:cxnSpLocks/>
            <a:endCxn id="54" idx="0"/>
          </p:cNvCxnSpPr>
          <p:nvPr/>
        </p:nvCxnSpPr>
        <p:spPr>
          <a:xfrm>
            <a:off x="7375998" y="2728560"/>
            <a:ext cx="0" cy="1202429"/>
          </a:xfrm>
          <a:prstGeom prst="straightConnector1">
            <a:avLst/>
          </a:prstGeom>
          <a:ln w="19050">
            <a:prstDash val="dash"/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48" name="连接符: 肘形 47">
            <a:extLst>
              <a:ext uri="{FF2B5EF4-FFF2-40B4-BE49-F238E27FC236}">
                <a16:creationId xmlns:a16="http://schemas.microsoft.com/office/drawing/2014/main" id="{E8B8AE55-AFA2-4D42-AD1F-D6C264572CC0}"/>
              </a:ext>
            </a:extLst>
          </p:cNvPr>
          <p:cNvCxnSpPr>
            <a:cxnSpLocks/>
          </p:cNvCxnSpPr>
          <p:nvPr/>
        </p:nvCxnSpPr>
        <p:spPr>
          <a:xfrm rot="5400000">
            <a:off x="3785771" y="3088621"/>
            <a:ext cx="1092177" cy="339709"/>
          </a:xfrm>
          <a:prstGeom prst="bentConnector3">
            <a:avLst/>
          </a:prstGeom>
          <a:ln w="19050">
            <a:prstDash val="dash"/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50" name="连接符: 肘形 49">
            <a:extLst>
              <a:ext uri="{FF2B5EF4-FFF2-40B4-BE49-F238E27FC236}">
                <a16:creationId xmlns:a16="http://schemas.microsoft.com/office/drawing/2014/main" id="{CE20726E-95E9-43E5-B4AF-4A963DE0791A}"/>
              </a:ext>
            </a:extLst>
          </p:cNvPr>
          <p:cNvCxnSpPr>
            <a:cxnSpLocks/>
          </p:cNvCxnSpPr>
          <p:nvPr/>
        </p:nvCxnSpPr>
        <p:spPr>
          <a:xfrm rot="16200000" flipH="1">
            <a:off x="9549598" y="3128417"/>
            <a:ext cx="1189876" cy="357813"/>
          </a:xfrm>
          <a:prstGeom prst="bentConnector3">
            <a:avLst/>
          </a:prstGeom>
          <a:ln w="19050">
            <a:prstDash val="dash"/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51" name="Rectangle 42">
            <a:extLst>
              <a:ext uri="{FF2B5EF4-FFF2-40B4-BE49-F238E27FC236}">
                <a16:creationId xmlns:a16="http://schemas.microsoft.com/office/drawing/2014/main" id="{E9F0F503-8408-4784-BB5A-1768DEAB031A}"/>
              </a:ext>
            </a:extLst>
          </p:cNvPr>
          <p:cNvSpPr/>
          <p:nvPr/>
        </p:nvSpPr>
        <p:spPr>
          <a:xfrm>
            <a:off x="3146825" y="4309622"/>
            <a:ext cx="214508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182816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noProof="1">
                <a:solidFill>
                  <a:prstClr val="black">
                    <a:lumMod val="75000"/>
                    <a:lumOff val="25000"/>
                  </a:prstClr>
                </a:solidFill>
                <a:ea typeface="字魂58号-创中黑" panose="00000500000000000000" pitchFamily="2" charset="-122"/>
                <a:cs typeface="Lato Light" panose="020F0402020204030203" pitchFamily="34" charset="0"/>
              </a:rPr>
              <a:t>To provide an overview analysis of the </a:t>
            </a:r>
            <a:r>
              <a:rPr lang="en-US" b="1" noProof="1">
                <a:solidFill>
                  <a:srgbClr val="FC8071"/>
                </a:solidFill>
                <a:ea typeface="字魂58号-创中黑" panose="00000500000000000000" pitchFamily="2" charset="-122"/>
                <a:cs typeface="Lato Light" panose="020F0402020204030203" pitchFamily="34" charset="0"/>
              </a:rPr>
              <a:t>market layout </a:t>
            </a:r>
            <a:r>
              <a:rPr lang="en-US" noProof="1">
                <a:solidFill>
                  <a:prstClr val="black">
                    <a:lumMod val="75000"/>
                    <a:lumOff val="25000"/>
                  </a:prstClr>
                </a:solidFill>
                <a:ea typeface="字魂58号-创中黑" panose="00000500000000000000" pitchFamily="2" charset="-122"/>
                <a:cs typeface="Lato Light" panose="020F0402020204030203" pitchFamily="34" charset="0"/>
              </a:rPr>
              <a:t>of retailing industry</a:t>
            </a:r>
            <a:endParaRPr kumimoji="0" lang="en-US" b="0" i="0" u="none" strike="noStrike" kern="1200" cap="none" spc="0" normalizeH="0" baseline="0" noProof="1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ea typeface="字魂58号-创中黑" panose="00000500000000000000" pitchFamily="2" charset="-122"/>
              <a:cs typeface="Lato Light" panose="020F0402020204030203" pitchFamily="34" charset="0"/>
            </a:endParaRPr>
          </a:p>
        </p:txBody>
      </p:sp>
      <p:sp>
        <p:nvSpPr>
          <p:cNvPr id="52" name="Rectangle 42">
            <a:extLst>
              <a:ext uri="{FF2B5EF4-FFF2-40B4-BE49-F238E27FC236}">
                <a16:creationId xmlns:a16="http://schemas.microsoft.com/office/drawing/2014/main" id="{C939A216-E632-4D54-B084-009C6CFF0330}"/>
              </a:ext>
            </a:extLst>
          </p:cNvPr>
          <p:cNvSpPr/>
          <p:nvPr/>
        </p:nvSpPr>
        <p:spPr>
          <a:xfrm>
            <a:off x="3414044" y="3902262"/>
            <a:ext cx="149592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182816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noProof="1">
                <a:solidFill>
                  <a:prstClr val="black">
                    <a:lumMod val="75000"/>
                    <a:lumOff val="25000"/>
                  </a:prstClr>
                </a:solidFill>
                <a:ea typeface="字魂58号-创中黑" panose="00000500000000000000" pitchFamily="2" charset="-122"/>
                <a:cs typeface="Lato Light" panose="020F0402020204030203" pitchFamily="34" charset="0"/>
              </a:rPr>
              <a:t>Objective 1</a:t>
            </a:r>
            <a:endParaRPr kumimoji="0" lang="en-US" sz="2000" b="1" i="0" u="none" strike="noStrike" kern="1200" cap="none" spc="0" normalizeH="0" baseline="0" noProof="1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ea typeface="字魂58号-创中黑" panose="00000500000000000000" pitchFamily="2" charset="-122"/>
              <a:cs typeface="Lato Light" panose="020F0402020204030203" pitchFamily="34" charset="0"/>
            </a:endParaRPr>
          </a:p>
        </p:txBody>
      </p:sp>
      <p:sp>
        <p:nvSpPr>
          <p:cNvPr id="53" name="Rectangle 42">
            <a:extLst>
              <a:ext uri="{FF2B5EF4-FFF2-40B4-BE49-F238E27FC236}">
                <a16:creationId xmlns:a16="http://schemas.microsoft.com/office/drawing/2014/main" id="{142AB574-413A-4206-B44C-265D77D452C7}"/>
              </a:ext>
            </a:extLst>
          </p:cNvPr>
          <p:cNvSpPr/>
          <p:nvPr/>
        </p:nvSpPr>
        <p:spPr>
          <a:xfrm>
            <a:off x="9575482" y="3930989"/>
            <a:ext cx="149592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182816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noProof="1">
                <a:solidFill>
                  <a:prstClr val="black">
                    <a:lumMod val="75000"/>
                    <a:lumOff val="25000"/>
                  </a:prstClr>
                </a:solidFill>
                <a:ea typeface="字魂58号-创中黑" panose="00000500000000000000" pitchFamily="2" charset="-122"/>
                <a:cs typeface="Lato Light" panose="020F0402020204030203" pitchFamily="34" charset="0"/>
              </a:rPr>
              <a:t>Objective 3</a:t>
            </a:r>
            <a:endParaRPr kumimoji="0" lang="en-US" sz="2000" b="1" i="0" u="none" strike="noStrike" kern="1200" cap="none" spc="0" normalizeH="0" baseline="0" noProof="1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ea typeface="字魂58号-创中黑" panose="00000500000000000000" pitchFamily="2" charset="-122"/>
              <a:cs typeface="Lato Light" panose="020F0402020204030203" pitchFamily="34" charset="0"/>
            </a:endParaRPr>
          </a:p>
        </p:txBody>
      </p:sp>
      <p:sp>
        <p:nvSpPr>
          <p:cNvPr id="54" name="Rectangle 42">
            <a:extLst>
              <a:ext uri="{FF2B5EF4-FFF2-40B4-BE49-F238E27FC236}">
                <a16:creationId xmlns:a16="http://schemas.microsoft.com/office/drawing/2014/main" id="{430D6846-2AA6-46DC-B09D-BF05C2476574}"/>
              </a:ext>
            </a:extLst>
          </p:cNvPr>
          <p:cNvSpPr/>
          <p:nvPr/>
        </p:nvSpPr>
        <p:spPr>
          <a:xfrm>
            <a:off x="6628037" y="3930989"/>
            <a:ext cx="149592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l" defTabSz="182816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noProof="1">
                <a:solidFill>
                  <a:prstClr val="black">
                    <a:lumMod val="75000"/>
                    <a:lumOff val="25000"/>
                  </a:prstClr>
                </a:solidFill>
                <a:ea typeface="字魂58号-创中黑" panose="00000500000000000000" pitchFamily="2" charset="-122"/>
                <a:cs typeface="Lato Light" panose="020F0402020204030203" pitchFamily="34" charset="0"/>
              </a:rPr>
              <a:t>Objective 2</a:t>
            </a:r>
            <a:endParaRPr kumimoji="0" lang="en-US" sz="2000" b="1" i="0" u="none" strike="noStrike" kern="1200" cap="none" spc="0" normalizeH="0" baseline="0" noProof="1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ea typeface="字魂58号-创中黑" panose="00000500000000000000" pitchFamily="2" charset="-122"/>
              <a:cs typeface="Lato Light" panose="020F0402020204030203" pitchFamily="34" charset="0"/>
            </a:endParaRPr>
          </a:p>
        </p:txBody>
      </p:sp>
      <p:sp>
        <p:nvSpPr>
          <p:cNvPr id="60" name="箭头: 右 59">
            <a:extLst>
              <a:ext uri="{FF2B5EF4-FFF2-40B4-BE49-F238E27FC236}">
                <a16:creationId xmlns:a16="http://schemas.microsoft.com/office/drawing/2014/main" id="{B9D9BFA8-80EE-4552-A5C3-802F916F9DDA}"/>
              </a:ext>
            </a:extLst>
          </p:cNvPr>
          <p:cNvSpPr/>
          <p:nvPr/>
        </p:nvSpPr>
        <p:spPr>
          <a:xfrm>
            <a:off x="5305555" y="4763067"/>
            <a:ext cx="507004" cy="363885"/>
          </a:xfrm>
          <a:prstGeom prst="rightArrow">
            <a:avLst/>
          </a:prstGeom>
          <a:solidFill>
            <a:srgbClr val="ECCEC4"/>
          </a:solidFill>
          <a:ln>
            <a:solidFill>
              <a:srgbClr val="ECCE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1" name="箭头: 右 60">
            <a:extLst>
              <a:ext uri="{FF2B5EF4-FFF2-40B4-BE49-F238E27FC236}">
                <a16:creationId xmlns:a16="http://schemas.microsoft.com/office/drawing/2014/main" id="{BC5B109F-8098-44A9-8E40-0DC3CDFEA56D}"/>
              </a:ext>
            </a:extLst>
          </p:cNvPr>
          <p:cNvSpPr/>
          <p:nvPr/>
        </p:nvSpPr>
        <p:spPr>
          <a:xfrm>
            <a:off x="8831395" y="4749417"/>
            <a:ext cx="337335" cy="353672"/>
          </a:xfrm>
          <a:prstGeom prst="rightArrow">
            <a:avLst/>
          </a:prstGeom>
          <a:solidFill>
            <a:srgbClr val="ECCEC4"/>
          </a:solidFill>
          <a:ln>
            <a:solidFill>
              <a:srgbClr val="ECCE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52496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/>
      <p:bldP spid="17" grpId="0"/>
      <p:bldP spid="51" grpId="0"/>
      <p:bldP spid="52" grpId="0"/>
      <p:bldP spid="53" grpId="0"/>
      <p:bldP spid="5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组合 3">
            <a:extLst>
              <a:ext uri="{FF2B5EF4-FFF2-40B4-BE49-F238E27FC236}">
                <a16:creationId xmlns:a16="http://schemas.microsoft.com/office/drawing/2014/main" id="{68D64839-2DCB-4411-A280-F4AA36E9ED3E}"/>
              </a:ext>
            </a:extLst>
          </p:cNvPr>
          <p:cNvGrpSpPr/>
          <p:nvPr/>
        </p:nvGrpSpPr>
        <p:grpSpPr>
          <a:xfrm>
            <a:off x="660399" y="504490"/>
            <a:ext cx="573235" cy="481442"/>
            <a:chOff x="3378359" y="640707"/>
            <a:chExt cx="663790" cy="557497"/>
          </a:xfrm>
        </p:grpSpPr>
        <p:sp>
          <p:nvSpPr>
            <p:cNvPr id="2" name="图文框 1">
              <a:extLst>
                <a:ext uri="{FF2B5EF4-FFF2-40B4-BE49-F238E27FC236}">
                  <a16:creationId xmlns:a16="http://schemas.microsoft.com/office/drawing/2014/main" id="{4ED448EC-7973-4DCB-B2A3-5A55F8ECBB51}"/>
                </a:ext>
              </a:extLst>
            </p:cNvPr>
            <p:cNvSpPr/>
            <p:nvPr/>
          </p:nvSpPr>
          <p:spPr>
            <a:xfrm>
              <a:off x="3378359" y="640707"/>
              <a:ext cx="442527" cy="371664"/>
            </a:xfrm>
            <a:prstGeom prst="frame">
              <a:avLst>
                <a:gd name="adj1" fmla="val 7594"/>
              </a:avLst>
            </a:prstGeom>
            <a:solidFill>
              <a:srgbClr val="ECCE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3" name="图文框 2">
              <a:extLst>
                <a:ext uri="{FF2B5EF4-FFF2-40B4-BE49-F238E27FC236}">
                  <a16:creationId xmlns:a16="http://schemas.microsoft.com/office/drawing/2014/main" id="{036C49B5-C1D6-449D-9571-3A90F7A831F9}"/>
                </a:ext>
              </a:extLst>
            </p:cNvPr>
            <p:cNvSpPr/>
            <p:nvPr/>
          </p:nvSpPr>
          <p:spPr>
            <a:xfrm>
              <a:off x="3599622" y="826540"/>
              <a:ext cx="442527" cy="371664"/>
            </a:xfrm>
            <a:prstGeom prst="frame">
              <a:avLst>
                <a:gd name="adj1" fmla="val 7594"/>
              </a:avLst>
            </a:prstGeom>
            <a:solidFill>
              <a:srgbClr val="ECCE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</p:grpSp>
      <p:sp>
        <p:nvSpPr>
          <p:cNvPr id="5" name="文本框 4">
            <a:extLst>
              <a:ext uri="{FF2B5EF4-FFF2-40B4-BE49-F238E27FC236}">
                <a16:creationId xmlns:a16="http://schemas.microsoft.com/office/drawing/2014/main" id="{DB444242-7218-48C5-A90E-AE65BB69E035}"/>
              </a:ext>
            </a:extLst>
          </p:cNvPr>
          <p:cNvSpPr txBox="1"/>
          <p:nvPr/>
        </p:nvSpPr>
        <p:spPr bwMode="auto">
          <a:xfrm>
            <a:off x="1424712" y="479137"/>
            <a:ext cx="5767656" cy="584775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>
              <a:defRPr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Segoe UI Light" panose="020B0502040204020203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200" b="0" i="0" u="none" strike="noStrike" kern="1200" cap="none" spc="30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</a:rPr>
              <a:t>Research Methodology</a:t>
            </a:r>
            <a:endParaRPr kumimoji="0" lang="zh-CN" altLang="en-US" sz="3200" b="0" i="0" u="none" strike="noStrike" kern="1200" cap="none" spc="30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</a:endParaRPr>
          </a:p>
        </p:txBody>
      </p:sp>
      <p:sp>
        <p:nvSpPr>
          <p:cNvPr id="70" name="Rectangle 3">
            <a:extLst>
              <a:ext uri="{FF2B5EF4-FFF2-40B4-BE49-F238E27FC236}">
                <a16:creationId xmlns:a16="http://schemas.microsoft.com/office/drawing/2014/main" id="{4A7B5666-A418-49CA-AA91-E7A3B3A5DC85}"/>
              </a:ext>
            </a:extLst>
          </p:cNvPr>
          <p:cNvSpPr/>
          <p:nvPr/>
        </p:nvSpPr>
        <p:spPr>
          <a:xfrm>
            <a:off x="1476909" y="2281664"/>
            <a:ext cx="4745297" cy="3880886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l" defTabSz="1828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  <a:cs typeface="+mn-cs"/>
            </a:endParaRPr>
          </a:p>
        </p:txBody>
      </p:sp>
      <p:cxnSp>
        <p:nvCxnSpPr>
          <p:cNvPr id="72" name="Straight Connector 10">
            <a:extLst>
              <a:ext uri="{FF2B5EF4-FFF2-40B4-BE49-F238E27FC236}">
                <a16:creationId xmlns:a16="http://schemas.microsoft.com/office/drawing/2014/main" id="{CD5D8073-A351-4EF7-8D1A-7C7E9C298EC1}"/>
              </a:ext>
            </a:extLst>
          </p:cNvPr>
          <p:cNvCxnSpPr/>
          <p:nvPr/>
        </p:nvCxnSpPr>
        <p:spPr>
          <a:xfrm flipV="1">
            <a:off x="6222206" y="2354107"/>
            <a:ext cx="0" cy="373691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Box 136">
            <a:extLst>
              <a:ext uri="{FF2B5EF4-FFF2-40B4-BE49-F238E27FC236}">
                <a16:creationId xmlns:a16="http://schemas.microsoft.com/office/drawing/2014/main" id="{7E777D6C-8B44-4104-8D8C-7446309BE8CB}"/>
              </a:ext>
            </a:extLst>
          </p:cNvPr>
          <p:cNvSpPr txBox="1"/>
          <p:nvPr/>
        </p:nvSpPr>
        <p:spPr>
          <a:xfrm>
            <a:off x="6818707" y="2000111"/>
            <a:ext cx="26570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828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rPr>
              <a:t>Pertain theories</a:t>
            </a:r>
            <a:endParaRPr kumimoji="0" lang="id-ID" sz="20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  <a:cs typeface="+mn-cs"/>
            </a:endParaRPr>
          </a:p>
        </p:txBody>
      </p:sp>
      <p:sp>
        <p:nvSpPr>
          <p:cNvPr id="74" name="TextBox 137">
            <a:extLst>
              <a:ext uri="{FF2B5EF4-FFF2-40B4-BE49-F238E27FC236}">
                <a16:creationId xmlns:a16="http://schemas.microsoft.com/office/drawing/2014/main" id="{91EA910C-EA99-465E-8F2A-1883F2C97FA1}"/>
              </a:ext>
            </a:extLst>
          </p:cNvPr>
          <p:cNvSpPr txBox="1"/>
          <p:nvPr/>
        </p:nvSpPr>
        <p:spPr>
          <a:xfrm>
            <a:off x="6818707" y="2394385"/>
            <a:ext cx="5242663" cy="15261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just" defTabSz="18288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C8071"/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</a:rPr>
              <a:t>S.W.O.T</a:t>
            </a:r>
            <a:r>
              <a:rPr lang="en-US" sz="1600" b="1" dirty="0">
                <a:solidFill>
                  <a:srgbClr val="FC8071"/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rPr>
              <a:t> Analysis                 </a:t>
            </a:r>
            <a:r>
              <a:rPr lang="en-US" sz="1600" b="1" dirty="0">
                <a:solidFill>
                  <a:srgbClr val="9BBA8B"/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rPr>
              <a:t>environment analysis</a:t>
            </a:r>
          </a:p>
          <a:p>
            <a:pPr marL="0" marR="0" lvl="0" indent="0" algn="just" defTabSz="18288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600" b="1" i="0" u="none" strike="noStrike" kern="1200" cap="none" spc="0" normalizeH="0" baseline="0" noProof="0" dirty="0">
              <a:ln>
                <a:noFill/>
              </a:ln>
              <a:solidFill>
                <a:srgbClr val="DD8E89"/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</a:endParaRPr>
          </a:p>
          <a:p>
            <a:pPr marL="0" marR="0" lvl="0" indent="0" algn="just" defTabSz="18288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DD8E89"/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</a:rPr>
              <a:t>Porter’s</a:t>
            </a:r>
            <a:r>
              <a:rPr kumimoji="0" lang="en-US" sz="1600" b="1" i="0" u="none" strike="noStrike" kern="1200" cap="none" spc="0" normalizeH="0" noProof="0" dirty="0">
                <a:ln>
                  <a:noFill/>
                </a:ln>
                <a:solidFill>
                  <a:srgbClr val="DD8E89"/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</a:rPr>
              <a:t> </a:t>
            </a:r>
            <a:r>
              <a:rPr lang="en-US" sz="1600" b="1" dirty="0">
                <a:solidFill>
                  <a:srgbClr val="DD8E89"/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rPr>
              <a:t>Five-Forces Model</a:t>
            </a:r>
          </a:p>
          <a:p>
            <a:pPr marL="0" marR="0" lvl="0" indent="0" algn="just" defTabSz="18288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DD8E89"/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</a:rPr>
              <a:t>Porter’s Generic Strategies</a:t>
            </a:r>
            <a:endParaRPr kumimoji="0" lang="id-ID" sz="1600" b="1" i="0" u="none" strike="noStrike" kern="1200" cap="none" spc="0" normalizeH="0" baseline="0" noProof="0" dirty="0">
              <a:ln>
                <a:noFill/>
              </a:ln>
              <a:solidFill>
                <a:srgbClr val="DD8E89"/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</a:endParaRPr>
          </a:p>
        </p:txBody>
      </p:sp>
      <p:cxnSp>
        <p:nvCxnSpPr>
          <p:cNvPr id="75" name="Straight Connector 139">
            <a:extLst>
              <a:ext uri="{FF2B5EF4-FFF2-40B4-BE49-F238E27FC236}">
                <a16:creationId xmlns:a16="http://schemas.microsoft.com/office/drawing/2014/main" id="{C1BF8ACC-71DC-4D74-91F8-28B9CE6C6F87}"/>
              </a:ext>
            </a:extLst>
          </p:cNvPr>
          <p:cNvCxnSpPr/>
          <p:nvPr/>
        </p:nvCxnSpPr>
        <p:spPr>
          <a:xfrm>
            <a:off x="6805473" y="6162550"/>
            <a:ext cx="4745012" cy="0"/>
          </a:xfrm>
          <a:prstGeom prst="line">
            <a:avLst/>
          </a:prstGeom>
          <a:ln w="53975">
            <a:solidFill>
              <a:srgbClr val="ECCEC4"/>
            </a:solidFill>
            <a:headEnd type="oval" w="med" len="med"/>
            <a:tailEnd type="oval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TextBox 204">
            <a:extLst>
              <a:ext uri="{FF2B5EF4-FFF2-40B4-BE49-F238E27FC236}">
                <a16:creationId xmlns:a16="http://schemas.microsoft.com/office/drawing/2014/main" id="{F99DF9E6-2D2E-4E97-8024-C465B816AF09}"/>
              </a:ext>
            </a:extLst>
          </p:cNvPr>
          <p:cNvSpPr txBox="1"/>
          <p:nvPr/>
        </p:nvSpPr>
        <p:spPr>
          <a:xfrm flipH="1">
            <a:off x="3560152" y="4723224"/>
            <a:ext cx="1136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1828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rPr>
              <a:t>Reasons</a:t>
            </a:r>
            <a:endParaRPr kumimoji="0" lang="id-ID" sz="18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  <a:cs typeface="+mn-cs"/>
            </a:endParaRPr>
          </a:p>
        </p:txBody>
      </p:sp>
      <p:sp>
        <p:nvSpPr>
          <p:cNvPr id="81" name="TextBox 205">
            <a:extLst>
              <a:ext uri="{FF2B5EF4-FFF2-40B4-BE49-F238E27FC236}">
                <a16:creationId xmlns:a16="http://schemas.microsoft.com/office/drawing/2014/main" id="{ABB8AF9F-A618-4C1C-A430-828AA5D15877}"/>
              </a:ext>
            </a:extLst>
          </p:cNvPr>
          <p:cNvSpPr txBox="1"/>
          <p:nvPr/>
        </p:nvSpPr>
        <p:spPr>
          <a:xfrm flipH="1">
            <a:off x="3415271" y="5049961"/>
            <a:ext cx="30709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1828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p"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rPr>
              <a:t>Better understanding of the organization</a:t>
            </a:r>
          </a:p>
          <a:p>
            <a:pPr marL="285750" marR="0" lvl="0" indent="-285750" algn="l" defTabSz="1828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p"/>
              <a:tabLst/>
              <a:defRPr/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rPr>
              <a:t>Reliable information</a:t>
            </a:r>
            <a:endParaRPr kumimoji="0" lang="en-US" sz="12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  <a:cs typeface="+mn-cs"/>
            </a:endParaRPr>
          </a:p>
        </p:txBody>
      </p:sp>
      <p:sp>
        <p:nvSpPr>
          <p:cNvPr id="82" name="TextBox 207">
            <a:extLst>
              <a:ext uri="{FF2B5EF4-FFF2-40B4-BE49-F238E27FC236}">
                <a16:creationId xmlns:a16="http://schemas.microsoft.com/office/drawing/2014/main" id="{FABF60A0-049D-4DF6-A0FB-CA48D51C1217}"/>
              </a:ext>
            </a:extLst>
          </p:cNvPr>
          <p:cNvSpPr txBox="1"/>
          <p:nvPr/>
        </p:nvSpPr>
        <p:spPr>
          <a:xfrm flipH="1">
            <a:off x="3508100" y="3342883"/>
            <a:ext cx="846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1828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rPr>
              <a:t>Focus</a:t>
            </a:r>
            <a:endParaRPr kumimoji="0" lang="id-ID" sz="18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  <a:cs typeface="+mn-cs"/>
            </a:endParaRPr>
          </a:p>
        </p:txBody>
      </p:sp>
      <p:sp>
        <p:nvSpPr>
          <p:cNvPr id="83" name="TextBox 208">
            <a:extLst>
              <a:ext uri="{FF2B5EF4-FFF2-40B4-BE49-F238E27FC236}">
                <a16:creationId xmlns:a16="http://schemas.microsoft.com/office/drawing/2014/main" id="{0DE0B16F-0B36-4554-A5B0-3D50854ABD55}"/>
              </a:ext>
            </a:extLst>
          </p:cNvPr>
          <p:cNvSpPr txBox="1"/>
          <p:nvPr/>
        </p:nvSpPr>
        <p:spPr>
          <a:xfrm flipH="1">
            <a:off x="3151883" y="3684746"/>
            <a:ext cx="31931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1828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rPr>
              <a:t>Competitive advantage</a:t>
            </a:r>
          </a:p>
          <a:p>
            <a:pPr marL="285750" marR="0" lvl="0" indent="-285750" algn="l" defTabSz="1828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rPr>
              <a:t>Potential failure test</a:t>
            </a:r>
          </a:p>
          <a:p>
            <a:pPr marL="285750" marR="0" lvl="0" indent="-285750" algn="l" defTabSz="1828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rPr>
              <a:t>Public suggestions</a:t>
            </a:r>
          </a:p>
        </p:txBody>
      </p:sp>
      <p:sp>
        <p:nvSpPr>
          <p:cNvPr id="84" name="TextBox 210">
            <a:extLst>
              <a:ext uri="{FF2B5EF4-FFF2-40B4-BE49-F238E27FC236}">
                <a16:creationId xmlns:a16="http://schemas.microsoft.com/office/drawing/2014/main" id="{A8242117-6561-44FD-A024-8885C49574C5}"/>
              </a:ext>
            </a:extLst>
          </p:cNvPr>
          <p:cNvSpPr txBox="1"/>
          <p:nvPr/>
        </p:nvSpPr>
        <p:spPr>
          <a:xfrm flipH="1">
            <a:off x="3535781" y="2396746"/>
            <a:ext cx="15295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1828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rPr>
              <a:t>Conduction</a:t>
            </a:r>
            <a:endParaRPr kumimoji="0" lang="id-ID" sz="18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  <a:cs typeface="+mn-cs"/>
            </a:endParaRPr>
          </a:p>
        </p:txBody>
      </p:sp>
      <p:sp>
        <p:nvSpPr>
          <p:cNvPr id="85" name="TextBox 211">
            <a:extLst>
              <a:ext uri="{FF2B5EF4-FFF2-40B4-BE49-F238E27FC236}">
                <a16:creationId xmlns:a16="http://schemas.microsoft.com/office/drawing/2014/main" id="{E7E91BD8-28BF-471B-9133-76AB7DE5A125}"/>
              </a:ext>
            </a:extLst>
          </p:cNvPr>
          <p:cNvSpPr txBox="1"/>
          <p:nvPr/>
        </p:nvSpPr>
        <p:spPr>
          <a:xfrm flipH="1">
            <a:off x="3545571" y="2830555"/>
            <a:ext cx="2058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828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rPr>
              <a:t>questionnaire</a:t>
            </a:r>
            <a:endParaRPr kumimoji="0" lang="en-US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  <a:cs typeface="+mn-cs"/>
            </a:endParaRPr>
          </a:p>
        </p:txBody>
      </p:sp>
      <p:sp>
        <p:nvSpPr>
          <p:cNvPr id="86" name="Freeform 10">
            <a:extLst>
              <a:ext uri="{FF2B5EF4-FFF2-40B4-BE49-F238E27FC236}">
                <a16:creationId xmlns:a16="http://schemas.microsoft.com/office/drawing/2014/main" id="{57206E3A-3615-4CAA-8203-8A2D1B028E1B}"/>
              </a:ext>
            </a:extLst>
          </p:cNvPr>
          <p:cNvSpPr>
            <a:spLocks noEditPoints="1"/>
          </p:cNvSpPr>
          <p:nvPr/>
        </p:nvSpPr>
        <p:spPr bwMode="auto">
          <a:xfrm>
            <a:off x="2831657" y="2390005"/>
            <a:ext cx="545645" cy="418049"/>
          </a:xfrm>
          <a:custGeom>
            <a:avLst/>
            <a:gdLst>
              <a:gd name="T0" fmla="*/ 633 w 718"/>
              <a:gd name="T1" fmla="*/ 0 h 549"/>
              <a:gd name="T2" fmla="*/ 549 w 718"/>
              <a:gd name="T3" fmla="*/ 84 h 549"/>
              <a:gd name="T4" fmla="*/ 578 w 718"/>
              <a:gd name="T5" fmla="*/ 148 h 549"/>
              <a:gd name="T6" fmla="*/ 475 w 718"/>
              <a:gd name="T7" fmla="*/ 302 h 549"/>
              <a:gd name="T8" fmla="*/ 443 w 718"/>
              <a:gd name="T9" fmla="*/ 296 h 549"/>
              <a:gd name="T10" fmla="*/ 369 w 718"/>
              <a:gd name="T11" fmla="*/ 340 h 549"/>
              <a:gd name="T12" fmla="*/ 310 w 718"/>
              <a:gd name="T13" fmla="*/ 305 h 549"/>
              <a:gd name="T14" fmla="*/ 316 w 718"/>
              <a:gd name="T15" fmla="*/ 275 h 549"/>
              <a:gd name="T16" fmla="*/ 232 w 718"/>
              <a:gd name="T17" fmla="*/ 190 h 549"/>
              <a:gd name="T18" fmla="*/ 147 w 718"/>
              <a:gd name="T19" fmla="*/ 275 h 549"/>
              <a:gd name="T20" fmla="*/ 176 w 718"/>
              <a:gd name="T21" fmla="*/ 338 h 549"/>
              <a:gd name="T22" fmla="*/ 133 w 718"/>
              <a:gd name="T23" fmla="*/ 396 h 549"/>
              <a:gd name="T24" fmla="*/ 84 w 718"/>
              <a:gd name="T25" fmla="*/ 380 h 549"/>
              <a:gd name="T26" fmla="*/ 0 w 718"/>
              <a:gd name="T27" fmla="*/ 465 h 549"/>
              <a:gd name="T28" fmla="*/ 84 w 718"/>
              <a:gd name="T29" fmla="*/ 549 h 549"/>
              <a:gd name="T30" fmla="*/ 168 w 718"/>
              <a:gd name="T31" fmla="*/ 465 h 549"/>
              <a:gd name="T32" fmla="*/ 148 w 718"/>
              <a:gd name="T33" fmla="*/ 411 h 549"/>
              <a:gd name="T34" fmla="*/ 194 w 718"/>
              <a:gd name="T35" fmla="*/ 350 h 549"/>
              <a:gd name="T36" fmla="*/ 232 w 718"/>
              <a:gd name="T37" fmla="*/ 359 h 549"/>
              <a:gd name="T38" fmla="*/ 300 w 718"/>
              <a:gd name="T39" fmla="*/ 324 h 549"/>
              <a:gd name="T40" fmla="*/ 361 w 718"/>
              <a:gd name="T41" fmla="*/ 360 h 549"/>
              <a:gd name="T42" fmla="*/ 359 w 718"/>
              <a:gd name="T43" fmla="*/ 380 h 549"/>
              <a:gd name="T44" fmla="*/ 443 w 718"/>
              <a:gd name="T45" fmla="*/ 465 h 549"/>
              <a:gd name="T46" fmla="*/ 528 w 718"/>
              <a:gd name="T47" fmla="*/ 380 h 549"/>
              <a:gd name="T48" fmla="*/ 494 w 718"/>
              <a:gd name="T49" fmla="*/ 313 h 549"/>
              <a:gd name="T50" fmla="*/ 596 w 718"/>
              <a:gd name="T51" fmla="*/ 160 h 549"/>
              <a:gd name="T52" fmla="*/ 633 w 718"/>
              <a:gd name="T53" fmla="*/ 169 h 549"/>
              <a:gd name="T54" fmla="*/ 718 w 718"/>
              <a:gd name="T55" fmla="*/ 84 h 549"/>
              <a:gd name="T56" fmla="*/ 633 w 718"/>
              <a:gd name="T57" fmla="*/ 0 h 549"/>
              <a:gd name="T58" fmla="*/ 84 w 718"/>
              <a:gd name="T59" fmla="*/ 507 h 549"/>
              <a:gd name="T60" fmla="*/ 42 w 718"/>
              <a:gd name="T61" fmla="*/ 465 h 549"/>
              <a:gd name="T62" fmla="*/ 84 w 718"/>
              <a:gd name="T63" fmla="*/ 422 h 549"/>
              <a:gd name="T64" fmla="*/ 126 w 718"/>
              <a:gd name="T65" fmla="*/ 465 h 549"/>
              <a:gd name="T66" fmla="*/ 84 w 718"/>
              <a:gd name="T67" fmla="*/ 507 h 549"/>
              <a:gd name="T68" fmla="*/ 232 w 718"/>
              <a:gd name="T69" fmla="*/ 317 h 549"/>
              <a:gd name="T70" fmla="*/ 190 w 718"/>
              <a:gd name="T71" fmla="*/ 275 h 549"/>
              <a:gd name="T72" fmla="*/ 232 w 718"/>
              <a:gd name="T73" fmla="*/ 233 h 549"/>
              <a:gd name="T74" fmla="*/ 274 w 718"/>
              <a:gd name="T75" fmla="*/ 275 h 549"/>
              <a:gd name="T76" fmla="*/ 232 w 718"/>
              <a:gd name="T77" fmla="*/ 317 h 549"/>
              <a:gd name="T78" fmla="*/ 443 w 718"/>
              <a:gd name="T79" fmla="*/ 422 h 549"/>
              <a:gd name="T80" fmla="*/ 401 w 718"/>
              <a:gd name="T81" fmla="*/ 380 h 549"/>
              <a:gd name="T82" fmla="*/ 443 w 718"/>
              <a:gd name="T83" fmla="*/ 338 h 549"/>
              <a:gd name="T84" fmla="*/ 486 w 718"/>
              <a:gd name="T85" fmla="*/ 380 h 549"/>
              <a:gd name="T86" fmla="*/ 443 w 718"/>
              <a:gd name="T87" fmla="*/ 422 h 549"/>
              <a:gd name="T88" fmla="*/ 633 w 718"/>
              <a:gd name="T89" fmla="*/ 127 h 549"/>
              <a:gd name="T90" fmla="*/ 591 w 718"/>
              <a:gd name="T91" fmla="*/ 84 h 549"/>
              <a:gd name="T92" fmla="*/ 633 w 718"/>
              <a:gd name="T93" fmla="*/ 42 h 549"/>
              <a:gd name="T94" fmla="*/ 675 w 718"/>
              <a:gd name="T95" fmla="*/ 84 h 549"/>
              <a:gd name="T96" fmla="*/ 633 w 718"/>
              <a:gd name="T97" fmla="*/ 127 h 54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</a:cxnLst>
            <a:rect l="0" t="0" r="r" b="b"/>
            <a:pathLst>
              <a:path w="718" h="549">
                <a:moveTo>
                  <a:pt x="633" y="0"/>
                </a:moveTo>
                <a:cubicBezTo>
                  <a:pt x="587" y="0"/>
                  <a:pt x="549" y="38"/>
                  <a:pt x="549" y="84"/>
                </a:cubicBezTo>
                <a:cubicBezTo>
                  <a:pt x="549" y="110"/>
                  <a:pt x="561" y="132"/>
                  <a:pt x="578" y="148"/>
                </a:cubicBezTo>
                <a:cubicBezTo>
                  <a:pt x="475" y="302"/>
                  <a:pt x="475" y="302"/>
                  <a:pt x="475" y="302"/>
                </a:cubicBezTo>
                <a:cubicBezTo>
                  <a:pt x="466" y="298"/>
                  <a:pt x="455" y="296"/>
                  <a:pt x="443" y="296"/>
                </a:cubicBezTo>
                <a:cubicBezTo>
                  <a:pt x="411" y="296"/>
                  <a:pt x="383" y="314"/>
                  <a:pt x="369" y="340"/>
                </a:cubicBezTo>
                <a:cubicBezTo>
                  <a:pt x="310" y="305"/>
                  <a:pt x="310" y="305"/>
                  <a:pt x="310" y="305"/>
                </a:cubicBezTo>
                <a:cubicBezTo>
                  <a:pt x="314" y="296"/>
                  <a:pt x="316" y="285"/>
                  <a:pt x="316" y="275"/>
                </a:cubicBezTo>
                <a:cubicBezTo>
                  <a:pt x="316" y="228"/>
                  <a:pt x="278" y="190"/>
                  <a:pt x="232" y="190"/>
                </a:cubicBezTo>
                <a:cubicBezTo>
                  <a:pt x="185" y="190"/>
                  <a:pt x="147" y="228"/>
                  <a:pt x="147" y="275"/>
                </a:cubicBezTo>
                <a:cubicBezTo>
                  <a:pt x="147" y="300"/>
                  <a:pt x="159" y="322"/>
                  <a:pt x="176" y="338"/>
                </a:cubicBezTo>
                <a:cubicBezTo>
                  <a:pt x="133" y="396"/>
                  <a:pt x="133" y="396"/>
                  <a:pt x="133" y="396"/>
                </a:cubicBezTo>
                <a:cubicBezTo>
                  <a:pt x="119" y="386"/>
                  <a:pt x="102" y="380"/>
                  <a:pt x="84" y="380"/>
                </a:cubicBezTo>
                <a:cubicBezTo>
                  <a:pt x="38" y="380"/>
                  <a:pt x="0" y="418"/>
                  <a:pt x="0" y="465"/>
                </a:cubicBezTo>
                <a:cubicBezTo>
                  <a:pt x="0" y="511"/>
                  <a:pt x="38" y="549"/>
                  <a:pt x="84" y="549"/>
                </a:cubicBezTo>
                <a:cubicBezTo>
                  <a:pt x="130" y="549"/>
                  <a:pt x="168" y="511"/>
                  <a:pt x="168" y="465"/>
                </a:cubicBezTo>
                <a:cubicBezTo>
                  <a:pt x="168" y="444"/>
                  <a:pt x="160" y="425"/>
                  <a:pt x="148" y="411"/>
                </a:cubicBezTo>
                <a:cubicBezTo>
                  <a:pt x="194" y="350"/>
                  <a:pt x="194" y="350"/>
                  <a:pt x="194" y="350"/>
                </a:cubicBezTo>
                <a:cubicBezTo>
                  <a:pt x="205" y="355"/>
                  <a:pt x="218" y="359"/>
                  <a:pt x="232" y="359"/>
                </a:cubicBezTo>
                <a:cubicBezTo>
                  <a:pt x="260" y="359"/>
                  <a:pt x="285" y="345"/>
                  <a:pt x="300" y="324"/>
                </a:cubicBezTo>
                <a:cubicBezTo>
                  <a:pt x="361" y="360"/>
                  <a:pt x="361" y="360"/>
                  <a:pt x="361" y="360"/>
                </a:cubicBezTo>
                <a:cubicBezTo>
                  <a:pt x="360" y="367"/>
                  <a:pt x="359" y="373"/>
                  <a:pt x="359" y="380"/>
                </a:cubicBezTo>
                <a:cubicBezTo>
                  <a:pt x="359" y="427"/>
                  <a:pt x="397" y="465"/>
                  <a:pt x="443" y="465"/>
                </a:cubicBezTo>
                <a:cubicBezTo>
                  <a:pt x="490" y="465"/>
                  <a:pt x="528" y="427"/>
                  <a:pt x="528" y="380"/>
                </a:cubicBezTo>
                <a:cubicBezTo>
                  <a:pt x="528" y="352"/>
                  <a:pt x="514" y="328"/>
                  <a:pt x="494" y="313"/>
                </a:cubicBezTo>
                <a:cubicBezTo>
                  <a:pt x="596" y="160"/>
                  <a:pt x="596" y="160"/>
                  <a:pt x="596" y="160"/>
                </a:cubicBezTo>
                <a:cubicBezTo>
                  <a:pt x="607" y="165"/>
                  <a:pt x="620" y="169"/>
                  <a:pt x="633" y="169"/>
                </a:cubicBezTo>
                <a:cubicBezTo>
                  <a:pt x="680" y="169"/>
                  <a:pt x="718" y="131"/>
                  <a:pt x="718" y="84"/>
                </a:cubicBezTo>
                <a:cubicBezTo>
                  <a:pt x="718" y="38"/>
                  <a:pt x="680" y="0"/>
                  <a:pt x="633" y="0"/>
                </a:cubicBezTo>
                <a:close/>
                <a:moveTo>
                  <a:pt x="84" y="507"/>
                </a:moveTo>
                <a:cubicBezTo>
                  <a:pt x="61" y="507"/>
                  <a:pt x="42" y="488"/>
                  <a:pt x="42" y="465"/>
                </a:cubicBezTo>
                <a:cubicBezTo>
                  <a:pt x="42" y="441"/>
                  <a:pt x="61" y="422"/>
                  <a:pt x="84" y="422"/>
                </a:cubicBezTo>
                <a:cubicBezTo>
                  <a:pt x="107" y="422"/>
                  <a:pt x="126" y="441"/>
                  <a:pt x="126" y="465"/>
                </a:cubicBezTo>
                <a:cubicBezTo>
                  <a:pt x="126" y="488"/>
                  <a:pt x="107" y="507"/>
                  <a:pt x="84" y="507"/>
                </a:cubicBezTo>
                <a:close/>
                <a:moveTo>
                  <a:pt x="232" y="317"/>
                </a:moveTo>
                <a:cubicBezTo>
                  <a:pt x="209" y="317"/>
                  <a:pt x="190" y="298"/>
                  <a:pt x="190" y="275"/>
                </a:cubicBezTo>
                <a:cubicBezTo>
                  <a:pt x="190" y="251"/>
                  <a:pt x="209" y="233"/>
                  <a:pt x="232" y="233"/>
                </a:cubicBezTo>
                <a:cubicBezTo>
                  <a:pt x="255" y="233"/>
                  <a:pt x="274" y="251"/>
                  <a:pt x="274" y="275"/>
                </a:cubicBezTo>
                <a:cubicBezTo>
                  <a:pt x="274" y="298"/>
                  <a:pt x="255" y="317"/>
                  <a:pt x="232" y="317"/>
                </a:cubicBezTo>
                <a:close/>
                <a:moveTo>
                  <a:pt x="443" y="422"/>
                </a:moveTo>
                <a:cubicBezTo>
                  <a:pt x="420" y="422"/>
                  <a:pt x="401" y="403"/>
                  <a:pt x="401" y="380"/>
                </a:cubicBezTo>
                <a:cubicBezTo>
                  <a:pt x="401" y="357"/>
                  <a:pt x="420" y="338"/>
                  <a:pt x="443" y="338"/>
                </a:cubicBezTo>
                <a:cubicBezTo>
                  <a:pt x="467" y="338"/>
                  <a:pt x="486" y="357"/>
                  <a:pt x="486" y="380"/>
                </a:cubicBezTo>
                <a:cubicBezTo>
                  <a:pt x="486" y="403"/>
                  <a:pt x="467" y="422"/>
                  <a:pt x="443" y="422"/>
                </a:cubicBezTo>
                <a:close/>
                <a:moveTo>
                  <a:pt x="633" y="127"/>
                </a:moveTo>
                <a:cubicBezTo>
                  <a:pt x="610" y="127"/>
                  <a:pt x="591" y="108"/>
                  <a:pt x="591" y="84"/>
                </a:cubicBezTo>
                <a:cubicBezTo>
                  <a:pt x="591" y="61"/>
                  <a:pt x="610" y="42"/>
                  <a:pt x="633" y="42"/>
                </a:cubicBezTo>
                <a:cubicBezTo>
                  <a:pt x="657" y="42"/>
                  <a:pt x="675" y="61"/>
                  <a:pt x="675" y="84"/>
                </a:cubicBezTo>
                <a:cubicBezTo>
                  <a:pt x="675" y="108"/>
                  <a:pt x="657" y="127"/>
                  <a:pt x="633" y="127"/>
                </a:cubicBezTo>
                <a:close/>
              </a:path>
            </a:pathLst>
          </a:custGeom>
          <a:solidFill>
            <a:srgbClr val="ECCEC4"/>
          </a:solidFill>
          <a:ln>
            <a:noFill/>
          </a:ln>
        </p:spPr>
        <p:txBody>
          <a:bodyPr vert="horz" wrap="square" lIns="182880" tIns="91440" rIns="182880" bIns="9144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1828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  <a:cs typeface="+mn-cs"/>
            </a:endParaRPr>
          </a:p>
        </p:txBody>
      </p:sp>
      <p:grpSp>
        <p:nvGrpSpPr>
          <p:cNvPr id="87" name="Group 213">
            <a:extLst>
              <a:ext uri="{FF2B5EF4-FFF2-40B4-BE49-F238E27FC236}">
                <a16:creationId xmlns:a16="http://schemas.microsoft.com/office/drawing/2014/main" id="{B25A2F58-E0ED-4828-91B8-1D1C2A15D75D}"/>
              </a:ext>
            </a:extLst>
          </p:cNvPr>
          <p:cNvGrpSpPr/>
          <p:nvPr/>
        </p:nvGrpSpPr>
        <p:grpSpPr>
          <a:xfrm>
            <a:off x="2793862" y="3303095"/>
            <a:ext cx="560984" cy="448908"/>
            <a:chOff x="6069013" y="-1522413"/>
            <a:chExt cx="4465637" cy="3573463"/>
          </a:xfrm>
          <a:solidFill>
            <a:srgbClr val="ECCEC4"/>
          </a:solidFill>
        </p:grpSpPr>
        <p:sp>
          <p:nvSpPr>
            <p:cNvPr id="115" name="Freeform 14">
              <a:extLst>
                <a:ext uri="{FF2B5EF4-FFF2-40B4-BE49-F238E27FC236}">
                  <a16:creationId xmlns:a16="http://schemas.microsoft.com/office/drawing/2014/main" id="{29DC0194-6465-4BD1-95CB-C913ADCB5FFD}"/>
                </a:ext>
              </a:extLst>
            </p:cNvPr>
            <p:cNvSpPr>
              <a:spLocks/>
            </p:cNvSpPr>
            <p:nvPr/>
          </p:nvSpPr>
          <p:spPr bwMode="auto">
            <a:xfrm>
              <a:off x="6069013" y="-1522413"/>
              <a:ext cx="4465637" cy="2979738"/>
            </a:xfrm>
            <a:custGeom>
              <a:avLst/>
              <a:gdLst>
                <a:gd name="T0" fmla="*/ 869 w 1188"/>
                <a:gd name="T1" fmla="*/ 792 h 792"/>
                <a:gd name="T2" fmla="*/ 830 w 1188"/>
                <a:gd name="T3" fmla="*/ 753 h 792"/>
                <a:gd name="T4" fmla="*/ 869 w 1188"/>
                <a:gd name="T5" fmla="*/ 713 h 792"/>
                <a:gd name="T6" fmla="*/ 949 w 1188"/>
                <a:gd name="T7" fmla="*/ 713 h 792"/>
                <a:gd name="T8" fmla="*/ 953 w 1188"/>
                <a:gd name="T9" fmla="*/ 713 h 792"/>
                <a:gd name="T10" fmla="*/ 955 w 1188"/>
                <a:gd name="T11" fmla="*/ 713 h 792"/>
                <a:gd name="T12" fmla="*/ 1109 w 1188"/>
                <a:gd name="T13" fmla="*/ 555 h 792"/>
                <a:gd name="T14" fmla="*/ 951 w 1188"/>
                <a:gd name="T15" fmla="*/ 396 h 792"/>
                <a:gd name="T16" fmla="*/ 915 w 1188"/>
                <a:gd name="T17" fmla="*/ 401 h 792"/>
                <a:gd name="T18" fmla="*/ 879 w 1188"/>
                <a:gd name="T19" fmla="*/ 391 h 792"/>
                <a:gd name="T20" fmla="*/ 867 w 1188"/>
                <a:gd name="T21" fmla="*/ 356 h 792"/>
                <a:gd name="T22" fmla="*/ 871 w 1188"/>
                <a:gd name="T23" fmla="*/ 317 h 792"/>
                <a:gd name="T24" fmla="*/ 634 w 1188"/>
                <a:gd name="T25" fmla="*/ 79 h 792"/>
                <a:gd name="T26" fmla="*/ 398 w 1188"/>
                <a:gd name="T27" fmla="*/ 296 h 792"/>
                <a:gd name="T28" fmla="*/ 380 w 1188"/>
                <a:gd name="T29" fmla="*/ 326 h 792"/>
                <a:gd name="T30" fmla="*/ 345 w 1188"/>
                <a:gd name="T31" fmla="*/ 330 h 792"/>
                <a:gd name="T32" fmla="*/ 277 w 1188"/>
                <a:gd name="T33" fmla="*/ 317 h 792"/>
                <a:gd name="T34" fmla="*/ 79 w 1188"/>
                <a:gd name="T35" fmla="*/ 515 h 792"/>
                <a:gd name="T36" fmla="*/ 272 w 1188"/>
                <a:gd name="T37" fmla="*/ 713 h 792"/>
                <a:gd name="T38" fmla="*/ 275 w 1188"/>
                <a:gd name="T39" fmla="*/ 713 h 792"/>
                <a:gd name="T40" fmla="*/ 295 w 1188"/>
                <a:gd name="T41" fmla="*/ 713 h 792"/>
                <a:gd name="T42" fmla="*/ 358 w 1188"/>
                <a:gd name="T43" fmla="*/ 713 h 792"/>
                <a:gd name="T44" fmla="*/ 398 w 1188"/>
                <a:gd name="T45" fmla="*/ 753 h 792"/>
                <a:gd name="T46" fmla="*/ 358 w 1188"/>
                <a:gd name="T47" fmla="*/ 792 h 792"/>
                <a:gd name="T48" fmla="*/ 282 w 1188"/>
                <a:gd name="T49" fmla="*/ 792 h 792"/>
                <a:gd name="T50" fmla="*/ 277 w 1188"/>
                <a:gd name="T51" fmla="*/ 792 h 792"/>
                <a:gd name="T52" fmla="*/ 0 w 1188"/>
                <a:gd name="T53" fmla="*/ 515 h 792"/>
                <a:gd name="T54" fmla="*/ 277 w 1188"/>
                <a:gd name="T55" fmla="*/ 238 h 792"/>
                <a:gd name="T56" fmla="*/ 327 w 1188"/>
                <a:gd name="T57" fmla="*/ 242 h 792"/>
                <a:gd name="T58" fmla="*/ 634 w 1188"/>
                <a:gd name="T59" fmla="*/ 0 h 792"/>
                <a:gd name="T60" fmla="*/ 950 w 1188"/>
                <a:gd name="T61" fmla="*/ 317 h 792"/>
                <a:gd name="T62" fmla="*/ 950 w 1188"/>
                <a:gd name="T63" fmla="*/ 317 h 792"/>
                <a:gd name="T64" fmla="*/ 951 w 1188"/>
                <a:gd name="T65" fmla="*/ 317 h 792"/>
                <a:gd name="T66" fmla="*/ 1188 w 1188"/>
                <a:gd name="T67" fmla="*/ 555 h 792"/>
                <a:gd name="T68" fmla="*/ 951 w 1188"/>
                <a:gd name="T69" fmla="*/ 792 h 792"/>
                <a:gd name="T70" fmla="*/ 946 w 1188"/>
                <a:gd name="T71" fmla="*/ 792 h 792"/>
                <a:gd name="T72" fmla="*/ 869 w 1188"/>
                <a:gd name="T73" fmla="*/ 792 h 7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</a:cxnLst>
              <a:rect l="0" t="0" r="r" b="b"/>
              <a:pathLst>
                <a:path w="1188" h="792">
                  <a:moveTo>
                    <a:pt x="869" y="792"/>
                  </a:moveTo>
                  <a:cubicBezTo>
                    <a:pt x="847" y="792"/>
                    <a:pt x="830" y="775"/>
                    <a:pt x="830" y="753"/>
                  </a:cubicBezTo>
                  <a:cubicBezTo>
                    <a:pt x="830" y="731"/>
                    <a:pt x="847" y="713"/>
                    <a:pt x="869" y="713"/>
                  </a:cubicBezTo>
                  <a:cubicBezTo>
                    <a:pt x="949" y="713"/>
                    <a:pt x="949" y="713"/>
                    <a:pt x="949" y="713"/>
                  </a:cubicBezTo>
                  <a:cubicBezTo>
                    <a:pt x="950" y="713"/>
                    <a:pt x="952" y="713"/>
                    <a:pt x="953" y="713"/>
                  </a:cubicBezTo>
                  <a:cubicBezTo>
                    <a:pt x="954" y="713"/>
                    <a:pt x="955" y="713"/>
                    <a:pt x="955" y="713"/>
                  </a:cubicBezTo>
                  <a:cubicBezTo>
                    <a:pt x="1041" y="710"/>
                    <a:pt x="1109" y="640"/>
                    <a:pt x="1109" y="555"/>
                  </a:cubicBezTo>
                  <a:cubicBezTo>
                    <a:pt x="1109" y="467"/>
                    <a:pt x="1038" y="396"/>
                    <a:pt x="951" y="396"/>
                  </a:cubicBezTo>
                  <a:cubicBezTo>
                    <a:pt x="940" y="396"/>
                    <a:pt x="928" y="398"/>
                    <a:pt x="915" y="401"/>
                  </a:cubicBezTo>
                  <a:cubicBezTo>
                    <a:pt x="902" y="404"/>
                    <a:pt x="889" y="400"/>
                    <a:pt x="879" y="391"/>
                  </a:cubicBezTo>
                  <a:cubicBezTo>
                    <a:pt x="870" y="382"/>
                    <a:pt x="865" y="369"/>
                    <a:pt x="867" y="356"/>
                  </a:cubicBezTo>
                  <a:cubicBezTo>
                    <a:pt x="869" y="343"/>
                    <a:pt x="871" y="330"/>
                    <a:pt x="871" y="317"/>
                  </a:cubicBezTo>
                  <a:cubicBezTo>
                    <a:pt x="871" y="186"/>
                    <a:pt x="765" y="79"/>
                    <a:pt x="634" y="79"/>
                  </a:cubicBezTo>
                  <a:cubicBezTo>
                    <a:pt x="510" y="79"/>
                    <a:pt x="409" y="172"/>
                    <a:pt x="398" y="296"/>
                  </a:cubicBezTo>
                  <a:cubicBezTo>
                    <a:pt x="397" y="308"/>
                    <a:pt x="390" y="319"/>
                    <a:pt x="380" y="326"/>
                  </a:cubicBezTo>
                  <a:cubicBezTo>
                    <a:pt x="370" y="332"/>
                    <a:pt x="357" y="334"/>
                    <a:pt x="345" y="330"/>
                  </a:cubicBezTo>
                  <a:cubicBezTo>
                    <a:pt x="322" y="321"/>
                    <a:pt x="300" y="317"/>
                    <a:pt x="277" y="317"/>
                  </a:cubicBezTo>
                  <a:cubicBezTo>
                    <a:pt x="168" y="317"/>
                    <a:pt x="79" y="406"/>
                    <a:pt x="79" y="515"/>
                  </a:cubicBezTo>
                  <a:cubicBezTo>
                    <a:pt x="79" y="623"/>
                    <a:pt x="165" y="710"/>
                    <a:pt x="272" y="713"/>
                  </a:cubicBezTo>
                  <a:cubicBezTo>
                    <a:pt x="273" y="713"/>
                    <a:pt x="274" y="713"/>
                    <a:pt x="275" y="713"/>
                  </a:cubicBezTo>
                  <a:cubicBezTo>
                    <a:pt x="295" y="713"/>
                    <a:pt x="295" y="713"/>
                    <a:pt x="295" y="713"/>
                  </a:cubicBezTo>
                  <a:cubicBezTo>
                    <a:pt x="358" y="713"/>
                    <a:pt x="358" y="713"/>
                    <a:pt x="358" y="713"/>
                  </a:cubicBezTo>
                  <a:cubicBezTo>
                    <a:pt x="380" y="713"/>
                    <a:pt x="398" y="731"/>
                    <a:pt x="398" y="753"/>
                  </a:cubicBezTo>
                  <a:cubicBezTo>
                    <a:pt x="398" y="775"/>
                    <a:pt x="380" y="792"/>
                    <a:pt x="358" y="792"/>
                  </a:cubicBezTo>
                  <a:cubicBezTo>
                    <a:pt x="282" y="792"/>
                    <a:pt x="282" y="792"/>
                    <a:pt x="282" y="792"/>
                  </a:cubicBezTo>
                  <a:cubicBezTo>
                    <a:pt x="281" y="792"/>
                    <a:pt x="279" y="792"/>
                    <a:pt x="277" y="792"/>
                  </a:cubicBezTo>
                  <a:cubicBezTo>
                    <a:pt x="124" y="792"/>
                    <a:pt x="0" y="668"/>
                    <a:pt x="0" y="515"/>
                  </a:cubicBezTo>
                  <a:cubicBezTo>
                    <a:pt x="0" y="362"/>
                    <a:pt x="124" y="238"/>
                    <a:pt x="277" y="238"/>
                  </a:cubicBezTo>
                  <a:cubicBezTo>
                    <a:pt x="294" y="238"/>
                    <a:pt x="310" y="239"/>
                    <a:pt x="327" y="242"/>
                  </a:cubicBezTo>
                  <a:cubicBezTo>
                    <a:pt x="360" y="101"/>
                    <a:pt x="485" y="0"/>
                    <a:pt x="634" y="0"/>
                  </a:cubicBezTo>
                  <a:cubicBezTo>
                    <a:pt x="808" y="0"/>
                    <a:pt x="950" y="142"/>
                    <a:pt x="950" y="317"/>
                  </a:cubicBezTo>
                  <a:cubicBezTo>
                    <a:pt x="950" y="317"/>
                    <a:pt x="950" y="317"/>
                    <a:pt x="950" y="317"/>
                  </a:cubicBezTo>
                  <a:cubicBezTo>
                    <a:pt x="951" y="317"/>
                    <a:pt x="951" y="317"/>
                    <a:pt x="951" y="317"/>
                  </a:cubicBezTo>
                  <a:cubicBezTo>
                    <a:pt x="1082" y="317"/>
                    <a:pt x="1188" y="424"/>
                    <a:pt x="1188" y="555"/>
                  </a:cubicBezTo>
                  <a:cubicBezTo>
                    <a:pt x="1188" y="686"/>
                    <a:pt x="1082" y="792"/>
                    <a:pt x="951" y="792"/>
                  </a:cubicBezTo>
                  <a:cubicBezTo>
                    <a:pt x="949" y="792"/>
                    <a:pt x="947" y="792"/>
                    <a:pt x="946" y="792"/>
                  </a:cubicBezTo>
                  <a:lnTo>
                    <a:pt x="869" y="79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116" name="Freeform 15">
              <a:extLst>
                <a:ext uri="{FF2B5EF4-FFF2-40B4-BE49-F238E27FC236}">
                  <a16:creationId xmlns:a16="http://schemas.microsoft.com/office/drawing/2014/main" id="{E206531C-1EFE-482B-BA67-855CA4AB6FA8}"/>
                </a:ext>
              </a:extLst>
            </p:cNvPr>
            <p:cNvSpPr>
              <a:spLocks/>
            </p:cNvSpPr>
            <p:nvPr/>
          </p:nvSpPr>
          <p:spPr bwMode="auto">
            <a:xfrm>
              <a:off x="7707313" y="-479425"/>
              <a:ext cx="1484312" cy="2530475"/>
            </a:xfrm>
            <a:custGeom>
              <a:avLst/>
              <a:gdLst>
                <a:gd name="T0" fmla="*/ 935 w 935"/>
                <a:gd name="T1" fmla="*/ 656 h 1594"/>
                <a:gd name="T2" fmla="*/ 561 w 935"/>
                <a:gd name="T3" fmla="*/ 656 h 1594"/>
                <a:gd name="T4" fmla="*/ 561 w 935"/>
                <a:gd name="T5" fmla="*/ 0 h 1594"/>
                <a:gd name="T6" fmla="*/ 0 w 935"/>
                <a:gd name="T7" fmla="*/ 940 h 1594"/>
                <a:gd name="T8" fmla="*/ 374 w 935"/>
                <a:gd name="T9" fmla="*/ 940 h 1594"/>
                <a:gd name="T10" fmla="*/ 374 w 935"/>
                <a:gd name="T11" fmla="*/ 1594 h 1594"/>
                <a:gd name="T12" fmla="*/ 935 w 935"/>
                <a:gd name="T13" fmla="*/ 656 h 15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35" h="1594">
                  <a:moveTo>
                    <a:pt x="935" y="656"/>
                  </a:moveTo>
                  <a:lnTo>
                    <a:pt x="561" y="656"/>
                  </a:lnTo>
                  <a:lnTo>
                    <a:pt x="561" y="0"/>
                  </a:lnTo>
                  <a:lnTo>
                    <a:pt x="0" y="940"/>
                  </a:lnTo>
                  <a:lnTo>
                    <a:pt x="374" y="940"/>
                  </a:lnTo>
                  <a:lnTo>
                    <a:pt x="374" y="1594"/>
                  </a:lnTo>
                  <a:lnTo>
                    <a:pt x="935" y="65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</p:grpSp>
      <p:grpSp>
        <p:nvGrpSpPr>
          <p:cNvPr id="88" name="Group 216">
            <a:extLst>
              <a:ext uri="{FF2B5EF4-FFF2-40B4-BE49-F238E27FC236}">
                <a16:creationId xmlns:a16="http://schemas.microsoft.com/office/drawing/2014/main" id="{41620B65-194D-40CF-ADB5-A8315765CB52}"/>
              </a:ext>
            </a:extLst>
          </p:cNvPr>
          <p:cNvGrpSpPr/>
          <p:nvPr/>
        </p:nvGrpSpPr>
        <p:grpSpPr>
          <a:xfrm>
            <a:off x="2880023" y="4865561"/>
            <a:ext cx="528654" cy="528654"/>
            <a:chOff x="1928427" y="-1529876"/>
            <a:chExt cx="1960563" cy="1960563"/>
          </a:xfrm>
          <a:solidFill>
            <a:srgbClr val="ECCEC4"/>
          </a:solidFill>
        </p:grpSpPr>
        <p:sp>
          <p:nvSpPr>
            <p:cNvPr id="108" name="Freeform 19">
              <a:extLst>
                <a:ext uri="{FF2B5EF4-FFF2-40B4-BE49-F238E27FC236}">
                  <a16:creationId xmlns:a16="http://schemas.microsoft.com/office/drawing/2014/main" id="{495E738E-00AA-45E9-A8D7-7EBEDC63F2BD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200014" y="-256700"/>
              <a:ext cx="265113" cy="260350"/>
            </a:xfrm>
            <a:custGeom>
              <a:avLst/>
              <a:gdLst>
                <a:gd name="T0" fmla="*/ 78 w 156"/>
                <a:gd name="T1" fmla="*/ 0 h 154"/>
                <a:gd name="T2" fmla="*/ 0 w 156"/>
                <a:gd name="T3" fmla="*/ 77 h 154"/>
                <a:gd name="T4" fmla="*/ 78 w 156"/>
                <a:gd name="T5" fmla="*/ 154 h 154"/>
                <a:gd name="T6" fmla="*/ 156 w 156"/>
                <a:gd name="T7" fmla="*/ 77 h 154"/>
                <a:gd name="T8" fmla="*/ 78 w 156"/>
                <a:gd name="T9" fmla="*/ 0 h 154"/>
                <a:gd name="T10" fmla="*/ 78 w 156"/>
                <a:gd name="T11" fmla="*/ 116 h 154"/>
                <a:gd name="T12" fmla="*/ 39 w 156"/>
                <a:gd name="T13" fmla="*/ 77 h 154"/>
                <a:gd name="T14" fmla="*/ 78 w 156"/>
                <a:gd name="T15" fmla="*/ 39 h 154"/>
                <a:gd name="T16" fmla="*/ 117 w 156"/>
                <a:gd name="T17" fmla="*/ 77 h 154"/>
                <a:gd name="T18" fmla="*/ 78 w 156"/>
                <a:gd name="T19" fmla="*/ 116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6" h="154">
                  <a:moveTo>
                    <a:pt x="78" y="0"/>
                  </a:moveTo>
                  <a:cubicBezTo>
                    <a:pt x="35" y="0"/>
                    <a:pt x="0" y="35"/>
                    <a:pt x="0" y="77"/>
                  </a:cubicBezTo>
                  <a:cubicBezTo>
                    <a:pt x="0" y="120"/>
                    <a:pt x="35" y="154"/>
                    <a:pt x="78" y="154"/>
                  </a:cubicBezTo>
                  <a:cubicBezTo>
                    <a:pt x="121" y="154"/>
                    <a:pt x="156" y="120"/>
                    <a:pt x="156" y="77"/>
                  </a:cubicBezTo>
                  <a:cubicBezTo>
                    <a:pt x="156" y="35"/>
                    <a:pt x="121" y="0"/>
                    <a:pt x="78" y="0"/>
                  </a:cubicBezTo>
                  <a:close/>
                  <a:moveTo>
                    <a:pt x="78" y="116"/>
                  </a:moveTo>
                  <a:cubicBezTo>
                    <a:pt x="56" y="116"/>
                    <a:pt x="39" y="98"/>
                    <a:pt x="39" y="77"/>
                  </a:cubicBezTo>
                  <a:cubicBezTo>
                    <a:pt x="39" y="56"/>
                    <a:pt x="56" y="39"/>
                    <a:pt x="78" y="39"/>
                  </a:cubicBezTo>
                  <a:cubicBezTo>
                    <a:pt x="99" y="39"/>
                    <a:pt x="117" y="56"/>
                    <a:pt x="117" y="77"/>
                  </a:cubicBezTo>
                  <a:cubicBezTo>
                    <a:pt x="117" y="98"/>
                    <a:pt x="99" y="116"/>
                    <a:pt x="78" y="11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109" name="Freeform 20">
              <a:extLst>
                <a:ext uri="{FF2B5EF4-FFF2-40B4-BE49-F238E27FC236}">
                  <a16:creationId xmlns:a16="http://schemas.microsoft.com/office/drawing/2014/main" id="{7BD919C8-40EF-4CD1-8FAA-CA31B3377300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50702" y="-256700"/>
              <a:ext cx="263525" cy="260350"/>
            </a:xfrm>
            <a:custGeom>
              <a:avLst/>
              <a:gdLst>
                <a:gd name="T0" fmla="*/ 78 w 155"/>
                <a:gd name="T1" fmla="*/ 0 h 154"/>
                <a:gd name="T2" fmla="*/ 0 w 155"/>
                <a:gd name="T3" fmla="*/ 77 h 154"/>
                <a:gd name="T4" fmla="*/ 78 w 155"/>
                <a:gd name="T5" fmla="*/ 154 h 154"/>
                <a:gd name="T6" fmla="*/ 155 w 155"/>
                <a:gd name="T7" fmla="*/ 77 h 154"/>
                <a:gd name="T8" fmla="*/ 78 w 155"/>
                <a:gd name="T9" fmla="*/ 0 h 154"/>
                <a:gd name="T10" fmla="*/ 78 w 155"/>
                <a:gd name="T11" fmla="*/ 116 h 154"/>
                <a:gd name="T12" fmla="*/ 39 w 155"/>
                <a:gd name="T13" fmla="*/ 77 h 154"/>
                <a:gd name="T14" fmla="*/ 78 w 155"/>
                <a:gd name="T15" fmla="*/ 39 h 154"/>
                <a:gd name="T16" fmla="*/ 117 w 155"/>
                <a:gd name="T17" fmla="*/ 77 h 154"/>
                <a:gd name="T18" fmla="*/ 78 w 155"/>
                <a:gd name="T19" fmla="*/ 116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55" h="154">
                  <a:moveTo>
                    <a:pt x="78" y="0"/>
                  </a:moveTo>
                  <a:cubicBezTo>
                    <a:pt x="35" y="0"/>
                    <a:pt x="0" y="35"/>
                    <a:pt x="0" y="77"/>
                  </a:cubicBezTo>
                  <a:cubicBezTo>
                    <a:pt x="0" y="120"/>
                    <a:pt x="35" y="154"/>
                    <a:pt x="78" y="154"/>
                  </a:cubicBezTo>
                  <a:cubicBezTo>
                    <a:pt x="121" y="154"/>
                    <a:pt x="155" y="120"/>
                    <a:pt x="155" y="77"/>
                  </a:cubicBezTo>
                  <a:cubicBezTo>
                    <a:pt x="155" y="35"/>
                    <a:pt x="121" y="0"/>
                    <a:pt x="78" y="0"/>
                  </a:cubicBezTo>
                  <a:close/>
                  <a:moveTo>
                    <a:pt x="78" y="116"/>
                  </a:moveTo>
                  <a:cubicBezTo>
                    <a:pt x="56" y="116"/>
                    <a:pt x="39" y="98"/>
                    <a:pt x="39" y="77"/>
                  </a:cubicBezTo>
                  <a:cubicBezTo>
                    <a:pt x="39" y="56"/>
                    <a:pt x="56" y="39"/>
                    <a:pt x="78" y="39"/>
                  </a:cubicBezTo>
                  <a:cubicBezTo>
                    <a:pt x="99" y="39"/>
                    <a:pt x="117" y="56"/>
                    <a:pt x="117" y="77"/>
                  </a:cubicBezTo>
                  <a:cubicBezTo>
                    <a:pt x="117" y="98"/>
                    <a:pt x="99" y="116"/>
                    <a:pt x="78" y="11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110" name="Freeform 21">
              <a:extLst>
                <a:ext uri="{FF2B5EF4-FFF2-40B4-BE49-F238E27FC236}">
                  <a16:creationId xmlns:a16="http://schemas.microsoft.com/office/drawing/2014/main" id="{1FF62F1D-6EA0-4605-87EA-3980ECA18C5C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1064" y="-288450"/>
              <a:ext cx="393700" cy="65088"/>
            </a:xfrm>
            <a:custGeom>
              <a:avLst/>
              <a:gdLst>
                <a:gd name="T0" fmla="*/ 213 w 232"/>
                <a:gd name="T1" fmla="*/ 0 h 38"/>
                <a:gd name="T2" fmla="*/ 20 w 232"/>
                <a:gd name="T3" fmla="*/ 0 h 38"/>
                <a:gd name="T4" fmla="*/ 0 w 232"/>
                <a:gd name="T5" fmla="*/ 19 h 38"/>
                <a:gd name="T6" fmla="*/ 20 w 232"/>
                <a:gd name="T7" fmla="*/ 38 h 38"/>
                <a:gd name="T8" fmla="*/ 213 w 232"/>
                <a:gd name="T9" fmla="*/ 38 h 38"/>
                <a:gd name="T10" fmla="*/ 232 w 232"/>
                <a:gd name="T11" fmla="*/ 19 h 38"/>
                <a:gd name="T12" fmla="*/ 213 w 232"/>
                <a:gd name="T13" fmla="*/ 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32" h="38">
                  <a:moveTo>
                    <a:pt x="213" y="0"/>
                  </a:moveTo>
                  <a:cubicBezTo>
                    <a:pt x="20" y="0"/>
                    <a:pt x="20" y="0"/>
                    <a:pt x="20" y="0"/>
                  </a:cubicBezTo>
                  <a:cubicBezTo>
                    <a:pt x="9" y="0"/>
                    <a:pt x="0" y="8"/>
                    <a:pt x="0" y="19"/>
                  </a:cubicBezTo>
                  <a:cubicBezTo>
                    <a:pt x="0" y="30"/>
                    <a:pt x="9" y="38"/>
                    <a:pt x="20" y="38"/>
                  </a:cubicBezTo>
                  <a:cubicBezTo>
                    <a:pt x="213" y="38"/>
                    <a:pt x="213" y="38"/>
                    <a:pt x="213" y="38"/>
                  </a:cubicBezTo>
                  <a:cubicBezTo>
                    <a:pt x="223" y="38"/>
                    <a:pt x="232" y="30"/>
                    <a:pt x="232" y="19"/>
                  </a:cubicBezTo>
                  <a:cubicBezTo>
                    <a:pt x="232" y="8"/>
                    <a:pt x="223" y="0"/>
                    <a:pt x="213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111" name="Freeform 22">
              <a:extLst>
                <a:ext uri="{FF2B5EF4-FFF2-40B4-BE49-F238E27FC236}">
                  <a16:creationId xmlns:a16="http://schemas.microsoft.com/office/drawing/2014/main" id="{7D3FCC0A-CC9E-4CBB-8812-B0582B300B6A}"/>
                </a:ext>
              </a:extLst>
            </p:cNvPr>
            <p:cNvSpPr>
              <a:spLocks/>
            </p:cNvSpPr>
            <p:nvPr/>
          </p:nvSpPr>
          <p:spPr bwMode="auto">
            <a:xfrm>
              <a:off x="2711064" y="-158275"/>
              <a:ext cx="393700" cy="66675"/>
            </a:xfrm>
            <a:custGeom>
              <a:avLst/>
              <a:gdLst>
                <a:gd name="T0" fmla="*/ 213 w 232"/>
                <a:gd name="T1" fmla="*/ 0 h 39"/>
                <a:gd name="T2" fmla="*/ 20 w 232"/>
                <a:gd name="T3" fmla="*/ 0 h 39"/>
                <a:gd name="T4" fmla="*/ 0 w 232"/>
                <a:gd name="T5" fmla="*/ 19 h 39"/>
                <a:gd name="T6" fmla="*/ 20 w 232"/>
                <a:gd name="T7" fmla="*/ 39 h 39"/>
                <a:gd name="T8" fmla="*/ 213 w 232"/>
                <a:gd name="T9" fmla="*/ 39 h 39"/>
                <a:gd name="T10" fmla="*/ 232 w 232"/>
                <a:gd name="T11" fmla="*/ 19 h 39"/>
                <a:gd name="T12" fmla="*/ 213 w 232"/>
                <a:gd name="T13" fmla="*/ 0 h 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32" h="39">
                  <a:moveTo>
                    <a:pt x="213" y="0"/>
                  </a:moveTo>
                  <a:cubicBezTo>
                    <a:pt x="20" y="0"/>
                    <a:pt x="20" y="0"/>
                    <a:pt x="20" y="0"/>
                  </a:cubicBezTo>
                  <a:cubicBezTo>
                    <a:pt x="9" y="0"/>
                    <a:pt x="0" y="9"/>
                    <a:pt x="0" y="19"/>
                  </a:cubicBezTo>
                  <a:cubicBezTo>
                    <a:pt x="0" y="30"/>
                    <a:pt x="9" y="39"/>
                    <a:pt x="20" y="39"/>
                  </a:cubicBezTo>
                  <a:cubicBezTo>
                    <a:pt x="213" y="39"/>
                    <a:pt x="213" y="39"/>
                    <a:pt x="213" y="39"/>
                  </a:cubicBezTo>
                  <a:cubicBezTo>
                    <a:pt x="223" y="39"/>
                    <a:pt x="232" y="30"/>
                    <a:pt x="232" y="19"/>
                  </a:cubicBezTo>
                  <a:cubicBezTo>
                    <a:pt x="232" y="9"/>
                    <a:pt x="223" y="0"/>
                    <a:pt x="213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112" name="Freeform 23">
              <a:extLst>
                <a:ext uri="{FF2B5EF4-FFF2-40B4-BE49-F238E27FC236}">
                  <a16:creationId xmlns:a16="http://schemas.microsoft.com/office/drawing/2014/main" id="{D43F77DD-6E74-4A60-9E7C-58613DA84F19}"/>
                </a:ext>
              </a:extLst>
            </p:cNvPr>
            <p:cNvSpPr>
              <a:spLocks/>
            </p:cNvSpPr>
            <p:nvPr/>
          </p:nvSpPr>
          <p:spPr bwMode="auto">
            <a:xfrm>
              <a:off x="2418964" y="-842488"/>
              <a:ext cx="260350" cy="260350"/>
            </a:xfrm>
            <a:custGeom>
              <a:avLst/>
              <a:gdLst>
                <a:gd name="T0" fmla="*/ 135 w 154"/>
                <a:gd name="T1" fmla="*/ 0 h 154"/>
                <a:gd name="T2" fmla="*/ 0 w 154"/>
                <a:gd name="T3" fmla="*/ 135 h 154"/>
                <a:gd name="T4" fmla="*/ 19 w 154"/>
                <a:gd name="T5" fmla="*/ 154 h 154"/>
                <a:gd name="T6" fmla="*/ 38 w 154"/>
                <a:gd name="T7" fmla="*/ 135 h 154"/>
                <a:gd name="T8" fmla="*/ 135 w 154"/>
                <a:gd name="T9" fmla="*/ 38 h 154"/>
                <a:gd name="T10" fmla="*/ 154 w 154"/>
                <a:gd name="T11" fmla="*/ 19 h 154"/>
                <a:gd name="T12" fmla="*/ 135 w 154"/>
                <a:gd name="T13" fmla="*/ 0 h 1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54" h="154">
                  <a:moveTo>
                    <a:pt x="135" y="0"/>
                  </a:moveTo>
                  <a:cubicBezTo>
                    <a:pt x="60" y="0"/>
                    <a:pt x="0" y="60"/>
                    <a:pt x="0" y="135"/>
                  </a:cubicBezTo>
                  <a:cubicBezTo>
                    <a:pt x="0" y="145"/>
                    <a:pt x="8" y="154"/>
                    <a:pt x="19" y="154"/>
                  </a:cubicBezTo>
                  <a:cubicBezTo>
                    <a:pt x="30" y="154"/>
                    <a:pt x="38" y="145"/>
                    <a:pt x="38" y="135"/>
                  </a:cubicBezTo>
                  <a:cubicBezTo>
                    <a:pt x="38" y="81"/>
                    <a:pt x="82" y="38"/>
                    <a:pt x="135" y="38"/>
                  </a:cubicBezTo>
                  <a:cubicBezTo>
                    <a:pt x="145" y="38"/>
                    <a:pt x="154" y="30"/>
                    <a:pt x="154" y="19"/>
                  </a:cubicBezTo>
                  <a:cubicBezTo>
                    <a:pt x="154" y="8"/>
                    <a:pt x="145" y="0"/>
                    <a:pt x="135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113" name="Freeform 24">
              <a:extLst>
                <a:ext uri="{FF2B5EF4-FFF2-40B4-BE49-F238E27FC236}">
                  <a16:creationId xmlns:a16="http://schemas.microsoft.com/office/drawing/2014/main" id="{984F2739-9A2E-4B69-9372-B5098B52375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928427" y="-1529876"/>
              <a:ext cx="1960563" cy="1960563"/>
            </a:xfrm>
            <a:custGeom>
              <a:avLst/>
              <a:gdLst>
                <a:gd name="T0" fmla="*/ 1081 w 1159"/>
                <a:gd name="T1" fmla="*/ 316 h 1159"/>
                <a:gd name="T2" fmla="*/ 1081 w 1159"/>
                <a:gd name="T3" fmla="*/ 154 h 1159"/>
                <a:gd name="T4" fmla="*/ 927 w 1159"/>
                <a:gd name="T5" fmla="*/ 0 h 1159"/>
                <a:gd name="T6" fmla="*/ 232 w 1159"/>
                <a:gd name="T7" fmla="*/ 0 h 1159"/>
                <a:gd name="T8" fmla="*/ 77 w 1159"/>
                <a:gd name="T9" fmla="*/ 154 h 1159"/>
                <a:gd name="T10" fmla="*/ 77 w 1159"/>
                <a:gd name="T11" fmla="*/ 316 h 1159"/>
                <a:gd name="T12" fmla="*/ 0 w 1159"/>
                <a:gd name="T13" fmla="*/ 425 h 1159"/>
                <a:gd name="T14" fmla="*/ 0 w 1159"/>
                <a:gd name="T15" fmla="*/ 618 h 1159"/>
                <a:gd name="T16" fmla="*/ 77 w 1159"/>
                <a:gd name="T17" fmla="*/ 727 h 1159"/>
                <a:gd name="T18" fmla="*/ 77 w 1159"/>
                <a:gd name="T19" fmla="*/ 978 h 1159"/>
                <a:gd name="T20" fmla="*/ 251 w 1159"/>
                <a:gd name="T21" fmla="*/ 1159 h 1159"/>
                <a:gd name="T22" fmla="*/ 413 w 1159"/>
                <a:gd name="T23" fmla="*/ 1042 h 1159"/>
                <a:gd name="T24" fmla="*/ 746 w 1159"/>
                <a:gd name="T25" fmla="*/ 1042 h 1159"/>
                <a:gd name="T26" fmla="*/ 908 w 1159"/>
                <a:gd name="T27" fmla="*/ 1159 h 1159"/>
                <a:gd name="T28" fmla="*/ 1081 w 1159"/>
                <a:gd name="T29" fmla="*/ 978 h 1159"/>
                <a:gd name="T30" fmla="*/ 1081 w 1159"/>
                <a:gd name="T31" fmla="*/ 727 h 1159"/>
                <a:gd name="T32" fmla="*/ 1159 w 1159"/>
                <a:gd name="T33" fmla="*/ 618 h 1159"/>
                <a:gd name="T34" fmla="*/ 1159 w 1159"/>
                <a:gd name="T35" fmla="*/ 425 h 1159"/>
                <a:gd name="T36" fmla="*/ 1081 w 1159"/>
                <a:gd name="T37" fmla="*/ 316 h 1159"/>
                <a:gd name="T38" fmla="*/ 1081 w 1159"/>
                <a:gd name="T39" fmla="*/ 618 h 1159"/>
                <a:gd name="T40" fmla="*/ 1043 w 1159"/>
                <a:gd name="T41" fmla="*/ 657 h 1159"/>
                <a:gd name="T42" fmla="*/ 1004 w 1159"/>
                <a:gd name="T43" fmla="*/ 657 h 1159"/>
                <a:gd name="T44" fmla="*/ 1004 w 1159"/>
                <a:gd name="T45" fmla="*/ 978 h 1159"/>
                <a:gd name="T46" fmla="*/ 908 w 1159"/>
                <a:gd name="T47" fmla="*/ 1081 h 1159"/>
                <a:gd name="T48" fmla="*/ 811 w 1159"/>
                <a:gd name="T49" fmla="*/ 978 h 1159"/>
                <a:gd name="T50" fmla="*/ 811 w 1159"/>
                <a:gd name="T51" fmla="*/ 965 h 1159"/>
                <a:gd name="T52" fmla="*/ 347 w 1159"/>
                <a:gd name="T53" fmla="*/ 965 h 1159"/>
                <a:gd name="T54" fmla="*/ 347 w 1159"/>
                <a:gd name="T55" fmla="*/ 978 h 1159"/>
                <a:gd name="T56" fmla="*/ 251 w 1159"/>
                <a:gd name="T57" fmla="*/ 1081 h 1159"/>
                <a:gd name="T58" fmla="*/ 155 w 1159"/>
                <a:gd name="T59" fmla="*/ 978 h 1159"/>
                <a:gd name="T60" fmla="*/ 155 w 1159"/>
                <a:gd name="T61" fmla="*/ 657 h 1159"/>
                <a:gd name="T62" fmla="*/ 116 w 1159"/>
                <a:gd name="T63" fmla="*/ 657 h 1159"/>
                <a:gd name="T64" fmla="*/ 77 w 1159"/>
                <a:gd name="T65" fmla="*/ 618 h 1159"/>
                <a:gd name="T66" fmla="*/ 77 w 1159"/>
                <a:gd name="T67" fmla="*/ 425 h 1159"/>
                <a:gd name="T68" fmla="*/ 116 w 1159"/>
                <a:gd name="T69" fmla="*/ 386 h 1159"/>
                <a:gd name="T70" fmla="*/ 154 w 1159"/>
                <a:gd name="T71" fmla="*/ 386 h 1159"/>
                <a:gd name="T72" fmla="*/ 154 w 1159"/>
                <a:gd name="T73" fmla="*/ 270 h 1159"/>
                <a:gd name="T74" fmla="*/ 270 w 1159"/>
                <a:gd name="T75" fmla="*/ 155 h 1159"/>
                <a:gd name="T76" fmla="*/ 888 w 1159"/>
                <a:gd name="T77" fmla="*/ 155 h 1159"/>
                <a:gd name="T78" fmla="*/ 1004 w 1159"/>
                <a:gd name="T79" fmla="*/ 270 h 1159"/>
                <a:gd name="T80" fmla="*/ 1004 w 1159"/>
                <a:gd name="T81" fmla="*/ 386 h 1159"/>
                <a:gd name="T82" fmla="*/ 1043 w 1159"/>
                <a:gd name="T83" fmla="*/ 386 h 1159"/>
                <a:gd name="T84" fmla="*/ 1081 w 1159"/>
                <a:gd name="T85" fmla="*/ 425 h 1159"/>
                <a:gd name="T86" fmla="*/ 1081 w 1159"/>
                <a:gd name="T87" fmla="*/ 618 h 11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159" h="1159">
                  <a:moveTo>
                    <a:pt x="1081" y="316"/>
                  </a:moveTo>
                  <a:cubicBezTo>
                    <a:pt x="1081" y="154"/>
                    <a:pt x="1081" y="154"/>
                    <a:pt x="1081" y="154"/>
                  </a:cubicBezTo>
                  <a:cubicBezTo>
                    <a:pt x="1081" y="69"/>
                    <a:pt x="1012" y="0"/>
                    <a:pt x="927" y="0"/>
                  </a:cubicBezTo>
                  <a:cubicBezTo>
                    <a:pt x="232" y="0"/>
                    <a:pt x="232" y="0"/>
                    <a:pt x="232" y="0"/>
                  </a:cubicBezTo>
                  <a:cubicBezTo>
                    <a:pt x="147" y="0"/>
                    <a:pt x="77" y="69"/>
                    <a:pt x="77" y="154"/>
                  </a:cubicBezTo>
                  <a:cubicBezTo>
                    <a:pt x="77" y="316"/>
                    <a:pt x="77" y="316"/>
                    <a:pt x="77" y="316"/>
                  </a:cubicBezTo>
                  <a:cubicBezTo>
                    <a:pt x="32" y="332"/>
                    <a:pt x="0" y="374"/>
                    <a:pt x="0" y="425"/>
                  </a:cubicBezTo>
                  <a:cubicBezTo>
                    <a:pt x="0" y="618"/>
                    <a:pt x="0" y="618"/>
                    <a:pt x="0" y="618"/>
                  </a:cubicBezTo>
                  <a:cubicBezTo>
                    <a:pt x="0" y="668"/>
                    <a:pt x="32" y="711"/>
                    <a:pt x="77" y="727"/>
                  </a:cubicBezTo>
                  <a:cubicBezTo>
                    <a:pt x="77" y="978"/>
                    <a:pt x="77" y="978"/>
                    <a:pt x="77" y="978"/>
                  </a:cubicBezTo>
                  <a:cubicBezTo>
                    <a:pt x="77" y="1078"/>
                    <a:pt x="155" y="1159"/>
                    <a:pt x="251" y="1159"/>
                  </a:cubicBezTo>
                  <a:cubicBezTo>
                    <a:pt x="325" y="1159"/>
                    <a:pt x="388" y="1110"/>
                    <a:pt x="413" y="1042"/>
                  </a:cubicBezTo>
                  <a:cubicBezTo>
                    <a:pt x="746" y="1042"/>
                    <a:pt x="746" y="1042"/>
                    <a:pt x="746" y="1042"/>
                  </a:cubicBezTo>
                  <a:cubicBezTo>
                    <a:pt x="771" y="1110"/>
                    <a:pt x="834" y="1159"/>
                    <a:pt x="908" y="1159"/>
                  </a:cubicBezTo>
                  <a:cubicBezTo>
                    <a:pt x="1003" y="1159"/>
                    <a:pt x="1081" y="1078"/>
                    <a:pt x="1081" y="978"/>
                  </a:cubicBezTo>
                  <a:cubicBezTo>
                    <a:pt x="1081" y="727"/>
                    <a:pt x="1081" y="727"/>
                    <a:pt x="1081" y="727"/>
                  </a:cubicBezTo>
                  <a:cubicBezTo>
                    <a:pt x="1126" y="711"/>
                    <a:pt x="1159" y="668"/>
                    <a:pt x="1159" y="618"/>
                  </a:cubicBezTo>
                  <a:cubicBezTo>
                    <a:pt x="1159" y="425"/>
                    <a:pt x="1159" y="425"/>
                    <a:pt x="1159" y="425"/>
                  </a:cubicBezTo>
                  <a:cubicBezTo>
                    <a:pt x="1159" y="374"/>
                    <a:pt x="1126" y="332"/>
                    <a:pt x="1081" y="316"/>
                  </a:cubicBezTo>
                  <a:close/>
                  <a:moveTo>
                    <a:pt x="1081" y="618"/>
                  </a:moveTo>
                  <a:cubicBezTo>
                    <a:pt x="1081" y="639"/>
                    <a:pt x="1064" y="657"/>
                    <a:pt x="1043" y="657"/>
                  </a:cubicBezTo>
                  <a:cubicBezTo>
                    <a:pt x="1004" y="657"/>
                    <a:pt x="1004" y="657"/>
                    <a:pt x="1004" y="657"/>
                  </a:cubicBezTo>
                  <a:cubicBezTo>
                    <a:pt x="1004" y="978"/>
                    <a:pt x="1004" y="978"/>
                    <a:pt x="1004" y="978"/>
                  </a:cubicBezTo>
                  <a:cubicBezTo>
                    <a:pt x="1004" y="1035"/>
                    <a:pt x="961" y="1081"/>
                    <a:pt x="908" y="1081"/>
                  </a:cubicBezTo>
                  <a:cubicBezTo>
                    <a:pt x="855" y="1081"/>
                    <a:pt x="811" y="1035"/>
                    <a:pt x="811" y="978"/>
                  </a:cubicBezTo>
                  <a:cubicBezTo>
                    <a:pt x="811" y="965"/>
                    <a:pt x="811" y="965"/>
                    <a:pt x="811" y="965"/>
                  </a:cubicBezTo>
                  <a:cubicBezTo>
                    <a:pt x="347" y="965"/>
                    <a:pt x="347" y="965"/>
                    <a:pt x="347" y="965"/>
                  </a:cubicBezTo>
                  <a:cubicBezTo>
                    <a:pt x="347" y="978"/>
                    <a:pt x="347" y="978"/>
                    <a:pt x="347" y="978"/>
                  </a:cubicBezTo>
                  <a:cubicBezTo>
                    <a:pt x="347" y="1035"/>
                    <a:pt x="304" y="1081"/>
                    <a:pt x="251" y="1081"/>
                  </a:cubicBezTo>
                  <a:cubicBezTo>
                    <a:pt x="198" y="1081"/>
                    <a:pt x="155" y="1035"/>
                    <a:pt x="155" y="978"/>
                  </a:cubicBezTo>
                  <a:cubicBezTo>
                    <a:pt x="155" y="657"/>
                    <a:pt x="155" y="657"/>
                    <a:pt x="155" y="657"/>
                  </a:cubicBezTo>
                  <a:cubicBezTo>
                    <a:pt x="116" y="657"/>
                    <a:pt x="116" y="657"/>
                    <a:pt x="116" y="657"/>
                  </a:cubicBezTo>
                  <a:cubicBezTo>
                    <a:pt x="94" y="657"/>
                    <a:pt x="77" y="639"/>
                    <a:pt x="77" y="618"/>
                  </a:cubicBezTo>
                  <a:cubicBezTo>
                    <a:pt x="77" y="425"/>
                    <a:pt x="77" y="425"/>
                    <a:pt x="77" y="425"/>
                  </a:cubicBezTo>
                  <a:cubicBezTo>
                    <a:pt x="77" y="403"/>
                    <a:pt x="94" y="386"/>
                    <a:pt x="116" y="386"/>
                  </a:cubicBezTo>
                  <a:cubicBezTo>
                    <a:pt x="154" y="386"/>
                    <a:pt x="154" y="386"/>
                    <a:pt x="154" y="386"/>
                  </a:cubicBezTo>
                  <a:cubicBezTo>
                    <a:pt x="154" y="270"/>
                    <a:pt x="154" y="270"/>
                    <a:pt x="154" y="270"/>
                  </a:cubicBezTo>
                  <a:cubicBezTo>
                    <a:pt x="154" y="193"/>
                    <a:pt x="193" y="155"/>
                    <a:pt x="270" y="155"/>
                  </a:cubicBezTo>
                  <a:cubicBezTo>
                    <a:pt x="348" y="155"/>
                    <a:pt x="811" y="155"/>
                    <a:pt x="888" y="155"/>
                  </a:cubicBezTo>
                  <a:cubicBezTo>
                    <a:pt x="965" y="155"/>
                    <a:pt x="1004" y="193"/>
                    <a:pt x="1004" y="270"/>
                  </a:cubicBezTo>
                  <a:cubicBezTo>
                    <a:pt x="1004" y="386"/>
                    <a:pt x="1004" y="386"/>
                    <a:pt x="1004" y="386"/>
                  </a:cubicBezTo>
                  <a:cubicBezTo>
                    <a:pt x="1043" y="386"/>
                    <a:pt x="1043" y="386"/>
                    <a:pt x="1043" y="386"/>
                  </a:cubicBezTo>
                  <a:cubicBezTo>
                    <a:pt x="1064" y="386"/>
                    <a:pt x="1081" y="403"/>
                    <a:pt x="1081" y="425"/>
                  </a:cubicBezTo>
                  <a:lnTo>
                    <a:pt x="1081" y="61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114" name="Freeform 25">
              <a:extLst>
                <a:ext uri="{FF2B5EF4-FFF2-40B4-BE49-F238E27FC236}">
                  <a16:creationId xmlns:a16="http://schemas.microsoft.com/office/drawing/2014/main" id="{357BB92D-6813-498E-B9A8-5045AC051FD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287202" y="-975838"/>
              <a:ext cx="1241425" cy="588963"/>
            </a:xfrm>
            <a:custGeom>
              <a:avLst/>
              <a:gdLst>
                <a:gd name="T0" fmla="*/ 638 w 734"/>
                <a:gd name="T1" fmla="*/ 0 h 348"/>
                <a:gd name="T2" fmla="*/ 97 w 734"/>
                <a:gd name="T3" fmla="*/ 0 h 348"/>
                <a:gd name="T4" fmla="*/ 0 w 734"/>
                <a:gd name="T5" fmla="*/ 97 h 348"/>
                <a:gd name="T6" fmla="*/ 0 w 734"/>
                <a:gd name="T7" fmla="*/ 251 h 348"/>
                <a:gd name="T8" fmla="*/ 97 w 734"/>
                <a:gd name="T9" fmla="*/ 348 h 348"/>
                <a:gd name="T10" fmla="*/ 638 w 734"/>
                <a:gd name="T11" fmla="*/ 348 h 348"/>
                <a:gd name="T12" fmla="*/ 734 w 734"/>
                <a:gd name="T13" fmla="*/ 251 h 348"/>
                <a:gd name="T14" fmla="*/ 734 w 734"/>
                <a:gd name="T15" fmla="*/ 97 h 348"/>
                <a:gd name="T16" fmla="*/ 638 w 734"/>
                <a:gd name="T17" fmla="*/ 0 h 348"/>
                <a:gd name="T18" fmla="*/ 696 w 734"/>
                <a:gd name="T19" fmla="*/ 251 h 348"/>
                <a:gd name="T20" fmla="*/ 638 w 734"/>
                <a:gd name="T21" fmla="*/ 309 h 348"/>
                <a:gd name="T22" fmla="*/ 97 w 734"/>
                <a:gd name="T23" fmla="*/ 309 h 348"/>
                <a:gd name="T24" fmla="*/ 39 w 734"/>
                <a:gd name="T25" fmla="*/ 251 h 348"/>
                <a:gd name="T26" fmla="*/ 39 w 734"/>
                <a:gd name="T27" fmla="*/ 97 h 348"/>
                <a:gd name="T28" fmla="*/ 97 w 734"/>
                <a:gd name="T29" fmla="*/ 39 h 348"/>
                <a:gd name="T30" fmla="*/ 638 w 734"/>
                <a:gd name="T31" fmla="*/ 39 h 348"/>
                <a:gd name="T32" fmla="*/ 696 w 734"/>
                <a:gd name="T33" fmla="*/ 97 h 348"/>
                <a:gd name="T34" fmla="*/ 696 w 734"/>
                <a:gd name="T35" fmla="*/ 251 h 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734" h="348">
                  <a:moveTo>
                    <a:pt x="638" y="0"/>
                  </a:moveTo>
                  <a:cubicBezTo>
                    <a:pt x="97" y="0"/>
                    <a:pt x="97" y="0"/>
                    <a:pt x="97" y="0"/>
                  </a:cubicBezTo>
                  <a:cubicBezTo>
                    <a:pt x="44" y="0"/>
                    <a:pt x="0" y="44"/>
                    <a:pt x="0" y="97"/>
                  </a:cubicBezTo>
                  <a:cubicBezTo>
                    <a:pt x="0" y="251"/>
                    <a:pt x="0" y="251"/>
                    <a:pt x="0" y="251"/>
                  </a:cubicBezTo>
                  <a:cubicBezTo>
                    <a:pt x="0" y="305"/>
                    <a:pt x="44" y="348"/>
                    <a:pt x="97" y="348"/>
                  </a:cubicBezTo>
                  <a:cubicBezTo>
                    <a:pt x="638" y="348"/>
                    <a:pt x="638" y="348"/>
                    <a:pt x="638" y="348"/>
                  </a:cubicBezTo>
                  <a:cubicBezTo>
                    <a:pt x="691" y="348"/>
                    <a:pt x="734" y="305"/>
                    <a:pt x="734" y="251"/>
                  </a:cubicBezTo>
                  <a:cubicBezTo>
                    <a:pt x="734" y="97"/>
                    <a:pt x="734" y="97"/>
                    <a:pt x="734" y="97"/>
                  </a:cubicBezTo>
                  <a:cubicBezTo>
                    <a:pt x="734" y="44"/>
                    <a:pt x="691" y="0"/>
                    <a:pt x="638" y="0"/>
                  </a:cubicBezTo>
                  <a:close/>
                  <a:moveTo>
                    <a:pt x="696" y="251"/>
                  </a:moveTo>
                  <a:cubicBezTo>
                    <a:pt x="696" y="283"/>
                    <a:pt x="670" y="309"/>
                    <a:pt x="638" y="309"/>
                  </a:cubicBezTo>
                  <a:cubicBezTo>
                    <a:pt x="97" y="309"/>
                    <a:pt x="97" y="309"/>
                    <a:pt x="97" y="309"/>
                  </a:cubicBezTo>
                  <a:cubicBezTo>
                    <a:pt x="65" y="309"/>
                    <a:pt x="39" y="283"/>
                    <a:pt x="39" y="251"/>
                  </a:cubicBezTo>
                  <a:cubicBezTo>
                    <a:pt x="39" y="97"/>
                    <a:pt x="39" y="97"/>
                    <a:pt x="39" y="97"/>
                  </a:cubicBezTo>
                  <a:cubicBezTo>
                    <a:pt x="39" y="65"/>
                    <a:pt x="65" y="39"/>
                    <a:pt x="97" y="39"/>
                  </a:cubicBezTo>
                  <a:cubicBezTo>
                    <a:pt x="638" y="39"/>
                    <a:pt x="638" y="39"/>
                    <a:pt x="638" y="39"/>
                  </a:cubicBezTo>
                  <a:cubicBezTo>
                    <a:pt x="670" y="39"/>
                    <a:pt x="696" y="65"/>
                    <a:pt x="696" y="97"/>
                  </a:cubicBezTo>
                  <a:lnTo>
                    <a:pt x="696" y="25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82880" tIns="91440" rIns="182880" bIns="9144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1828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id-ID" sz="18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</p:grpSp>
      <p:grpSp>
        <p:nvGrpSpPr>
          <p:cNvPr id="125" name="组合 124">
            <a:extLst>
              <a:ext uri="{FF2B5EF4-FFF2-40B4-BE49-F238E27FC236}">
                <a16:creationId xmlns:a16="http://schemas.microsoft.com/office/drawing/2014/main" id="{532F7D19-02C0-4702-930F-36EE37FA2314}"/>
              </a:ext>
            </a:extLst>
          </p:cNvPr>
          <p:cNvGrpSpPr/>
          <p:nvPr/>
        </p:nvGrpSpPr>
        <p:grpSpPr>
          <a:xfrm>
            <a:off x="236064" y="2281664"/>
            <a:ext cx="2323946" cy="3649572"/>
            <a:chOff x="660399" y="2063949"/>
            <a:chExt cx="2330196" cy="3659389"/>
          </a:xfrm>
        </p:grpSpPr>
        <p:grpSp>
          <p:nvGrpSpPr>
            <p:cNvPr id="71" name="Group 4">
              <a:extLst>
                <a:ext uri="{FF2B5EF4-FFF2-40B4-BE49-F238E27FC236}">
                  <a16:creationId xmlns:a16="http://schemas.microsoft.com/office/drawing/2014/main" id="{79D95AED-0454-45F5-A01C-B2A60C245A16}"/>
                </a:ext>
              </a:extLst>
            </p:cNvPr>
            <p:cNvGrpSpPr/>
            <p:nvPr/>
          </p:nvGrpSpPr>
          <p:grpSpPr>
            <a:xfrm>
              <a:off x="1610118" y="5042331"/>
              <a:ext cx="432809" cy="681007"/>
              <a:chOff x="1437030" y="4973753"/>
              <a:chExt cx="427546" cy="672725"/>
            </a:xfrm>
          </p:grpSpPr>
          <p:sp>
            <p:nvSpPr>
              <p:cNvPr id="117" name="Freeform 533">
                <a:extLst>
                  <a:ext uri="{FF2B5EF4-FFF2-40B4-BE49-F238E27FC236}">
                    <a16:creationId xmlns:a16="http://schemas.microsoft.com/office/drawing/2014/main" id="{BE849BD5-B877-4267-B8BE-F5554043BF0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55869" y="5097356"/>
                <a:ext cx="50657" cy="56736"/>
              </a:xfrm>
              <a:custGeom>
                <a:avLst/>
                <a:gdLst>
                  <a:gd name="T0" fmla="*/ 0 w 50"/>
                  <a:gd name="T1" fmla="*/ 56 h 56"/>
                  <a:gd name="T2" fmla="*/ 0 w 50"/>
                  <a:gd name="T3" fmla="*/ 22 h 56"/>
                  <a:gd name="T4" fmla="*/ 50 w 50"/>
                  <a:gd name="T5" fmla="*/ 0 h 56"/>
                  <a:gd name="T6" fmla="*/ 50 w 50"/>
                  <a:gd name="T7" fmla="*/ 36 h 56"/>
                  <a:gd name="T8" fmla="*/ 50 w 50"/>
                  <a:gd name="T9" fmla="*/ 36 h 56"/>
                  <a:gd name="T10" fmla="*/ 50 w 50"/>
                  <a:gd name="T11" fmla="*/ 40 h 56"/>
                  <a:gd name="T12" fmla="*/ 46 w 50"/>
                  <a:gd name="T13" fmla="*/ 44 h 56"/>
                  <a:gd name="T14" fmla="*/ 42 w 50"/>
                  <a:gd name="T15" fmla="*/ 48 h 56"/>
                  <a:gd name="T16" fmla="*/ 36 w 50"/>
                  <a:gd name="T17" fmla="*/ 50 h 56"/>
                  <a:gd name="T18" fmla="*/ 36 w 50"/>
                  <a:gd name="T19" fmla="*/ 50 h 56"/>
                  <a:gd name="T20" fmla="*/ 26 w 50"/>
                  <a:gd name="T21" fmla="*/ 54 h 56"/>
                  <a:gd name="T22" fmla="*/ 26 w 50"/>
                  <a:gd name="T23" fmla="*/ 54 h 56"/>
                  <a:gd name="T24" fmla="*/ 16 w 50"/>
                  <a:gd name="T25" fmla="*/ 56 h 56"/>
                  <a:gd name="T26" fmla="*/ 6 w 50"/>
                  <a:gd name="T27" fmla="*/ 56 h 56"/>
                  <a:gd name="T28" fmla="*/ 6 w 50"/>
                  <a:gd name="T29" fmla="*/ 56 h 56"/>
                  <a:gd name="T30" fmla="*/ 0 w 50"/>
                  <a:gd name="T31" fmla="*/ 56 h 56"/>
                  <a:gd name="T32" fmla="*/ 0 w 50"/>
                  <a:gd name="T33" fmla="*/ 56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0" h="56">
                    <a:moveTo>
                      <a:pt x="0" y="56"/>
                    </a:moveTo>
                    <a:lnTo>
                      <a:pt x="0" y="22"/>
                    </a:lnTo>
                    <a:lnTo>
                      <a:pt x="50" y="0"/>
                    </a:lnTo>
                    <a:lnTo>
                      <a:pt x="50" y="36"/>
                    </a:lnTo>
                    <a:lnTo>
                      <a:pt x="50" y="36"/>
                    </a:lnTo>
                    <a:lnTo>
                      <a:pt x="50" y="40"/>
                    </a:lnTo>
                    <a:lnTo>
                      <a:pt x="46" y="44"/>
                    </a:lnTo>
                    <a:lnTo>
                      <a:pt x="42" y="48"/>
                    </a:lnTo>
                    <a:lnTo>
                      <a:pt x="36" y="50"/>
                    </a:lnTo>
                    <a:lnTo>
                      <a:pt x="36" y="50"/>
                    </a:lnTo>
                    <a:lnTo>
                      <a:pt x="26" y="54"/>
                    </a:lnTo>
                    <a:lnTo>
                      <a:pt x="26" y="54"/>
                    </a:lnTo>
                    <a:lnTo>
                      <a:pt x="16" y="56"/>
                    </a:lnTo>
                    <a:lnTo>
                      <a:pt x="6" y="56"/>
                    </a:lnTo>
                    <a:lnTo>
                      <a:pt x="6" y="56"/>
                    </a:lnTo>
                    <a:lnTo>
                      <a:pt x="0" y="56"/>
                    </a:lnTo>
                    <a:lnTo>
                      <a:pt x="0" y="56"/>
                    </a:lnTo>
                    <a:close/>
                  </a:path>
                </a:pathLst>
              </a:custGeom>
              <a:solidFill>
                <a:srgbClr val="F1EEE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93040" tIns="96522" rIns="193040" bIns="96522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1828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75000"/>
                      <a:lumOff val="25000"/>
                    </a:prstClr>
                  </a:solidFill>
                  <a:effectLst/>
                  <a:uLnTx/>
                  <a:uFillTx/>
                  <a:latin typeface="字魂58号-创中黑" panose="00000500000000000000" pitchFamily="2" charset="-122"/>
                  <a:ea typeface="字魂58号-创中黑" panose="00000500000000000000" pitchFamily="2" charset="-122"/>
                  <a:cs typeface="+mn-cs"/>
                </a:endParaRPr>
              </a:p>
            </p:txBody>
          </p:sp>
          <p:sp>
            <p:nvSpPr>
              <p:cNvPr id="118" name="Freeform 534">
                <a:extLst>
                  <a:ext uri="{FF2B5EF4-FFF2-40B4-BE49-F238E27FC236}">
                    <a16:creationId xmlns:a16="http://schemas.microsoft.com/office/drawing/2014/main" id="{601E2144-62C5-415F-AB71-762BF6B2ACE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605212" y="5115592"/>
                <a:ext cx="50657" cy="38499"/>
              </a:xfrm>
              <a:custGeom>
                <a:avLst/>
                <a:gdLst>
                  <a:gd name="T0" fmla="*/ 50 w 50"/>
                  <a:gd name="T1" fmla="*/ 38 h 38"/>
                  <a:gd name="T2" fmla="*/ 50 w 50"/>
                  <a:gd name="T3" fmla="*/ 38 h 38"/>
                  <a:gd name="T4" fmla="*/ 38 w 50"/>
                  <a:gd name="T5" fmla="*/ 38 h 38"/>
                  <a:gd name="T6" fmla="*/ 38 w 50"/>
                  <a:gd name="T7" fmla="*/ 8 h 38"/>
                  <a:gd name="T8" fmla="*/ 50 w 50"/>
                  <a:gd name="T9" fmla="*/ 4 h 38"/>
                  <a:gd name="T10" fmla="*/ 50 w 50"/>
                  <a:gd name="T11" fmla="*/ 38 h 38"/>
                  <a:gd name="T12" fmla="*/ 0 w 50"/>
                  <a:gd name="T13" fmla="*/ 16 h 38"/>
                  <a:gd name="T14" fmla="*/ 0 w 50"/>
                  <a:gd name="T15" fmla="*/ 0 h 38"/>
                  <a:gd name="T16" fmla="*/ 18 w 50"/>
                  <a:gd name="T17" fmla="*/ 6 h 38"/>
                  <a:gd name="T18" fmla="*/ 18 w 50"/>
                  <a:gd name="T19" fmla="*/ 32 h 38"/>
                  <a:gd name="T20" fmla="*/ 18 w 50"/>
                  <a:gd name="T21" fmla="*/ 32 h 38"/>
                  <a:gd name="T22" fmla="*/ 16 w 50"/>
                  <a:gd name="T23" fmla="*/ 32 h 38"/>
                  <a:gd name="T24" fmla="*/ 16 w 50"/>
                  <a:gd name="T25" fmla="*/ 32 h 38"/>
                  <a:gd name="T26" fmla="*/ 8 w 50"/>
                  <a:gd name="T27" fmla="*/ 30 h 38"/>
                  <a:gd name="T28" fmla="*/ 4 w 50"/>
                  <a:gd name="T29" fmla="*/ 26 h 38"/>
                  <a:gd name="T30" fmla="*/ 0 w 50"/>
                  <a:gd name="T31" fmla="*/ 22 h 38"/>
                  <a:gd name="T32" fmla="*/ 0 w 50"/>
                  <a:gd name="T33" fmla="*/ 18 h 38"/>
                  <a:gd name="T34" fmla="*/ 0 w 50"/>
                  <a:gd name="T35" fmla="*/ 18 h 38"/>
                  <a:gd name="T36" fmla="*/ 0 w 50"/>
                  <a:gd name="T37" fmla="*/ 16 h 38"/>
                  <a:gd name="T38" fmla="*/ 0 w 50"/>
                  <a:gd name="T39" fmla="*/ 16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50" h="38">
                    <a:moveTo>
                      <a:pt x="50" y="38"/>
                    </a:moveTo>
                    <a:lnTo>
                      <a:pt x="50" y="38"/>
                    </a:lnTo>
                    <a:lnTo>
                      <a:pt x="38" y="38"/>
                    </a:lnTo>
                    <a:lnTo>
                      <a:pt x="38" y="8"/>
                    </a:lnTo>
                    <a:lnTo>
                      <a:pt x="50" y="4"/>
                    </a:lnTo>
                    <a:lnTo>
                      <a:pt x="50" y="38"/>
                    </a:lnTo>
                    <a:close/>
                    <a:moveTo>
                      <a:pt x="0" y="16"/>
                    </a:moveTo>
                    <a:lnTo>
                      <a:pt x="0" y="0"/>
                    </a:lnTo>
                    <a:lnTo>
                      <a:pt x="18" y="6"/>
                    </a:lnTo>
                    <a:lnTo>
                      <a:pt x="18" y="32"/>
                    </a:lnTo>
                    <a:lnTo>
                      <a:pt x="18" y="32"/>
                    </a:lnTo>
                    <a:lnTo>
                      <a:pt x="16" y="32"/>
                    </a:lnTo>
                    <a:lnTo>
                      <a:pt x="16" y="32"/>
                    </a:lnTo>
                    <a:lnTo>
                      <a:pt x="8" y="30"/>
                    </a:lnTo>
                    <a:lnTo>
                      <a:pt x="4" y="26"/>
                    </a:lnTo>
                    <a:lnTo>
                      <a:pt x="0" y="22"/>
                    </a:lnTo>
                    <a:lnTo>
                      <a:pt x="0" y="18"/>
                    </a:lnTo>
                    <a:lnTo>
                      <a:pt x="0" y="18"/>
                    </a:lnTo>
                    <a:lnTo>
                      <a:pt x="0" y="16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B4B2A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93040" tIns="96522" rIns="193040" bIns="96522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1828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75000"/>
                      <a:lumOff val="25000"/>
                    </a:prstClr>
                  </a:solidFill>
                  <a:effectLst/>
                  <a:uLnTx/>
                  <a:uFillTx/>
                  <a:latin typeface="字魂58号-创中黑" panose="00000500000000000000" pitchFamily="2" charset="-122"/>
                  <a:ea typeface="字魂58号-创中黑" panose="00000500000000000000" pitchFamily="2" charset="-122"/>
                  <a:cs typeface="+mn-cs"/>
                </a:endParaRPr>
              </a:p>
            </p:txBody>
          </p:sp>
          <p:sp>
            <p:nvSpPr>
              <p:cNvPr id="119" name="Freeform 535">
                <a:extLst>
                  <a:ext uri="{FF2B5EF4-FFF2-40B4-BE49-F238E27FC236}">
                    <a16:creationId xmlns:a16="http://schemas.microsoft.com/office/drawing/2014/main" id="{E47781ED-D212-492C-B442-225255E5124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437030" y="5297958"/>
                <a:ext cx="427546" cy="168181"/>
              </a:xfrm>
              <a:custGeom>
                <a:avLst/>
                <a:gdLst>
                  <a:gd name="T0" fmla="*/ 184 w 422"/>
                  <a:gd name="T1" fmla="*/ 166 h 166"/>
                  <a:gd name="T2" fmla="*/ 182 w 422"/>
                  <a:gd name="T3" fmla="*/ 164 h 166"/>
                  <a:gd name="T4" fmla="*/ 170 w 422"/>
                  <a:gd name="T5" fmla="*/ 160 h 166"/>
                  <a:gd name="T6" fmla="*/ 30 w 422"/>
                  <a:gd name="T7" fmla="*/ 82 h 166"/>
                  <a:gd name="T8" fmla="*/ 28 w 422"/>
                  <a:gd name="T9" fmla="*/ 86 h 166"/>
                  <a:gd name="T10" fmla="*/ 32 w 422"/>
                  <a:gd name="T11" fmla="*/ 92 h 166"/>
                  <a:gd name="T12" fmla="*/ 34 w 422"/>
                  <a:gd name="T13" fmla="*/ 94 h 166"/>
                  <a:gd name="T14" fmla="*/ 38 w 422"/>
                  <a:gd name="T15" fmla="*/ 96 h 166"/>
                  <a:gd name="T16" fmla="*/ 48 w 422"/>
                  <a:gd name="T17" fmla="*/ 94 h 166"/>
                  <a:gd name="T18" fmla="*/ 50 w 422"/>
                  <a:gd name="T19" fmla="*/ 92 h 166"/>
                  <a:gd name="T20" fmla="*/ 52 w 422"/>
                  <a:gd name="T21" fmla="*/ 74 h 166"/>
                  <a:gd name="T22" fmla="*/ 184 w 422"/>
                  <a:gd name="T23" fmla="*/ 44 h 166"/>
                  <a:gd name="T24" fmla="*/ 184 w 422"/>
                  <a:gd name="T25" fmla="*/ 136 h 166"/>
                  <a:gd name="T26" fmla="*/ 184 w 422"/>
                  <a:gd name="T27" fmla="*/ 144 h 166"/>
                  <a:gd name="T28" fmla="*/ 186 w 422"/>
                  <a:gd name="T29" fmla="*/ 152 h 166"/>
                  <a:gd name="T30" fmla="*/ 192 w 422"/>
                  <a:gd name="T31" fmla="*/ 154 h 166"/>
                  <a:gd name="T32" fmla="*/ 198 w 422"/>
                  <a:gd name="T33" fmla="*/ 154 h 166"/>
                  <a:gd name="T34" fmla="*/ 202 w 422"/>
                  <a:gd name="T35" fmla="*/ 152 h 166"/>
                  <a:gd name="T36" fmla="*/ 204 w 422"/>
                  <a:gd name="T37" fmla="*/ 144 h 166"/>
                  <a:gd name="T38" fmla="*/ 330 w 422"/>
                  <a:gd name="T39" fmla="*/ 86 h 166"/>
                  <a:gd name="T40" fmla="*/ 354 w 422"/>
                  <a:gd name="T41" fmla="*/ 76 h 166"/>
                  <a:gd name="T42" fmla="*/ 232 w 422"/>
                  <a:gd name="T43" fmla="*/ 26 h 166"/>
                  <a:gd name="T44" fmla="*/ 228 w 422"/>
                  <a:gd name="T45" fmla="*/ 28 h 166"/>
                  <a:gd name="T46" fmla="*/ 204 w 422"/>
                  <a:gd name="T47" fmla="*/ 14 h 166"/>
                  <a:gd name="T48" fmla="*/ 222 w 422"/>
                  <a:gd name="T49" fmla="*/ 8 h 166"/>
                  <a:gd name="T50" fmla="*/ 226 w 422"/>
                  <a:gd name="T51" fmla="*/ 16 h 166"/>
                  <a:gd name="T52" fmla="*/ 228 w 422"/>
                  <a:gd name="T53" fmla="*/ 18 h 166"/>
                  <a:gd name="T54" fmla="*/ 232 w 422"/>
                  <a:gd name="T55" fmla="*/ 18 h 166"/>
                  <a:gd name="T56" fmla="*/ 242 w 422"/>
                  <a:gd name="T57" fmla="*/ 16 h 166"/>
                  <a:gd name="T58" fmla="*/ 242 w 422"/>
                  <a:gd name="T59" fmla="*/ 0 h 166"/>
                  <a:gd name="T60" fmla="*/ 248 w 422"/>
                  <a:gd name="T61" fmla="*/ 2 h 166"/>
                  <a:gd name="T62" fmla="*/ 374 w 422"/>
                  <a:gd name="T63" fmla="*/ 70 h 166"/>
                  <a:gd name="T64" fmla="*/ 374 w 422"/>
                  <a:gd name="T65" fmla="*/ 74 h 166"/>
                  <a:gd name="T66" fmla="*/ 378 w 422"/>
                  <a:gd name="T67" fmla="*/ 76 h 166"/>
                  <a:gd name="T68" fmla="*/ 384 w 422"/>
                  <a:gd name="T69" fmla="*/ 78 h 166"/>
                  <a:gd name="T70" fmla="*/ 392 w 422"/>
                  <a:gd name="T71" fmla="*/ 76 h 166"/>
                  <a:gd name="T72" fmla="*/ 394 w 422"/>
                  <a:gd name="T73" fmla="*/ 72 h 166"/>
                  <a:gd name="T74" fmla="*/ 392 w 422"/>
                  <a:gd name="T75" fmla="*/ 60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422" h="166">
                    <a:moveTo>
                      <a:pt x="422" y="70"/>
                    </a:moveTo>
                    <a:lnTo>
                      <a:pt x="184" y="166"/>
                    </a:lnTo>
                    <a:lnTo>
                      <a:pt x="182" y="166"/>
                    </a:lnTo>
                    <a:lnTo>
                      <a:pt x="182" y="164"/>
                    </a:lnTo>
                    <a:lnTo>
                      <a:pt x="172" y="160"/>
                    </a:lnTo>
                    <a:lnTo>
                      <a:pt x="170" y="160"/>
                    </a:lnTo>
                    <a:lnTo>
                      <a:pt x="0" y="94"/>
                    </a:lnTo>
                    <a:lnTo>
                      <a:pt x="30" y="82"/>
                    </a:lnTo>
                    <a:lnTo>
                      <a:pt x="28" y="86"/>
                    </a:lnTo>
                    <a:lnTo>
                      <a:pt x="28" y="86"/>
                    </a:lnTo>
                    <a:lnTo>
                      <a:pt x="30" y="90"/>
                    </a:lnTo>
                    <a:lnTo>
                      <a:pt x="32" y="92"/>
                    </a:lnTo>
                    <a:lnTo>
                      <a:pt x="32" y="92"/>
                    </a:lnTo>
                    <a:lnTo>
                      <a:pt x="34" y="94"/>
                    </a:lnTo>
                    <a:lnTo>
                      <a:pt x="38" y="96"/>
                    </a:lnTo>
                    <a:lnTo>
                      <a:pt x="38" y="96"/>
                    </a:lnTo>
                    <a:lnTo>
                      <a:pt x="44" y="96"/>
                    </a:lnTo>
                    <a:lnTo>
                      <a:pt x="48" y="94"/>
                    </a:lnTo>
                    <a:lnTo>
                      <a:pt x="48" y="94"/>
                    </a:lnTo>
                    <a:lnTo>
                      <a:pt x="50" y="92"/>
                    </a:lnTo>
                    <a:lnTo>
                      <a:pt x="52" y="88"/>
                    </a:lnTo>
                    <a:lnTo>
                      <a:pt x="52" y="74"/>
                    </a:lnTo>
                    <a:lnTo>
                      <a:pt x="184" y="22"/>
                    </a:lnTo>
                    <a:lnTo>
                      <a:pt x="184" y="44"/>
                    </a:lnTo>
                    <a:lnTo>
                      <a:pt x="68" y="90"/>
                    </a:lnTo>
                    <a:lnTo>
                      <a:pt x="184" y="136"/>
                    </a:lnTo>
                    <a:lnTo>
                      <a:pt x="184" y="144"/>
                    </a:lnTo>
                    <a:lnTo>
                      <a:pt x="184" y="144"/>
                    </a:lnTo>
                    <a:lnTo>
                      <a:pt x="186" y="152"/>
                    </a:lnTo>
                    <a:lnTo>
                      <a:pt x="186" y="152"/>
                    </a:lnTo>
                    <a:lnTo>
                      <a:pt x="190" y="154"/>
                    </a:lnTo>
                    <a:lnTo>
                      <a:pt x="192" y="154"/>
                    </a:lnTo>
                    <a:lnTo>
                      <a:pt x="192" y="154"/>
                    </a:lnTo>
                    <a:lnTo>
                      <a:pt x="198" y="154"/>
                    </a:lnTo>
                    <a:lnTo>
                      <a:pt x="202" y="152"/>
                    </a:lnTo>
                    <a:lnTo>
                      <a:pt x="202" y="152"/>
                    </a:lnTo>
                    <a:lnTo>
                      <a:pt x="204" y="148"/>
                    </a:lnTo>
                    <a:lnTo>
                      <a:pt x="204" y="144"/>
                    </a:lnTo>
                    <a:lnTo>
                      <a:pt x="204" y="136"/>
                    </a:lnTo>
                    <a:lnTo>
                      <a:pt x="330" y="86"/>
                    </a:lnTo>
                    <a:lnTo>
                      <a:pt x="332" y="86"/>
                    </a:lnTo>
                    <a:lnTo>
                      <a:pt x="354" y="76"/>
                    </a:lnTo>
                    <a:lnTo>
                      <a:pt x="234" y="26"/>
                    </a:lnTo>
                    <a:lnTo>
                      <a:pt x="232" y="26"/>
                    </a:lnTo>
                    <a:lnTo>
                      <a:pt x="232" y="26"/>
                    </a:lnTo>
                    <a:lnTo>
                      <a:pt x="228" y="28"/>
                    </a:lnTo>
                    <a:lnTo>
                      <a:pt x="204" y="38"/>
                    </a:lnTo>
                    <a:lnTo>
                      <a:pt x="204" y="14"/>
                    </a:lnTo>
                    <a:lnTo>
                      <a:pt x="222" y="8"/>
                    </a:lnTo>
                    <a:lnTo>
                      <a:pt x="222" y="8"/>
                    </a:lnTo>
                    <a:lnTo>
                      <a:pt x="222" y="12"/>
                    </a:lnTo>
                    <a:lnTo>
                      <a:pt x="226" y="16"/>
                    </a:lnTo>
                    <a:lnTo>
                      <a:pt x="226" y="16"/>
                    </a:lnTo>
                    <a:lnTo>
                      <a:pt x="228" y="18"/>
                    </a:lnTo>
                    <a:lnTo>
                      <a:pt x="232" y="18"/>
                    </a:lnTo>
                    <a:lnTo>
                      <a:pt x="232" y="18"/>
                    </a:lnTo>
                    <a:lnTo>
                      <a:pt x="242" y="16"/>
                    </a:lnTo>
                    <a:lnTo>
                      <a:pt x="242" y="16"/>
                    </a:lnTo>
                    <a:lnTo>
                      <a:pt x="242" y="8"/>
                    </a:lnTo>
                    <a:lnTo>
                      <a:pt x="242" y="0"/>
                    </a:lnTo>
                    <a:lnTo>
                      <a:pt x="246" y="2"/>
                    </a:lnTo>
                    <a:lnTo>
                      <a:pt x="248" y="2"/>
                    </a:lnTo>
                    <a:lnTo>
                      <a:pt x="372" y="50"/>
                    </a:lnTo>
                    <a:lnTo>
                      <a:pt x="374" y="70"/>
                    </a:lnTo>
                    <a:lnTo>
                      <a:pt x="374" y="70"/>
                    </a:lnTo>
                    <a:lnTo>
                      <a:pt x="374" y="74"/>
                    </a:lnTo>
                    <a:lnTo>
                      <a:pt x="378" y="76"/>
                    </a:lnTo>
                    <a:lnTo>
                      <a:pt x="378" y="76"/>
                    </a:lnTo>
                    <a:lnTo>
                      <a:pt x="380" y="78"/>
                    </a:lnTo>
                    <a:lnTo>
                      <a:pt x="384" y="78"/>
                    </a:lnTo>
                    <a:lnTo>
                      <a:pt x="384" y="78"/>
                    </a:lnTo>
                    <a:lnTo>
                      <a:pt x="392" y="76"/>
                    </a:lnTo>
                    <a:lnTo>
                      <a:pt x="392" y="76"/>
                    </a:lnTo>
                    <a:lnTo>
                      <a:pt x="394" y="72"/>
                    </a:lnTo>
                    <a:lnTo>
                      <a:pt x="394" y="68"/>
                    </a:lnTo>
                    <a:lnTo>
                      <a:pt x="392" y="60"/>
                    </a:lnTo>
                    <a:lnTo>
                      <a:pt x="422" y="70"/>
                    </a:lnTo>
                    <a:close/>
                  </a:path>
                </a:pathLst>
              </a:custGeom>
              <a:solidFill>
                <a:srgbClr val="B68B6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93040" tIns="96522" rIns="193040" bIns="96522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1828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75000"/>
                      <a:lumOff val="25000"/>
                    </a:prstClr>
                  </a:solidFill>
                  <a:effectLst/>
                  <a:uLnTx/>
                  <a:uFillTx/>
                  <a:latin typeface="字魂58号-创中黑" panose="00000500000000000000" pitchFamily="2" charset="-122"/>
                  <a:ea typeface="字魂58号-创中黑" panose="00000500000000000000" pitchFamily="2" charset="-122"/>
                  <a:cs typeface="+mn-cs"/>
                </a:endParaRPr>
              </a:p>
            </p:txBody>
          </p:sp>
          <p:sp>
            <p:nvSpPr>
              <p:cNvPr id="120" name="Freeform 536">
                <a:extLst>
                  <a:ext uri="{FF2B5EF4-FFF2-40B4-BE49-F238E27FC236}">
                    <a16:creationId xmlns:a16="http://schemas.microsoft.com/office/drawing/2014/main" id="{04B8AA2B-CC17-404F-A144-2DAEA6B76893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437030" y="5324299"/>
                <a:ext cx="358652" cy="322179"/>
              </a:xfrm>
              <a:custGeom>
                <a:avLst/>
                <a:gdLst>
                  <a:gd name="T0" fmla="*/ 184 w 354"/>
                  <a:gd name="T1" fmla="*/ 140 h 318"/>
                  <a:gd name="T2" fmla="*/ 184 w 354"/>
                  <a:gd name="T3" fmla="*/ 318 h 318"/>
                  <a:gd name="T4" fmla="*/ 182 w 354"/>
                  <a:gd name="T5" fmla="*/ 316 h 318"/>
                  <a:gd name="T6" fmla="*/ 182 w 354"/>
                  <a:gd name="T7" fmla="*/ 316 h 318"/>
                  <a:gd name="T8" fmla="*/ 0 w 354"/>
                  <a:gd name="T9" fmla="*/ 246 h 318"/>
                  <a:gd name="T10" fmla="*/ 0 w 354"/>
                  <a:gd name="T11" fmla="*/ 68 h 318"/>
                  <a:gd name="T12" fmla="*/ 170 w 354"/>
                  <a:gd name="T13" fmla="*/ 134 h 318"/>
                  <a:gd name="T14" fmla="*/ 172 w 354"/>
                  <a:gd name="T15" fmla="*/ 134 h 318"/>
                  <a:gd name="T16" fmla="*/ 182 w 354"/>
                  <a:gd name="T17" fmla="*/ 138 h 318"/>
                  <a:gd name="T18" fmla="*/ 182 w 354"/>
                  <a:gd name="T19" fmla="*/ 140 h 318"/>
                  <a:gd name="T20" fmla="*/ 184 w 354"/>
                  <a:gd name="T21" fmla="*/ 140 h 318"/>
                  <a:gd name="T22" fmla="*/ 184 w 354"/>
                  <a:gd name="T23" fmla="*/ 110 h 318"/>
                  <a:gd name="T24" fmla="*/ 68 w 354"/>
                  <a:gd name="T25" fmla="*/ 64 h 318"/>
                  <a:gd name="T26" fmla="*/ 184 w 354"/>
                  <a:gd name="T27" fmla="*/ 18 h 318"/>
                  <a:gd name="T28" fmla="*/ 184 w 354"/>
                  <a:gd name="T29" fmla="*/ 110 h 318"/>
                  <a:gd name="T30" fmla="*/ 204 w 354"/>
                  <a:gd name="T31" fmla="*/ 12 h 318"/>
                  <a:gd name="T32" fmla="*/ 228 w 354"/>
                  <a:gd name="T33" fmla="*/ 2 h 318"/>
                  <a:gd name="T34" fmla="*/ 232 w 354"/>
                  <a:gd name="T35" fmla="*/ 0 h 318"/>
                  <a:gd name="T36" fmla="*/ 232 w 354"/>
                  <a:gd name="T37" fmla="*/ 0 h 318"/>
                  <a:gd name="T38" fmla="*/ 234 w 354"/>
                  <a:gd name="T39" fmla="*/ 0 h 318"/>
                  <a:gd name="T40" fmla="*/ 354 w 354"/>
                  <a:gd name="T41" fmla="*/ 50 h 318"/>
                  <a:gd name="T42" fmla="*/ 332 w 354"/>
                  <a:gd name="T43" fmla="*/ 60 h 318"/>
                  <a:gd name="T44" fmla="*/ 330 w 354"/>
                  <a:gd name="T45" fmla="*/ 60 h 318"/>
                  <a:gd name="T46" fmla="*/ 204 w 354"/>
                  <a:gd name="T47" fmla="*/ 110 h 318"/>
                  <a:gd name="T48" fmla="*/ 204 w 354"/>
                  <a:gd name="T49" fmla="*/ 12 h 3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54" h="318">
                    <a:moveTo>
                      <a:pt x="184" y="140"/>
                    </a:moveTo>
                    <a:lnTo>
                      <a:pt x="184" y="318"/>
                    </a:lnTo>
                    <a:lnTo>
                      <a:pt x="182" y="316"/>
                    </a:lnTo>
                    <a:lnTo>
                      <a:pt x="182" y="316"/>
                    </a:lnTo>
                    <a:lnTo>
                      <a:pt x="0" y="246"/>
                    </a:lnTo>
                    <a:lnTo>
                      <a:pt x="0" y="68"/>
                    </a:lnTo>
                    <a:lnTo>
                      <a:pt x="170" y="134"/>
                    </a:lnTo>
                    <a:lnTo>
                      <a:pt x="172" y="134"/>
                    </a:lnTo>
                    <a:lnTo>
                      <a:pt x="182" y="138"/>
                    </a:lnTo>
                    <a:lnTo>
                      <a:pt x="182" y="140"/>
                    </a:lnTo>
                    <a:lnTo>
                      <a:pt x="184" y="140"/>
                    </a:lnTo>
                    <a:close/>
                    <a:moveTo>
                      <a:pt x="184" y="110"/>
                    </a:moveTo>
                    <a:lnTo>
                      <a:pt x="68" y="64"/>
                    </a:lnTo>
                    <a:lnTo>
                      <a:pt x="184" y="18"/>
                    </a:lnTo>
                    <a:lnTo>
                      <a:pt x="184" y="110"/>
                    </a:lnTo>
                    <a:close/>
                    <a:moveTo>
                      <a:pt x="204" y="12"/>
                    </a:moveTo>
                    <a:lnTo>
                      <a:pt x="228" y="2"/>
                    </a:lnTo>
                    <a:lnTo>
                      <a:pt x="232" y="0"/>
                    </a:lnTo>
                    <a:lnTo>
                      <a:pt x="232" y="0"/>
                    </a:lnTo>
                    <a:lnTo>
                      <a:pt x="234" y="0"/>
                    </a:lnTo>
                    <a:lnTo>
                      <a:pt x="354" y="50"/>
                    </a:lnTo>
                    <a:lnTo>
                      <a:pt x="332" y="60"/>
                    </a:lnTo>
                    <a:lnTo>
                      <a:pt x="330" y="60"/>
                    </a:lnTo>
                    <a:lnTo>
                      <a:pt x="204" y="110"/>
                    </a:lnTo>
                    <a:lnTo>
                      <a:pt x="204" y="12"/>
                    </a:lnTo>
                    <a:close/>
                  </a:path>
                </a:pathLst>
              </a:custGeom>
              <a:solidFill>
                <a:srgbClr val="7B5D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93040" tIns="96522" rIns="193040" bIns="96522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1828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75000"/>
                      <a:lumOff val="25000"/>
                    </a:prstClr>
                  </a:solidFill>
                  <a:effectLst/>
                  <a:uLnTx/>
                  <a:uFillTx/>
                  <a:latin typeface="字魂58号-创中黑" panose="00000500000000000000" pitchFamily="2" charset="-122"/>
                  <a:ea typeface="字魂58号-创中黑" panose="00000500000000000000" pitchFamily="2" charset="-122"/>
                  <a:cs typeface="+mn-cs"/>
                </a:endParaRPr>
              </a:p>
            </p:txBody>
          </p:sp>
          <p:sp>
            <p:nvSpPr>
              <p:cNvPr id="121" name="Freeform 537">
                <a:extLst>
                  <a:ext uri="{FF2B5EF4-FFF2-40B4-BE49-F238E27FC236}">
                    <a16:creationId xmlns:a16="http://schemas.microsoft.com/office/drawing/2014/main" id="{9730EC48-F60A-4D6F-ABDC-16404BCF330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23448" y="5368877"/>
                <a:ext cx="241128" cy="277601"/>
              </a:xfrm>
              <a:custGeom>
                <a:avLst/>
                <a:gdLst>
                  <a:gd name="T0" fmla="*/ 0 w 238"/>
                  <a:gd name="T1" fmla="*/ 96 h 274"/>
                  <a:gd name="T2" fmla="*/ 238 w 238"/>
                  <a:gd name="T3" fmla="*/ 0 h 274"/>
                  <a:gd name="T4" fmla="*/ 238 w 238"/>
                  <a:gd name="T5" fmla="*/ 180 h 274"/>
                  <a:gd name="T6" fmla="*/ 0 w 238"/>
                  <a:gd name="T7" fmla="*/ 274 h 274"/>
                  <a:gd name="T8" fmla="*/ 0 w 238"/>
                  <a:gd name="T9" fmla="*/ 96 h 2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38" h="274">
                    <a:moveTo>
                      <a:pt x="0" y="96"/>
                    </a:moveTo>
                    <a:lnTo>
                      <a:pt x="238" y="0"/>
                    </a:lnTo>
                    <a:lnTo>
                      <a:pt x="238" y="180"/>
                    </a:lnTo>
                    <a:lnTo>
                      <a:pt x="0" y="274"/>
                    </a:lnTo>
                    <a:lnTo>
                      <a:pt x="0" y="96"/>
                    </a:lnTo>
                    <a:close/>
                  </a:path>
                </a:pathLst>
              </a:custGeom>
              <a:solidFill>
                <a:srgbClr val="916E4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93040" tIns="96522" rIns="193040" bIns="96522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1828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75000"/>
                      <a:lumOff val="25000"/>
                    </a:prstClr>
                  </a:solidFill>
                  <a:effectLst/>
                  <a:uLnTx/>
                  <a:uFillTx/>
                  <a:latin typeface="字魂58号-创中黑" panose="00000500000000000000" pitchFamily="2" charset="-122"/>
                  <a:ea typeface="字魂58号-创中黑" panose="00000500000000000000" pitchFamily="2" charset="-122"/>
                  <a:cs typeface="+mn-cs"/>
                </a:endParaRPr>
              </a:p>
            </p:txBody>
          </p:sp>
          <p:sp>
            <p:nvSpPr>
              <p:cNvPr id="122" name="Freeform 538">
                <a:extLst>
                  <a:ext uri="{FF2B5EF4-FFF2-40B4-BE49-F238E27FC236}">
                    <a16:creationId xmlns:a16="http://schemas.microsoft.com/office/drawing/2014/main" id="{97C3D052-4D4B-41F8-9471-CB714CADB04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465398" y="4973753"/>
                <a:ext cx="370810" cy="482255"/>
              </a:xfrm>
              <a:custGeom>
                <a:avLst/>
                <a:gdLst>
                  <a:gd name="T0" fmla="*/ 170 w 366"/>
                  <a:gd name="T1" fmla="*/ 130 h 476"/>
                  <a:gd name="T2" fmla="*/ 300 w 366"/>
                  <a:gd name="T3" fmla="*/ 76 h 476"/>
                  <a:gd name="T4" fmla="*/ 330 w 366"/>
                  <a:gd name="T5" fmla="*/ 64 h 476"/>
                  <a:gd name="T6" fmla="*/ 332 w 366"/>
                  <a:gd name="T7" fmla="*/ 66 h 476"/>
                  <a:gd name="T8" fmla="*/ 336 w 366"/>
                  <a:gd name="T9" fmla="*/ 68 h 476"/>
                  <a:gd name="T10" fmla="*/ 338 w 366"/>
                  <a:gd name="T11" fmla="*/ 70 h 476"/>
                  <a:gd name="T12" fmla="*/ 348 w 366"/>
                  <a:gd name="T13" fmla="*/ 174 h 476"/>
                  <a:gd name="T14" fmla="*/ 366 w 366"/>
                  <a:gd name="T15" fmla="*/ 388 h 476"/>
                  <a:gd name="T16" fmla="*/ 364 w 366"/>
                  <a:gd name="T17" fmla="*/ 396 h 476"/>
                  <a:gd name="T18" fmla="*/ 352 w 366"/>
                  <a:gd name="T19" fmla="*/ 400 h 476"/>
                  <a:gd name="T20" fmla="*/ 346 w 366"/>
                  <a:gd name="T21" fmla="*/ 394 h 476"/>
                  <a:gd name="T22" fmla="*/ 238 w 366"/>
                  <a:gd name="T23" fmla="*/ 146 h 476"/>
                  <a:gd name="T24" fmla="*/ 176 w 366"/>
                  <a:gd name="T25" fmla="*/ 466 h 476"/>
                  <a:gd name="T26" fmla="*/ 174 w 366"/>
                  <a:gd name="T27" fmla="*/ 472 h 476"/>
                  <a:gd name="T28" fmla="*/ 164 w 366"/>
                  <a:gd name="T29" fmla="*/ 476 h 476"/>
                  <a:gd name="T30" fmla="*/ 158 w 366"/>
                  <a:gd name="T31" fmla="*/ 472 h 476"/>
                  <a:gd name="T32" fmla="*/ 156 w 366"/>
                  <a:gd name="T33" fmla="*/ 262 h 476"/>
                  <a:gd name="T34" fmla="*/ 24 w 366"/>
                  <a:gd name="T35" fmla="*/ 408 h 476"/>
                  <a:gd name="T36" fmla="*/ 20 w 366"/>
                  <a:gd name="T37" fmla="*/ 414 h 476"/>
                  <a:gd name="T38" fmla="*/ 10 w 366"/>
                  <a:gd name="T39" fmla="*/ 418 h 476"/>
                  <a:gd name="T40" fmla="*/ 4 w 366"/>
                  <a:gd name="T41" fmla="*/ 414 h 476"/>
                  <a:gd name="T42" fmla="*/ 20 w 366"/>
                  <a:gd name="T43" fmla="*/ 200 h 476"/>
                  <a:gd name="T44" fmla="*/ 28 w 366"/>
                  <a:gd name="T45" fmla="*/ 90 h 476"/>
                  <a:gd name="T46" fmla="*/ 30 w 366"/>
                  <a:gd name="T47" fmla="*/ 86 h 476"/>
                  <a:gd name="T48" fmla="*/ 32 w 366"/>
                  <a:gd name="T49" fmla="*/ 82 h 476"/>
                  <a:gd name="T50" fmla="*/ 38 w 366"/>
                  <a:gd name="T51" fmla="*/ 80 h 476"/>
                  <a:gd name="T52" fmla="*/ 138 w 366"/>
                  <a:gd name="T53" fmla="*/ 64 h 476"/>
                  <a:gd name="T54" fmla="*/ 134 w 366"/>
                  <a:gd name="T55" fmla="*/ 116 h 476"/>
                  <a:gd name="T56" fmla="*/ 214 w 366"/>
                  <a:gd name="T57" fmla="*/ 176 h 476"/>
                  <a:gd name="T58" fmla="*/ 214 w 366"/>
                  <a:gd name="T59" fmla="*/ 336 h 476"/>
                  <a:gd name="T60" fmla="*/ 204 w 366"/>
                  <a:gd name="T61" fmla="*/ 338 h 476"/>
                  <a:gd name="T62" fmla="*/ 198 w 366"/>
                  <a:gd name="T63" fmla="*/ 336 h 476"/>
                  <a:gd name="T64" fmla="*/ 194 w 366"/>
                  <a:gd name="T65" fmla="*/ 180 h 476"/>
                  <a:gd name="T66" fmla="*/ 50 w 366"/>
                  <a:gd name="T67" fmla="*/ 106 h 476"/>
                  <a:gd name="T68" fmla="*/ 184 w 366"/>
                  <a:gd name="T69" fmla="*/ 38 h 476"/>
                  <a:gd name="T70" fmla="*/ 150 w 366"/>
                  <a:gd name="T71" fmla="*/ 34 h 476"/>
                  <a:gd name="T72" fmla="*/ 140 w 366"/>
                  <a:gd name="T73" fmla="*/ 28 h 476"/>
                  <a:gd name="T74" fmla="*/ 134 w 366"/>
                  <a:gd name="T75" fmla="*/ 16 h 476"/>
                  <a:gd name="T76" fmla="*/ 150 w 366"/>
                  <a:gd name="T77" fmla="*/ 6 h 476"/>
                  <a:gd name="T78" fmla="*/ 184 w 366"/>
                  <a:gd name="T79" fmla="*/ 0 h 476"/>
                  <a:gd name="T80" fmla="*/ 220 w 366"/>
                  <a:gd name="T81" fmla="*/ 6 h 476"/>
                  <a:gd name="T82" fmla="*/ 234 w 366"/>
                  <a:gd name="T83" fmla="*/ 18 h 476"/>
                  <a:gd name="T84" fmla="*/ 230 w 366"/>
                  <a:gd name="T85" fmla="*/ 28 h 476"/>
                  <a:gd name="T86" fmla="*/ 220 w 366"/>
                  <a:gd name="T87" fmla="*/ 34 h 476"/>
                  <a:gd name="T88" fmla="*/ 184 w 366"/>
                  <a:gd name="T89" fmla="*/ 38 h 476"/>
                  <a:gd name="T90" fmla="*/ 320 w 366"/>
                  <a:gd name="T91" fmla="*/ 92 h 476"/>
                  <a:gd name="T92" fmla="*/ 212 w 366"/>
                  <a:gd name="T93" fmla="*/ 22 h 476"/>
                  <a:gd name="T94" fmla="*/ 214 w 366"/>
                  <a:gd name="T95" fmla="*/ 18 h 476"/>
                  <a:gd name="T96" fmla="*/ 212 w 366"/>
                  <a:gd name="T97" fmla="*/ 14 h 476"/>
                  <a:gd name="T98" fmla="*/ 196 w 366"/>
                  <a:gd name="T99" fmla="*/ 8 h 476"/>
                  <a:gd name="T100" fmla="*/ 172 w 366"/>
                  <a:gd name="T101" fmla="*/ 8 h 476"/>
                  <a:gd name="T102" fmla="*/ 158 w 366"/>
                  <a:gd name="T103" fmla="*/ 12 h 476"/>
                  <a:gd name="T104" fmla="*/ 154 w 366"/>
                  <a:gd name="T105" fmla="*/ 20 h 476"/>
                  <a:gd name="T106" fmla="*/ 164 w 366"/>
                  <a:gd name="T107" fmla="*/ 28 h 476"/>
                  <a:gd name="T108" fmla="*/ 184 w 366"/>
                  <a:gd name="T109" fmla="*/ 30 h 476"/>
                  <a:gd name="T110" fmla="*/ 204 w 366"/>
                  <a:gd name="T111" fmla="*/ 28 h 476"/>
                  <a:gd name="T112" fmla="*/ 212 w 366"/>
                  <a:gd name="T113" fmla="*/ 22 h 4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366" h="476">
                    <a:moveTo>
                      <a:pt x="134" y="116"/>
                    </a:moveTo>
                    <a:lnTo>
                      <a:pt x="168" y="128"/>
                    </a:lnTo>
                    <a:lnTo>
                      <a:pt x="170" y="130"/>
                    </a:lnTo>
                    <a:lnTo>
                      <a:pt x="216" y="110"/>
                    </a:lnTo>
                    <a:lnTo>
                      <a:pt x="214" y="110"/>
                    </a:lnTo>
                    <a:lnTo>
                      <a:pt x="300" y="76"/>
                    </a:lnTo>
                    <a:lnTo>
                      <a:pt x="238" y="52"/>
                    </a:lnTo>
                    <a:lnTo>
                      <a:pt x="238" y="28"/>
                    </a:lnTo>
                    <a:lnTo>
                      <a:pt x="330" y="64"/>
                    </a:lnTo>
                    <a:lnTo>
                      <a:pt x="330" y="64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34" y="66"/>
                    </a:lnTo>
                    <a:lnTo>
                      <a:pt x="336" y="68"/>
                    </a:lnTo>
                    <a:lnTo>
                      <a:pt x="336" y="68"/>
                    </a:lnTo>
                    <a:lnTo>
                      <a:pt x="336" y="70"/>
                    </a:lnTo>
                    <a:lnTo>
                      <a:pt x="338" y="70"/>
                    </a:lnTo>
                    <a:lnTo>
                      <a:pt x="338" y="70"/>
                    </a:lnTo>
                    <a:lnTo>
                      <a:pt x="338" y="74"/>
                    </a:lnTo>
                    <a:lnTo>
                      <a:pt x="338" y="76"/>
                    </a:lnTo>
                    <a:lnTo>
                      <a:pt x="348" y="174"/>
                    </a:lnTo>
                    <a:lnTo>
                      <a:pt x="348" y="176"/>
                    </a:lnTo>
                    <a:lnTo>
                      <a:pt x="366" y="388"/>
                    </a:lnTo>
                    <a:lnTo>
                      <a:pt x="366" y="388"/>
                    </a:lnTo>
                    <a:lnTo>
                      <a:pt x="366" y="392"/>
                    </a:lnTo>
                    <a:lnTo>
                      <a:pt x="364" y="396"/>
                    </a:lnTo>
                    <a:lnTo>
                      <a:pt x="364" y="396"/>
                    </a:lnTo>
                    <a:lnTo>
                      <a:pt x="356" y="400"/>
                    </a:lnTo>
                    <a:lnTo>
                      <a:pt x="356" y="400"/>
                    </a:lnTo>
                    <a:lnTo>
                      <a:pt x="352" y="400"/>
                    </a:lnTo>
                    <a:lnTo>
                      <a:pt x="350" y="398"/>
                    </a:lnTo>
                    <a:lnTo>
                      <a:pt x="350" y="398"/>
                    </a:lnTo>
                    <a:lnTo>
                      <a:pt x="346" y="394"/>
                    </a:lnTo>
                    <a:lnTo>
                      <a:pt x="346" y="390"/>
                    </a:lnTo>
                    <a:lnTo>
                      <a:pt x="326" y="184"/>
                    </a:lnTo>
                    <a:lnTo>
                      <a:pt x="238" y="146"/>
                    </a:lnTo>
                    <a:lnTo>
                      <a:pt x="238" y="124"/>
                    </a:lnTo>
                    <a:lnTo>
                      <a:pt x="176" y="150"/>
                    </a:lnTo>
                    <a:lnTo>
                      <a:pt x="176" y="466"/>
                    </a:lnTo>
                    <a:lnTo>
                      <a:pt x="176" y="466"/>
                    </a:lnTo>
                    <a:lnTo>
                      <a:pt x="176" y="468"/>
                    </a:lnTo>
                    <a:lnTo>
                      <a:pt x="174" y="472"/>
                    </a:lnTo>
                    <a:lnTo>
                      <a:pt x="174" y="472"/>
                    </a:lnTo>
                    <a:lnTo>
                      <a:pt x="170" y="474"/>
                    </a:lnTo>
                    <a:lnTo>
                      <a:pt x="164" y="476"/>
                    </a:lnTo>
                    <a:lnTo>
                      <a:pt x="164" y="476"/>
                    </a:lnTo>
                    <a:lnTo>
                      <a:pt x="162" y="474"/>
                    </a:lnTo>
                    <a:lnTo>
                      <a:pt x="158" y="472"/>
                    </a:lnTo>
                    <a:lnTo>
                      <a:pt x="158" y="472"/>
                    </a:lnTo>
                    <a:lnTo>
                      <a:pt x="156" y="466"/>
                    </a:lnTo>
                    <a:lnTo>
                      <a:pt x="156" y="262"/>
                    </a:lnTo>
                    <a:lnTo>
                      <a:pt x="40" y="216"/>
                    </a:lnTo>
                    <a:lnTo>
                      <a:pt x="24" y="408"/>
                    </a:lnTo>
                    <a:lnTo>
                      <a:pt x="24" y="408"/>
                    </a:lnTo>
                    <a:lnTo>
                      <a:pt x="22" y="412"/>
                    </a:lnTo>
                    <a:lnTo>
                      <a:pt x="20" y="414"/>
                    </a:lnTo>
                    <a:lnTo>
                      <a:pt x="20" y="414"/>
                    </a:lnTo>
                    <a:lnTo>
                      <a:pt x="16" y="416"/>
                    </a:lnTo>
                    <a:lnTo>
                      <a:pt x="10" y="418"/>
                    </a:lnTo>
                    <a:lnTo>
                      <a:pt x="10" y="418"/>
                    </a:lnTo>
                    <a:lnTo>
                      <a:pt x="6" y="416"/>
                    </a:lnTo>
                    <a:lnTo>
                      <a:pt x="4" y="414"/>
                    </a:lnTo>
                    <a:lnTo>
                      <a:pt x="4" y="414"/>
                    </a:lnTo>
                    <a:lnTo>
                      <a:pt x="2" y="410"/>
                    </a:lnTo>
                    <a:lnTo>
                      <a:pt x="0" y="406"/>
                    </a:lnTo>
                    <a:lnTo>
                      <a:pt x="20" y="200"/>
                    </a:lnTo>
                    <a:lnTo>
                      <a:pt x="20" y="200"/>
                    </a:lnTo>
                    <a:lnTo>
                      <a:pt x="28" y="90"/>
                    </a:lnTo>
                    <a:lnTo>
                      <a:pt x="28" y="90"/>
                    </a:lnTo>
                    <a:lnTo>
                      <a:pt x="28" y="90"/>
                    </a:lnTo>
                    <a:lnTo>
                      <a:pt x="30" y="86"/>
                    </a:lnTo>
                    <a:lnTo>
                      <a:pt x="30" y="86"/>
                    </a:lnTo>
                    <a:lnTo>
                      <a:pt x="30" y="84"/>
                    </a:lnTo>
                    <a:lnTo>
                      <a:pt x="32" y="82"/>
                    </a:lnTo>
                    <a:lnTo>
                      <a:pt x="32" y="82"/>
                    </a:lnTo>
                    <a:lnTo>
                      <a:pt x="32" y="82"/>
                    </a:lnTo>
                    <a:lnTo>
                      <a:pt x="36" y="80"/>
                    </a:lnTo>
                    <a:lnTo>
                      <a:pt x="38" y="80"/>
                    </a:lnTo>
                    <a:lnTo>
                      <a:pt x="134" y="40"/>
                    </a:lnTo>
                    <a:lnTo>
                      <a:pt x="138" y="40"/>
                    </a:lnTo>
                    <a:lnTo>
                      <a:pt x="138" y="64"/>
                    </a:lnTo>
                    <a:lnTo>
                      <a:pt x="134" y="64"/>
                    </a:lnTo>
                    <a:lnTo>
                      <a:pt x="70" y="90"/>
                    </a:lnTo>
                    <a:lnTo>
                      <a:pt x="134" y="116"/>
                    </a:lnTo>
                    <a:close/>
                    <a:moveTo>
                      <a:pt x="194" y="180"/>
                    </a:moveTo>
                    <a:lnTo>
                      <a:pt x="194" y="180"/>
                    </a:lnTo>
                    <a:lnTo>
                      <a:pt x="214" y="176"/>
                    </a:lnTo>
                    <a:lnTo>
                      <a:pt x="214" y="328"/>
                    </a:lnTo>
                    <a:lnTo>
                      <a:pt x="214" y="328"/>
                    </a:lnTo>
                    <a:lnTo>
                      <a:pt x="214" y="336"/>
                    </a:lnTo>
                    <a:lnTo>
                      <a:pt x="214" y="336"/>
                    </a:lnTo>
                    <a:lnTo>
                      <a:pt x="204" y="338"/>
                    </a:lnTo>
                    <a:lnTo>
                      <a:pt x="204" y="338"/>
                    </a:lnTo>
                    <a:lnTo>
                      <a:pt x="200" y="338"/>
                    </a:lnTo>
                    <a:lnTo>
                      <a:pt x="198" y="336"/>
                    </a:lnTo>
                    <a:lnTo>
                      <a:pt x="198" y="336"/>
                    </a:lnTo>
                    <a:lnTo>
                      <a:pt x="194" y="332"/>
                    </a:lnTo>
                    <a:lnTo>
                      <a:pt x="194" y="328"/>
                    </a:lnTo>
                    <a:lnTo>
                      <a:pt x="194" y="180"/>
                    </a:lnTo>
                    <a:close/>
                    <a:moveTo>
                      <a:pt x="156" y="240"/>
                    </a:moveTo>
                    <a:lnTo>
                      <a:pt x="156" y="146"/>
                    </a:lnTo>
                    <a:lnTo>
                      <a:pt x="50" y="106"/>
                    </a:lnTo>
                    <a:lnTo>
                      <a:pt x="42" y="192"/>
                    </a:lnTo>
                    <a:lnTo>
                      <a:pt x="156" y="240"/>
                    </a:lnTo>
                    <a:close/>
                    <a:moveTo>
                      <a:pt x="184" y="38"/>
                    </a:moveTo>
                    <a:lnTo>
                      <a:pt x="184" y="38"/>
                    </a:lnTo>
                    <a:lnTo>
                      <a:pt x="166" y="38"/>
                    </a:lnTo>
                    <a:lnTo>
                      <a:pt x="150" y="34"/>
                    </a:lnTo>
                    <a:lnTo>
                      <a:pt x="150" y="34"/>
                    </a:lnTo>
                    <a:lnTo>
                      <a:pt x="150" y="34"/>
                    </a:lnTo>
                    <a:lnTo>
                      <a:pt x="140" y="28"/>
                    </a:lnTo>
                    <a:lnTo>
                      <a:pt x="134" y="22"/>
                    </a:lnTo>
                    <a:lnTo>
                      <a:pt x="134" y="16"/>
                    </a:lnTo>
                    <a:lnTo>
                      <a:pt x="134" y="16"/>
                    </a:lnTo>
                    <a:lnTo>
                      <a:pt x="140" y="10"/>
                    </a:lnTo>
                    <a:lnTo>
                      <a:pt x="150" y="6"/>
                    </a:lnTo>
                    <a:lnTo>
                      <a:pt x="150" y="6"/>
                    </a:lnTo>
                    <a:lnTo>
                      <a:pt x="166" y="0"/>
                    </a:lnTo>
                    <a:lnTo>
                      <a:pt x="184" y="0"/>
                    </a:lnTo>
                    <a:lnTo>
                      <a:pt x="184" y="0"/>
                    </a:lnTo>
                    <a:lnTo>
                      <a:pt x="204" y="0"/>
                    </a:lnTo>
                    <a:lnTo>
                      <a:pt x="220" y="6"/>
                    </a:lnTo>
                    <a:lnTo>
                      <a:pt x="220" y="6"/>
                    </a:lnTo>
                    <a:lnTo>
                      <a:pt x="230" y="12"/>
                    </a:lnTo>
                    <a:lnTo>
                      <a:pt x="234" y="14"/>
                    </a:lnTo>
                    <a:lnTo>
                      <a:pt x="234" y="18"/>
                    </a:lnTo>
                    <a:lnTo>
                      <a:pt x="234" y="20"/>
                    </a:lnTo>
                    <a:lnTo>
                      <a:pt x="234" y="20"/>
                    </a:lnTo>
                    <a:lnTo>
                      <a:pt x="230" y="28"/>
                    </a:lnTo>
                    <a:lnTo>
                      <a:pt x="230" y="28"/>
                    </a:lnTo>
                    <a:lnTo>
                      <a:pt x="220" y="34"/>
                    </a:lnTo>
                    <a:lnTo>
                      <a:pt x="220" y="34"/>
                    </a:lnTo>
                    <a:lnTo>
                      <a:pt x="204" y="38"/>
                    </a:lnTo>
                    <a:lnTo>
                      <a:pt x="184" y="38"/>
                    </a:lnTo>
                    <a:lnTo>
                      <a:pt x="184" y="38"/>
                    </a:lnTo>
                    <a:close/>
                    <a:moveTo>
                      <a:pt x="238" y="124"/>
                    </a:moveTo>
                    <a:lnTo>
                      <a:pt x="324" y="160"/>
                    </a:lnTo>
                    <a:lnTo>
                      <a:pt x="320" y="92"/>
                    </a:lnTo>
                    <a:lnTo>
                      <a:pt x="238" y="124"/>
                    </a:lnTo>
                    <a:close/>
                    <a:moveTo>
                      <a:pt x="212" y="22"/>
                    </a:moveTo>
                    <a:lnTo>
                      <a:pt x="212" y="22"/>
                    </a:lnTo>
                    <a:lnTo>
                      <a:pt x="214" y="22"/>
                    </a:lnTo>
                    <a:lnTo>
                      <a:pt x="214" y="20"/>
                    </a:lnTo>
                    <a:lnTo>
                      <a:pt x="214" y="18"/>
                    </a:lnTo>
                    <a:lnTo>
                      <a:pt x="214" y="18"/>
                    </a:lnTo>
                    <a:lnTo>
                      <a:pt x="214" y="16"/>
                    </a:lnTo>
                    <a:lnTo>
                      <a:pt x="212" y="14"/>
                    </a:lnTo>
                    <a:lnTo>
                      <a:pt x="204" y="10"/>
                    </a:lnTo>
                    <a:lnTo>
                      <a:pt x="204" y="10"/>
                    </a:lnTo>
                    <a:lnTo>
                      <a:pt x="196" y="8"/>
                    </a:lnTo>
                    <a:lnTo>
                      <a:pt x="184" y="6"/>
                    </a:lnTo>
                    <a:lnTo>
                      <a:pt x="184" y="6"/>
                    </a:lnTo>
                    <a:lnTo>
                      <a:pt x="172" y="8"/>
                    </a:lnTo>
                    <a:lnTo>
                      <a:pt x="162" y="10"/>
                    </a:lnTo>
                    <a:lnTo>
                      <a:pt x="162" y="10"/>
                    </a:lnTo>
                    <a:lnTo>
                      <a:pt x="158" y="12"/>
                    </a:lnTo>
                    <a:lnTo>
                      <a:pt x="154" y="16"/>
                    </a:lnTo>
                    <a:lnTo>
                      <a:pt x="154" y="20"/>
                    </a:lnTo>
                    <a:lnTo>
                      <a:pt x="154" y="20"/>
                    </a:lnTo>
                    <a:lnTo>
                      <a:pt x="162" y="28"/>
                    </a:lnTo>
                    <a:lnTo>
                      <a:pt x="162" y="28"/>
                    </a:lnTo>
                    <a:lnTo>
                      <a:pt x="164" y="28"/>
                    </a:lnTo>
                    <a:lnTo>
                      <a:pt x="164" y="28"/>
                    </a:lnTo>
                    <a:lnTo>
                      <a:pt x="174" y="30"/>
                    </a:lnTo>
                    <a:lnTo>
                      <a:pt x="184" y="30"/>
                    </a:lnTo>
                    <a:lnTo>
                      <a:pt x="184" y="30"/>
                    </a:lnTo>
                    <a:lnTo>
                      <a:pt x="196" y="30"/>
                    </a:lnTo>
                    <a:lnTo>
                      <a:pt x="204" y="28"/>
                    </a:lnTo>
                    <a:lnTo>
                      <a:pt x="204" y="28"/>
                    </a:lnTo>
                    <a:lnTo>
                      <a:pt x="212" y="22"/>
                    </a:lnTo>
                    <a:lnTo>
                      <a:pt x="212" y="22"/>
                    </a:lnTo>
                    <a:close/>
                  </a:path>
                </a:pathLst>
              </a:custGeom>
              <a:solidFill>
                <a:srgbClr val="7B5D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93040" tIns="96522" rIns="193040" bIns="96522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1828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75000"/>
                      <a:lumOff val="25000"/>
                    </a:prstClr>
                  </a:solidFill>
                  <a:effectLst/>
                  <a:uLnTx/>
                  <a:uFillTx/>
                  <a:latin typeface="字魂58号-创中黑" panose="00000500000000000000" pitchFamily="2" charset="-122"/>
                  <a:ea typeface="字魂58号-创中黑" panose="00000500000000000000" pitchFamily="2" charset="-122"/>
                  <a:cs typeface="+mn-cs"/>
                </a:endParaRPr>
              </a:p>
            </p:txBody>
          </p:sp>
          <p:sp>
            <p:nvSpPr>
              <p:cNvPr id="123" name="Freeform 540">
                <a:extLst>
                  <a:ext uri="{FF2B5EF4-FFF2-40B4-BE49-F238E27FC236}">
                    <a16:creationId xmlns:a16="http://schemas.microsoft.com/office/drawing/2014/main" id="{97211279-EA91-4DEF-84C2-D736C0D060C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51816" y="5002121"/>
                <a:ext cx="50657" cy="95235"/>
              </a:xfrm>
              <a:custGeom>
                <a:avLst/>
                <a:gdLst>
                  <a:gd name="T0" fmla="*/ 30 w 50"/>
                  <a:gd name="T1" fmla="*/ 82 h 94"/>
                  <a:gd name="T2" fmla="*/ 0 w 50"/>
                  <a:gd name="T3" fmla="*/ 94 h 94"/>
                  <a:gd name="T4" fmla="*/ 0 w 50"/>
                  <a:gd name="T5" fmla="*/ 10 h 94"/>
                  <a:gd name="T6" fmla="*/ 0 w 50"/>
                  <a:gd name="T7" fmla="*/ 10 h 94"/>
                  <a:gd name="T8" fmla="*/ 20 w 50"/>
                  <a:gd name="T9" fmla="*/ 10 h 94"/>
                  <a:gd name="T10" fmla="*/ 36 w 50"/>
                  <a:gd name="T11" fmla="*/ 6 h 94"/>
                  <a:gd name="T12" fmla="*/ 36 w 50"/>
                  <a:gd name="T13" fmla="*/ 6 h 94"/>
                  <a:gd name="T14" fmla="*/ 46 w 50"/>
                  <a:gd name="T15" fmla="*/ 0 h 94"/>
                  <a:gd name="T16" fmla="*/ 50 w 50"/>
                  <a:gd name="T17" fmla="*/ 0 h 94"/>
                  <a:gd name="T18" fmla="*/ 50 w 50"/>
                  <a:gd name="T19" fmla="*/ 72 h 94"/>
                  <a:gd name="T20" fmla="*/ 26 w 50"/>
                  <a:gd name="T21" fmla="*/ 82 h 94"/>
                  <a:gd name="T22" fmla="*/ 30 w 50"/>
                  <a:gd name="T23" fmla="*/ 82 h 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0" h="94">
                    <a:moveTo>
                      <a:pt x="30" y="82"/>
                    </a:moveTo>
                    <a:lnTo>
                      <a:pt x="0" y="94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20" y="10"/>
                    </a:lnTo>
                    <a:lnTo>
                      <a:pt x="36" y="6"/>
                    </a:lnTo>
                    <a:lnTo>
                      <a:pt x="36" y="6"/>
                    </a:lnTo>
                    <a:lnTo>
                      <a:pt x="46" y="0"/>
                    </a:lnTo>
                    <a:lnTo>
                      <a:pt x="50" y="0"/>
                    </a:lnTo>
                    <a:lnTo>
                      <a:pt x="50" y="72"/>
                    </a:lnTo>
                    <a:lnTo>
                      <a:pt x="26" y="82"/>
                    </a:lnTo>
                    <a:lnTo>
                      <a:pt x="30" y="82"/>
                    </a:lnTo>
                    <a:close/>
                  </a:path>
                </a:pathLst>
              </a:custGeom>
              <a:solidFill>
                <a:srgbClr val="F1EEE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93040" tIns="96522" rIns="193040" bIns="96522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1828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75000"/>
                      <a:lumOff val="25000"/>
                    </a:prstClr>
                  </a:solidFill>
                  <a:effectLst/>
                  <a:uLnTx/>
                  <a:uFillTx/>
                  <a:latin typeface="字魂58号-创中黑" panose="00000500000000000000" pitchFamily="2" charset="-122"/>
                  <a:ea typeface="字魂58号-创中黑" panose="00000500000000000000" pitchFamily="2" charset="-122"/>
                  <a:cs typeface="+mn-cs"/>
                </a:endParaRPr>
              </a:p>
            </p:txBody>
          </p:sp>
          <p:sp>
            <p:nvSpPr>
              <p:cNvPr id="124" name="Freeform 541">
                <a:extLst>
                  <a:ext uri="{FF2B5EF4-FFF2-40B4-BE49-F238E27FC236}">
                    <a16:creationId xmlns:a16="http://schemas.microsoft.com/office/drawing/2014/main" id="{F1709DCD-6884-4639-B072-14E52937215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01159" y="4996042"/>
                <a:ext cx="50657" cy="107393"/>
              </a:xfrm>
              <a:custGeom>
                <a:avLst/>
                <a:gdLst>
                  <a:gd name="T0" fmla="*/ 50 w 50"/>
                  <a:gd name="T1" fmla="*/ 100 h 106"/>
                  <a:gd name="T2" fmla="*/ 34 w 50"/>
                  <a:gd name="T3" fmla="*/ 106 h 106"/>
                  <a:gd name="T4" fmla="*/ 0 w 50"/>
                  <a:gd name="T5" fmla="*/ 94 h 106"/>
                  <a:gd name="T6" fmla="*/ 0 w 50"/>
                  <a:gd name="T7" fmla="*/ 42 h 106"/>
                  <a:gd name="T8" fmla="*/ 4 w 50"/>
                  <a:gd name="T9" fmla="*/ 42 h 106"/>
                  <a:gd name="T10" fmla="*/ 4 w 50"/>
                  <a:gd name="T11" fmla="*/ 18 h 106"/>
                  <a:gd name="T12" fmla="*/ 0 w 50"/>
                  <a:gd name="T13" fmla="*/ 18 h 106"/>
                  <a:gd name="T14" fmla="*/ 0 w 50"/>
                  <a:gd name="T15" fmla="*/ 0 h 106"/>
                  <a:gd name="T16" fmla="*/ 0 w 50"/>
                  <a:gd name="T17" fmla="*/ 0 h 106"/>
                  <a:gd name="T18" fmla="*/ 6 w 50"/>
                  <a:gd name="T19" fmla="*/ 6 h 106"/>
                  <a:gd name="T20" fmla="*/ 16 w 50"/>
                  <a:gd name="T21" fmla="*/ 12 h 106"/>
                  <a:gd name="T22" fmla="*/ 16 w 50"/>
                  <a:gd name="T23" fmla="*/ 12 h 106"/>
                  <a:gd name="T24" fmla="*/ 16 w 50"/>
                  <a:gd name="T25" fmla="*/ 12 h 106"/>
                  <a:gd name="T26" fmla="*/ 32 w 50"/>
                  <a:gd name="T27" fmla="*/ 16 h 106"/>
                  <a:gd name="T28" fmla="*/ 50 w 50"/>
                  <a:gd name="T29" fmla="*/ 16 h 106"/>
                  <a:gd name="T30" fmla="*/ 50 w 50"/>
                  <a:gd name="T31" fmla="*/ 100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50" h="106">
                    <a:moveTo>
                      <a:pt x="50" y="100"/>
                    </a:moveTo>
                    <a:lnTo>
                      <a:pt x="34" y="106"/>
                    </a:lnTo>
                    <a:lnTo>
                      <a:pt x="0" y="94"/>
                    </a:lnTo>
                    <a:lnTo>
                      <a:pt x="0" y="42"/>
                    </a:lnTo>
                    <a:lnTo>
                      <a:pt x="4" y="42"/>
                    </a:lnTo>
                    <a:lnTo>
                      <a:pt x="4" y="18"/>
                    </a:lnTo>
                    <a:lnTo>
                      <a:pt x="0" y="1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16" y="12"/>
                    </a:lnTo>
                    <a:lnTo>
                      <a:pt x="16" y="12"/>
                    </a:lnTo>
                    <a:lnTo>
                      <a:pt x="16" y="12"/>
                    </a:lnTo>
                    <a:lnTo>
                      <a:pt x="32" y="16"/>
                    </a:lnTo>
                    <a:lnTo>
                      <a:pt x="50" y="16"/>
                    </a:lnTo>
                    <a:lnTo>
                      <a:pt x="50" y="100"/>
                    </a:lnTo>
                    <a:close/>
                  </a:path>
                </a:pathLst>
              </a:custGeom>
              <a:solidFill>
                <a:srgbClr val="BCBE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93040" tIns="96522" rIns="193040" bIns="96522" numCol="1" anchor="t" anchorCtr="0" compatLnSpc="1">
                <a:prstTxWarp prst="textNoShape">
                  <a:avLst/>
                </a:prstTxWarp>
              </a:bodyPr>
              <a:lstStyle/>
              <a:p>
                <a:pPr marL="0" marR="0" lvl="0" indent="0" algn="l" defTabSz="1828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20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75000"/>
                      <a:lumOff val="25000"/>
                    </a:prstClr>
                  </a:solidFill>
                  <a:effectLst/>
                  <a:uLnTx/>
                  <a:uFillTx/>
                  <a:latin typeface="字魂58号-创中黑" panose="00000500000000000000" pitchFamily="2" charset="-122"/>
                  <a:ea typeface="字魂58号-创中黑" panose="00000500000000000000" pitchFamily="2" charset="-122"/>
                  <a:cs typeface="+mn-cs"/>
                </a:endParaRPr>
              </a:p>
            </p:txBody>
          </p:sp>
        </p:grpSp>
        <p:grpSp>
          <p:nvGrpSpPr>
            <p:cNvPr id="101" name="Group 62">
              <a:extLst>
                <a:ext uri="{FF2B5EF4-FFF2-40B4-BE49-F238E27FC236}">
                  <a16:creationId xmlns:a16="http://schemas.microsoft.com/office/drawing/2014/main" id="{79118B39-91D3-4001-91B4-48D0361859D6}"/>
                </a:ext>
              </a:extLst>
            </p:cNvPr>
            <p:cNvGrpSpPr/>
            <p:nvPr/>
          </p:nvGrpSpPr>
          <p:grpSpPr>
            <a:xfrm>
              <a:off x="660399" y="2063949"/>
              <a:ext cx="2330196" cy="3009148"/>
              <a:chOff x="498861" y="2031592"/>
              <a:chExt cx="2301858" cy="2972554"/>
            </a:xfrm>
            <a:solidFill>
              <a:schemeClr val="bg2">
                <a:lumMod val="10000"/>
              </a:schemeClr>
            </a:solidFill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grpSpPr>
          <p:sp>
            <p:nvSpPr>
              <p:cNvPr id="103" name="Freeform 529">
                <a:extLst>
                  <a:ext uri="{FF2B5EF4-FFF2-40B4-BE49-F238E27FC236}">
                    <a16:creationId xmlns:a16="http://schemas.microsoft.com/office/drawing/2014/main" id="{1237F23A-F150-4657-B053-4AC73752DA5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668027" y="2035645"/>
                <a:ext cx="1132692" cy="2863136"/>
              </a:xfrm>
              <a:custGeom>
                <a:avLst/>
                <a:gdLst>
                  <a:gd name="T0" fmla="*/ 64 w 1118"/>
                  <a:gd name="T1" fmla="*/ 2820 h 2826"/>
                  <a:gd name="T2" fmla="*/ 152 w 1118"/>
                  <a:gd name="T3" fmla="*/ 2798 h 2826"/>
                  <a:gd name="T4" fmla="*/ 190 w 1118"/>
                  <a:gd name="T5" fmla="*/ 2780 h 2826"/>
                  <a:gd name="T6" fmla="*/ 238 w 1118"/>
                  <a:gd name="T7" fmla="*/ 2750 h 2826"/>
                  <a:gd name="T8" fmla="*/ 258 w 1118"/>
                  <a:gd name="T9" fmla="*/ 2728 h 2826"/>
                  <a:gd name="T10" fmla="*/ 274 w 1118"/>
                  <a:gd name="T11" fmla="*/ 2690 h 2826"/>
                  <a:gd name="T12" fmla="*/ 770 w 1118"/>
                  <a:gd name="T13" fmla="*/ 1686 h 2826"/>
                  <a:gd name="T14" fmla="*/ 820 w 1118"/>
                  <a:gd name="T15" fmla="*/ 1556 h 2826"/>
                  <a:gd name="T16" fmla="*/ 868 w 1118"/>
                  <a:gd name="T17" fmla="*/ 1350 h 2826"/>
                  <a:gd name="T18" fmla="*/ 884 w 1118"/>
                  <a:gd name="T19" fmla="*/ 1128 h 2826"/>
                  <a:gd name="T20" fmla="*/ 880 w 1118"/>
                  <a:gd name="T21" fmla="*/ 1012 h 2826"/>
                  <a:gd name="T22" fmla="*/ 858 w 1118"/>
                  <a:gd name="T23" fmla="*/ 846 h 2826"/>
                  <a:gd name="T24" fmla="*/ 818 w 1118"/>
                  <a:gd name="T25" fmla="*/ 692 h 2826"/>
                  <a:gd name="T26" fmla="*/ 760 w 1118"/>
                  <a:gd name="T27" fmla="*/ 546 h 2826"/>
                  <a:gd name="T28" fmla="*/ 682 w 1118"/>
                  <a:gd name="T29" fmla="*/ 410 h 2826"/>
                  <a:gd name="T30" fmla="*/ 618 w 1118"/>
                  <a:gd name="T31" fmla="*/ 326 h 2826"/>
                  <a:gd name="T32" fmla="*/ 526 w 1118"/>
                  <a:gd name="T33" fmla="*/ 222 h 2826"/>
                  <a:gd name="T34" fmla="*/ 428 w 1118"/>
                  <a:gd name="T35" fmla="*/ 140 h 2826"/>
                  <a:gd name="T36" fmla="*/ 322 w 1118"/>
                  <a:gd name="T37" fmla="*/ 74 h 2826"/>
                  <a:gd name="T38" fmla="*/ 210 w 1118"/>
                  <a:gd name="T39" fmla="*/ 30 h 2826"/>
                  <a:gd name="T40" fmla="*/ 90 w 1118"/>
                  <a:gd name="T41" fmla="*/ 4 h 2826"/>
                  <a:gd name="T42" fmla="*/ 102 w 1118"/>
                  <a:gd name="T43" fmla="*/ 4 h 2826"/>
                  <a:gd name="T44" fmla="*/ 256 w 1118"/>
                  <a:gd name="T45" fmla="*/ 28 h 2826"/>
                  <a:gd name="T46" fmla="*/ 400 w 1118"/>
                  <a:gd name="T47" fmla="*/ 72 h 2826"/>
                  <a:gd name="T48" fmla="*/ 536 w 1118"/>
                  <a:gd name="T49" fmla="*/ 138 h 2826"/>
                  <a:gd name="T50" fmla="*/ 664 w 1118"/>
                  <a:gd name="T51" fmla="*/ 222 h 2826"/>
                  <a:gd name="T52" fmla="*/ 784 w 1118"/>
                  <a:gd name="T53" fmla="*/ 328 h 2826"/>
                  <a:gd name="T54" fmla="*/ 862 w 1118"/>
                  <a:gd name="T55" fmla="*/ 414 h 2826"/>
                  <a:gd name="T56" fmla="*/ 960 w 1118"/>
                  <a:gd name="T57" fmla="*/ 550 h 2826"/>
                  <a:gd name="T58" fmla="*/ 1034 w 1118"/>
                  <a:gd name="T59" fmla="*/ 696 h 2826"/>
                  <a:gd name="T60" fmla="*/ 1084 w 1118"/>
                  <a:gd name="T61" fmla="*/ 852 h 2826"/>
                  <a:gd name="T62" fmla="*/ 1112 w 1118"/>
                  <a:gd name="T63" fmla="*/ 1016 h 2826"/>
                  <a:gd name="T64" fmla="*/ 1118 w 1118"/>
                  <a:gd name="T65" fmla="*/ 1132 h 2826"/>
                  <a:gd name="T66" fmla="*/ 1098 w 1118"/>
                  <a:gd name="T67" fmla="*/ 1356 h 2826"/>
                  <a:gd name="T68" fmla="*/ 1050 w 1118"/>
                  <a:gd name="T69" fmla="*/ 1528 h 2826"/>
                  <a:gd name="T70" fmla="*/ 1008 w 1118"/>
                  <a:gd name="T71" fmla="*/ 1626 h 2826"/>
                  <a:gd name="T72" fmla="*/ 974 w 1118"/>
                  <a:gd name="T73" fmla="*/ 1690 h 2826"/>
                  <a:gd name="T74" fmla="*/ 350 w 1118"/>
                  <a:gd name="T75" fmla="*/ 2690 h 2826"/>
                  <a:gd name="T76" fmla="*/ 338 w 1118"/>
                  <a:gd name="T77" fmla="*/ 2716 h 2826"/>
                  <a:gd name="T78" fmla="*/ 318 w 1118"/>
                  <a:gd name="T79" fmla="*/ 2740 h 2826"/>
                  <a:gd name="T80" fmla="*/ 266 w 1118"/>
                  <a:gd name="T81" fmla="*/ 2772 h 2826"/>
                  <a:gd name="T82" fmla="*/ 218 w 1118"/>
                  <a:gd name="T83" fmla="*/ 2792 h 2826"/>
                  <a:gd name="T84" fmla="*/ 138 w 1118"/>
                  <a:gd name="T85" fmla="*/ 2812 h 2826"/>
                  <a:gd name="T86" fmla="*/ 48 w 1118"/>
                  <a:gd name="T87" fmla="*/ 2824 h 2826"/>
                  <a:gd name="T88" fmla="*/ 0 w 1118"/>
                  <a:gd name="T89" fmla="*/ 2826 h 2826"/>
                  <a:gd name="T90" fmla="*/ 24 w 1118"/>
                  <a:gd name="T91" fmla="*/ 2 h 2826"/>
                  <a:gd name="T92" fmla="*/ 90 w 1118"/>
                  <a:gd name="T93" fmla="*/ 26 h 2826"/>
                  <a:gd name="T94" fmla="*/ 152 w 1118"/>
                  <a:gd name="T95" fmla="*/ 68 h 2826"/>
                  <a:gd name="T96" fmla="*/ 210 w 1118"/>
                  <a:gd name="T97" fmla="*/ 134 h 2826"/>
                  <a:gd name="T98" fmla="*/ 266 w 1118"/>
                  <a:gd name="T99" fmla="*/ 220 h 2826"/>
                  <a:gd name="T100" fmla="*/ 316 w 1118"/>
                  <a:gd name="T101" fmla="*/ 326 h 2826"/>
                  <a:gd name="T102" fmla="*/ 350 w 1118"/>
                  <a:gd name="T103" fmla="*/ 412 h 2826"/>
                  <a:gd name="T104" fmla="*/ 390 w 1118"/>
                  <a:gd name="T105" fmla="*/ 548 h 2826"/>
                  <a:gd name="T106" fmla="*/ 422 w 1118"/>
                  <a:gd name="T107" fmla="*/ 694 h 2826"/>
                  <a:gd name="T108" fmla="*/ 448 w 1118"/>
                  <a:gd name="T109" fmla="*/ 904 h 2826"/>
                  <a:gd name="T110" fmla="*/ 456 w 1118"/>
                  <a:gd name="T111" fmla="*/ 1130 h 2826"/>
                  <a:gd name="T112" fmla="*/ 448 w 1118"/>
                  <a:gd name="T113" fmla="*/ 1354 h 2826"/>
                  <a:gd name="T114" fmla="*/ 422 w 1118"/>
                  <a:gd name="T115" fmla="*/ 1560 h 2826"/>
                  <a:gd name="T116" fmla="*/ 396 w 1118"/>
                  <a:gd name="T117" fmla="*/ 1688 h 2826"/>
                  <a:gd name="T118" fmla="*/ 136 w 1118"/>
                  <a:gd name="T119" fmla="*/ 2690 h 2826"/>
                  <a:gd name="T120" fmla="*/ 122 w 1118"/>
                  <a:gd name="T121" fmla="*/ 2740 h 2826"/>
                  <a:gd name="T122" fmla="*/ 90 w 1118"/>
                  <a:gd name="T123" fmla="*/ 2782 h 2826"/>
                  <a:gd name="T124" fmla="*/ 26 w 1118"/>
                  <a:gd name="T125" fmla="*/ 2820 h 28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118" h="2826">
                    <a:moveTo>
                      <a:pt x="14" y="2826"/>
                    </a:moveTo>
                    <a:lnTo>
                      <a:pt x="14" y="2826"/>
                    </a:lnTo>
                    <a:lnTo>
                      <a:pt x="64" y="2820"/>
                    </a:lnTo>
                    <a:lnTo>
                      <a:pt x="110" y="2812"/>
                    </a:lnTo>
                    <a:lnTo>
                      <a:pt x="132" y="2806"/>
                    </a:lnTo>
                    <a:lnTo>
                      <a:pt x="152" y="2798"/>
                    </a:lnTo>
                    <a:lnTo>
                      <a:pt x="172" y="2790"/>
                    </a:lnTo>
                    <a:lnTo>
                      <a:pt x="190" y="2780"/>
                    </a:lnTo>
                    <a:lnTo>
                      <a:pt x="190" y="2780"/>
                    </a:lnTo>
                    <a:lnTo>
                      <a:pt x="208" y="2770"/>
                    </a:lnTo>
                    <a:lnTo>
                      <a:pt x="224" y="2760"/>
                    </a:lnTo>
                    <a:lnTo>
                      <a:pt x="238" y="2750"/>
                    </a:lnTo>
                    <a:lnTo>
                      <a:pt x="250" y="2740"/>
                    </a:lnTo>
                    <a:lnTo>
                      <a:pt x="250" y="2740"/>
                    </a:lnTo>
                    <a:lnTo>
                      <a:pt x="258" y="2728"/>
                    </a:lnTo>
                    <a:lnTo>
                      <a:pt x="266" y="2716"/>
                    </a:lnTo>
                    <a:lnTo>
                      <a:pt x="272" y="2704"/>
                    </a:lnTo>
                    <a:lnTo>
                      <a:pt x="274" y="2690"/>
                    </a:lnTo>
                    <a:lnTo>
                      <a:pt x="738" y="1752"/>
                    </a:lnTo>
                    <a:lnTo>
                      <a:pt x="738" y="1752"/>
                    </a:lnTo>
                    <a:lnTo>
                      <a:pt x="770" y="1686"/>
                    </a:lnTo>
                    <a:lnTo>
                      <a:pt x="770" y="1686"/>
                    </a:lnTo>
                    <a:lnTo>
                      <a:pt x="796" y="1622"/>
                    </a:lnTo>
                    <a:lnTo>
                      <a:pt x="820" y="1556"/>
                    </a:lnTo>
                    <a:lnTo>
                      <a:pt x="840" y="1490"/>
                    </a:lnTo>
                    <a:lnTo>
                      <a:pt x="856" y="1420"/>
                    </a:lnTo>
                    <a:lnTo>
                      <a:pt x="868" y="1350"/>
                    </a:lnTo>
                    <a:lnTo>
                      <a:pt x="878" y="1278"/>
                    </a:lnTo>
                    <a:lnTo>
                      <a:pt x="884" y="1204"/>
                    </a:lnTo>
                    <a:lnTo>
                      <a:pt x="884" y="1128"/>
                    </a:lnTo>
                    <a:lnTo>
                      <a:pt x="884" y="1128"/>
                    </a:lnTo>
                    <a:lnTo>
                      <a:pt x="884" y="1068"/>
                    </a:lnTo>
                    <a:lnTo>
                      <a:pt x="880" y="1012"/>
                    </a:lnTo>
                    <a:lnTo>
                      <a:pt x="876" y="956"/>
                    </a:lnTo>
                    <a:lnTo>
                      <a:pt x="868" y="900"/>
                    </a:lnTo>
                    <a:lnTo>
                      <a:pt x="858" y="846"/>
                    </a:lnTo>
                    <a:lnTo>
                      <a:pt x="848" y="794"/>
                    </a:lnTo>
                    <a:lnTo>
                      <a:pt x="834" y="742"/>
                    </a:lnTo>
                    <a:lnTo>
                      <a:pt x="818" y="692"/>
                    </a:lnTo>
                    <a:lnTo>
                      <a:pt x="800" y="642"/>
                    </a:lnTo>
                    <a:lnTo>
                      <a:pt x="782" y="594"/>
                    </a:lnTo>
                    <a:lnTo>
                      <a:pt x="760" y="546"/>
                    </a:lnTo>
                    <a:lnTo>
                      <a:pt x="736" y="500"/>
                    </a:lnTo>
                    <a:lnTo>
                      <a:pt x="710" y="454"/>
                    </a:lnTo>
                    <a:lnTo>
                      <a:pt x="682" y="410"/>
                    </a:lnTo>
                    <a:lnTo>
                      <a:pt x="652" y="368"/>
                    </a:lnTo>
                    <a:lnTo>
                      <a:pt x="618" y="326"/>
                    </a:lnTo>
                    <a:lnTo>
                      <a:pt x="618" y="326"/>
                    </a:lnTo>
                    <a:lnTo>
                      <a:pt x="588" y="290"/>
                    </a:lnTo>
                    <a:lnTo>
                      <a:pt x="558" y="254"/>
                    </a:lnTo>
                    <a:lnTo>
                      <a:pt x="526" y="222"/>
                    </a:lnTo>
                    <a:lnTo>
                      <a:pt x="494" y="192"/>
                    </a:lnTo>
                    <a:lnTo>
                      <a:pt x="460" y="164"/>
                    </a:lnTo>
                    <a:lnTo>
                      <a:pt x="428" y="140"/>
                    </a:lnTo>
                    <a:lnTo>
                      <a:pt x="392" y="116"/>
                    </a:lnTo>
                    <a:lnTo>
                      <a:pt x="358" y="94"/>
                    </a:lnTo>
                    <a:lnTo>
                      <a:pt x="322" y="74"/>
                    </a:lnTo>
                    <a:lnTo>
                      <a:pt x="284" y="58"/>
                    </a:lnTo>
                    <a:lnTo>
                      <a:pt x="248" y="42"/>
                    </a:lnTo>
                    <a:lnTo>
                      <a:pt x="210" y="30"/>
                    </a:lnTo>
                    <a:lnTo>
                      <a:pt x="170" y="18"/>
                    </a:lnTo>
                    <a:lnTo>
                      <a:pt x="130" y="10"/>
                    </a:lnTo>
                    <a:lnTo>
                      <a:pt x="90" y="4"/>
                    </a:lnTo>
                    <a:lnTo>
                      <a:pt x="50" y="0"/>
                    </a:lnTo>
                    <a:lnTo>
                      <a:pt x="50" y="0"/>
                    </a:lnTo>
                    <a:lnTo>
                      <a:pt x="102" y="4"/>
                    </a:lnTo>
                    <a:lnTo>
                      <a:pt x="154" y="10"/>
                    </a:lnTo>
                    <a:lnTo>
                      <a:pt x="206" y="18"/>
                    </a:lnTo>
                    <a:lnTo>
                      <a:pt x="256" y="28"/>
                    </a:lnTo>
                    <a:lnTo>
                      <a:pt x="304" y="40"/>
                    </a:lnTo>
                    <a:lnTo>
                      <a:pt x="352" y="56"/>
                    </a:lnTo>
                    <a:lnTo>
                      <a:pt x="400" y="72"/>
                    </a:lnTo>
                    <a:lnTo>
                      <a:pt x="446" y="92"/>
                    </a:lnTo>
                    <a:lnTo>
                      <a:pt x="492" y="114"/>
                    </a:lnTo>
                    <a:lnTo>
                      <a:pt x="536" y="138"/>
                    </a:lnTo>
                    <a:lnTo>
                      <a:pt x="580" y="164"/>
                    </a:lnTo>
                    <a:lnTo>
                      <a:pt x="622" y="192"/>
                    </a:lnTo>
                    <a:lnTo>
                      <a:pt x="664" y="222"/>
                    </a:lnTo>
                    <a:lnTo>
                      <a:pt x="706" y="256"/>
                    </a:lnTo>
                    <a:lnTo>
                      <a:pt x="744" y="290"/>
                    </a:lnTo>
                    <a:lnTo>
                      <a:pt x="784" y="328"/>
                    </a:lnTo>
                    <a:lnTo>
                      <a:pt x="784" y="328"/>
                    </a:lnTo>
                    <a:lnTo>
                      <a:pt x="824" y="370"/>
                    </a:lnTo>
                    <a:lnTo>
                      <a:pt x="862" y="414"/>
                    </a:lnTo>
                    <a:lnTo>
                      <a:pt x="898" y="458"/>
                    </a:lnTo>
                    <a:lnTo>
                      <a:pt x="930" y="504"/>
                    </a:lnTo>
                    <a:lnTo>
                      <a:pt x="960" y="550"/>
                    </a:lnTo>
                    <a:lnTo>
                      <a:pt x="986" y="598"/>
                    </a:lnTo>
                    <a:lnTo>
                      <a:pt x="1012" y="646"/>
                    </a:lnTo>
                    <a:lnTo>
                      <a:pt x="1034" y="696"/>
                    </a:lnTo>
                    <a:lnTo>
                      <a:pt x="1054" y="746"/>
                    </a:lnTo>
                    <a:lnTo>
                      <a:pt x="1070" y="798"/>
                    </a:lnTo>
                    <a:lnTo>
                      <a:pt x="1084" y="852"/>
                    </a:lnTo>
                    <a:lnTo>
                      <a:pt x="1096" y="906"/>
                    </a:lnTo>
                    <a:lnTo>
                      <a:pt x="1106" y="960"/>
                    </a:lnTo>
                    <a:lnTo>
                      <a:pt x="1112" y="1016"/>
                    </a:lnTo>
                    <a:lnTo>
                      <a:pt x="1116" y="1074"/>
                    </a:lnTo>
                    <a:lnTo>
                      <a:pt x="1118" y="1132"/>
                    </a:lnTo>
                    <a:lnTo>
                      <a:pt x="1118" y="1132"/>
                    </a:lnTo>
                    <a:lnTo>
                      <a:pt x="1114" y="1208"/>
                    </a:lnTo>
                    <a:lnTo>
                      <a:pt x="1108" y="1282"/>
                    </a:lnTo>
                    <a:lnTo>
                      <a:pt x="1098" y="1356"/>
                    </a:lnTo>
                    <a:lnTo>
                      <a:pt x="1082" y="1426"/>
                    </a:lnTo>
                    <a:lnTo>
                      <a:pt x="1062" y="1494"/>
                    </a:lnTo>
                    <a:lnTo>
                      <a:pt x="1050" y="1528"/>
                    </a:lnTo>
                    <a:lnTo>
                      <a:pt x="1038" y="1562"/>
                    </a:lnTo>
                    <a:lnTo>
                      <a:pt x="1024" y="1594"/>
                    </a:lnTo>
                    <a:lnTo>
                      <a:pt x="1008" y="1626"/>
                    </a:lnTo>
                    <a:lnTo>
                      <a:pt x="992" y="1658"/>
                    </a:lnTo>
                    <a:lnTo>
                      <a:pt x="974" y="1690"/>
                    </a:lnTo>
                    <a:lnTo>
                      <a:pt x="974" y="1690"/>
                    </a:lnTo>
                    <a:lnTo>
                      <a:pt x="954" y="1724"/>
                    </a:lnTo>
                    <a:lnTo>
                      <a:pt x="932" y="1756"/>
                    </a:lnTo>
                    <a:lnTo>
                      <a:pt x="350" y="2690"/>
                    </a:lnTo>
                    <a:lnTo>
                      <a:pt x="350" y="2690"/>
                    </a:lnTo>
                    <a:lnTo>
                      <a:pt x="346" y="2704"/>
                    </a:lnTo>
                    <a:lnTo>
                      <a:pt x="338" y="2716"/>
                    </a:lnTo>
                    <a:lnTo>
                      <a:pt x="330" y="2728"/>
                    </a:lnTo>
                    <a:lnTo>
                      <a:pt x="318" y="2740"/>
                    </a:lnTo>
                    <a:lnTo>
                      <a:pt x="318" y="2740"/>
                    </a:lnTo>
                    <a:lnTo>
                      <a:pt x="304" y="2752"/>
                    </a:lnTo>
                    <a:lnTo>
                      <a:pt x="286" y="2762"/>
                    </a:lnTo>
                    <a:lnTo>
                      <a:pt x="266" y="2772"/>
                    </a:lnTo>
                    <a:lnTo>
                      <a:pt x="244" y="2782"/>
                    </a:lnTo>
                    <a:lnTo>
                      <a:pt x="244" y="2782"/>
                    </a:lnTo>
                    <a:lnTo>
                      <a:pt x="218" y="2792"/>
                    </a:lnTo>
                    <a:lnTo>
                      <a:pt x="194" y="2800"/>
                    </a:lnTo>
                    <a:lnTo>
                      <a:pt x="166" y="2806"/>
                    </a:lnTo>
                    <a:lnTo>
                      <a:pt x="138" y="2812"/>
                    </a:lnTo>
                    <a:lnTo>
                      <a:pt x="110" y="2818"/>
                    </a:lnTo>
                    <a:lnTo>
                      <a:pt x="78" y="2822"/>
                    </a:lnTo>
                    <a:lnTo>
                      <a:pt x="48" y="2824"/>
                    </a:lnTo>
                    <a:lnTo>
                      <a:pt x="14" y="2826"/>
                    </a:lnTo>
                    <a:lnTo>
                      <a:pt x="14" y="2826"/>
                    </a:lnTo>
                    <a:close/>
                    <a:moveTo>
                      <a:pt x="0" y="2826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24" y="2"/>
                    </a:lnTo>
                    <a:lnTo>
                      <a:pt x="46" y="8"/>
                    </a:lnTo>
                    <a:lnTo>
                      <a:pt x="68" y="16"/>
                    </a:lnTo>
                    <a:lnTo>
                      <a:pt x="90" y="26"/>
                    </a:lnTo>
                    <a:lnTo>
                      <a:pt x="112" y="38"/>
                    </a:lnTo>
                    <a:lnTo>
                      <a:pt x="132" y="52"/>
                    </a:lnTo>
                    <a:lnTo>
                      <a:pt x="152" y="68"/>
                    </a:lnTo>
                    <a:lnTo>
                      <a:pt x="172" y="88"/>
                    </a:lnTo>
                    <a:lnTo>
                      <a:pt x="192" y="110"/>
                    </a:lnTo>
                    <a:lnTo>
                      <a:pt x="210" y="134"/>
                    </a:lnTo>
                    <a:lnTo>
                      <a:pt x="230" y="160"/>
                    </a:lnTo>
                    <a:lnTo>
                      <a:pt x="248" y="188"/>
                    </a:lnTo>
                    <a:lnTo>
                      <a:pt x="266" y="220"/>
                    </a:lnTo>
                    <a:lnTo>
                      <a:pt x="284" y="252"/>
                    </a:lnTo>
                    <a:lnTo>
                      <a:pt x="300" y="288"/>
                    </a:lnTo>
                    <a:lnTo>
                      <a:pt x="316" y="326"/>
                    </a:lnTo>
                    <a:lnTo>
                      <a:pt x="316" y="326"/>
                    </a:lnTo>
                    <a:lnTo>
                      <a:pt x="334" y="368"/>
                    </a:lnTo>
                    <a:lnTo>
                      <a:pt x="350" y="412"/>
                    </a:lnTo>
                    <a:lnTo>
                      <a:pt x="364" y="456"/>
                    </a:lnTo>
                    <a:lnTo>
                      <a:pt x="378" y="502"/>
                    </a:lnTo>
                    <a:lnTo>
                      <a:pt x="390" y="548"/>
                    </a:lnTo>
                    <a:lnTo>
                      <a:pt x="402" y="596"/>
                    </a:lnTo>
                    <a:lnTo>
                      <a:pt x="412" y="644"/>
                    </a:lnTo>
                    <a:lnTo>
                      <a:pt x="422" y="694"/>
                    </a:lnTo>
                    <a:lnTo>
                      <a:pt x="430" y="744"/>
                    </a:lnTo>
                    <a:lnTo>
                      <a:pt x="436" y="796"/>
                    </a:lnTo>
                    <a:lnTo>
                      <a:pt x="448" y="904"/>
                    </a:lnTo>
                    <a:lnTo>
                      <a:pt x="454" y="1016"/>
                    </a:lnTo>
                    <a:lnTo>
                      <a:pt x="456" y="1130"/>
                    </a:lnTo>
                    <a:lnTo>
                      <a:pt x="456" y="1130"/>
                    </a:lnTo>
                    <a:lnTo>
                      <a:pt x="456" y="1206"/>
                    </a:lnTo>
                    <a:lnTo>
                      <a:pt x="452" y="1280"/>
                    </a:lnTo>
                    <a:lnTo>
                      <a:pt x="448" y="1354"/>
                    </a:lnTo>
                    <a:lnTo>
                      <a:pt x="442" y="1424"/>
                    </a:lnTo>
                    <a:lnTo>
                      <a:pt x="434" y="1492"/>
                    </a:lnTo>
                    <a:lnTo>
                      <a:pt x="422" y="1560"/>
                    </a:lnTo>
                    <a:lnTo>
                      <a:pt x="410" y="1624"/>
                    </a:lnTo>
                    <a:lnTo>
                      <a:pt x="396" y="1688"/>
                    </a:lnTo>
                    <a:lnTo>
                      <a:pt x="396" y="1688"/>
                    </a:lnTo>
                    <a:lnTo>
                      <a:pt x="380" y="1756"/>
                    </a:lnTo>
                    <a:lnTo>
                      <a:pt x="136" y="2690"/>
                    </a:lnTo>
                    <a:lnTo>
                      <a:pt x="136" y="2690"/>
                    </a:lnTo>
                    <a:lnTo>
                      <a:pt x="130" y="2716"/>
                    </a:lnTo>
                    <a:lnTo>
                      <a:pt x="122" y="2740"/>
                    </a:lnTo>
                    <a:lnTo>
                      <a:pt x="122" y="2740"/>
                    </a:lnTo>
                    <a:lnTo>
                      <a:pt x="108" y="2762"/>
                    </a:lnTo>
                    <a:lnTo>
                      <a:pt x="90" y="2782"/>
                    </a:lnTo>
                    <a:lnTo>
                      <a:pt x="90" y="2782"/>
                    </a:lnTo>
                    <a:lnTo>
                      <a:pt x="70" y="2798"/>
                    </a:lnTo>
                    <a:lnTo>
                      <a:pt x="48" y="2812"/>
                    </a:lnTo>
                    <a:lnTo>
                      <a:pt x="26" y="2820"/>
                    </a:lnTo>
                    <a:lnTo>
                      <a:pt x="0" y="2826"/>
                    </a:lnTo>
                    <a:lnTo>
                      <a:pt x="0" y="2826"/>
                    </a:lnTo>
                    <a:close/>
                  </a:path>
                </a:pathLst>
              </a:custGeom>
              <a:solidFill>
                <a:srgbClr val="ECCEC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l" defTabSz="1828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75000"/>
                      <a:lumOff val="25000"/>
                    </a:prstClr>
                  </a:solidFill>
                  <a:effectLst/>
                  <a:uLnTx/>
                  <a:uFillTx/>
                  <a:latin typeface="字魂58号-创中黑" panose="00000500000000000000" pitchFamily="2" charset="-122"/>
                  <a:ea typeface="字魂58号-创中黑" panose="00000500000000000000" pitchFamily="2" charset="-122"/>
                  <a:cs typeface="+mn-cs"/>
                </a:endParaRPr>
              </a:p>
            </p:txBody>
          </p:sp>
          <p:sp>
            <p:nvSpPr>
              <p:cNvPr id="104" name="Freeform 530">
                <a:extLst>
                  <a:ext uri="{FF2B5EF4-FFF2-40B4-BE49-F238E27FC236}">
                    <a16:creationId xmlns:a16="http://schemas.microsoft.com/office/drawing/2014/main" id="{09581CD4-D274-477A-AA6F-5FC6DB66BC0A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68027" y="2031592"/>
                <a:ext cx="895617" cy="2867188"/>
              </a:xfrm>
              <a:custGeom>
                <a:avLst/>
                <a:gdLst>
                  <a:gd name="T0" fmla="*/ 0 w 884"/>
                  <a:gd name="T1" fmla="*/ 2830 h 2830"/>
                  <a:gd name="T2" fmla="*/ 48 w 884"/>
                  <a:gd name="T3" fmla="*/ 2816 h 2830"/>
                  <a:gd name="T4" fmla="*/ 90 w 884"/>
                  <a:gd name="T5" fmla="*/ 2786 h 2830"/>
                  <a:gd name="T6" fmla="*/ 108 w 884"/>
                  <a:gd name="T7" fmla="*/ 2766 h 2830"/>
                  <a:gd name="T8" fmla="*/ 122 w 884"/>
                  <a:gd name="T9" fmla="*/ 2744 h 2830"/>
                  <a:gd name="T10" fmla="*/ 136 w 884"/>
                  <a:gd name="T11" fmla="*/ 2694 h 2830"/>
                  <a:gd name="T12" fmla="*/ 380 w 884"/>
                  <a:gd name="T13" fmla="*/ 1760 h 2830"/>
                  <a:gd name="T14" fmla="*/ 396 w 884"/>
                  <a:gd name="T15" fmla="*/ 1692 h 2830"/>
                  <a:gd name="T16" fmla="*/ 422 w 884"/>
                  <a:gd name="T17" fmla="*/ 1564 h 2830"/>
                  <a:gd name="T18" fmla="*/ 442 w 884"/>
                  <a:gd name="T19" fmla="*/ 1428 h 2830"/>
                  <a:gd name="T20" fmla="*/ 452 w 884"/>
                  <a:gd name="T21" fmla="*/ 1284 h 2830"/>
                  <a:gd name="T22" fmla="*/ 456 w 884"/>
                  <a:gd name="T23" fmla="*/ 1134 h 2830"/>
                  <a:gd name="T24" fmla="*/ 454 w 884"/>
                  <a:gd name="T25" fmla="*/ 1020 h 2830"/>
                  <a:gd name="T26" fmla="*/ 436 w 884"/>
                  <a:gd name="T27" fmla="*/ 800 h 2830"/>
                  <a:gd name="T28" fmla="*/ 422 w 884"/>
                  <a:gd name="T29" fmla="*/ 698 h 2830"/>
                  <a:gd name="T30" fmla="*/ 402 w 884"/>
                  <a:gd name="T31" fmla="*/ 600 h 2830"/>
                  <a:gd name="T32" fmla="*/ 378 w 884"/>
                  <a:gd name="T33" fmla="*/ 506 h 2830"/>
                  <a:gd name="T34" fmla="*/ 350 w 884"/>
                  <a:gd name="T35" fmla="*/ 416 h 2830"/>
                  <a:gd name="T36" fmla="*/ 316 w 884"/>
                  <a:gd name="T37" fmla="*/ 330 h 2830"/>
                  <a:gd name="T38" fmla="*/ 300 w 884"/>
                  <a:gd name="T39" fmla="*/ 292 h 2830"/>
                  <a:gd name="T40" fmla="*/ 266 w 884"/>
                  <a:gd name="T41" fmla="*/ 224 h 2830"/>
                  <a:gd name="T42" fmla="*/ 230 w 884"/>
                  <a:gd name="T43" fmla="*/ 164 h 2830"/>
                  <a:gd name="T44" fmla="*/ 192 w 884"/>
                  <a:gd name="T45" fmla="*/ 114 h 2830"/>
                  <a:gd name="T46" fmla="*/ 152 w 884"/>
                  <a:gd name="T47" fmla="*/ 72 h 2830"/>
                  <a:gd name="T48" fmla="*/ 112 w 884"/>
                  <a:gd name="T49" fmla="*/ 42 h 2830"/>
                  <a:gd name="T50" fmla="*/ 68 w 884"/>
                  <a:gd name="T51" fmla="*/ 20 h 2830"/>
                  <a:gd name="T52" fmla="*/ 24 w 884"/>
                  <a:gd name="T53" fmla="*/ 6 h 2830"/>
                  <a:gd name="T54" fmla="*/ 0 w 884"/>
                  <a:gd name="T55" fmla="*/ 0 h 2830"/>
                  <a:gd name="T56" fmla="*/ 6 w 884"/>
                  <a:gd name="T57" fmla="*/ 0 h 2830"/>
                  <a:gd name="T58" fmla="*/ 28 w 884"/>
                  <a:gd name="T59" fmla="*/ 2 h 2830"/>
                  <a:gd name="T60" fmla="*/ 50 w 884"/>
                  <a:gd name="T61" fmla="*/ 4 h 2830"/>
                  <a:gd name="T62" fmla="*/ 130 w 884"/>
                  <a:gd name="T63" fmla="*/ 14 h 2830"/>
                  <a:gd name="T64" fmla="*/ 210 w 884"/>
                  <a:gd name="T65" fmla="*/ 34 h 2830"/>
                  <a:gd name="T66" fmla="*/ 284 w 884"/>
                  <a:gd name="T67" fmla="*/ 62 h 2830"/>
                  <a:gd name="T68" fmla="*/ 358 w 884"/>
                  <a:gd name="T69" fmla="*/ 98 h 2830"/>
                  <a:gd name="T70" fmla="*/ 428 w 884"/>
                  <a:gd name="T71" fmla="*/ 144 h 2830"/>
                  <a:gd name="T72" fmla="*/ 494 w 884"/>
                  <a:gd name="T73" fmla="*/ 196 h 2830"/>
                  <a:gd name="T74" fmla="*/ 558 w 884"/>
                  <a:gd name="T75" fmla="*/ 258 h 2830"/>
                  <a:gd name="T76" fmla="*/ 618 w 884"/>
                  <a:gd name="T77" fmla="*/ 330 h 2830"/>
                  <a:gd name="T78" fmla="*/ 652 w 884"/>
                  <a:gd name="T79" fmla="*/ 372 h 2830"/>
                  <a:gd name="T80" fmla="*/ 710 w 884"/>
                  <a:gd name="T81" fmla="*/ 458 h 2830"/>
                  <a:gd name="T82" fmla="*/ 760 w 884"/>
                  <a:gd name="T83" fmla="*/ 550 h 2830"/>
                  <a:gd name="T84" fmla="*/ 800 w 884"/>
                  <a:gd name="T85" fmla="*/ 646 h 2830"/>
                  <a:gd name="T86" fmla="*/ 834 w 884"/>
                  <a:gd name="T87" fmla="*/ 746 h 2830"/>
                  <a:gd name="T88" fmla="*/ 858 w 884"/>
                  <a:gd name="T89" fmla="*/ 850 h 2830"/>
                  <a:gd name="T90" fmla="*/ 876 w 884"/>
                  <a:gd name="T91" fmla="*/ 960 h 2830"/>
                  <a:gd name="T92" fmla="*/ 884 w 884"/>
                  <a:gd name="T93" fmla="*/ 1072 h 2830"/>
                  <a:gd name="T94" fmla="*/ 884 w 884"/>
                  <a:gd name="T95" fmla="*/ 1132 h 2830"/>
                  <a:gd name="T96" fmla="*/ 878 w 884"/>
                  <a:gd name="T97" fmla="*/ 1282 h 2830"/>
                  <a:gd name="T98" fmla="*/ 856 w 884"/>
                  <a:gd name="T99" fmla="*/ 1424 h 2830"/>
                  <a:gd name="T100" fmla="*/ 820 w 884"/>
                  <a:gd name="T101" fmla="*/ 1560 h 2830"/>
                  <a:gd name="T102" fmla="*/ 770 w 884"/>
                  <a:gd name="T103" fmla="*/ 1690 h 2830"/>
                  <a:gd name="T104" fmla="*/ 738 w 884"/>
                  <a:gd name="T105" fmla="*/ 1756 h 2830"/>
                  <a:gd name="T106" fmla="*/ 274 w 884"/>
                  <a:gd name="T107" fmla="*/ 2694 h 2830"/>
                  <a:gd name="T108" fmla="*/ 266 w 884"/>
                  <a:gd name="T109" fmla="*/ 2720 h 2830"/>
                  <a:gd name="T110" fmla="*/ 250 w 884"/>
                  <a:gd name="T111" fmla="*/ 2744 h 2830"/>
                  <a:gd name="T112" fmla="*/ 238 w 884"/>
                  <a:gd name="T113" fmla="*/ 2754 h 2830"/>
                  <a:gd name="T114" fmla="*/ 208 w 884"/>
                  <a:gd name="T115" fmla="*/ 2774 h 2830"/>
                  <a:gd name="T116" fmla="*/ 190 w 884"/>
                  <a:gd name="T117" fmla="*/ 2784 h 2830"/>
                  <a:gd name="T118" fmla="*/ 152 w 884"/>
                  <a:gd name="T119" fmla="*/ 2802 h 2830"/>
                  <a:gd name="T120" fmla="*/ 110 w 884"/>
                  <a:gd name="T121" fmla="*/ 2816 h 2830"/>
                  <a:gd name="T122" fmla="*/ 14 w 884"/>
                  <a:gd name="T123" fmla="*/ 2830 h 2830"/>
                  <a:gd name="T124" fmla="*/ 0 w 884"/>
                  <a:gd name="T125" fmla="*/ 2830 h 28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884" h="2830">
                    <a:moveTo>
                      <a:pt x="0" y="2830"/>
                    </a:moveTo>
                    <a:lnTo>
                      <a:pt x="0" y="2830"/>
                    </a:lnTo>
                    <a:lnTo>
                      <a:pt x="26" y="2824"/>
                    </a:lnTo>
                    <a:lnTo>
                      <a:pt x="48" y="2816"/>
                    </a:lnTo>
                    <a:lnTo>
                      <a:pt x="70" y="2802"/>
                    </a:lnTo>
                    <a:lnTo>
                      <a:pt x="90" y="2786"/>
                    </a:lnTo>
                    <a:lnTo>
                      <a:pt x="90" y="2786"/>
                    </a:lnTo>
                    <a:lnTo>
                      <a:pt x="108" y="2766"/>
                    </a:lnTo>
                    <a:lnTo>
                      <a:pt x="122" y="2744"/>
                    </a:lnTo>
                    <a:lnTo>
                      <a:pt x="122" y="2744"/>
                    </a:lnTo>
                    <a:lnTo>
                      <a:pt x="130" y="2720"/>
                    </a:lnTo>
                    <a:lnTo>
                      <a:pt x="136" y="2694"/>
                    </a:lnTo>
                    <a:lnTo>
                      <a:pt x="380" y="1760"/>
                    </a:lnTo>
                    <a:lnTo>
                      <a:pt x="380" y="1760"/>
                    </a:lnTo>
                    <a:lnTo>
                      <a:pt x="396" y="1692"/>
                    </a:lnTo>
                    <a:lnTo>
                      <a:pt x="396" y="1692"/>
                    </a:lnTo>
                    <a:lnTo>
                      <a:pt x="410" y="1628"/>
                    </a:lnTo>
                    <a:lnTo>
                      <a:pt x="422" y="1564"/>
                    </a:lnTo>
                    <a:lnTo>
                      <a:pt x="434" y="1496"/>
                    </a:lnTo>
                    <a:lnTo>
                      <a:pt x="442" y="1428"/>
                    </a:lnTo>
                    <a:lnTo>
                      <a:pt x="448" y="1358"/>
                    </a:lnTo>
                    <a:lnTo>
                      <a:pt x="452" y="1284"/>
                    </a:lnTo>
                    <a:lnTo>
                      <a:pt x="456" y="1210"/>
                    </a:lnTo>
                    <a:lnTo>
                      <a:pt x="456" y="1134"/>
                    </a:lnTo>
                    <a:lnTo>
                      <a:pt x="456" y="1134"/>
                    </a:lnTo>
                    <a:lnTo>
                      <a:pt x="454" y="1020"/>
                    </a:lnTo>
                    <a:lnTo>
                      <a:pt x="448" y="908"/>
                    </a:lnTo>
                    <a:lnTo>
                      <a:pt x="436" y="800"/>
                    </a:lnTo>
                    <a:lnTo>
                      <a:pt x="430" y="748"/>
                    </a:lnTo>
                    <a:lnTo>
                      <a:pt x="422" y="698"/>
                    </a:lnTo>
                    <a:lnTo>
                      <a:pt x="412" y="648"/>
                    </a:lnTo>
                    <a:lnTo>
                      <a:pt x="402" y="600"/>
                    </a:lnTo>
                    <a:lnTo>
                      <a:pt x="390" y="552"/>
                    </a:lnTo>
                    <a:lnTo>
                      <a:pt x="378" y="506"/>
                    </a:lnTo>
                    <a:lnTo>
                      <a:pt x="364" y="460"/>
                    </a:lnTo>
                    <a:lnTo>
                      <a:pt x="350" y="416"/>
                    </a:lnTo>
                    <a:lnTo>
                      <a:pt x="334" y="372"/>
                    </a:lnTo>
                    <a:lnTo>
                      <a:pt x="316" y="330"/>
                    </a:lnTo>
                    <a:lnTo>
                      <a:pt x="316" y="330"/>
                    </a:lnTo>
                    <a:lnTo>
                      <a:pt x="300" y="292"/>
                    </a:lnTo>
                    <a:lnTo>
                      <a:pt x="284" y="256"/>
                    </a:lnTo>
                    <a:lnTo>
                      <a:pt x="266" y="224"/>
                    </a:lnTo>
                    <a:lnTo>
                      <a:pt x="248" y="192"/>
                    </a:lnTo>
                    <a:lnTo>
                      <a:pt x="230" y="164"/>
                    </a:lnTo>
                    <a:lnTo>
                      <a:pt x="210" y="138"/>
                    </a:lnTo>
                    <a:lnTo>
                      <a:pt x="192" y="114"/>
                    </a:lnTo>
                    <a:lnTo>
                      <a:pt x="172" y="92"/>
                    </a:lnTo>
                    <a:lnTo>
                      <a:pt x="152" y="72"/>
                    </a:lnTo>
                    <a:lnTo>
                      <a:pt x="132" y="56"/>
                    </a:lnTo>
                    <a:lnTo>
                      <a:pt x="112" y="42"/>
                    </a:lnTo>
                    <a:lnTo>
                      <a:pt x="90" y="30"/>
                    </a:lnTo>
                    <a:lnTo>
                      <a:pt x="68" y="20"/>
                    </a:lnTo>
                    <a:lnTo>
                      <a:pt x="46" y="12"/>
                    </a:lnTo>
                    <a:lnTo>
                      <a:pt x="24" y="6"/>
                    </a:lnTo>
                    <a:lnTo>
                      <a:pt x="0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28" y="2"/>
                    </a:lnTo>
                    <a:lnTo>
                      <a:pt x="50" y="4"/>
                    </a:lnTo>
                    <a:lnTo>
                      <a:pt x="50" y="4"/>
                    </a:lnTo>
                    <a:lnTo>
                      <a:pt x="90" y="8"/>
                    </a:lnTo>
                    <a:lnTo>
                      <a:pt x="130" y="14"/>
                    </a:lnTo>
                    <a:lnTo>
                      <a:pt x="170" y="22"/>
                    </a:lnTo>
                    <a:lnTo>
                      <a:pt x="210" y="34"/>
                    </a:lnTo>
                    <a:lnTo>
                      <a:pt x="248" y="46"/>
                    </a:lnTo>
                    <a:lnTo>
                      <a:pt x="284" y="62"/>
                    </a:lnTo>
                    <a:lnTo>
                      <a:pt x="322" y="78"/>
                    </a:lnTo>
                    <a:lnTo>
                      <a:pt x="358" y="98"/>
                    </a:lnTo>
                    <a:lnTo>
                      <a:pt x="392" y="120"/>
                    </a:lnTo>
                    <a:lnTo>
                      <a:pt x="428" y="144"/>
                    </a:lnTo>
                    <a:lnTo>
                      <a:pt x="460" y="168"/>
                    </a:lnTo>
                    <a:lnTo>
                      <a:pt x="494" y="196"/>
                    </a:lnTo>
                    <a:lnTo>
                      <a:pt x="526" y="226"/>
                    </a:lnTo>
                    <a:lnTo>
                      <a:pt x="558" y="258"/>
                    </a:lnTo>
                    <a:lnTo>
                      <a:pt x="588" y="294"/>
                    </a:lnTo>
                    <a:lnTo>
                      <a:pt x="618" y="330"/>
                    </a:lnTo>
                    <a:lnTo>
                      <a:pt x="618" y="330"/>
                    </a:lnTo>
                    <a:lnTo>
                      <a:pt x="652" y="372"/>
                    </a:lnTo>
                    <a:lnTo>
                      <a:pt x="682" y="414"/>
                    </a:lnTo>
                    <a:lnTo>
                      <a:pt x="710" y="458"/>
                    </a:lnTo>
                    <a:lnTo>
                      <a:pt x="736" y="504"/>
                    </a:lnTo>
                    <a:lnTo>
                      <a:pt x="760" y="550"/>
                    </a:lnTo>
                    <a:lnTo>
                      <a:pt x="782" y="598"/>
                    </a:lnTo>
                    <a:lnTo>
                      <a:pt x="800" y="646"/>
                    </a:lnTo>
                    <a:lnTo>
                      <a:pt x="818" y="696"/>
                    </a:lnTo>
                    <a:lnTo>
                      <a:pt x="834" y="746"/>
                    </a:lnTo>
                    <a:lnTo>
                      <a:pt x="848" y="798"/>
                    </a:lnTo>
                    <a:lnTo>
                      <a:pt x="858" y="850"/>
                    </a:lnTo>
                    <a:lnTo>
                      <a:pt x="868" y="904"/>
                    </a:lnTo>
                    <a:lnTo>
                      <a:pt x="876" y="960"/>
                    </a:lnTo>
                    <a:lnTo>
                      <a:pt x="880" y="1016"/>
                    </a:lnTo>
                    <a:lnTo>
                      <a:pt x="884" y="1072"/>
                    </a:lnTo>
                    <a:lnTo>
                      <a:pt x="884" y="1132"/>
                    </a:lnTo>
                    <a:lnTo>
                      <a:pt x="884" y="1132"/>
                    </a:lnTo>
                    <a:lnTo>
                      <a:pt x="884" y="1208"/>
                    </a:lnTo>
                    <a:lnTo>
                      <a:pt x="878" y="1282"/>
                    </a:lnTo>
                    <a:lnTo>
                      <a:pt x="868" y="1354"/>
                    </a:lnTo>
                    <a:lnTo>
                      <a:pt x="856" y="1424"/>
                    </a:lnTo>
                    <a:lnTo>
                      <a:pt x="840" y="1494"/>
                    </a:lnTo>
                    <a:lnTo>
                      <a:pt x="820" y="1560"/>
                    </a:lnTo>
                    <a:lnTo>
                      <a:pt x="796" y="1626"/>
                    </a:lnTo>
                    <a:lnTo>
                      <a:pt x="770" y="1690"/>
                    </a:lnTo>
                    <a:lnTo>
                      <a:pt x="770" y="1690"/>
                    </a:lnTo>
                    <a:lnTo>
                      <a:pt x="738" y="1756"/>
                    </a:lnTo>
                    <a:lnTo>
                      <a:pt x="274" y="2694"/>
                    </a:lnTo>
                    <a:lnTo>
                      <a:pt x="274" y="2694"/>
                    </a:lnTo>
                    <a:lnTo>
                      <a:pt x="272" y="2708"/>
                    </a:lnTo>
                    <a:lnTo>
                      <a:pt x="266" y="2720"/>
                    </a:lnTo>
                    <a:lnTo>
                      <a:pt x="258" y="2732"/>
                    </a:lnTo>
                    <a:lnTo>
                      <a:pt x="250" y="2744"/>
                    </a:lnTo>
                    <a:lnTo>
                      <a:pt x="250" y="2744"/>
                    </a:lnTo>
                    <a:lnTo>
                      <a:pt x="238" y="2754"/>
                    </a:lnTo>
                    <a:lnTo>
                      <a:pt x="224" y="2764"/>
                    </a:lnTo>
                    <a:lnTo>
                      <a:pt x="208" y="2774"/>
                    </a:lnTo>
                    <a:lnTo>
                      <a:pt x="190" y="2784"/>
                    </a:lnTo>
                    <a:lnTo>
                      <a:pt x="190" y="2784"/>
                    </a:lnTo>
                    <a:lnTo>
                      <a:pt x="172" y="2794"/>
                    </a:lnTo>
                    <a:lnTo>
                      <a:pt x="152" y="2802"/>
                    </a:lnTo>
                    <a:lnTo>
                      <a:pt x="132" y="2810"/>
                    </a:lnTo>
                    <a:lnTo>
                      <a:pt x="110" y="2816"/>
                    </a:lnTo>
                    <a:lnTo>
                      <a:pt x="64" y="2824"/>
                    </a:lnTo>
                    <a:lnTo>
                      <a:pt x="14" y="2830"/>
                    </a:lnTo>
                    <a:lnTo>
                      <a:pt x="14" y="2830"/>
                    </a:lnTo>
                    <a:lnTo>
                      <a:pt x="0" y="2830"/>
                    </a:lnTo>
                    <a:lnTo>
                      <a:pt x="0" y="2830"/>
                    </a:lnTo>
                    <a:close/>
                  </a:path>
                </a:pathLst>
              </a:custGeom>
              <a:solidFill>
                <a:srgbClr val="F6E7E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l" defTabSz="1828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75000"/>
                      <a:lumOff val="25000"/>
                    </a:prstClr>
                  </a:solidFill>
                  <a:effectLst/>
                  <a:uLnTx/>
                  <a:uFillTx/>
                  <a:latin typeface="字魂58号-创中黑" panose="00000500000000000000" pitchFamily="2" charset="-122"/>
                  <a:ea typeface="字魂58号-创中黑" panose="00000500000000000000" pitchFamily="2" charset="-122"/>
                  <a:cs typeface="+mn-cs"/>
                </a:endParaRPr>
              </a:p>
            </p:txBody>
          </p:sp>
          <p:sp>
            <p:nvSpPr>
              <p:cNvPr id="105" name="Freeform 531">
                <a:extLst>
                  <a:ext uri="{FF2B5EF4-FFF2-40B4-BE49-F238E27FC236}">
                    <a16:creationId xmlns:a16="http://schemas.microsoft.com/office/drawing/2014/main" id="{6E4FA54A-309F-40EE-9E28-5F14D715FF4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33910" y="2031592"/>
                <a:ext cx="934117" cy="2867188"/>
              </a:xfrm>
              <a:custGeom>
                <a:avLst/>
                <a:gdLst>
                  <a:gd name="T0" fmla="*/ 810 w 922"/>
                  <a:gd name="T1" fmla="*/ 2822 h 2830"/>
                  <a:gd name="T2" fmla="*/ 702 w 922"/>
                  <a:gd name="T3" fmla="*/ 2788 h 2830"/>
                  <a:gd name="T4" fmla="*/ 658 w 922"/>
                  <a:gd name="T5" fmla="*/ 2760 h 2830"/>
                  <a:gd name="T6" fmla="*/ 150 w 922"/>
                  <a:gd name="T7" fmla="*/ 1768 h 2830"/>
                  <a:gd name="T8" fmla="*/ 116 w 922"/>
                  <a:gd name="T9" fmla="*/ 1704 h 2830"/>
                  <a:gd name="T10" fmla="*/ 114 w 922"/>
                  <a:gd name="T11" fmla="*/ 1698 h 2830"/>
                  <a:gd name="T12" fmla="*/ 68 w 922"/>
                  <a:gd name="T13" fmla="*/ 1582 h 2830"/>
                  <a:gd name="T14" fmla="*/ 36 w 922"/>
                  <a:gd name="T15" fmla="*/ 1462 h 2830"/>
                  <a:gd name="T16" fmla="*/ 20 w 922"/>
                  <a:gd name="T17" fmla="*/ 1378 h 2830"/>
                  <a:gd name="T18" fmla="*/ 2 w 922"/>
                  <a:gd name="T19" fmla="*/ 1202 h 2830"/>
                  <a:gd name="T20" fmla="*/ 0 w 922"/>
                  <a:gd name="T21" fmla="*/ 1082 h 2830"/>
                  <a:gd name="T22" fmla="*/ 16 w 922"/>
                  <a:gd name="T23" fmla="*/ 914 h 2830"/>
                  <a:gd name="T24" fmla="*/ 50 w 922"/>
                  <a:gd name="T25" fmla="*/ 756 h 2830"/>
                  <a:gd name="T26" fmla="*/ 102 w 922"/>
                  <a:gd name="T27" fmla="*/ 606 h 2830"/>
                  <a:gd name="T28" fmla="*/ 174 w 922"/>
                  <a:gd name="T29" fmla="*/ 466 h 2830"/>
                  <a:gd name="T30" fmla="*/ 264 w 922"/>
                  <a:gd name="T31" fmla="*/ 336 h 2830"/>
                  <a:gd name="T32" fmla="*/ 328 w 922"/>
                  <a:gd name="T33" fmla="*/ 264 h 2830"/>
                  <a:gd name="T34" fmla="*/ 428 w 922"/>
                  <a:gd name="T35" fmla="*/ 170 h 2830"/>
                  <a:gd name="T36" fmla="*/ 536 w 922"/>
                  <a:gd name="T37" fmla="*/ 96 h 2830"/>
                  <a:gd name="T38" fmla="*/ 650 w 922"/>
                  <a:gd name="T39" fmla="*/ 44 h 2830"/>
                  <a:gd name="T40" fmla="*/ 772 w 922"/>
                  <a:gd name="T41" fmla="*/ 12 h 2830"/>
                  <a:gd name="T42" fmla="*/ 856 w 922"/>
                  <a:gd name="T43" fmla="*/ 2 h 2830"/>
                  <a:gd name="T44" fmla="*/ 922 w 922"/>
                  <a:gd name="T45" fmla="*/ 0 h 2830"/>
                  <a:gd name="T46" fmla="*/ 902 w 922"/>
                  <a:gd name="T47" fmla="*/ 2 h 2830"/>
                  <a:gd name="T48" fmla="*/ 854 w 922"/>
                  <a:gd name="T49" fmla="*/ 8 h 2830"/>
                  <a:gd name="T50" fmla="*/ 784 w 922"/>
                  <a:gd name="T51" fmla="*/ 36 h 2830"/>
                  <a:gd name="T52" fmla="*/ 720 w 922"/>
                  <a:gd name="T53" fmla="*/ 86 h 2830"/>
                  <a:gd name="T54" fmla="*/ 658 w 922"/>
                  <a:gd name="T55" fmla="*/ 160 h 2830"/>
                  <a:gd name="T56" fmla="*/ 600 w 922"/>
                  <a:gd name="T57" fmla="*/ 256 h 2830"/>
                  <a:gd name="T58" fmla="*/ 564 w 922"/>
                  <a:gd name="T59" fmla="*/ 334 h 2830"/>
                  <a:gd name="T60" fmla="*/ 518 w 922"/>
                  <a:gd name="T61" fmla="*/ 464 h 2830"/>
                  <a:gd name="T62" fmla="*/ 480 w 922"/>
                  <a:gd name="T63" fmla="*/ 604 h 2830"/>
                  <a:gd name="T64" fmla="*/ 452 w 922"/>
                  <a:gd name="T65" fmla="*/ 754 h 2830"/>
                  <a:gd name="T66" fmla="*/ 428 w 922"/>
                  <a:gd name="T67" fmla="*/ 1024 h 2830"/>
                  <a:gd name="T68" fmla="*/ 426 w 922"/>
                  <a:gd name="T69" fmla="*/ 1216 h 2830"/>
                  <a:gd name="T70" fmla="*/ 442 w 922"/>
                  <a:gd name="T71" fmla="*/ 1434 h 2830"/>
                  <a:gd name="T72" fmla="*/ 472 w 922"/>
                  <a:gd name="T73" fmla="*/ 1634 h 2830"/>
                  <a:gd name="T74" fmla="*/ 486 w 922"/>
                  <a:gd name="T75" fmla="*/ 1702 h 2830"/>
                  <a:gd name="T76" fmla="*/ 758 w 922"/>
                  <a:gd name="T77" fmla="*/ 2728 h 2830"/>
                  <a:gd name="T78" fmla="*/ 774 w 922"/>
                  <a:gd name="T79" fmla="*/ 2760 h 2830"/>
                  <a:gd name="T80" fmla="*/ 798 w 922"/>
                  <a:gd name="T81" fmla="*/ 2788 h 2830"/>
                  <a:gd name="T82" fmla="*/ 858 w 922"/>
                  <a:gd name="T83" fmla="*/ 2824 h 2830"/>
                  <a:gd name="T84" fmla="*/ 876 w 922"/>
                  <a:gd name="T85" fmla="*/ 2830 h 2830"/>
                  <a:gd name="T86" fmla="*/ 850 w 922"/>
                  <a:gd name="T87" fmla="*/ 2828 h 28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922" h="2830">
                    <a:moveTo>
                      <a:pt x="850" y="2828"/>
                    </a:moveTo>
                    <a:lnTo>
                      <a:pt x="850" y="2828"/>
                    </a:lnTo>
                    <a:lnTo>
                      <a:pt x="810" y="2822"/>
                    </a:lnTo>
                    <a:lnTo>
                      <a:pt x="770" y="2814"/>
                    </a:lnTo>
                    <a:lnTo>
                      <a:pt x="734" y="2802"/>
                    </a:lnTo>
                    <a:lnTo>
                      <a:pt x="702" y="2788"/>
                    </a:lnTo>
                    <a:lnTo>
                      <a:pt x="702" y="2788"/>
                    </a:lnTo>
                    <a:lnTo>
                      <a:pt x="678" y="2774"/>
                    </a:lnTo>
                    <a:lnTo>
                      <a:pt x="658" y="2760"/>
                    </a:lnTo>
                    <a:lnTo>
                      <a:pt x="642" y="2744"/>
                    </a:lnTo>
                    <a:lnTo>
                      <a:pt x="630" y="2728"/>
                    </a:lnTo>
                    <a:lnTo>
                      <a:pt x="150" y="1768"/>
                    </a:lnTo>
                    <a:lnTo>
                      <a:pt x="150" y="1768"/>
                    </a:lnTo>
                    <a:lnTo>
                      <a:pt x="132" y="1736"/>
                    </a:lnTo>
                    <a:lnTo>
                      <a:pt x="116" y="1704"/>
                    </a:lnTo>
                    <a:lnTo>
                      <a:pt x="116" y="1704"/>
                    </a:lnTo>
                    <a:lnTo>
                      <a:pt x="114" y="1698"/>
                    </a:lnTo>
                    <a:lnTo>
                      <a:pt x="114" y="1698"/>
                    </a:lnTo>
                    <a:lnTo>
                      <a:pt x="98" y="1660"/>
                    </a:lnTo>
                    <a:lnTo>
                      <a:pt x="82" y="1622"/>
                    </a:lnTo>
                    <a:lnTo>
                      <a:pt x="68" y="1582"/>
                    </a:lnTo>
                    <a:lnTo>
                      <a:pt x="56" y="1542"/>
                    </a:lnTo>
                    <a:lnTo>
                      <a:pt x="46" y="1502"/>
                    </a:lnTo>
                    <a:lnTo>
                      <a:pt x="36" y="1462"/>
                    </a:lnTo>
                    <a:lnTo>
                      <a:pt x="28" y="1420"/>
                    </a:lnTo>
                    <a:lnTo>
                      <a:pt x="20" y="1378"/>
                    </a:lnTo>
                    <a:lnTo>
                      <a:pt x="20" y="1378"/>
                    </a:lnTo>
                    <a:lnTo>
                      <a:pt x="12" y="1320"/>
                    </a:lnTo>
                    <a:lnTo>
                      <a:pt x="4" y="1262"/>
                    </a:lnTo>
                    <a:lnTo>
                      <a:pt x="2" y="1202"/>
                    </a:lnTo>
                    <a:lnTo>
                      <a:pt x="0" y="1140"/>
                    </a:lnTo>
                    <a:lnTo>
                      <a:pt x="0" y="1140"/>
                    </a:lnTo>
                    <a:lnTo>
                      <a:pt x="0" y="1082"/>
                    </a:lnTo>
                    <a:lnTo>
                      <a:pt x="4" y="1024"/>
                    </a:lnTo>
                    <a:lnTo>
                      <a:pt x="10" y="968"/>
                    </a:lnTo>
                    <a:lnTo>
                      <a:pt x="16" y="914"/>
                    </a:lnTo>
                    <a:lnTo>
                      <a:pt x="26" y="860"/>
                    </a:lnTo>
                    <a:lnTo>
                      <a:pt x="36" y="806"/>
                    </a:lnTo>
                    <a:lnTo>
                      <a:pt x="50" y="756"/>
                    </a:lnTo>
                    <a:lnTo>
                      <a:pt x="66" y="704"/>
                    </a:lnTo>
                    <a:lnTo>
                      <a:pt x="84" y="654"/>
                    </a:lnTo>
                    <a:lnTo>
                      <a:pt x="102" y="606"/>
                    </a:lnTo>
                    <a:lnTo>
                      <a:pt x="124" y="558"/>
                    </a:lnTo>
                    <a:lnTo>
                      <a:pt x="148" y="512"/>
                    </a:lnTo>
                    <a:lnTo>
                      <a:pt x="174" y="466"/>
                    </a:lnTo>
                    <a:lnTo>
                      <a:pt x="202" y="422"/>
                    </a:lnTo>
                    <a:lnTo>
                      <a:pt x="232" y="380"/>
                    </a:lnTo>
                    <a:lnTo>
                      <a:pt x="264" y="336"/>
                    </a:lnTo>
                    <a:lnTo>
                      <a:pt x="264" y="336"/>
                    </a:lnTo>
                    <a:lnTo>
                      <a:pt x="294" y="298"/>
                    </a:lnTo>
                    <a:lnTo>
                      <a:pt x="328" y="264"/>
                    </a:lnTo>
                    <a:lnTo>
                      <a:pt x="360" y="230"/>
                    </a:lnTo>
                    <a:lnTo>
                      <a:pt x="394" y="198"/>
                    </a:lnTo>
                    <a:lnTo>
                      <a:pt x="428" y="170"/>
                    </a:lnTo>
                    <a:lnTo>
                      <a:pt x="464" y="142"/>
                    </a:lnTo>
                    <a:lnTo>
                      <a:pt x="500" y="118"/>
                    </a:lnTo>
                    <a:lnTo>
                      <a:pt x="536" y="96"/>
                    </a:lnTo>
                    <a:lnTo>
                      <a:pt x="574" y="76"/>
                    </a:lnTo>
                    <a:lnTo>
                      <a:pt x="612" y="60"/>
                    </a:lnTo>
                    <a:lnTo>
                      <a:pt x="650" y="44"/>
                    </a:lnTo>
                    <a:lnTo>
                      <a:pt x="690" y="32"/>
                    </a:lnTo>
                    <a:lnTo>
                      <a:pt x="730" y="20"/>
                    </a:lnTo>
                    <a:lnTo>
                      <a:pt x="772" y="12"/>
                    </a:lnTo>
                    <a:lnTo>
                      <a:pt x="814" y="6"/>
                    </a:lnTo>
                    <a:lnTo>
                      <a:pt x="856" y="2"/>
                    </a:lnTo>
                    <a:lnTo>
                      <a:pt x="856" y="2"/>
                    </a:lnTo>
                    <a:lnTo>
                      <a:pt x="904" y="0"/>
                    </a:lnTo>
                    <a:lnTo>
                      <a:pt x="904" y="0"/>
                    </a:lnTo>
                    <a:lnTo>
                      <a:pt x="922" y="0"/>
                    </a:lnTo>
                    <a:lnTo>
                      <a:pt x="922" y="4"/>
                    </a:lnTo>
                    <a:lnTo>
                      <a:pt x="922" y="4"/>
                    </a:lnTo>
                    <a:lnTo>
                      <a:pt x="902" y="2"/>
                    </a:lnTo>
                    <a:lnTo>
                      <a:pt x="902" y="2"/>
                    </a:lnTo>
                    <a:lnTo>
                      <a:pt x="878" y="4"/>
                    </a:lnTo>
                    <a:lnTo>
                      <a:pt x="854" y="8"/>
                    </a:lnTo>
                    <a:lnTo>
                      <a:pt x="830" y="14"/>
                    </a:lnTo>
                    <a:lnTo>
                      <a:pt x="808" y="24"/>
                    </a:lnTo>
                    <a:lnTo>
                      <a:pt x="784" y="36"/>
                    </a:lnTo>
                    <a:lnTo>
                      <a:pt x="762" y="50"/>
                    </a:lnTo>
                    <a:lnTo>
                      <a:pt x="740" y="66"/>
                    </a:lnTo>
                    <a:lnTo>
                      <a:pt x="720" y="86"/>
                    </a:lnTo>
                    <a:lnTo>
                      <a:pt x="698" y="108"/>
                    </a:lnTo>
                    <a:lnTo>
                      <a:pt x="678" y="132"/>
                    </a:lnTo>
                    <a:lnTo>
                      <a:pt x="658" y="160"/>
                    </a:lnTo>
                    <a:lnTo>
                      <a:pt x="638" y="190"/>
                    </a:lnTo>
                    <a:lnTo>
                      <a:pt x="620" y="222"/>
                    </a:lnTo>
                    <a:lnTo>
                      <a:pt x="600" y="256"/>
                    </a:lnTo>
                    <a:lnTo>
                      <a:pt x="582" y="294"/>
                    </a:lnTo>
                    <a:lnTo>
                      <a:pt x="564" y="334"/>
                    </a:lnTo>
                    <a:lnTo>
                      <a:pt x="564" y="334"/>
                    </a:lnTo>
                    <a:lnTo>
                      <a:pt x="548" y="376"/>
                    </a:lnTo>
                    <a:lnTo>
                      <a:pt x="532" y="420"/>
                    </a:lnTo>
                    <a:lnTo>
                      <a:pt x="518" y="464"/>
                    </a:lnTo>
                    <a:lnTo>
                      <a:pt x="504" y="510"/>
                    </a:lnTo>
                    <a:lnTo>
                      <a:pt x="492" y="556"/>
                    </a:lnTo>
                    <a:lnTo>
                      <a:pt x="480" y="604"/>
                    </a:lnTo>
                    <a:lnTo>
                      <a:pt x="470" y="654"/>
                    </a:lnTo>
                    <a:lnTo>
                      <a:pt x="460" y="702"/>
                    </a:lnTo>
                    <a:lnTo>
                      <a:pt x="452" y="754"/>
                    </a:lnTo>
                    <a:lnTo>
                      <a:pt x="446" y="806"/>
                    </a:lnTo>
                    <a:lnTo>
                      <a:pt x="434" y="912"/>
                    </a:lnTo>
                    <a:lnTo>
                      <a:pt x="428" y="1024"/>
                    </a:lnTo>
                    <a:lnTo>
                      <a:pt x="426" y="1138"/>
                    </a:lnTo>
                    <a:lnTo>
                      <a:pt x="426" y="1138"/>
                    </a:lnTo>
                    <a:lnTo>
                      <a:pt x="426" y="1216"/>
                    </a:lnTo>
                    <a:lnTo>
                      <a:pt x="430" y="1290"/>
                    </a:lnTo>
                    <a:lnTo>
                      <a:pt x="434" y="1362"/>
                    </a:lnTo>
                    <a:lnTo>
                      <a:pt x="442" y="1434"/>
                    </a:lnTo>
                    <a:lnTo>
                      <a:pt x="450" y="1502"/>
                    </a:lnTo>
                    <a:lnTo>
                      <a:pt x="460" y="1568"/>
                    </a:lnTo>
                    <a:lnTo>
                      <a:pt x="472" y="1634"/>
                    </a:lnTo>
                    <a:lnTo>
                      <a:pt x="486" y="1696"/>
                    </a:lnTo>
                    <a:lnTo>
                      <a:pt x="486" y="1696"/>
                    </a:lnTo>
                    <a:lnTo>
                      <a:pt x="486" y="1702"/>
                    </a:lnTo>
                    <a:lnTo>
                      <a:pt x="486" y="1702"/>
                    </a:lnTo>
                    <a:lnTo>
                      <a:pt x="506" y="1768"/>
                    </a:lnTo>
                    <a:lnTo>
                      <a:pt x="758" y="2728"/>
                    </a:lnTo>
                    <a:lnTo>
                      <a:pt x="758" y="2728"/>
                    </a:lnTo>
                    <a:lnTo>
                      <a:pt x="764" y="2744"/>
                    </a:lnTo>
                    <a:lnTo>
                      <a:pt x="774" y="2760"/>
                    </a:lnTo>
                    <a:lnTo>
                      <a:pt x="784" y="2774"/>
                    </a:lnTo>
                    <a:lnTo>
                      <a:pt x="798" y="2788"/>
                    </a:lnTo>
                    <a:lnTo>
                      <a:pt x="798" y="2788"/>
                    </a:lnTo>
                    <a:lnTo>
                      <a:pt x="816" y="2804"/>
                    </a:lnTo>
                    <a:lnTo>
                      <a:pt x="836" y="2816"/>
                    </a:lnTo>
                    <a:lnTo>
                      <a:pt x="858" y="2824"/>
                    </a:lnTo>
                    <a:lnTo>
                      <a:pt x="882" y="2830"/>
                    </a:lnTo>
                    <a:lnTo>
                      <a:pt x="882" y="2830"/>
                    </a:lnTo>
                    <a:lnTo>
                      <a:pt x="876" y="2830"/>
                    </a:lnTo>
                    <a:lnTo>
                      <a:pt x="876" y="2830"/>
                    </a:lnTo>
                    <a:lnTo>
                      <a:pt x="862" y="2828"/>
                    </a:lnTo>
                    <a:lnTo>
                      <a:pt x="850" y="2828"/>
                    </a:lnTo>
                    <a:lnTo>
                      <a:pt x="850" y="2828"/>
                    </a:lnTo>
                    <a:close/>
                  </a:path>
                </a:pathLst>
              </a:custGeom>
              <a:solidFill>
                <a:srgbClr val="ECCEC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l" defTabSz="1828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75000"/>
                      <a:lumOff val="25000"/>
                    </a:prstClr>
                  </a:solidFill>
                  <a:effectLst/>
                  <a:uLnTx/>
                  <a:uFillTx/>
                  <a:latin typeface="字魂58号-创中黑" panose="00000500000000000000" pitchFamily="2" charset="-122"/>
                  <a:ea typeface="字魂58号-创中黑" panose="00000500000000000000" pitchFamily="2" charset="-122"/>
                  <a:cs typeface="+mn-cs"/>
                </a:endParaRPr>
              </a:p>
            </p:txBody>
          </p:sp>
          <p:sp>
            <p:nvSpPr>
              <p:cNvPr id="106" name="Freeform 532">
                <a:extLst>
                  <a:ext uri="{FF2B5EF4-FFF2-40B4-BE49-F238E27FC236}">
                    <a16:creationId xmlns:a16="http://schemas.microsoft.com/office/drawing/2014/main" id="{33F23E90-9938-481F-9EA3-6799F8DE539C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98861" y="2033618"/>
                <a:ext cx="1169166" cy="2865162"/>
              </a:xfrm>
              <a:custGeom>
                <a:avLst/>
                <a:gdLst>
                  <a:gd name="T0" fmla="*/ 1140 w 1154"/>
                  <a:gd name="T1" fmla="*/ 2828 h 2828"/>
                  <a:gd name="T2" fmla="*/ 1090 w 1154"/>
                  <a:gd name="T3" fmla="*/ 2822 h 2828"/>
                  <a:gd name="T4" fmla="*/ 1030 w 1154"/>
                  <a:gd name="T5" fmla="*/ 2786 h 2828"/>
                  <a:gd name="T6" fmla="*/ 990 w 1154"/>
                  <a:gd name="T7" fmla="*/ 2726 h 2828"/>
                  <a:gd name="T8" fmla="*/ 718 w 1154"/>
                  <a:gd name="T9" fmla="*/ 1700 h 2828"/>
                  <a:gd name="T10" fmla="*/ 692 w 1154"/>
                  <a:gd name="T11" fmla="*/ 1566 h 2828"/>
                  <a:gd name="T12" fmla="*/ 662 w 1154"/>
                  <a:gd name="T13" fmla="*/ 1288 h 2828"/>
                  <a:gd name="T14" fmla="*/ 660 w 1154"/>
                  <a:gd name="T15" fmla="*/ 1022 h 2828"/>
                  <a:gd name="T16" fmla="*/ 692 w 1154"/>
                  <a:gd name="T17" fmla="*/ 700 h 2828"/>
                  <a:gd name="T18" fmla="*/ 736 w 1154"/>
                  <a:gd name="T19" fmla="*/ 508 h 2828"/>
                  <a:gd name="T20" fmla="*/ 796 w 1154"/>
                  <a:gd name="T21" fmla="*/ 332 h 2828"/>
                  <a:gd name="T22" fmla="*/ 852 w 1154"/>
                  <a:gd name="T23" fmla="*/ 220 h 2828"/>
                  <a:gd name="T24" fmla="*/ 930 w 1154"/>
                  <a:gd name="T25" fmla="*/ 106 h 2828"/>
                  <a:gd name="T26" fmla="*/ 1016 w 1154"/>
                  <a:gd name="T27" fmla="*/ 34 h 2828"/>
                  <a:gd name="T28" fmla="*/ 1110 w 1154"/>
                  <a:gd name="T29" fmla="*/ 2 h 2828"/>
                  <a:gd name="T30" fmla="*/ 1154 w 1154"/>
                  <a:gd name="T31" fmla="*/ 2 h 2828"/>
                  <a:gd name="T32" fmla="*/ 1004 w 1154"/>
                  <a:gd name="T33" fmla="*/ 10 h 2828"/>
                  <a:gd name="T34" fmla="*/ 844 w 1154"/>
                  <a:gd name="T35" fmla="*/ 58 h 2828"/>
                  <a:gd name="T36" fmla="*/ 696 w 1154"/>
                  <a:gd name="T37" fmla="*/ 140 h 2828"/>
                  <a:gd name="T38" fmla="*/ 560 w 1154"/>
                  <a:gd name="T39" fmla="*/ 262 h 2828"/>
                  <a:gd name="T40" fmla="*/ 464 w 1154"/>
                  <a:gd name="T41" fmla="*/ 378 h 2828"/>
                  <a:gd name="T42" fmla="*/ 356 w 1154"/>
                  <a:gd name="T43" fmla="*/ 556 h 2828"/>
                  <a:gd name="T44" fmla="*/ 282 w 1154"/>
                  <a:gd name="T45" fmla="*/ 754 h 2828"/>
                  <a:gd name="T46" fmla="*/ 242 w 1154"/>
                  <a:gd name="T47" fmla="*/ 966 h 2828"/>
                  <a:gd name="T48" fmla="*/ 232 w 1154"/>
                  <a:gd name="T49" fmla="*/ 1138 h 2828"/>
                  <a:gd name="T50" fmla="*/ 252 w 1154"/>
                  <a:gd name="T51" fmla="*/ 1376 h 2828"/>
                  <a:gd name="T52" fmla="*/ 278 w 1154"/>
                  <a:gd name="T53" fmla="*/ 1500 h 2828"/>
                  <a:gd name="T54" fmla="*/ 330 w 1154"/>
                  <a:gd name="T55" fmla="*/ 1658 h 2828"/>
                  <a:gd name="T56" fmla="*/ 348 w 1154"/>
                  <a:gd name="T57" fmla="*/ 1702 h 2828"/>
                  <a:gd name="T58" fmla="*/ 862 w 1154"/>
                  <a:gd name="T59" fmla="*/ 2726 h 2828"/>
                  <a:gd name="T60" fmla="*/ 934 w 1154"/>
                  <a:gd name="T61" fmla="*/ 2786 h 2828"/>
                  <a:gd name="T62" fmla="*/ 1042 w 1154"/>
                  <a:gd name="T63" fmla="*/ 2820 h 2828"/>
                  <a:gd name="T64" fmla="*/ 974 w 1154"/>
                  <a:gd name="T65" fmla="*/ 2812 h 2828"/>
                  <a:gd name="T66" fmla="*/ 852 w 1154"/>
                  <a:gd name="T67" fmla="*/ 2770 h 2828"/>
                  <a:gd name="T68" fmla="*/ 188 w 1154"/>
                  <a:gd name="T69" fmla="*/ 1762 h 2828"/>
                  <a:gd name="T70" fmla="*/ 144 w 1154"/>
                  <a:gd name="T71" fmla="*/ 1692 h 2828"/>
                  <a:gd name="T72" fmla="*/ 96 w 1154"/>
                  <a:gd name="T73" fmla="*/ 1596 h 2828"/>
                  <a:gd name="T74" fmla="*/ 46 w 1154"/>
                  <a:gd name="T75" fmla="*/ 1462 h 2828"/>
                  <a:gd name="T76" fmla="*/ 8 w 1154"/>
                  <a:gd name="T77" fmla="*/ 1284 h 2828"/>
                  <a:gd name="T78" fmla="*/ 0 w 1154"/>
                  <a:gd name="T79" fmla="*/ 1078 h 2828"/>
                  <a:gd name="T80" fmla="*/ 20 w 1154"/>
                  <a:gd name="T81" fmla="*/ 916 h 2828"/>
                  <a:gd name="T82" fmla="*/ 62 w 1154"/>
                  <a:gd name="T83" fmla="*/ 754 h 2828"/>
                  <a:gd name="T84" fmla="*/ 128 w 1154"/>
                  <a:gd name="T85" fmla="*/ 604 h 2828"/>
                  <a:gd name="T86" fmla="*/ 218 w 1154"/>
                  <a:gd name="T87" fmla="*/ 462 h 2828"/>
                  <a:gd name="T88" fmla="*/ 332 w 1154"/>
                  <a:gd name="T89" fmla="*/ 330 h 2828"/>
                  <a:gd name="T90" fmla="*/ 456 w 1154"/>
                  <a:gd name="T91" fmla="*/ 222 h 2828"/>
                  <a:gd name="T92" fmla="*/ 632 w 1154"/>
                  <a:gd name="T93" fmla="*/ 112 h 2828"/>
                  <a:gd name="T94" fmla="*/ 826 w 1154"/>
                  <a:gd name="T95" fmla="*/ 38 h 2828"/>
                  <a:gd name="T96" fmla="*/ 1034 w 1154"/>
                  <a:gd name="T97" fmla="*/ 4 h 28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154" h="2828">
                    <a:moveTo>
                      <a:pt x="1154" y="2"/>
                    </a:moveTo>
                    <a:lnTo>
                      <a:pt x="1154" y="2828"/>
                    </a:lnTo>
                    <a:lnTo>
                      <a:pt x="1154" y="2828"/>
                    </a:lnTo>
                    <a:lnTo>
                      <a:pt x="1140" y="2828"/>
                    </a:lnTo>
                    <a:lnTo>
                      <a:pt x="1140" y="2828"/>
                    </a:lnTo>
                    <a:lnTo>
                      <a:pt x="1114" y="2828"/>
                    </a:lnTo>
                    <a:lnTo>
                      <a:pt x="1114" y="2828"/>
                    </a:lnTo>
                    <a:lnTo>
                      <a:pt x="1090" y="2822"/>
                    </a:lnTo>
                    <a:lnTo>
                      <a:pt x="1068" y="2814"/>
                    </a:lnTo>
                    <a:lnTo>
                      <a:pt x="1048" y="2802"/>
                    </a:lnTo>
                    <a:lnTo>
                      <a:pt x="1030" y="2786"/>
                    </a:lnTo>
                    <a:lnTo>
                      <a:pt x="1030" y="2786"/>
                    </a:lnTo>
                    <a:lnTo>
                      <a:pt x="1016" y="2772"/>
                    </a:lnTo>
                    <a:lnTo>
                      <a:pt x="1006" y="2758"/>
                    </a:lnTo>
                    <a:lnTo>
                      <a:pt x="996" y="2742"/>
                    </a:lnTo>
                    <a:lnTo>
                      <a:pt x="990" y="2726"/>
                    </a:lnTo>
                    <a:lnTo>
                      <a:pt x="738" y="1766"/>
                    </a:lnTo>
                    <a:lnTo>
                      <a:pt x="738" y="1766"/>
                    </a:lnTo>
                    <a:lnTo>
                      <a:pt x="718" y="1700"/>
                    </a:lnTo>
                    <a:lnTo>
                      <a:pt x="718" y="1700"/>
                    </a:lnTo>
                    <a:lnTo>
                      <a:pt x="718" y="1694"/>
                    </a:lnTo>
                    <a:lnTo>
                      <a:pt x="718" y="1694"/>
                    </a:lnTo>
                    <a:lnTo>
                      <a:pt x="704" y="1632"/>
                    </a:lnTo>
                    <a:lnTo>
                      <a:pt x="692" y="1566"/>
                    </a:lnTo>
                    <a:lnTo>
                      <a:pt x="682" y="1500"/>
                    </a:lnTo>
                    <a:lnTo>
                      <a:pt x="674" y="1432"/>
                    </a:lnTo>
                    <a:lnTo>
                      <a:pt x="666" y="1360"/>
                    </a:lnTo>
                    <a:lnTo>
                      <a:pt x="662" y="1288"/>
                    </a:lnTo>
                    <a:lnTo>
                      <a:pt x="658" y="1214"/>
                    </a:lnTo>
                    <a:lnTo>
                      <a:pt x="658" y="1136"/>
                    </a:lnTo>
                    <a:lnTo>
                      <a:pt x="658" y="1136"/>
                    </a:lnTo>
                    <a:lnTo>
                      <a:pt x="660" y="1022"/>
                    </a:lnTo>
                    <a:lnTo>
                      <a:pt x="666" y="910"/>
                    </a:lnTo>
                    <a:lnTo>
                      <a:pt x="678" y="804"/>
                    </a:lnTo>
                    <a:lnTo>
                      <a:pt x="684" y="752"/>
                    </a:lnTo>
                    <a:lnTo>
                      <a:pt x="692" y="700"/>
                    </a:lnTo>
                    <a:lnTo>
                      <a:pt x="702" y="652"/>
                    </a:lnTo>
                    <a:lnTo>
                      <a:pt x="712" y="602"/>
                    </a:lnTo>
                    <a:lnTo>
                      <a:pt x="724" y="554"/>
                    </a:lnTo>
                    <a:lnTo>
                      <a:pt x="736" y="508"/>
                    </a:lnTo>
                    <a:lnTo>
                      <a:pt x="750" y="462"/>
                    </a:lnTo>
                    <a:lnTo>
                      <a:pt x="764" y="418"/>
                    </a:lnTo>
                    <a:lnTo>
                      <a:pt x="780" y="374"/>
                    </a:lnTo>
                    <a:lnTo>
                      <a:pt x="796" y="332"/>
                    </a:lnTo>
                    <a:lnTo>
                      <a:pt x="796" y="332"/>
                    </a:lnTo>
                    <a:lnTo>
                      <a:pt x="814" y="292"/>
                    </a:lnTo>
                    <a:lnTo>
                      <a:pt x="832" y="254"/>
                    </a:lnTo>
                    <a:lnTo>
                      <a:pt x="852" y="220"/>
                    </a:lnTo>
                    <a:lnTo>
                      <a:pt x="870" y="188"/>
                    </a:lnTo>
                    <a:lnTo>
                      <a:pt x="890" y="158"/>
                    </a:lnTo>
                    <a:lnTo>
                      <a:pt x="910" y="130"/>
                    </a:lnTo>
                    <a:lnTo>
                      <a:pt x="930" y="106"/>
                    </a:lnTo>
                    <a:lnTo>
                      <a:pt x="952" y="84"/>
                    </a:lnTo>
                    <a:lnTo>
                      <a:pt x="972" y="64"/>
                    </a:lnTo>
                    <a:lnTo>
                      <a:pt x="994" y="48"/>
                    </a:lnTo>
                    <a:lnTo>
                      <a:pt x="1016" y="34"/>
                    </a:lnTo>
                    <a:lnTo>
                      <a:pt x="1040" y="22"/>
                    </a:lnTo>
                    <a:lnTo>
                      <a:pt x="1062" y="12"/>
                    </a:lnTo>
                    <a:lnTo>
                      <a:pt x="1086" y="6"/>
                    </a:lnTo>
                    <a:lnTo>
                      <a:pt x="1110" y="2"/>
                    </a:lnTo>
                    <a:lnTo>
                      <a:pt x="1134" y="0"/>
                    </a:lnTo>
                    <a:lnTo>
                      <a:pt x="1134" y="0"/>
                    </a:lnTo>
                    <a:lnTo>
                      <a:pt x="1154" y="2"/>
                    </a:lnTo>
                    <a:lnTo>
                      <a:pt x="1154" y="2"/>
                    </a:lnTo>
                    <a:close/>
                    <a:moveTo>
                      <a:pt x="1088" y="0"/>
                    </a:moveTo>
                    <a:lnTo>
                      <a:pt x="1088" y="0"/>
                    </a:lnTo>
                    <a:lnTo>
                      <a:pt x="1046" y="4"/>
                    </a:lnTo>
                    <a:lnTo>
                      <a:pt x="1004" y="10"/>
                    </a:lnTo>
                    <a:lnTo>
                      <a:pt x="962" y="18"/>
                    </a:lnTo>
                    <a:lnTo>
                      <a:pt x="922" y="30"/>
                    </a:lnTo>
                    <a:lnTo>
                      <a:pt x="882" y="42"/>
                    </a:lnTo>
                    <a:lnTo>
                      <a:pt x="844" y="58"/>
                    </a:lnTo>
                    <a:lnTo>
                      <a:pt x="806" y="74"/>
                    </a:lnTo>
                    <a:lnTo>
                      <a:pt x="768" y="94"/>
                    </a:lnTo>
                    <a:lnTo>
                      <a:pt x="732" y="116"/>
                    </a:lnTo>
                    <a:lnTo>
                      <a:pt x="696" y="140"/>
                    </a:lnTo>
                    <a:lnTo>
                      <a:pt x="660" y="168"/>
                    </a:lnTo>
                    <a:lnTo>
                      <a:pt x="626" y="196"/>
                    </a:lnTo>
                    <a:lnTo>
                      <a:pt x="592" y="228"/>
                    </a:lnTo>
                    <a:lnTo>
                      <a:pt x="560" y="262"/>
                    </a:lnTo>
                    <a:lnTo>
                      <a:pt x="526" y="296"/>
                    </a:lnTo>
                    <a:lnTo>
                      <a:pt x="496" y="334"/>
                    </a:lnTo>
                    <a:lnTo>
                      <a:pt x="496" y="334"/>
                    </a:lnTo>
                    <a:lnTo>
                      <a:pt x="464" y="378"/>
                    </a:lnTo>
                    <a:lnTo>
                      <a:pt x="434" y="420"/>
                    </a:lnTo>
                    <a:lnTo>
                      <a:pt x="406" y="464"/>
                    </a:lnTo>
                    <a:lnTo>
                      <a:pt x="380" y="510"/>
                    </a:lnTo>
                    <a:lnTo>
                      <a:pt x="356" y="556"/>
                    </a:lnTo>
                    <a:lnTo>
                      <a:pt x="334" y="604"/>
                    </a:lnTo>
                    <a:lnTo>
                      <a:pt x="316" y="652"/>
                    </a:lnTo>
                    <a:lnTo>
                      <a:pt x="298" y="702"/>
                    </a:lnTo>
                    <a:lnTo>
                      <a:pt x="282" y="754"/>
                    </a:lnTo>
                    <a:lnTo>
                      <a:pt x="268" y="804"/>
                    </a:lnTo>
                    <a:lnTo>
                      <a:pt x="258" y="858"/>
                    </a:lnTo>
                    <a:lnTo>
                      <a:pt x="248" y="912"/>
                    </a:lnTo>
                    <a:lnTo>
                      <a:pt x="242" y="966"/>
                    </a:lnTo>
                    <a:lnTo>
                      <a:pt x="236" y="1022"/>
                    </a:lnTo>
                    <a:lnTo>
                      <a:pt x="232" y="1080"/>
                    </a:lnTo>
                    <a:lnTo>
                      <a:pt x="232" y="1138"/>
                    </a:lnTo>
                    <a:lnTo>
                      <a:pt x="232" y="1138"/>
                    </a:lnTo>
                    <a:lnTo>
                      <a:pt x="234" y="1200"/>
                    </a:lnTo>
                    <a:lnTo>
                      <a:pt x="236" y="1260"/>
                    </a:lnTo>
                    <a:lnTo>
                      <a:pt x="244" y="1318"/>
                    </a:lnTo>
                    <a:lnTo>
                      <a:pt x="252" y="1376"/>
                    </a:lnTo>
                    <a:lnTo>
                      <a:pt x="252" y="1376"/>
                    </a:lnTo>
                    <a:lnTo>
                      <a:pt x="260" y="1418"/>
                    </a:lnTo>
                    <a:lnTo>
                      <a:pt x="268" y="1460"/>
                    </a:lnTo>
                    <a:lnTo>
                      <a:pt x="278" y="1500"/>
                    </a:lnTo>
                    <a:lnTo>
                      <a:pt x="288" y="1540"/>
                    </a:lnTo>
                    <a:lnTo>
                      <a:pt x="300" y="1580"/>
                    </a:lnTo>
                    <a:lnTo>
                      <a:pt x="314" y="1620"/>
                    </a:lnTo>
                    <a:lnTo>
                      <a:pt x="330" y="1658"/>
                    </a:lnTo>
                    <a:lnTo>
                      <a:pt x="346" y="1696"/>
                    </a:lnTo>
                    <a:lnTo>
                      <a:pt x="346" y="1696"/>
                    </a:lnTo>
                    <a:lnTo>
                      <a:pt x="348" y="1702"/>
                    </a:lnTo>
                    <a:lnTo>
                      <a:pt x="348" y="1702"/>
                    </a:lnTo>
                    <a:lnTo>
                      <a:pt x="364" y="1734"/>
                    </a:lnTo>
                    <a:lnTo>
                      <a:pt x="382" y="1766"/>
                    </a:lnTo>
                    <a:lnTo>
                      <a:pt x="862" y="2726"/>
                    </a:lnTo>
                    <a:lnTo>
                      <a:pt x="862" y="2726"/>
                    </a:lnTo>
                    <a:lnTo>
                      <a:pt x="874" y="2742"/>
                    </a:lnTo>
                    <a:lnTo>
                      <a:pt x="890" y="2758"/>
                    </a:lnTo>
                    <a:lnTo>
                      <a:pt x="910" y="2772"/>
                    </a:lnTo>
                    <a:lnTo>
                      <a:pt x="934" y="2786"/>
                    </a:lnTo>
                    <a:lnTo>
                      <a:pt x="934" y="2786"/>
                    </a:lnTo>
                    <a:lnTo>
                      <a:pt x="966" y="2800"/>
                    </a:lnTo>
                    <a:lnTo>
                      <a:pt x="1002" y="2812"/>
                    </a:lnTo>
                    <a:lnTo>
                      <a:pt x="1042" y="2820"/>
                    </a:lnTo>
                    <a:lnTo>
                      <a:pt x="1082" y="2826"/>
                    </a:lnTo>
                    <a:lnTo>
                      <a:pt x="1082" y="2826"/>
                    </a:lnTo>
                    <a:lnTo>
                      <a:pt x="1026" y="2820"/>
                    </a:lnTo>
                    <a:lnTo>
                      <a:pt x="974" y="2812"/>
                    </a:lnTo>
                    <a:lnTo>
                      <a:pt x="926" y="2800"/>
                    </a:lnTo>
                    <a:lnTo>
                      <a:pt x="882" y="2784"/>
                    </a:lnTo>
                    <a:lnTo>
                      <a:pt x="882" y="2784"/>
                    </a:lnTo>
                    <a:lnTo>
                      <a:pt x="852" y="2770"/>
                    </a:lnTo>
                    <a:lnTo>
                      <a:pt x="828" y="2756"/>
                    </a:lnTo>
                    <a:lnTo>
                      <a:pt x="806" y="2742"/>
                    </a:lnTo>
                    <a:lnTo>
                      <a:pt x="792" y="2726"/>
                    </a:lnTo>
                    <a:lnTo>
                      <a:pt x="188" y="1762"/>
                    </a:lnTo>
                    <a:lnTo>
                      <a:pt x="188" y="1762"/>
                    </a:lnTo>
                    <a:lnTo>
                      <a:pt x="146" y="1698"/>
                    </a:lnTo>
                    <a:lnTo>
                      <a:pt x="146" y="1698"/>
                    </a:lnTo>
                    <a:lnTo>
                      <a:pt x="144" y="1692"/>
                    </a:lnTo>
                    <a:lnTo>
                      <a:pt x="144" y="1692"/>
                    </a:lnTo>
                    <a:lnTo>
                      <a:pt x="126" y="1660"/>
                    </a:lnTo>
                    <a:lnTo>
                      <a:pt x="110" y="1630"/>
                    </a:lnTo>
                    <a:lnTo>
                      <a:pt x="96" y="1596"/>
                    </a:lnTo>
                    <a:lnTo>
                      <a:pt x="82" y="1564"/>
                    </a:lnTo>
                    <a:lnTo>
                      <a:pt x="68" y="1530"/>
                    </a:lnTo>
                    <a:lnTo>
                      <a:pt x="56" y="1496"/>
                    </a:lnTo>
                    <a:lnTo>
                      <a:pt x="46" y="1462"/>
                    </a:lnTo>
                    <a:lnTo>
                      <a:pt x="36" y="1428"/>
                    </a:lnTo>
                    <a:lnTo>
                      <a:pt x="28" y="1392"/>
                    </a:lnTo>
                    <a:lnTo>
                      <a:pt x="20" y="1358"/>
                    </a:lnTo>
                    <a:lnTo>
                      <a:pt x="8" y="1284"/>
                    </a:lnTo>
                    <a:lnTo>
                      <a:pt x="2" y="1210"/>
                    </a:lnTo>
                    <a:lnTo>
                      <a:pt x="0" y="1134"/>
                    </a:lnTo>
                    <a:lnTo>
                      <a:pt x="0" y="1134"/>
                    </a:lnTo>
                    <a:lnTo>
                      <a:pt x="0" y="1078"/>
                    </a:lnTo>
                    <a:lnTo>
                      <a:pt x="4" y="1022"/>
                    </a:lnTo>
                    <a:lnTo>
                      <a:pt x="10" y="968"/>
                    </a:lnTo>
                    <a:lnTo>
                      <a:pt x="20" y="916"/>
                    </a:lnTo>
                    <a:lnTo>
                      <a:pt x="20" y="916"/>
                    </a:lnTo>
                    <a:lnTo>
                      <a:pt x="28" y="874"/>
                    </a:lnTo>
                    <a:lnTo>
                      <a:pt x="38" y="834"/>
                    </a:lnTo>
                    <a:lnTo>
                      <a:pt x="50" y="794"/>
                    </a:lnTo>
                    <a:lnTo>
                      <a:pt x="62" y="754"/>
                    </a:lnTo>
                    <a:lnTo>
                      <a:pt x="76" y="716"/>
                    </a:lnTo>
                    <a:lnTo>
                      <a:pt x="92" y="678"/>
                    </a:lnTo>
                    <a:lnTo>
                      <a:pt x="110" y="640"/>
                    </a:lnTo>
                    <a:lnTo>
                      <a:pt x="128" y="604"/>
                    </a:lnTo>
                    <a:lnTo>
                      <a:pt x="148" y="566"/>
                    </a:lnTo>
                    <a:lnTo>
                      <a:pt x="170" y="532"/>
                    </a:lnTo>
                    <a:lnTo>
                      <a:pt x="194" y="496"/>
                    </a:lnTo>
                    <a:lnTo>
                      <a:pt x="218" y="462"/>
                    </a:lnTo>
                    <a:lnTo>
                      <a:pt x="244" y="428"/>
                    </a:lnTo>
                    <a:lnTo>
                      <a:pt x="272" y="394"/>
                    </a:lnTo>
                    <a:lnTo>
                      <a:pt x="302" y="362"/>
                    </a:lnTo>
                    <a:lnTo>
                      <a:pt x="332" y="330"/>
                    </a:lnTo>
                    <a:lnTo>
                      <a:pt x="332" y="330"/>
                    </a:lnTo>
                    <a:lnTo>
                      <a:pt x="372" y="292"/>
                    </a:lnTo>
                    <a:lnTo>
                      <a:pt x="412" y="256"/>
                    </a:lnTo>
                    <a:lnTo>
                      <a:pt x="456" y="222"/>
                    </a:lnTo>
                    <a:lnTo>
                      <a:pt x="498" y="192"/>
                    </a:lnTo>
                    <a:lnTo>
                      <a:pt x="542" y="162"/>
                    </a:lnTo>
                    <a:lnTo>
                      <a:pt x="586" y="136"/>
                    </a:lnTo>
                    <a:lnTo>
                      <a:pt x="632" y="112"/>
                    </a:lnTo>
                    <a:lnTo>
                      <a:pt x="680" y="90"/>
                    </a:lnTo>
                    <a:lnTo>
                      <a:pt x="728" y="70"/>
                    </a:lnTo>
                    <a:lnTo>
                      <a:pt x="776" y="54"/>
                    </a:lnTo>
                    <a:lnTo>
                      <a:pt x="826" y="38"/>
                    </a:lnTo>
                    <a:lnTo>
                      <a:pt x="876" y="26"/>
                    </a:lnTo>
                    <a:lnTo>
                      <a:pt x="928" y="16"/>
                    </a:lnTo>
                    <a:lnTo>
                      <a:pt x="980" y="8"/>
                    </a:lnTo>
                    <a:lnTo>
                      <a:pt x="1034" y="4"/>
                    </a:lnTo>
                    <a:lnTo>
                      <a:pt x="1088" y="0"/>
                    </a:lnTo>
                    <a:lnTo>
                      <a:pt x="1088" y="0"/>
                    </a:lnTo>
                    <a:close/>
                  </a:path>
                </a:pathLst>
              </a:custGeom>
              <a:solidFill>
                <a:srgbClr val="F6E7E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l" defTabSz="1828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75000"/>
                      <a:lumOff val="25000"/>
                    </a:prstClr>
                  </a:solidFill>
                  <a:effectLst/>
                  <a:uLnTx/>
                  <a:uFillTx/>
                  <a:latin typeface="字魂58号-创中黑" panose="00000500000000000000" pitchFamily="2" charset="-122"/>
                  <a:ea typeface="字魂58号-创中黑" panose="00000500000000000000" pitchFamily="2" charset="-122"/>
                  <a:cs typeface="+mn-cs"/>
                </a:endParaRPr>
              </a:p>
            </p:txBody>
          </p:sp>
          <p:sp>
            <p:nvSpPr>
              <p:cNvPr id="107" name="Freeform 539">
                <a:extLst>
                  <a:ext uri="{FF2B5EF4-FFF2-40B4-BE49-F238E27FC236}">
                    <a16:creationId xmlns:a16="http://schemas.microsoft.com/office/drawing/2014/main" id="{45C55E7B-EA44-4688-9FD8-903A79EE157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21422" y="4979831"/>
                <a:ext cx="60789" cy="24315"/>
              </a:xfrm>
              <a:custGeom>
                <a:avLst/>
                <a:gdLst>
                  <a:gd name="T0" fmla="*/ 58 w 60"/>
                  <a:gd name="T1" fmla="*/ 16 h 24"/>
                  <a:gd name="T2" fmla="*/ 58 w 60"/>
                  <a:gd name="T3" fmla="*/ 16 h 24"/>
                  <a:gd name="T4" fmla="*/ 50 w 60"/>
                  <a:gd name="T5" fmla="*/ 22 h 24"/>
                  <a:gd name="T6" fmla="*/ 50 w 60"/>
                  <a:gd name="T7" fmla="*/ 22 h 24"/>
                  <a:gd name="T8" fmla="*/ 42 w 60"/>
                  <a:gd name="T9" fmla="*/ 24 h 24"/>
                  <a:gd name="T10" fmla="*/ 30 w 60"/>
                  <a:gd name="T11" fmla="*/ 24 h 24"/>
                  <a:gd name="T12" fmla="*/ 30 w 60"/>
                  <a:gd name="T13" fmla="*/ 24 h 24"/>
                  <a:gd name="T14" fmla="*/ 20 w 60"/>
                  <a:gd name="T15" fmla="*/ 24 h 24"/>
                  <a:gd name="T16" fmla="*/ 10 w 60"/>
                  <a:gd name="T17" fmla="*/ 22 h 24"/>
                  <a:gd name="T18" fmla="*/ 10 w 60"/>
                  <a:gd name="T19" fmla="*/ 22 h 24"/>
                  <a:gd name="T20" fmla="*/ 8 w 60"/>
                  <a:gd name="T21" fmla="*/ 22 h 24"/>
                  <a:gd name="T22" fmla="*/ 8 w 60"/>
                  <a:gd name="T23" fmla="*/ 22 h 24"/>
                  <a:gd name="T24" fmla="*/ 0 w 60"/>
                  <a:gd name="T25" fmla="*/ 14 h 24"/>
                  <a:gd name="T26" fmla="*/ 0 w 60"/>
                  <a:gd name="T27" fmla="*/ 10 h 24"/>
                  <a:gd name="T28" fmla="*/ 0 w 60"/>
                  <a:gd name="T29" fmla="*/ 10 h 24"/>
                  <a:gd name="T30" fmla="*/ 4 w 60"/>
                  <a:gd name="T31" fmla="*/ 6 h 24"/>
                  <a:gd name="T32" fmla="*/ 8 w 60"/>
                  <a:gd name="T33" fmla="*/ 4 h 24"/>
                  <a:gd name="T34" fmla="*/ 8 w 60"/>
                  <a:gd name="T35" fmla="*/ 4 h 24"/>
                  <a:gd name="T36" fmla="*/ 18 w 60"/>
                  <a:gd name="T37" fmla="*/ 2 h 24"/>
                  <a:gd name="T38" fmla="*/ 30 w 60"/>
                  <a:gd name="T39" fmla="*/ 0 h 24"/>
                  <a:gd name="T40" fmla="*/ 30 w 60"/>
                  <a:gd name="T41" fmla="*/ 0 h 24"/>
                  <a:gd name="T42" fmla="*/ 42 w 60"/>
                  <a:gd name="T43" fmla="*/ 2 h 24"/>
                  <a:gd name="T44" fmla="*/ 50 w 60"/>
                  <a:gd name="T45" fmla="*/ 4 h 24"/>
                  <a:gd name="T46" fmla="*/ 50 w 60"/>
                  <a:gd name="T47" fmla="*/ 4 h 24"/>
                  <a:gd name="T48" fmla="*/ 58 w 60"/>
                  <a:gd name="T49" fmla="*/ 8 h 24"/>
                  <a:gd name="T50" fmla="*/ 60 w 60"/>
                  <a:gd name="T51" fmla="*/ 10 h 24"/>
                  <a:gd name="T52" fmla="*/ 60 w 60"/>
                  <a:gd name="T53" fmla="*/ 12 h 24"/>
                  <a:gd name="T54" fmla="*/ 60 w 60"/>
                  <a:gd name="T55" fmla="*/ 14 h 24"/>
                  <a:gd name="T56" fmla="*/ 60 w 60"/>
                  <a:gd name="T57" fmla="*/ 14 h 24"/>
                  <a:gd name="T58" fmla="*/ 60 w 60"/>
                  <a:gd name="T59" fmla="*/ 16 h 24"/>
                  <a:gd name="T60" fmla="*/ 58 w 60"/>
                  <a:gd name="T61" fmla="*/ 16 h 24"/>
                  <a:gd name="T62" fmla="*/ 58 w 60"/>
                  <a:gd name="T63" fmla="*/ 16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60" h="24">
                    <a:moveTo>
                      <a:pt x="58" y="16"/>
                    </a:moveTo>
                    <a:lnTo>
                      <a:pt x="58" y="16"/>
                    </a:lnTo>
                    <a:lnTo>
                      <a:pt x="50" y="22"/>
                    </a:lnTo>
                    <a:lnTo>
                      <a:pt x="50" y="22"/>
                    </a:lnTo>
                    <a:lnTo>
                      <a:pt x="42" y="24"/>
                    </a:lnTo>
                    <a:lnTo>
                      <a:pt x="30" y="24"/>
                    </a:lnTo>
                    <a:lnTo>
                      <a:pt x="30" y="24"/>
                    </a:lnTo>
                    <a:lnTo>
                      <a:pt x="20" y="24"/>
                    </a:lnTo>
                    <a:lnTo>
                      <a:pt x="10" y="22"/>
                    </a:lnTo>
                    <a:lnTo>
                      <a:pt x="10" y="22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0" y="14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4" y="6"/>
                    </a:lnTo>
                    <a:lnTo>
                      <a:pt x="8" y="4"/>
                    </a:lnTo>
                    <a:lnTo>
                      <a:pt x="8" y="4"/>
                    </a:lnTo>
                    <a:lnTo>
                      <a:pt x="18" y="2"/>
                    </a:lnTo>
                    <a:lnTo>
                      <a:pt x="30" y="0"/>
                    </a:lnTo>
                    <a:lnTo>
                      <a:pt x="30" y="0"/>
                    </a:lnTo>
                    <a:lnTo>
                      <a:pt x="42" y="2"/>
                    </a:lnTo>
                    <a:lnTo>
                      <a:pt x="50" y="4"/>
                    </a:lnTo>
                    <a:lnTo>
                      <a:pt x="50" y="4"/>
                    </a:lnTo>
                    <a:lnTo>
                      <a:pt x="58" y="8"/>
                    </a:lnTo>
                    <a:lnTo>
                      <a:pt x="60" y="10"/>
                    </a:lnTo>
                    <a:lnTo>
                      <a:pt x="60" y="12"/>
                    </a:lnTo>
                    <a:lnTo>
                      <a:pt x="60" y="14"/>
                    </a:lnTo>
                    <a:lnTo>
                      <a:pt x="60" y="14"/>
                    </a:lnTo>
                    <a:lnTo>
                      <a:pt x="60" y="16"/>
                    </a:lnTo>
                    <a:lnTo>
                      <a:pt x="58" y="16"/>
                    </a:lnTo>
                    <a:lnTo>
                      <a:pt x="58" y="1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l" defTabSz="18288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black">
                      <a:lumMod val="75000"/>
                      <a:lumOff val="25000"/>
                    </a:prstClr>
                  </a:solidFill>
                  <a:effectLst/>
                  <a:uLnTx/>
                  <a:uFillTx/>
                  <a:latin typeface="字魂58号-创中黑" panose="00000500000000000000" pitchFamily="2" charset="-122"/>
                  <a:ea typeface="字魂58号-创中黑" panose="00000500000000000000" pitchFamily="2" charset="-122"/>
                  <a:cs typeface="+mn-cs"/>
                </a:endParaRPr>
              </a:p>
            </p:txBody>
          </p:sp>
        </p:grpSp>
      </p:grpSp>
      <p:sp>
        <p:nvSpPr>
          <p:cNvPr id="6" name="矩形 5">
            <a:extLst>
              <a:ext uri="{FF2B5EF4-FFF2-40B4-BE49-F238E27FC236}">
                <a16:creationId xmlns:a16="http://schemas.microsoft.com/office/drawing/2014/main" id="{DAFA947D-ECD1-4FE0-A174-4B077922C8EC}"/>
              </a:ext>
            </a:extLst>
          </p:cNvPr>
          <p:cNvSpPr/>
          <p:nvPr/>
        </p:nvSpPr>
        <p:spPr>
          <a:xfrm>
            <a:off x="1571342" y="1325289"/>
            <a:ext cx="4607318" cy="498602"/>
          </a:xfrm>
          <a:prstGeom prst="rect">
            <a:avLst/>
          </a:prstGeom>
          <a:solidFill>
            <a:srgbClr val="ECCEC4"/>
          </a:solidFill>
          <a:ln>
            <a:solidFill>
              <a:srgbClr val="ECCE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4F367926-B072-406E-BA2A-AD64B82A2818}"/>
              </a:ext>
            </a:extLst>
          </p:cNvPr>
          <p:cNvSpPr txBox="1"/>
          <p:nvPr/>
        </p:nvSpPr>
        <p:spPr>
          <a:xfrm>
            <a:off x="2788115" y="1402463"/>
            <a:ext cx="21995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 dirty="0"/>
              <a:t>Primary Research</a:t>
            </a:r>
            <a:endParaRPr lang="zh-CN" altLang="en-US" sz="2000" b="1" dirty="0"/>
          </a:p>
        </p:txBody>
      </p:sp>
      <p:sp>
        <p:nvSpPr>
          <p:cNvPr id="102" name="矩形 101">
            <a:extLst>
              <a:ext uri="{FF2B5EF4-FFF2-40B4-BE49-F238E27FC236}">
                <a16:creationId xmlns:a16="http://schemas.microsoft.com/office/drawing/2014/main" id="{D791D35F-57BD-4345-ADAF-C82CFD318951}"/>
              </a:ext>
            </a:extLst>
          </p:cNvPr>
          <p:cNvSpPr/>
          <p:nvPr/>
        </p:nvSpPr>
        <p:spPr>
          <a:xfrm>
            <a:off x="6943167" y="1329583"/>
            <a:ext cx="4607318" cy="498602"/>
          </a:xfrm>
          <a:prstGeom prst="rect">
            <a:avLst/>
          </a:prstGeom>
          <a:solidFill>
            <a:srgbClr val="ECCEC4"/>
          </a:solidFill>
          <a:ln>
            <a:solidFill>
              <a:srgbClr val="ECCE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EB3F4011-C4D0-4DB5-95C8-97385C574615}"/>
              </a:ext>
            </a:extLst>
          </p:cNvPr>
          <p:cNvSpPr txBox="1"/>
          <p:nvPr/>
        </p:nvSpPr>
        <p:spPr>
          <a:xfrm>
            <a:off x="8089554" y="1378829"/>
            <a:ext cx="265703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b="1" dirty="0"/>
              <a:t>Secondary Research</a:t>
            </a:r>
            <a:endParaRPr lang="zh-CN" altLang="en-US" sz="2000" b="1" dirty="0"/>
          </a:p>
        </p:txBody>
      </p:sp>
      <p:sp>
        <p:nvSpPr>
          <p:cNvPr id="9" name="箭头: 右 8">
            <a:extLst>
              <a:ext uri="{FF2B5EF4-FFF2-40B4-BE49-F238E27FC236}">
                <a16:creationId xmlns:a16="http://schemas.microsoft.com/office/drawing/2014/main" id="{085DB041-423D-4DAA-8B10-855D99539722}"/>
              </a:ext>
            </a:extLst>
          </p:cNvPr>
          <p:cNvSpPr/>
          <p:nvPr/>
        </p:nvSpPr>
        <p:spPr>
          <a:xfrm>
            <a:off x="8934937" y="2525486"/>
            <a:ext cx="425406" cy="224765"/>
          </a:xfrm>
          <a:prstGeom prst="rightArrow">
            <a:avLst/>
          </a:prstGeom>
          <a:solidFill>
            <a:srgbClr val="ECCEC4"/>
          </a:solidFill>
          <a:ln>
            <a:solidFill>
              <a:srgbClr val="ECCE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右中括号 9">
            <a:extLst>
              <a:ext uri="{FF2B5EF4-FFF2-40B4-BE49-F238E27FC236}">
                <a16:creationId xmlns:a16="http://schemas.microsoft.com/office/drawing/2014/main" id="{0CA4E964-F235-4A61-8E3B-B5D9235BAFE3}"/>
              </a:ext>
            </a:extLst>
          </p:cNvPr>
          <p:cNvSpPr/>
          <p:nvPr/>
        </p:nvSpPr>
        <p:spPr>
          <a:xfrm>
            <a:off x="9836106" y="3169765"/>
            <a:ext cx="60347" cy="634554"/>
          </a:xfrm>
          <a:prstGeom prst="rightBracket">
            <a:avLst/>
          </a:prstGeom>
          <a:solidFill>
            <a:srgbClr val="ECCEC4"/>
          </a:solidFill>
          <a:ln w="19050">
            <a:solidFill>
              <a:srgbClr val="ECCEC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箭头: 右 10">
            <a:extLst>
              <a:ext uri="{FF2B5EF4-FFF2-40B4-BE49-F238E27FC236}">
                <a16:creationId xmlns:a16="http://schemas.microsoft.com/office/drawing/2014/main" id="{7FFBD30F-6CB1-46AE-B15F-295DD7A16ABC}"/>
              </a:ext>
            </a:extLst>
          </p:cNvPr>
          <p:cNvSpPr/>
          <p:nvPr/>
        </p:nvSpPr>
        <p:spPr>
          <a:xfrm>
            <a:off x="9836106" y="3387218"/>
            <a:ext cx="324145" cy="211552"/>
          </a:xfrm>
          <a:prstGeom prst="rightArrow">
            <a:avLst/>
          </a:prstGeom>
          <a:solidFill>
            <a:srgbClr val="ECCEC4"/>
          </a:solidFill>
          <a:ln>
            <a:solidFill>
              <a:srgbClr val="ECCE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C60D210F-4745-453A-BD6E-F6F485B33D63}"/>
              </a:ext>
            </a:extLst>
          </p:cNvPr>
          <p:cNvSpPr txBox="1"/>
          <p:nvPr/>
        </p:nvSpPr>
        <p:spPr>
          <a:xfrm>
            <a:off x="10259453" y="3229997"/>
            <a:ext cx="16617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b="1" dirty="0">
                <a:solidFill>
                  <a:srgbClr val="9BBA8B"/>
                </a:solidFill>
                <a:ea typeface="字魂58号-创中黑" panose="00000500000000000000"/>
              </a:rPr>
              <a:t>Organisations’ behaviours</a:t>
            </a:r>
          </a:p>
        </p:txBody>
      </p:sp>
      <p:sp>
        <p:nvSpPr>
          <p:cNvPr id="126" name="TextBox 136">
            <a:extLst>
              <a:ext uri="{FF2B5EF4-FFF2-40B4-BE49-F238E27FC236}">
                <a16:creationId xmlns:a16="http://schemas.microsoft.com/office/drawing/2014/main" id="{4A630AD0-D4E9-4CE2-9704-C203F41B2067}"/>
              </a:ext>
            </a:extLst>
          </p:cNvPr>
          <p:cNvSpPr txBox="1"/>
          <p:nvPr/>
        </p:nvSpPr>
        <p:spPr>
          <a:xfrm>
            <a:off x="6814079" y="4051458"/>
            <a:ext cx="26570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1828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rPr>
              <a:t>Reasons</a:t>
            </a:r>
            <a:endParaRPr kumimoji="0" lang="id-ID" sz="2000" b="1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  <a:cs typeface="+mn-cs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46952734-6AF9-4244-B8C8-6B84B312C4B5}"/>
              </a:ext>
            </a:extLst>
          </p:cNvPr>
          <p:cNvSpPr txBox="1"/>
          <p:nvPr/>
        </p:nvSpPr>
        <p:spPr>
          <a:xfrm>
            <a:off x="6943167" y="4608076"/>
            <a:ext cx="49780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p"/>
            </a:pPr>
            <a:r>
              <a:rPr lang="en-US" altLang="zh-CN" dirty="0"/>
              <a:t>Quicker and efficient</a:t>
            </a:r>
          </a:p>
          <a:p>
            <a:pPr marL="285750" indent="-285750">
              <a:buFont typeface="Wingdings" panose="05000000000000000000" pitchFamily="2" charset="2"/>
              <a:buChar char="p"/>
            </a:pPr>
            <a:r>
              <a:rPr lang="en-US" altLang="zh-CN" dirty="0"/>
              <a:t>Various sources to support the topic</a:t>
            </a:r>
          </a:p>
          <a:p>
            <a:pPr marL="285750" indent="-285750">
              <a:buFont typeface="Wingdings" panose="05000000000000000000" pitchFamily="2" charset="2"/>
              <a:buChar char="p"/>
            </a:pPr>
            <a:r>
              <a:rPr lang="en-US" altLang="zh-CN" dirty="0"/>
              <a:t>Being helpful to gather background information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631416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3" grpId="0"/>
      <p:bldP spid="74" grpId="0"/>
      <p:bldP spid="1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组合 3">
            <a:extLst>
              <a:ext uri="{FF2B5EF4-FFF2-40B4-BE49-F238E27FC236}">
                <a16:creationId xmlns:a16="http://schemas.microsoft.com/office/drawing/2014/main" id="{68D64839-2DCB-4411-A280-F4AA36E9ED3E}"/>
              </a:ext>
            </a:extLst>
          </p:cNvPr>
          <p:cNvGrpSpPr/>
          <p:nvPr/>
        </p:nvGrpSpPr>
        <p:grpSpPr>
          <a:xfrm>
            <a:off x="660399" y="504490"/>
            <a:ext cx="573235" cy="481442"/>
            <a:chOff x="3378359" y="640707"/>
            <a:chExt cx="663790" cy="557497"/>
          </a:xfrm>
        </p:grpSpPr>
        <p:sp>
          <p:nvSpPr>
            <p:cNvPr id="2" name="图文框 1">
              <a:extLst>
                <a:ext uri="{FF2B5EF4-FFF2-40B4-BE49-F238E27FC236}">
                  <a16:creationId xmlns:a16="http://schemas.microsoft.com/office/drawing/2014/main" id="{4ED448EC-7973-4DCB-B2A3-5A55F8ECBB51}"/>
                </a:ext>
              </a:extLst>
            </p:cNvPr>
            <p:cNvSpPr/>
            <p:nvPr/>
          </p:nvSpPr>
          <p:spPr>
            <a:xfrm>
              <a:off x="3378359" y="640707"/>
              <a:ext cx="442527" cy="371664"/>
            </a:xfrm>
            <a:prstGeom prst="frame">
              <a:avLst>
                <a:gd name="adj1" fmla="val 7594"/>
              </a:avLst>
            </a:prstGeom>
            <a:solidFill>
              <a:srgbClr val="ECCE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  <p:sp>
          <p:nvSpPr>
            <p:cNvPr id="3" name="图文框 2">
              <a:extLst>
                <a:ext uri="{FF2B5EF4-FFF2-40B4-BE49-F238E27FC236}">
                  <a16:creationId xmlns:a16="http://schemas.microsoft.com/office/drawing/2014/main" id="{036C49B5-C1D6-449D-9571-3A90F7A831F9}"/>
                </a:ext>
              </a:extLst>
            </p:cNvPr>
            <p:cNvSpPr/>
            <p:nvPr/>
          </p:nvSpPr>
          <p:spPr>
            <a:xfrm>
              <a:off x="3599622" y="826540"/>
              <a:ext cx="442527" cy="371664"/>
            </a:xfrm>
            <a:prstGeom prst="frame">
              <a:avLst>
                <a:gd name="adj1" fmla="val 7594"/>
              </a:avLst>
            </a:prstGeom>
            <a:solidFill>
              <a:srgbClr val="ECCEC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endParaRPr>
            </a:p>
          </p:txBody>
        </p:sp>
      </p:grpSp>
      <p:sp>
        <p:nvSpPr>
          <p:cNvPr id="5" name="文本框 4">
            <a:extLst>
              <a:ext uri="{FF2B5EF4-FFF2-40B4-BE49-F238E27FC236}">
                <a16:creationId xmlns:a16="http://schemas.microsoft.com/office/drawing/2014/main" id="{DB444242-7218-48C5-A90E-AE65BB69E035}"/>
              </a:ext>
            </a:extLst>
          </p:cNvPr>
          <p:cNvSpPr txBox="1"/>
          <p:nvPr/>
        </p:nvSpPr>
        <p:spPr bwMode="auto">
          <a:xfrm>
            <a:off x="1424712" y="479137"/>
            <a:ext cx="5787249" cy="584775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en-US"/>
            </a:defPPr>
            <a:lvl1pPr>
              <a:defRPr sz="28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  <a:cs typeface="Segoe UI Light" panose="020B0502040204020203" pitchFamily="34" charset="0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200" b="0" i="0" u="none" strike="noStrike" kern="1200" cap="none" spc="30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</a:rPr>
              <a:t>Available Literature</a:t>
            </a:r>
            <a:endParaRPr kumimoji="0" lang="zh-CN" altLang="en-US" sz="3200" b="0" i="0" u="none" strike="noStrike" kern="1200" cap="none" spc="30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7452137F-BE60-499A-B021-E6BAC1FAE1AC}"/>
              </a:ext>
            </a:extLst>
          </p:cNvPr>
          <p:cNvSpPr/>
          <p:nvPr/>
        </p:nvSpPr>
        <p:spPr>
          <a:xfrm flipH="1">
            <a:off x="-23497" y="1663363"/>
            <a:ext cx="12239625" cy="3988771"/>
          </a:xfrm>
          <a:prstGeom prst="rect">
            <a:avLst/>
          </a:prstGeom>
          <a:solidFill>
            <a:srgbClr val="F6E7E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  <a:cs typeface="+mn-cs"/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93EE8BFE-5448-4E35-93B8-E3F86F21C318}"/>
              </a:ext>
            </a:extLst>
          </p:cNvPr>
          <p:cNvSpPr/>
          <p:nvPr/>
        </p:nvSpPr>
        <p:spPr>
          <a:xfrm>
            <a:off x="4117013" y="1429877"/>
            <a:ext cx="3957973" cy="458822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  <a:cs typeface="+mn-cs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0B81F47A-7715-40F5-A627-89E23282EAD2}"/>
              </a:ext>
            </a:extLst>
          </p:cNvPr>
          <p:cNvSpPr txBox="1"/>
          <p:nvPr/>
        </p:nvSpPr>
        <p:spPr>
          <a:xfrm>
            <a:off x="8257523" y="2606211"/>
            <a:ext cx="3751788" cy="2634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E84C53"/>
                </a:solidFill>
              </a14:hiddenFill>
            </a:ext>
          </a:extLst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l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</a:rPr>
              <a:t>Higher price than average</a:t>
            </a:r>
            <a:r>
              <a:rPr kumimoji="0" lang="en-US" sz="1600" b="0" i="0" u="none" strike="noStrike" kern="1200" cap="none" spc="0" normalizeH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</a:rPr>
              <a:t> stores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l"/>
              <a:tabLst/>
              <a:defRPr/>
            </a:pPr>
            <a:endParaRPr lang="en-US" sz="1600" baseline="0" dirty="0">
              <a:solidFill>
                <a:prstClr val="black">
                  <a:lumMod val="75000"/>
                  <a:lumOff val="25000"/>
                </a:prstClr>
              </a:solidFill>
              <a:latin typeface="字魂58号-创中黑" panose="00000500000000000000" pitchFamily="2" charset="-122"/>
              <a:ea typeface="字魂58号-创中黑" panose="00000500000000000000" pitchFamily="2" charset="-122"/>
              <a:sym typeface="+mn-ea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l"/>
              <a:tabLst/>
              <a:defRPr/>
            </a:pPr>
            <a:r>
              <a:rPr kumimoji="0" lang="en-US" sz="1600" b="0" i="0" u="none" strike="noStrike" kern="1200" cap="none" spc="0" normalizeH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sym typeface="+mn-ea"/>
              </a:rPr>
              <a:t>Much limited choice for customers</a:t>
            </a: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l"/>
              <a:tabLst/>
              <a:defRPr/>
            </a:pPr>
            <a:endParaRPr lang="en-US" sz="1600" baseline="0" dirty="0">
              <a:solidFill>
                <a:prstClr val="black">
                  <a:lumMod val="75000"/>
                  <a:lumOff val="25000"/>
                </a:prstClr>
              </a:solidFill>
              <a:latin typeface="字魂58号-创中黑" panose="00000500000000000000" pitchFamily="2" charset="-122"/>
              <a:ea typeface="字魂58号-创中黑" panose="00000500000000000000" pitchFamily="2" charset="-122"/>
              <a:sym typeface="+mn-ea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l"/>
              <a:tabLst/>
              <a:defRPr/>
            </a:pPr>
            <a:r>
              <a:rPr kumimoji="0" lang="en-US" sz="1600" b="0" i="0" u="none" strike="noStrike" kern="1200" cap="none" spc="0" normalizeH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sym typeface="+mn-ea"/>
              </a:rPr>
              <a:t>Potential increasing of operating cost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  <a:sym typeface="+mn-ea"/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4F266DC0-1A05-43C9-A341-74B05A170B22}"/>
              </a:ext>
            </a:extLst>
          </p:cNvPr>
          <p:cNvSpPr txBox="1"/>
          <p:nvPr/>
        </p:nvSpPr>
        <p:spPr>
          <a:xfrm>
            <a:off x="8519814" y="1823844"/>
            <a:ext cx="2891790" cy="588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E84C53"/>
                </a:solidFill>
              </a14:hiddenFill>
            </a:ext>
          </a:extLst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rPr>
              <a:t>Disadvantage</a:t>
            </a:r>
            <a:endParaRPr kumimoji="0" lang="zh-CN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  <a:cs typeface="+mn-cs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D9FD3C93-A429-4CAD-B686-36818F80922C}"/>
              </a:ext>
            </a:extLst>
          </p:cNvPr>
          <p:cNvSpPr txBox="1"/>
          <p:nvPr/>
        </p:nvSpPr>
        <p:spPr>
          <a:xfrm>
            <a:off x="339213" y="2606211"/>
            <a:ext cx="3777800" cy="2634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E84C53"/>
                </a:solidFill>
              </a14:hiddenFill>
            </a:ext>
          </a:extLst>
        </p:spPr>
        <p:txBody>
          <a:bodyPr wrap="square" rtlCol="0">
            <a:spAutoFit/>
          </a:bodyPr>
          <a:lstStyle/>
          <a:p>
            <a:pPr marL="285750" marR="0" lvl="0" indent="-285750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l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</a:rPr>
              <a:t>Achieve the goal of quick expansion</a:t>
            </a:r>
          </a:p>
          <a:p>
            <a:pPr marL="285750" marR="0" lvl="0" indent="-285750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l"/>
              <a:tabLst/>
              <a:defRPr/>
            </a:pPr>
            <a:endParaRPr lang="en-US" sz="1600" dirty="0">
              <a:solidFill>
                <a:prstClr val="black">
                  <a:lumMod val="75000"/>
                  <a:lumOff val="25000"/>
                </a:prstClr>
              </a:solidFill>
              <a:latin typeface="字魂58号-创中黑" panose="00000500000000000000" pitchFamily="2" charset="-122"/>
              <a:ea typeface="字魂58号-创中黑" panose="00000500000000000000" pitchFamily="2" charset="-122"/>
              <a:sym typeface="+mn-ea"/>
            </a:endParaRPr>
          </a:p>
          <a:p>
            <a:pPr marL="285750" marR="0" lvl="0" indent="-285750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l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sym typeface="+mn-ea"/>
              </a:rPr>
              <a:t>Attract potential customers</a:t>
            </a:r>
          </a:p>
          <a:p>
            <a:pPr marL="285750" marR="0" lvl="0" indent="-285750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l"/>
              <a:tabLst/>
              <a:defRPr/>
            </a:pPr>
            <a:endParaRPr lang="en-US" sz="1600" dirty="0">
              <a:solidFill>
                <a:prstClr val="black">
                  <a:lumMod val="75000"/>
                  <a:lumOff val="25000"/>
                </a:prstClr>
              </a:solidFill>
              <a:latin typeface="字魂58号-创中黑" panose="00000500000000000000" pitchFamily="2" charset="-122"/>
              <a:ea typeface="字魂58号-创中黑" panose="00000500000000000000" pitchFamily="2" charset="-122"/>
              <a:sym typeface="+mn-ea"/>
            </a:endParaRPr>
          </a:p>
          <a:p>
            <a:pPr marL="285750" marR="0" lvl="0" indent="-285750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l"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sym typeface="+mn-ea"/>
              </a:rPr>
              <a:t>Be</a:t>
            </a:r>
            <a:r>
              <a:rPr kumimoji="0" lang="en-US" sz="1600" b="0" i="0" u="none" strike="noStrike" kern="1200" cap="none" spc="0" normalizeH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sym typeface="+mn-ea"/>
              </a:rPr>
              <a:t> connected with more local suppliers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  <a:sym typeface="+mn-ea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1236A7C7-0D37-4DFB-A0FD-771B0C441ED2}"/>
              </a:ext>
            </a:extLst>
          </p:cNvPr>
          <p:cNvSpPr txBox="1"/>
          <p:nvPr/>
        </p:nvSpPr>
        <p:spPr>
          <a:xfrm>
            <a:off x="600863" y="1823844"/>
            <a:ext cx="2891790" cy="5881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E84C53"/>
                </a:solidFill>
              </a14:hiddenFill>
            </a:ext>
          </a:extLst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75000"/>
                    <a:lumOff val="25000"/>
                  </a:prstClr>
                </a:solidFill>
                <a:effectLst/>
                <a:uLnTx/>
                <a:uFillTx/>
                <a:latin typeface="字魂58号-创中黑" panose="00000500000000000000" pitchFamily="2" charset="-122"/>
                <a:ea typeface="字魂58号-创中黑" panose="00000500000000000000" pitchFamily="2" charset="-122"/>
                <a:cs typeface="+mn-cs"/>
              </a:rPr>
              <a:t>Advantages</a:t>
            </a:r>
            <a:endParaRPr kumimoji="0" lang="zh-CN" alt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lumMod val="75000"/>
                  <a:lumOff val="25000"/>
                </a:prstClr>
              </a:solidFill>
              <a:effectLst/>
              <a:uLnTx/>
              <a:uFillTx/>
              <a:latin typeface="字魂58号-创中黑" panose="00000500000000000000" pitchFamily="2" charset="-122"/>
              <a:ea typeface="字魂58号-创中黑" panose="00000500000000000000" pitchFamily="2" charset="-122"/>
              <a:cs typeface="+mn-cs"/>
            </a:endParaRPr>
          </a:p>
        </p:txBody>
      </p:sp>
      <p:pic>
        <p:nvPicPr>
          <p:cNvPr id="12" name="图片 11">
            <a:extLst>
              <a:ext uri="{FF2B5EF4-FFF2-40B4-BE49-F238E27FC236}">
                <a16:creationId xmlns:a16="http://schemas.microsoft.com/office/drawing/2014/main" id="{D539886C-CCE3-444F-B2BC-06CAB5216C6C}"/>
              </a:ext>
            </a:extLst>
          </p:cNvPr>
          <p:cNvPicPr>
            <a:picLocks/>
          </p:cNvPicPr>
          <p:nvPr/>
        </p:nvPicPr>
        <p:blipFill>
          <a:blip r:embed="rId3"/>
          <a:stretch>
            <a:fillRect/>
          </a:stretch>
        </p:blipFill>
        <p:spPr>
          <a:xfrm>
            <a:off x="4117013" y="1409700"/>
            <a:ext cx="3957973" cy="4608398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505828CC-5294-493F-9C71-CC3D8971B2B9}"/>
              </a:ext>
            </a:extLst>
          </p:cNvPr>
          <p:cNvPicPr>
            <a:picLocks/>
          </p:cNvPicPr>
          <p:nvPr/>
        </p:nvPicPr>
        <p:blipFill>
          <a:blip r:embed="rId4"/>
          <a:stretch>
            <a:fillRect/>
          </a:stretch>
        </p:blipFill>
        <p:spPr>
          <a:xfrm>
            <a:off x="4117013" y="1409700"/>
            <a:ext cx="3957973" cy="4625574"/>
          </a:xfrm>
          <a:prstGeom prst="rect">
            <a:avLst/>
          </a:prstGeom>
        </p:spPr>
      </p:pic>
      <p:pic>
        <p:nvPicPr>
          <p:cNvPr id="32" name="图片 31">
            <a:extLst>
              <a:ext uri="{FF2B5EF4-FFF2-40B4-BE49-F238E27FC236}">
                <a16:creationId xmlns:a16="http://schemas.microsoft.com/office/drawing/2014/main" id="{D1F2DF69-CC91-435E-8069-B981FAB4D36F}"/>
              </a:ext>
            </a:extLst>
          </p:cNvPr>
          <p:cNvPicPr>
            <a:picLocks/>
          </p:cNvPicPr>
          <p:nvPr/>
        </p:nvPicPr>
        <p:blipFill>
          <a:blip r:embed="rId5"/>
          <a:stretch>
            <a:fillRect/>
          </a:stretch>
        </p:blipFill>
        <p:spPr>
          <a:xfrm>
            <a:off x="3672187" y="1409700"/>
            <a:ext cx="4585335" cy="4625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88076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down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ldLvl="0" animBg="1"/>
      <p:bldP spid="7" grpId="0" bldLvl="0" animBg="1"/>
      <p:bldP spid="8" grpId="0" bldLvl="0"/>
      <p:bldP spid="9" grpId="0" bldLvl="0"/>
      <p:bldP spid="10" grpId="0" bldLvl="0"/>
      <p:bldP spid="11" grpId="0" bldLvl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矩形 31">
            <a:extLst>
              <a:ext uri="{FF2B5EF4-FFF2-40B4-BE49-F238E27FC236}">
                <a16:creationId xmlns:a16="http://schemas.microsoft.com/office/drawing/2014/main" id="{E37CFA20-CC3A-4E6B-BABB-283BC13F3BB1}"/>
              </a:ext>
            </a:extLst>
          </p:cNvPr>
          <p:cNvSpPr/>
          <p:nvPr/>
        </p:nvSpPr>
        <p:spPr>
          <a:xfrm>
            <a:off x="8225119" y="1"/>
            <a:ext cx="3966881" cy="6857999"/>
          </a:xfrm>
          <a:prstGeom prst="rect">
            <a:avLst/>
          </a:prstGeom>
          <a:solidFill>
            <a:srgbClr val="F6E7E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3" name="矩形 32">
            <a:extLst>
              <a:ext uri="{FF2B5EF4-FFF2-40B4-BE49-F238E27FC236}">
                <a16:creationId xmlns:a16="http://schemas.microsoft.com/office/drawing/2014/main" id="{0241B039-6585-42EB-896A-A9D7D0DF4FD5}"/>
              </a:ext>
            </a:extLst>
          </p:cNvPr>
          <p:cNvSpPr/>
          <p:nvPr/>
        </p:nvSpPr>
        <p:spPr>
          <a:xfrm>
            <a:off x="1232647" y="1143000"/>
            <a:ext cx="9726706" cy="4572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317500" dist="190500" dir="2700000" algn="tl" rotWithShape="0">
              <a:prstClr val="black">
                <a:alpha val="38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矩形 1">
            <a:extLst>
              <a:ext uri="{FF2B5EF4-FFF2-40B4-BE49-F238E27FC236}">
                <a16:creationId xmlns:a16="http://schemas.microsoft.com/office/drawing/2014/main" id="{2587D80A-42A2-449D-8DE3-2660D59D0FA8}"/>
              </a:ext>
            </a:extLst>
          </p:cNvPr>
          <p:cNvSpPr/>
          <p:nvPr/>
        </p:nvSpPr>
        <p:spPr>
          <a:xfrm>
            <a:off x="2174706" y="2119137"/>
            <a:ext cx="6118307" cy="461665"/>
          </a:xfrm>
          <a:prstGeom prst="rect">
            <a:avLst/>
          </a:prstGeom>
          <a:solidFill>
            <a:srgbClr val="ECCEC4"/>
          </a:solidFill>
          <a:ln>
            <a:solidFill>
              <a:srgbClr val="ECCEC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6" name="矩形 35">
            <a:extLst>
              <a:ext uri="{FF2B5EF4-FFF2-40B4-BE49-F238E27FC236}">
                <a16:creationId xmlns:a16="http://schemas.microsoft.com/office/drawing/2014/main" id="{4C094264-AA9F-447E-B624-3E0C5F5C9421}"/>
              </a:ext>
            </a:extLst>
          </p:cNvPr>
          <p:cNvSpPr/>
          <p:nvPr/>
        </p:nvSpPr>
        <p:spPr>
          <a:xfrm flipH="1">
            <a:off x="2056688" y="1976718"/>
            <a:ext cx="45719" cy="908985"/>
          </a:xfrm>
          <a:prstGeom prst="rect">
            <a:avLst/>
          </a:prstGeom>
          <a:solidFill>
            <a:srgbClr val="ECCEC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字魂58号-创中黑" panose="00000500000000000000" pitchFamily="2" charset="-122"/>
              <a:ea typeface="字魂58号-创中黑" panose="00000500000000000000" pitchFamily="2" charset="-122"/>
            </a:endParaRPr>
          </a:p>
        </p:txBody>
      </p:sp>
      <p:sp>
        <p:nvSpPr>
          <p:cNvPr id="37" name="文本框 36">
            <a:extLst>
              <a:ext uri="{FF2B5EF4-FFF2-40B4-BE49-F238E27FC236}">
                <a16:creationId xmlns:a16="http://schemas.microsoft.com/office/drawing/2014/main" id="{21E38A57-B429-467C-AC06-56E004369075}"/>
              </a:ext>
            </a:extLst>
          </p:cNvPr>
          <p:cNvSpPr txBox="1"/>
          <p:nvPr/>
        </p:nvSpPr>
        <p:spPr>
          <a:xfrm>
            <a:off x="2241081" y="2066287"/>
            <a:ext cx="4674702" cy="465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E84C53"/>
                </a:solidFill>
              </a14:hiddenFill>
            </a:ext>
          </a:extLst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ea typeface="字魂58号-创中黑" panose="00000500000000000000" pitchFamily="2" charset="-122"/>
                <a:sym typeface="+mn-ea"/>
              </a:rPr>
              <a:t>Advantages outweigh disadvantages</a:t>
            </a:r>
          </a:p>
        </p:txBody>
      </p:sp>
      <p:sp>
        <p:nvSpPr>
          <p:cNvPr id="38" name="文本框 37">
            <a:extLst>
              <a:ext uri="{FF2B5EF4-FFF2-40B4-BE49-F238E27FC236}">
                <a16:creationId xmlns:a16="http://schemas.microsoft.com/office/drawing/2014/main" id="{51CEEF33-407F-4576-9BEE-5CA84DA1BF79}"/>
              </a:ext>
            </a:extLst>
          </p:cNvPr>
          <p:cNvSpPr txBox="1"/>
          <p:nvPr/>
        </p:nvSpPr>
        <p:spPr>
          <a:xfrm>
            <a:off x="4499378" y="1345906"/>
            <a:ext cx="3587067" cy="461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E84C53"/>
                </a:solidFill>
              </a14:hiddenFill>
            </a:ext>
          </a:extLst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字魂58号-创中黑" panose="00000500000000000000" pitchFamily="2" charset="-122"/>
                <a:ea typeface="字魂58号-创中黑" panose="00000500000000000000" pitchFamily="2" charset="-122"/>
              </a:rPr>
              <a:t>Predicted Outcomes</a:t>
            </a:r>
            <a:endParaRPr lang="zh-CN" altLang="en-US" sz="2400" b="1" dirty="0">
              <a:solidFill>
                <a:schemeClr val="tx1">
                  <a:lumMod val="75000"/>
                  <a:lumOff val="25000"/>
                </a:schemeClr>
              </a:solidFill>
              <a:latin typeface="字魂58号-创中黑" panose="00000500000000000000" pitchFamily="2" charset="-122"/>
              <a:ea typeface="字魂58号-创中黑" panose="00000500000000000000" pitchFamily="2" charset="-122"/>
            </a:endParaRPr>
          </a:p>
        </p:txBody>
      </p:sp>
      <p:grpSp>
        <p:nvGrpSpPr>
          <p:cNvPr id="40" name="组合 39">
            <a:extLst>
              <a:ext uri="{FF2B5EF4-FFF2-40B4-BE49-F238E27FC236}">
                <a16:creationId xmlns:a16="http://schemas.microsoft.com/office/drawing/2014/main" id="{907898A5-C368-46F0-AD58-2D1CCDC060F7}"/>
              </a:ext>
            </a:extLst>
          </p:cNvPr>
          <p:cNvGrpSpPr/>
          <p:nvPr/>
        </p:nvGrpSpPr>
        <p:grpSpPr>
          <a:xfrm>
            <a:off x="781376" y="559348"/>
            <a:ext cx="902542" cy="1417370"/>
            <a:chOff x="660399" y="2063949"/>
            <a:chExt cx="2330196" cy="3659389"/>
          </a:xfrm>
        </p:grpSpPr>
        <p:grpSp>
          <p:nvGrpSpPr>
            <p:cNvPr id="41" name="Group 4">
              <a:extLst>
                <a:ext uri="{FF2B5EF4-FFF2-40B4-BE49-F238E27FC236}">
                  <a16:creationId xmlns:a16="http://schemas.microsoft.com/office/drawing/2014/main" id="{B643AF8B-4180-483C-B3C4-B2F9F2851A5F}"/>
                </a:ext>
              </a:extLst>
            </p:cNvPr>
            <p:cNvGrpSpPr/>
            <p:nvPr/>
          </p:nvGrpSpPr>
          <p:grpSpPr>
            <a:xfrm>
              <a:off x="1610118" y="5042331"/>
              <a:ext cx="432809" cy="681007"/>
              <a:chOff x="1437030" y="4973753"/>
              <a:chExt cx="427546" cy="672725"/>
            </a:xfrm>
          </p:grpSpPr>
          <p:sp>
            <p:nvSpPr>
              <p:cNvPr id="48" name="Freeform 533">
                <a:extLst>
                  <a:ext uri="{FF2B5EF4-FFF2-40B4-BE49-F238E27FC236}">
                    <a16:creationId xmlns:a16="http://schemas.microsoft.com/office/drawing/2014/main" id="{93FEFE6B-2B15-4053-9A4B-8AD20612458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55869" y="5097356"/>
                <a:ext cx="50657" cy="56736"/>
              </a:xfrm>
              <a:custGeom>
                <a:avLst/>
                <a:gdLst>
                  <a:gd name="T0" fmla="*/ 0 w 50"/>
                  <a:gd name="T1" fmla="*/ 56 h 56"/>
                  <a:gd name="T2" fmla="*/ 0 w 50"/>
                  <a:gd name="T3" fmla="*/ 22 h 56"/>
                  <a:gd name="T4" fmla="*/ 50 w 50"/>
                  <a:gd name="T5" fmla="*/ 0 h 56"/>
                  <a:gd name="T6" fmla="*/ 50 w 50"/>
                  <a:gd name="T7" fmla="*/ 36 h 56"/>
                  <a:gd name="T8" fmla="*/ 50 w 50"/>
                  <a:gd name="T9" fmla="*/ 36 h 56"/>
                  <a:gd name="T10" fmla="*/ 50 w 50"/>
                  <a:gd name="T11" fmla="*/ 40 h 56"/>
                  <a:gd name="T12" fmla="*/ 46 w 50"/>
                  <a:gd name="T13" fmla="*/ 44 h 56"/>
                  <a:gd name="T14" fmla="*/ 42 w 50"/>
                  <a:gd name="T15" fmla="*/ 48 h 56"/>
                  <a:gd name="T16" fmla="*/ 36 w 50"/>
                  <a:gd name="T17" fmla="*/ 50 h 56"/>
                  <a:gd name="T18" fmla="*/ 36 w 50"/>
                  <a:gd name="T19" fmla="*/ 50 h 56"/>
                  <a:gd name="T20" fmla="*/ 26 w 50"/>
                  <a:gd name="T21" fmla="*/ 54 h 56"/>
                  <a:gd name="T22" fmla="*/ 26 w 50"/>
                  <a:gd name="T23" fmla="*/ 54 h 56"/>
                  <a:gd name="T24" fmla="*/ 16 w 50"/>
                  <a:gd name="T25" fmla="*/ 56 h 56"/>
                  <a:gd name="T26" fmla="*/ 6 w 50"/>
                  <a:gd name="T27" fmla="*/ 56 h 56"/>
                  <a:gd name="T28" fmla="*/ 6 w 50"/>
                  <a:gd name="T29" fmla="*/ 56 h 56"/>
                  <a:gd name="T30" fmla="*/ 0 w 50"/>
                  <a:gd name="T31" fmla="*/ 56 h 56"/>
                  <a:gd name="T32" fmla="*/ 0 w 50"/>
                  <a:gd name="T33" fmla="*/ 56 h 5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50" h="56">
                    <a:moveTo>
                      <a:pt x="0" y="56"/>
                    </a:moveTo>
                    <a:lnTo>
                      <a:pt x="0" y="22"/>
                    </a:lnTo>
                    <a:lnTo>
                      <a:pt x="50" y="0"/>
                    </a:lnTo>
                    <a:lnTo>
                      <a:pt x="50" y="36"/>
                    </a:lnTo>
                    <a:lnTo>
                      <a:pt x="50" y="36"/>
                    </a:lnTo>
                    <a:lnTo>
                      <a:pt x="50" y="40"/>
                    </a:lnTo>
                    <a:lnTo>
                      <a:pt x="46" y="44"/>
                    </a:lnTo>
                    <a:lnTo>
                      <a:pt x="42" y="48"/>
                    </a:lnTo>
                    <a:lnTo>
                      <a:pt x="36" y="50"/>
                    </a:lnTo>
                    <a:lnTo>
                      <a:pt x="36" y="50"/>
                    </a:lnTo>
                    <a:lnTo>
                      <a:pt x="26" y="54"/>
                    </a:lnTo>
                    <a:lnTo>
                      <a:pt x="26" y="54"/>
                    </a:lnTo>
                    <a:lnTo>
                      <a:pt x="16" y="56"/>
                    </a:lnTo>
                    <a:lnTo>
                      <a:pt x="6" y="56"/>
                    </a:lnTo>
                    <a:lnTo>
                      <a:pt x="6" y="56"/>
                    </a:lnTo>
                    <a:lnTo>
                      <a:pt x="0" y="56"/>
                    </a:lnTo>
                    <a:lnTo>
                      <a:pt x="0" y="56"/>
                    </a:lnTo>
                    <a:close/>
                  </a:path>
                </a:pathLst>
              </a:custGeom>
              <a:solidFill>
                <a:srgbClr val="F1EEE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93040" tIns="96522" rIns="193040" bIns="96522" numCol="1" anchor="t" anchorCtr="0" compatLnSpc="1">
                <a:prstTxWarp prst="textNoShape">
                  <a:avLst/>
                </a:prstTxWarp>
              </a:bodyPr>
              <a:lstStyle/>
              <a:p>
                <a:pPr algn="l" defTabSz="1828800" rtl="0"/>
                <a:endParaRPr lang="en-US" sz="20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字魂58号-创中黑" panose="00000500000000000000" pitchFamily="2" charset="-122"/>
                  <a:ea typeface="字魂58号-创中黑" panose="00000500000000000000" pitchFamily="2" charset="-122"/>
                </a:endParaRPr>
              </a:p>
            </p:txBody>
          </p:sp>
          <p:sp>
            <p:nvSpPr>
              <p:cNvPr id="49" name="Freeform 534">
                <a:extLst>
                  <a:ext uri="{FF2B5EF4-FFF2-40B4-BE49-F238E27FC236}">
                    <a16:creationId xmlns:a16="http://schemas.microsoft.com/office/drawing/2014/main" id="{96543854-7DA9-4A5F-BB9E-CAA30F33D33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605212" y="5115592"/>
                <a:ext cx="50657" cy="38499"/>
              </a:xfrm>
              <a:custGeom>
                <a:avLst/>
                <a:gdLst>
                  <a:gd name="T0" fmla="*/ 50 w 50"/>
                  <a:gd name="T1" fmla="*/ 38 h 38"/>
                  <a:gd name="T2" fmla="*/ 50 w 50"/>
                  <a:gd name="T3" fmla="*/ 38 h 38"/>
                  <a:gd name="T4" fmla="*/ 38 w 50"/>
                  <a:gd name="T5" fmla="*/ 38 h 38"/>
                  <a:gd name="T6" fmla="*/ 38 w 50"/>
                  <a:gd name="T7" fmla="*/ 8 h 38"/>
                  <a:gd name="T8" fmla="*/ 50 w 50"/>
                  <a:gd name="T9" fmla="*/ 4 h 38"/>
                  <a:gd name="T10" fmla="*/ 50 w 50"/>
                  <a:gd name="T11" fmla="*/ 38 h 38"/>
                  <a:gd name="T12" fmla="*/ 0 w 50"/>
                  <a:gd name="T13" fmla="*/ 16 h 38"/>
                  <a:gd name="T14" fmla="*/ 0 w 50"/>
                  <a:gd name="T15" fmla="*/ 0 h 38"/>
                  <a:gd name="T16" fmla="*/ 18 w 50"/>
                  <a:gd name="T17" fmla="*/ 6 h 38"/>
                  <a:gd name="T18" fmla="*/ 18 w 50"/>
                  <a:gd name="T19" fmla="*/ 32 h 38"/>
                  <a:gd name="T20" fmla="*/ 18 w 50"/>
                  <a:gd name="T21" fmla="*/ 32 h 38"/>
                  <a:gd name="T22" fmla="*/ 16 w 50"/>
                  <a:gd name="T23" fmla="*/ 32 h 38"/>
                  <a:gd name="T24" fmla="*/ 16 w 50"/>
                  <a:gd name="T25" fmla="*/ 32 h 38"/>
                  <a:gd name="T26" fmla="*/ 8 w 50"/>
                  <a:gd name="T27" fmla="*/ 30 h 38"/>
                  <a:gd name="T28" fmla="*/ 4 w 50"/>
                  <a:gd name="T29" fmla="*/ 26 h 38"/>
                  <a:gd name="T30" fmla="*/ 0 w 50"/>
                  <a:gd name="T31" fmla="*/ 22 h 38"/>
                  <a:gd name="T32" fmla="*/ 0 w 50"/>
                  <a:gd name="T33" fmla="*/ 18 h 38"/>
                  <a:gd name="T34" fmla="*/ 0 w 50"/>
                  <a:gd name="T35" fmla="*/ 18 h 38"/>
                  <a:gd name="T36" fmla="*/ 0 w 50"/>
                  <a:gd name="T37" fmla="*/ 16 h 38"/>
                  <a:gd name="T38" fmla="*/ 0 w 50"/>
                  <a:gd name="T39" fmla="*/ 16 h 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50" h="38">
                    <a:moveTo>
                      <a:pt x="50" y="38"/>
                    </a:moveTo>
                    <a:lnTo>
                      <a:pt x="50" y="38"/>
                    </a:lnTo>
                    <a:lnTo>
                      <a:pt x="38" y="38"/>
                    </a:lnTo>
                    <a:lnTo>
                      <a:pt x="38" y="8"/>
                    </a:lnTo>
                    <a:lnTo>
                      <a:pt x="50" y="4"/>
                    </a:lnTo>
                    <a:lnTo>
                      <a:pt x="50" y="38"/>
                    </a:lnTo>
                    <a:close/>
                    <a:moveTo>
                      <a:pt x="0" y="16"/>
                    </a:moveTo>
                    <a:lnTo>
                      <a:pt x="0" y="0"/>
                    </a:lnTo>
                    <a:lnTo>
                      <a:pt x="18" y="6"/>
                    </a:lnTo>
                    <a:lnTo>
                      <a:pt x="18" y="32"/>
                    </a:lnTo>
                    <a:lnTo>
                      <a:pt x="18" y="32"/>
                    </a:lnTo>
                    <a:lnTo>
                      <a:pt x="16" y="32"/>
                    </a:lnTo>
                    <a:lnTo>
                      <a:pt x="16" y="32"/>
                    </a:lnTo>
                    <a:lnTo>
                      <a:pt x="8" y="30"/>
                    </a:lnTo>
                    <a:lnTo>
                      <a:pt x="4" y="26"/>
                    </a:lnTo>
                    <a:lnTo>
                      <a:pt x="0" y="22"/>
                    </a:lnTo>
                    <a:lnTo>
                      <a:pt x="0" y="18"/>
                    </a:lnTo>
                    <a:lnTo>
                      <a:pt x="0" y="18"/>
                    </a:lnTo>
                    <a:lnTo>
                      <a:pt x="0" y="16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B4B2A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93040" tIns="96522" rIns="193040" bIns="96522" numCol="1" anchor="t" anchorCtr="0" compatLnSpc="1">
                <a:prstTxWarp prst="textNoShape">
                  <a:avLst/>
                </a:prstTxWarp>
              </a:bodyPr>
              <a:lstStyle/>
              <a:p>
                <a:pPr algn="l" defTabSz="1828800" rtl="0"/>
                <a:endParaRPr lang="en-US" sz="20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字魂58号-创中黑" panose="00000500000000000000" pitchFamily="2" charset="-122"/>
                  <a:ea typeface="字魂58号-创中黑" panose="00000500000000000000" pitchFamily="2" charset="-122"/>
                </a:endParaRPr>
              </a:p>
            </p:txBody>
          </p:sp>
          <p:sp>
            <p:nvSpPr>
              <p:cNvPr id="50" name="Freeform 535">
                <a:extLst>
                  <a:ext uri="{FF2B5EF4-FFF2-40B4-BE49-F238E27FC236}">
                    <a16:creationId xmlns:a16="http://schemas.microsoft.com/office/drawing/2014/main" id="{E8284B1B-2433-40D1-87FB-CFC85B1F5D5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437030" y="5297958"/>
                <a:ext cx="427546" cy="168181"/>
              </a:xfrm>
              <a:custGeom>
                <a:avLst/>
                <a:gdLst>
                  <a:gd name="T0" fmla="*/ 184 w 422"/>
                  <a:gd name="T1" fmla="*/ 166 h 166"/>
                  <a:gd name="T2" fmla="*/ 182 w 422"/>
                  <a:gd name="T3" fmla="*/ 164 h 166"/>
                  <a:gd name="T4" fmla="*/ 170 w 422"/>
                  <a:gd name="T5" fmla="*/ 160 h 166"/>
                  <a:gd name="T6" fmla="*/ 30 w 422"/>
                  <a:gd name="T7" fmla="*/ 82 h 166"/>
                  <a:gd name="T8" fmla="*/ 28 w 422"/>
                  <a:gd name="T9" fmla="*/ 86 h 166"/>
                  <a:gd name="T10" fmla="*/ 32 w 422"/>
                  <a:gd name="T11" fmla="*/ 92 h 166"/>
                  <a:gd name="T12" fmla="*/ 34 w 422"/>
                  <a:gd name="T13" fmla="*/ 94 h 166"/>
                  <a:gd name="T14" fmla="*/ 38 w 422"/>
                  <a:gd name="T15" fmla="*/ 96 h 166"/>
                  <a:gd name="T16" fmla="*/ 48 w 422"/>
                  <a:gd name="T17" fmla="*/ 94 h 166"/>
                  <a:gd name="T18" fmla="*/ 50 w 422"/>
                  <a:gd name="T19" fmla="*/ 92 h 166"/>
                  <a:gd name="T20" fmla="*/ 52 w 422"/>
                  <a:gd name="T21" fmla="*/ 74 h 166"/>
                  <a:gd name="T22" fmla="*/ 184 w 422"/>
                  <a:gd name="T23" fmla="*/ 44 h 166"/>
                  <a:gd name="T24" fmla="*/ 184 w 422"/>
                  <a:gd name="T25" fmla="*/ 136 h 166"/>
                  <a:gd name="T26" fmla="*/ 184 w 422"/>
                  <a:gd name="T27" fmla="*/ 144 h 166"/>
                  <a:gd name="T28" fmla="*/ 186 w 422"/>
                  <a:gd name="T29" fmla="*/ 152 h 166"/>
                  <a:gd name="T30" fmla="*/ 192 w 422"/>
                  <a:gd name="T31" fmla="*/ 154 h 166"/>
                  <a:gd name="T32" fmla="*/ 198 w 422"/>
                  <a:gd name="T33" fmla="*/ 154 h 166"/>
                  <a:gd name="T34" fmla="*/ 202 w 422"/>
                  <a:gd name="T35" fmla="*/ 152 h 166"/>
                  <a:gd name="T36" fmla="*/ 204 w 422"/>
                  <a:gd name="T37" fmla="*/ 144 h 166"/>
                  <a:gd name="T38" fmla="*/ 330 w 422"/>
                  <a:gd name="T39" fmla="*/ 86 h 166"/>
                  <a:gd name="T40" fmla="*/ 354 w 422"/>
                  <a:gd name="T41" fmla="*/ 76 h 166"/>
                  <a:gd name="T42" fmla="*/ 232 w 422"/>
                  <a:gd name="T43" fmla="*/ 26 h 166"/>
                  <a:gd name="T44" fmla="*/ 228 w 422"/>
                  <a:gd name="T45" fmla="*/ 28 h 166"/>
                  <a:gd name="T46" fmla="*/ 204 w 422"/>
                  <a:gd name="T47" fmla="*/ 14 h 166"/>
                  <a:gd name="T48" fmla="*/ 222 w 422"/>
                  <a:gd name="T49" fmla="*/ 8 h 166"/>
                  <a:gd name="T50" fmla="*/ 226 w 422"/>
                  <a:gd name="T51" fmla="*/ 16 h 166"/>
                  <a:gd name="T52" fmla="*/ 228 w 422"/>
                  <a:gd name="T53" fmla="*/ 18 h 166"/>
                  <a:gd name="T54" fmla="*/ 232 w 422"/>
                  <a:gd name="T55" fmla="*/ 18 h 166"/>
                  <a:gd name="T56" fmla="*/ 242 w 422"/>
                  <a:gd name="T57" fmla="*/ 16 h 166"/>
                  <a:gd name="T58" fmla="*/ 242 w 422"/>
                  <a:gd name="T59" fmla="*/ 0 h 166"/>
                  <a:gd name="T60" fmla="*/ 248 w 422"/>
                  <a:gd name="T61" fmla="*/ 2 h 166"/>
                  <a:gd name="T62" fmla="*/ 374 w 422"/>
                  <a:gd name="T63" fmla="*/ 70 h 166"/>
                  <a:gd name="T64" fmla="*/ 374 w 422"/>
                  <a:gd name="T65" fmla="*/ 74 h 166"/>
                  <a:gd name="T66" fmla="*/ 378 w 422"/>
                  <a:gd name="T67" fmla="*/ 76 h 166"/>
                  <a:gd name="T68" fmla="*/ 384 w 422"/>
                  <a:gd name="T69" fmla="*/ 78 h 166"/>
                  <a:gd name="T70" fmla="*/ 392 w 422"/>
                  <a:gd name="T71" fmla="*/ 76 h 166"/>
                  <a:gd name="T72" fmla="*/ 394 w 422"/>
                  <a:gd name="T73" fmla="*/ 72 h 166"/>
                  <a:gd name="T74" fmla="*/ 392 w 422"/>
                  <a:gd name="T75" fmla="*/ 60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422" h="166">
                    <a:moveTo>
                      <a:pt x="422" y="70"/>
                    </a:moveTo>
                    <a:lnTo>
                      <a:pt x="184" y="166"/>
                    </a:lnTo>
                    <a:lnTo>
                      <a:pt x="182" y="166"/>
                    </a:lnTo>
                    <a:lnTo>
                      <a:pt x="182" y="164"/>
                    </a:lnTo>
                    <a:lnTo>
                      <a:pt x="172" y="160"/>
                    </a:lnTo>
                    <a:lnTo>
                      <a:pt x="170" y="160"/>
                    </a:lnTo>
                    <a:lnTo>
                      <a:pt x="0" y="94"/>
                    </a:lnTo>
                    <a:lnTo>
                      <a:pt x="30" y="82"/>
                    </a:lnTo>
                    <a:lnTo>
                      <a:pt x="28" y="86"/>
                    </a:lnTo>
                    <a:lnTo>
                      <a:pt x="28" y="86"/>
                    </a:lnTo>
                    <a:lnTo>
                      <a:pt x="30" y="90"/>
                    </a:lnTo>
                    <a:lnTo>
                      <a:pt x="32" y="92"/>
                    </a:lnTo>
                    <a:lnTo>
                      <a:pt x="32" y="92"/>
                    </a:lnTo>
                    <a:lnTo>
                      <a:pt x="34" y="94"/>
                    </a:lnTo>
                    <a:lnTo>
                      <a:pt x="38" y="96"/>
                    </a:lnTo>
                    <a:lnTo>
                      <a:pt x="38" y="96"/>
                    </a:lnTo>
                    <a:lnTo>
                      <a:pt x="44" y="96"/>
                    </a:lnTo>
                    <a:lnTo>
                      <a:pt x="48" y="94"/>
                    </a:lnTo>
                    <a:lnTo>
                      <a:pt x="48" y="94"/>
                    </a:lnTo>
                    <a:lnTo>
                      <a:pt x="50" y="92"/>
                    </a:lnTo>
                    <a:lnTo>
                      <a:pt x="52" y="88"/>
                    </a:lnTo>
                    <a:lnTo>
                      <a:pt x="52" y="74"/>
                    </a:lnTo>
                    <a:lnTo>
                      <a:pt x="184" y="22"/>
                    </a:lnTo>
                    <a:lnTo>
                      <a:pt x="184" y="44"/>
                    </a:lnTo>
                    <a:lnTo>
                      <a:pt x="68" y="90"/>
                    </a:lnTo>
                    <a:lnTo>
                      <a:pt x="184" y="136"/>
                    </a:lnTo>
                    <a:lnTo>
                      <a:pt x="184" y="144"/>
                    </a:lnTo>
                    <a:lnTo>
                      <a:pt x="184" y="144"/>
                    </a:lnTo>
                    <a:lnTo>
                      <a:pt x="186" y="152"/>
                    </a:lnTo>
                    <a:lnTo>
                      <a:pt x="186" y="152"/>
                    </a:lnTo>
                    <a:lnTo>
                      <a:pt x="190" y="154"/>
                    </a:lnTo>
                    <a:lnTo>
                      <a:pt x="192" y="154"/>
                    </a:lnTo>
                    <a:lnTo>
                      <a:pt x="192" y="154"/>
                    </a:lnTo>
                    <a:lnTo>
                      <a:pt x="198" y="154"/>
                    </a:lnTo>
                    <a:lnTo>
                      <a:pt x="202" y="152"/>
                    </a:lnTo>
                    <a:lnTo>
                      <a:pt x="202" y="152"/>
                    </a:lnTo>
                    <a:lnTo>
                      <a:pt x="204" y="148"/>
                    </a:lnTo>
                    <a:lnTo>
                      <a:pt x="204" y="144"/>
                    </a:lnTo>
                    <a:lnTo>
                      <a:pt x="204" y="136"/>
                    </a:lnTo>
                    <a:lnTo>
                      <a:pt x="330" y="86"/>
                    </a:lnTo>
                    <a:lnTo>
                      <a:pt x="332" y="86"/>
                    </a:lnTo>
                    <a:lnTo>
                      <a:pt x="354" y="76"/>
                    </a:lnTo>
                    <a:lnTo>
                      <a:pt x="234" y="26"/>
                    </a:lnTo>
                    <a:lnTo>
                      <a:pt x="232" y="26"/>
                    </a:lnTo>
                    <a:lnTo>
                      <a:pt x="232" y="26"/>
                    </a:lnTo>
                    <a:lnTo>
                      <a:pt x="228" y="28"/>
                    </a:lnTo>
                    <a:lnTo>
                      <a:pt x="204" y="38"/>
                    </a:lnTo>
                    <a:lnTo>
                      <a:pt x="204" y="14"/>
                    </a:lnTo>
                    <a:lnTo>
                      <a:pt x="222" y="8"/>
                    </a:lnTo>
                    <a:lnTo>
                      <a:pt x="222" y="8"/>
                    </a:lnTo>
                    <a:lnTo>
                      <a:pt x="222" y="12"/>
                    </a:lnTo>
                    <a:lnTo>
                      <a:pt x="226" y="16"/>
                    </a:lnTo>
                    <a:lnTo>
                      <a:pt x="226" y="16"/>
                    </a:lnTo>
                    <a:lnTo>
                      <a:pt x="228" y="18"/>
                    </a:lnTo>
                    <a:lnTo>
                      <a:pt x="232" y="18"/>
                    </a:lnTo>
                    <a:lnTo>
                      <a:pt x="232" y="18"/>
                    </a:lnTo>
                    <a:lnTo>
                      <a:pt x="242" y="16"/>
                    </a:lnTo>
                    <a:lnTo>
                      <a:pt x="242" y="16"/>
                    </a:lnTo>
                    <a:lnTo>
                      <a:pt x="242" y="8"/>
                    </a:lnTo>
                    <a:lnTo>
                      <a:pt x="242" y="0"/>
                    </a:lnTo>
                    <a:lnTo>
                      <a:pt x="246" y="2"/>
                    </a:lnTo>
                    <a:lnTo>
                      <a:pt x="248" y="2"/>
                    </a:lnTo>
                    <a:lnTo>
                      <a:pt x="372" y="50"/>
                    </a:lnTo>
                    <a:lnTo>
                      <a:pt x="374" y="70"/>
                    </a:lnTo>
                    <a:lnTo>
                      <a:pt x="374" y="70"/>
                    </a:lnTo>
                    <a:lnTo>
                      <a:pt x="374" y="74"/>
                    </a:lnTo>
                    <a:lnTo>
                      <a:pt x="378" y="76"/>
                    </a:lnTo>
                    <a:lnTo>
                      <a:pt x="378" y="76"/>
                    </a:lnTo>
                    <a:lnTo>
                      <a:pt x="380" y="78"/>
                    </a:lnTo>
                    <a:lnTo>
                      <a:pt x="384" y="78"/>
                    </a:lnTo>
                    <a:lnTo>
                      <a:pt x="384" y="78"/>
                    </a:lnTo>
                    <a:lnTo>
                      <a:pt x="392" y="76"/>
                    </a:lnTo>
                    <a:lnTo>
                      <a:pt x="392" y="76"/>
                    </a:lnTo>
                    <a:lnTo>
                      <a:pt x="394" y="72"/>
                    </a:lnTo>
                    <a:lnTo>
                      <a:pt x="394" y="68"/>
                    </a:lnTo>
                    <a:lnTo>
                      <a:pt x="392" y="60"/>
                    </a:lnTo>
                    <a:lnTo>
                      <a:pt x="422" y="70"/>
                    </a:lnTo>
                    <a:close/>
                  </a:path>
                </a:pathLst>
              </a:custGeom>
              <a:solidFill>
                <a:srgbClr val="B68B6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93040" tIns="96522" rIns="193040" bIns="96522" numCol="1" anchor="t" anchorCtr="0" compatLnSpc="1">
                <a:prstTxWarp prst="textNoShape">
                  <a:avLst/>
                </a:prstTxWarp>
              </a:bodyPr>
              <a:lstStyle/>
              <a:p>
                <a:pPr algn="l" defTabSz="1828800" rtl="0"/>
                <a:endParaRPr lang="en-US" sz="20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字魂58号-创中黑" panose="00000500000000000000" pitchFamily="2" charset="-122"/>
                  <a:ea typeface="字魂58号-创中黑" panose="00000500000000000000" pitchFamily="2" charset="-122"/>
                </a:endParaRPr>
              </a:p>
            </p:txBody>
          </p:sp>
          <p:sp>
            <p:nvSpPr>
              <p:cNvPr id="51" name="Freeform 536">
                <a:extLst>
                  <a:ext uri="{FF2B5EF4-FFF2-40B4-BE49-F238E27FC236}">
                    <a16:creationId xmlns:a16="http://schemas.microsoft.com/office/drawing/2014/main" id="{05225F18-85FB-41FB-8FE3-795592169E0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437030" y="5324299"/>
                <a:ext cx="358652" cy="322179"/>
              </a:xfrm>
              <a:custGeom>
                <a:avLst/>
                <a:gdLst>
                  <a:gd name="T0" fmla="*/ 184 w 354"/>
                  <a:gd name="T1" fmla="*/ 140 h 318"/>
                  <a:gd name="T2" fmla="*/ 184 w 354"/>
                  <a:gd name="T3" fmla="*/ 318 h 318"/>
                  <a:gd name="T4" fmla="*/ 182 w 354"/>
                  <a:gd name="T5" fmla="*/ 316 h 318"/>
                  <a:gd name="T6" fmla="*/ 182 w 354"/>
                  <a:gd name="T7" fmla="*/ 316 h 318"/>
                  <a:gd name="T8" fmla="*/ 0 w 354"/>
                  <a:gd name="T9" fmla="*/ 246 h 318"/>
                  <a:gd name="T10" fmla="*/ 0 w 354"/>
                  <a:gd name="T11" fmla="*/ 68 h 318"/>
                  <a:gd name="T12" fmla="*/ 170 w 354"/>
                  <a:gd name="T13" fmla="*/ 134 h 318"/>
                  <a:gd name="T14" fmla="*/ 172 w 354"/>
                  <a:gd name="T15" fmla="*/ 134 h 318"/>
                  <a:gd name="T16" fmla="*/ 182 w 354"/>
                  <a:gd name="T17" fmla="*/ 138 h 318"/>
                  <a:gd name="T18" fmla="*/ 182 w 354"/>
                  <a:gd name="T19" fmla="*/ 140 h 318"/>
                  <a:gd name="T20" fmla="*/ 184 w 354"/>
                  <a:gd name="T21" fmla="*/ 140 h 318"/>
                  <a:gd name="T22" fmla="*/ 184 w 354"/>
                  <a:gd name="T23" fmla="*/ 110 h 318"/>
                  <a:gd name="T24" fmla="*/ 68 w 354"/>
                  <a:gd name="T25" fmla="*/ 64 h 318"/>
                  <a:gd name="T26" fmla="*/ 184 w 354"/>
                  <a:gd name="T27" fmla="*/ 18 h 318"/>
                  <a:gd name="T28" fmla="*/ 184 w 354"/>
                  <a:gd name="T29" fmla="*/ 110 h 318"/>
                  <a:gd name="T30" fmla="*/ 204 w 354"/>
                  <a:gd name="T31" fmla="*/ 12 h 318"/>
                  <a:gd name="T32" fmla="*/ 228 w 354"/>
                  <a:gd name="T33" fmla="*/ 2 h 318"/>
                  <a:gd name="T34" fmla="*/ 232 w 354"/>
                  <a:gd name="T35" fmla="*/ 0 h 318"/>
                  <a:gd name="T36" fmla="*/ 232 w 354"/>
                  <a:gd name="T37" fmla="*/ 0 h 318"/>
                  <a:gd name="T38" fmla="*/ 234 w 354"/>
                  <a:gd name="T39" fmla="*/ 0 h 318"/>
                  <a:gd name="T40" fmla="*/ 354 w 354"/>
                  <a:gd name="T41" fmla="*/ 50 h 318"/>
                  <a:gd name="T42" fmla="*/ 332 w 354"/>
                  <a:gd name="T43" fmla="*/ 60 h 318"/>
                  <a:gd name="T44" fmla="*/ 330 w 354"/>
                  <a:gd name="T45" fmla="*/ 60 h 318"/>
                  <a:gd name="T46" fmla="*/ 204 w 354"/>
                  <a:gd name="T47" fmla="*/ 110 h 318"/>
                  <a:gd name="T48" fmla="*/ 204 w 354"/>
                  <a:gd name="T49" fmla="*/ 12 h 3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</a:cxnLst>
                <a:rect l="0" t="0" r="r" b="b"/>
                <a:pathLst>
                  <a:path w="354" h="318">
                    <a:moveTo>
                      <a:pt x="184" y="140"/>
                    </a:moveTo>
                    <a:lnTo>
                      <a:pt x="184" y="318"/>
                    </a:lnTo>
                    <a:lnTo>
                      <a:pt x="182" y="316"/>
                    </a:lnTo>
                    <a:lnTo>
                      <a:pt x="182" y="316"/>
                    </a:lnTo>
                    <a:lnTo>
                      <a:pt x="0" y="246"/>
                    </a:lnTo>
                    <a:lnTo>
                      <a:pt x="0" y="68"/>
                    </a:lnTo>
                    <a:lnTo>
                      <a:pt x="170" y="134"/>
                    </a:lnTo>
                    <a:lnTo>
                      <a:pt x="172" y="134"/>
                    </a:lnTo>
                    <a:lnTo>
                      <a:pt x="182" y="138"/>
                    </a:lnTo>
                    <a:lnTo>
                      <a:pt x="182" y="140"/>
                    </a:lnTo>
                    <a:lnTo>
                      <a:pt x="184" y="140"/>
                    </a:lnTo>
                    <a:close/>
                    <a:moveTo>
                      <a:pt x="184" y="110"/>
                    </a:moveTo>
                    <a:lnTo>
                      <a:pt x="68" y="64"/>
                    </a:lnTo>
                    <a:lnTo>
                      <a:pt x="184" y="18"/>
                    </a:lnTo>
                    <a:lnTo>
                      <a:pt x="184" y="110"/>
                    </a:lnTo>
                    <a:close/>
                    <a:moveTo>
                      <a:pt x="204" y="12"/>
                    </a:moveTo>
                    <a:lnTo>
                      <a:pt x="228" y="2"/>
                    </a:lnTo>
                    <a:lnTo>
                      <a:pt x="232" y="0"/>
                    </a:lnTo>
                    <a:lnTo>
                      <a:pt x="232" y="0"/>
                    </a:lnTo>
                    <a:lnTo>
                      <a:pt x="234" y="0"/>
                    </a:lnTo>
                    <a:lnTo>
                      <a:pt x="354" y="50"/>
                    </a:lnTo>
                    <a:lnTo>
                      <a:pt x="332" y="60"/>
                    </a:lnTo>
                    <a:lnTo>
                      <a:pt x="330" y="60"/>
                    </a:lnTo>
                    <a:lnTo>
                      <a:pt x="204" y="110"/>
                    </a:lnTo>
                    <a:lnTo>
                      <a:pt x="204" y="12"/>
                    </a:lnTo>
                    <a:close/>
                  </a:path>
                </a:pathLst>
              </a:custGeom>
              <a:solidFill>
                <a:srgbClr val="7B5D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93040" tIns="96522" rIns="193040" bIns="96522" numCol="1" anchor="t" anchorCtr="0" compatLnSpc="1">
                <a:prstTxWarp prst="textNoShape">
                  <a:avLst/>
                </a:prstTxWarp>
              </a:bodyPr>
              <a:lstStyle/>
              <a:p>
                <a:pPr algn="l" defTabSz="1828800" rtl="0"/>
                <a:endParaRPr lang="en-US" sz="20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字魂58号-创中黑" panose="00000500000000000000" pitchFamily="2" charset="-122"/>
                  <a:ea typeface="字魂58号-创中黑" panose="00000500000000000000" pitchFamily="2" charset="-122"/>
                </a:endParaRPr>
              </a:p>
            </p:txBody>
          </p:sp>
          <p:sp>
            <p:nvSpPr>
              <p:cNvPr id="52" name="Freeform 537">
                <a:extLst>
                  <a:ext uri="{FF2B5EF4-FFF2-40B4-BE49-F238E27FC236}">
                    <a16:creationId xmlns:a16="http://schemas.microsoft.com/office/drawing/2014/main" id="{33763877-F524-4276-8AEA-E84B1DE769D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23448" y="5368877"/>
                <a:ext cx="241128" cy="277601"/>
              </a:xfrm>
              <a:custGeom>
                <a:avLst/>
                <a:gdLst>
                  <a:gd name="T0" fmla="*/ 0 w 238"/>
                  <a:gd name="T1" fmla="*/ 96 h 274"/>
                  <a:gd name="T2" fmla="*/ 238 w 238"/>
                  <a:gd name="T3" fmla="*/ 0 h 274"/>
                  <a:gd name="T4" fmla="*/ 238 w 238"/>
                  <a:gd name="T5" fmla="*/ 180 h 274"/>
                  <a:gd name="T6" fmla="*/ 0 w 238"/>
                  <a:gd name="T7" fmla="*/ 274 h 274"/>
                  <a:gd name="T8" fmla="*/ 0 w 238"/>
                  <a:gd name="T9" fmla="*/ 96 h 2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238" h="274">
                    <a:moveTo>
                      <a:pt x="0" y="96"/>
                    </a:moveTo>
                    <a:lnTo>
                      <a:pt x="238" y="0"/>
                    </a:lnTo>
                    <a:lnTo>
                      <a:pt x="238" y="180"/>
                    </a:lnTo>
                    <a:lnTo>
                      <a:pt x="0" y="274"/>
                    </a:lnTo>
                    <a:lnTo>
                      <a:pt x="0" y="96"/>
                    </a:lnTo>
                    <a:close/>
                  </a:path>
                </a:pathLst>
              </a:custGeom>
              <a:solidFill>
                <a:srgbClr val="916E4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93040" tIns="96522" rIns="193040" bIns="96522" numCol="1" anchor="t" anchorCtr="0" compatLnSpc="1">
                <a:prstTxWarp prst="textNoShape">
                  <a:avLst/>
                </a:prstTxWarp>
              </a:bodyPr>
              <a:lstStyle/>
              <a:p>
                <a:pPr algn="l" defTabSz="1828800" rtl="0"/>
                <a:endParaRPr lang="en-US" sz="20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字魂58号-创中黑" panose="00000500000000000000" pitchFamily="2" charset="-122"/>
                  <a:ea typeface="字魂58号-创中黑" panose="00000500000000000000" pitchFamily="2" charset="-122"/>
                </a:endParaRPr>
              </a:p>
            </p:txBody>
          </p:sp>
          <p:sp>
            <p:nvSpPr>
              <p:cNvPr id="53" name="Freeform 538">
                <a:extLst>
                  <a:ext uri="{FF2B5EF4-FFF2-40B4-BE49-F238E27FC236}">
                    <a16:creationId xmlns:a16="http://schemas.microsoft.com/office/drawing/2014/main" id="{305F2867-CD4F-47FD-981F-06D34D9F8860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465398" y="4973753"/>
                <a:ext cx="370810" cy="482255"/>
              </a:xfrm>
              <a:custGeom>
                <a:avLst/>
                <a:gdLst>
                  <a:gd name="T0" fmla="*/ 170 w 366"/>
                  <a:gd name="T1" fmla="*/ 130 h 476"/>
                  <a:gd name="T2" fmla="*/ 300 w 366"/>
                  <a:gd name="T3" fmla="*/ 76 h 476"/>
                  <a:gd name="T4" fmla="*/ 330 w 366"/>
                  <a:gd name="T5" fmla="*/ 64 h 476"/>
                  <a:gd name="T6" fmla="*/ 332 w 366"/>
                  <a:gd name="T7" fmla="*/ 66 h 476"/>
                  <a:gd name="T8" fmla="*/ 336 w 366"/>
                  <a:gd name="T9" fmla="*/ 68 h 476"/>
                  <a:gd name="T10" fmla="*/ 338 w 366"/>
                  <a:gd name="T11" fmla="*/ 70 h 476"/>
                  <a:gd name="T12" fmla="*/ 348 w 366"/>
                  <a:gd name="T13" fmla="*/ 174 h 476"/>
                  <a:gd name="T14" fmla="*/ 366 w 366"/>
                  <a:gd name="T15" fmla="*/ 388 h 476"/>
                  <a:gd name="T16" fmla="*/ 364 w 366"/>
                  <a:gd name="T17" fmla="*/ 396 h 476"/>
                  <a:gd name="T18" fmla="*/ 352 w 366"/>
                  <a:gd name="T19" fmla="*/ 400 h 476"/>
                  <a:gd name="T20" fmla="*/ 346 w 366"/>
                  <a:gd name="T21" fmla="*/ 394 h 476"/>
                  <a:gd name="T22" fmla="*/ 238 w 366"/>
                  <a:gd name="T23" fmla="*/ 146 h 476"/>
                  <a:gd name="T24" fmla="*/ 176 w 366"/>
                  <a:gd name="T25" fmla="*/ 466 h 476"/>
                  <a:gd name="T26" fmla="*/ 174 w 366"/>
                  <a:gd name="T27" fmla="*/ 472 h 476"/>
                  <a:gd name="T28" fmla="*/ 164 w 366"/>
                  <a:gd name="T29" fmla="*/ 476 h 476"/>
                  <a:gd name="T30" fmla="*/ 158 w 366"/>
                  <a:gd name="T31" fmla="*/ 472 h 476"/>
                  <a:gd name="T32" fmla="*/ 156 w 366"/>
                  <a:gd name="T33" fmla="*/ 262 h 476"/>
                  <a:gd name="T34" fmla="*/ 24 w 366"/>
                  <a:gd name="T35" fmla="*/ 408 h 476"/>
                  <a:gd name="T36" fmla="*/ 20 w 366"/>
                  <a:gd name="T37" fmla="*/ 414 h 476"/>
                  <a:gd name="T38" fmla="*/ 10 w 366"/>
                  <a:gd name="T39" fmla="*/ 418 h 476"/>
                  <a:gd name="T40" fmla="*/ 4 w 366"/>
                  <a:gd name="T41" fmla="*/ 414 h 476"/>
                  <a:gd name="T42" fmla="*/ 20 w 366"/>
                  <a:gd name="T43" fmla="*/ 200 h 476"/>
                  <a:gd name="T44" fmla="*/ 28 w 366"/>
                  <a:gd name="T45" fmla="*/ 90 h 476"/>
                  <a:gd name="T46" fmla="*/ 30 w 366"/>
                  <a:gd name="T47" fmla="*/ 86 h 476"/>
                  <a:gd name="T48" fmla="*/ 32 w 366"/>
                  <a:gd name="T49" fmla="*/ 82 h 476"/>
                  <a:gd name="T50" fmla="*/ 38 w 366"/>
                  <a:gd name="T51" fmla="*/ 80 h 476"/>
                  <a:gd name="T52" fmla="*/ 138 w 366"/>
                  <a:gd name="T53" fmla="*/ 64 h 476"/>
                  <a:gd name="T54" fmla="*/ 134 w 366"/>
                  <a:gd name="T55" fmla="*/ 116 h 476"/>
                  <a:gd name="T56" fmla="*/ 214 w 366"/>
                  <a:gd name="T57" fmla="*/ 176 h 476"/>
                  <a:gd name="T58" fmla="*/ 214 w 366"/>
                  <a:gd name="T59" fmla="*/ 336 h 476"/>
                  <a:gd name="T60" fmla="*/ 204 w 366"/>
                  <a:gd name="T61" fmla="*/ 338 h 476"/>
                  <a:gd name="T62" fmla="*/ 198 w 366"/>
                  <a:gd name="T63" fmla="*/ 336 h 476"/>
                  <a:gd name="T64" fmla="*/ 194 w 366"/>
                  <a:gd name="T65" fmla="*/ 180 h 476"/>
                  <a:gd name="T66" fmla="*/ 50 w 366"/>
                  <a:gd name="T67" fmla="*/ 106 h 476"/>
                  <a:gd name="T68" fmla="*/ 184 w 366"/>
                  <a:gd name="T69" fmla="*/ 38 h 476"/>
                  <a:gd name="T70" fmla="*/ 150 w 366"/>
                  <a:gd name="T71" fmla="*/ 34 h 476"/>
                  <a:gd name="T72" fmla="*/ 140 w 366"/>
                  <a:gd name="T73" fmla="*/ 28 h 476"/>
                  <a:gd name="T74" fmla="*/ 134 w 366"/>
                  <a:gd name="T75" fmla="*/ 16 h 476"/>
                  <a:gd name="T76" fmla="*/ 150 w 366"/>
                  <a:gd name="T77" fmla="*/ 6 h 476"/>
                  <a:gd name="T78" fmla="*/ 184 w 366"/>
                  <a:gd name="T79" fmla="*/ 0 h 476"/>
                  <a:gd name="T80" fmla="*/ 220 w 366"/>
                  <a:gd name="T81" fmla="*/ 6 h 476"/>
                  <a:gd name="T82" fmla="*/ 234 w 366"/>
                  <a:gd name="T83" fmla="*/ 18 h 476"/>
                  <a:gd name="T84" fmla="*/ 230 w 366"/>
                  <a:gd name="T85" fmla="*/ 28 h 476"/>
                  <a:gd name="T86" fmla="*/ 220 w 366"/>
                  <a:gd name="T87" fmla="*/ 34 h 476"/>
                  <a:gd name="T88" fmla="*/ 184 w 366"/>
                  <a:gd name="T89" fmla="*/ 38 h 476"/>
                  <a:gd name="T90" fmla="*/ 320 w 366"/>
                  <a:gd name="T91" fmla="*/ 92 h 476"/>
                  <a:gd name="T92" fmla="*/ 212 w 366"/>
                  <a:gd name="T93" fmla="*/ 22 h 476"/>
                  <a:gd name="T94" fmla="*/ 214 w 366"/>
                  <a:gd name="T95" fmla="*/ 18 h 476"/>
                  <a:gd name="T96" fmla="*/ 212 w 366"/>
                  <a:gd name="T97" fmla="*/ 14 h 476"/>
                  <a:gd name="T98" fmla="*/ 196 w 366"/>
                  <a:gd name="T99" fmla="*/ 8 h 476"/>
                  <a:gd name="T100" fmla="*/ 172 w 366"/>
                  <a:gd name="T101" fmla="*/ 8 h 476"/>
                  <a:gd name="T102" fmla="*/ 158 w 366"/>
                  <a:gd name="T103" fmla="*/ 12 h 476"/>
                  <a:gd name="T104" fmla="*/ 154 w 366"/>
                  <a:gd name="T105" fmla="*/ 20 h 476"/>
                  <a:gd name="T106" fmla="*/ 164 w 366"/>
                  <a:gd name="T107" fmla="*/ 28 h 476"/>
                  <a:gd name="T108" fmla="*/ 184 w 366"/>
                  <a:gd name="T109" fmla="*/ 30 h 476"/>
                  <a:gd name="T110" fmla="*/ 204 w 366"/>
                  <a:gd name="T111" fmla="*/ 28 h 476"/>
                  <a:gd name="T112" fmla="*/ 212 w 366"/>
                  <a:gd name="T113" fmla="*/ 22 h 4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</a:cxnLst>
                <a:rect l="0" t="0" r="r" b="b"/>
                <a:pathLst>
                  <a:path w="366" h="476">
                    <a:moveTo>
                      <a:pt x="134" y="116"/>
                    </a:moveTo>
                    <a:lnTo>
                      <a:pt x="168" y="128"/>
                    </a:lnTo>
                    <a:lnTo>
                      <a:pt x="170" y="130"/>
                    </a:lnTo>
                    <a:lnTo>
                      <a:pt x="216" y="110"/>
                    </a:lnTo>
                    <a:lnTo>
                      <a:pt x="214" y="110"/>
                    </a:lnTo>
                    <a:lnTo>
                      <a:pt x="300" y="76"/>
                    </a:lnTo>
                    <a:lnTo>
                      <a:pt x="238" y="52"/>
                    </a:lnTo>
                    <a:lnTo>
                      <a:pt x="238" y="28"/>
                    </a:lnTo>
                    <a:lnTo>
                      <a:pt x="330" y="64"/>
                    </a:lnTo>
                    <a:lnTo>
                      <a:pt x="330" y="64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34" y="66"/>
                    </a:lnTo>
                    <a:lnTo>
                      <a:pt x="336" y="68"/>
                    </a:lnTo>
                    <a:lnTo>
                      <a:pt x="336" y="68"/>
                    </a:lnTo>
                    <a:lnTo>
                      <a:pt x="336" y="70"/>
                    </a:lnTo>
                    <a:lnTo>
                      <a:pt x="338" y="70"/>
                    </a:lnTo>
                    <a:lnTo>
                      <a:pt x="338" y="70"/>
                    </a:lnTo>
                    <a:lnTo>
                      <a:pt x="338" y="74"/>
                    </a:lnTo>
                    <a:lnTo>
                      <a:pt x="338" y="76"/>
                    </a:lnTo>
                    <a:lnTo>
                      <a:pt x="348" y="174"/>
                    </a:lnTo>
                    <a:lnTo>
                      <a:pt x="348" y="176"/>
                    </a:lnTo>
                    <a:lnTo>
                      <a:pt x="366" y="388"/>
                    </a:lnTo>
                    <a:lnTo>
                      <a:pt x="366" y="388"/>
                    </a:lnTo>
                    <a:lnTo>
                      <a:pt x="366" y="392"/>
                    </a:lnTo>
                    <a:lnTo>
                      <a:pt x="364" y="396"/>
                    </a:lnTo>
                    <a:lnTo>
                      <a:pt x="364" y="396"/>
                    </a:lnTo>
                    <a:lnTo>
                      <a:pt x="356" y="400"/>
                    </a:lnTo>
                    <a:lnTo>
                      <a:pt x="356" y="400"/>
                    </a:lnTo>
                    <a:lnTo>
                      <a:pt x="352" y="400"/>
                    </a:lnTo>
                    <a:lnTo>
                      <a:pt x="350" y="398"/>
                    </a:lnTo>
                    <a:lnTo>
                      <a:pt x="350" y="398"/>
                    </a:lnTo>
                    <a:lnTo>
                      <a:pt x="346" y="394"/>
                    </a:lnTo>
                    <a:lnTo>
                      <a:pt x="346" y="390"/>
                    </a:lnTo>
                    <a:lnTo>
                      <a:pt x="326" y="184"/>
                    </a:lnTo>
                    <a:lnTo>
                      <a:pt x="238" y="146"/>
                    </a:lnTo>
                    <a:lnTo>
                      <a:pt x="238" y="124"/>
                    </a:lnTo>
                    <a:lnTo>
                      <a:pt x="176" y="150"/>
                    </a:lnTo>
                    <a:lnTo>
                      <a:pt x="176" y="466"/>
                    </a:lnTo>
                    <a:lnTo>
                      <a:pt x="176" y="466"/>
                    </a:lnTo>
                    <a:lnTo>
                      <a:pt x="176" y="468"/>
                    </a:lnTo>
                    <a:lnTo>
                      <a:pt x="174" y="472"/>
                    </a:lnTo>
                    <a:lnTo>
                      <a:pt x="174" y="472"/>
                    </a:lnTo>
                    <a:lnTo>
                      <a:pt x="170" y="474"/>
                    </a:lnTo>
                    <a:lnTo>
                      <a:pt x="164" y="476"/>
                    </a:lnTo>
                    <a:lnTo>
                      <a:pt x="164" y="476"/>
                    </a:lnTo>
                    <a:lnTo>
                      <a:pt x="162" y="474"/>
                    </a:lnTo>
                    <a:lnTo>
                      <a:pt x="158" y="472"/>
                    </a:lnTo>
                    <a:lnTo>
                      <a:pt x="158" y="472"/>
                    </a:lnTo>
                    <a:lnTo>
                      <a:pt x="156" y="466"/>
                    </a:lnTo>
                    <a:lnTo>
                      <a:pt x="156" y="262"/>
                    </a:lnTo>
                    <a:lnTo>
                      <a:pt x="40" y="216"/>
                    </a:lnTo>
                    <a:lnTo>
                      <a:pt x="24" y="408"/>
                    </a:lnTo>
                    <a:lnTo>
                      <a:pt x="24" y="408"/>
                    </a:lnTo>
                    <a:lnTo>
                      <a:pt x="22" y="412"/>
                    </a:lnTo>
                    <a:lnTo>
                      <a:pt x="20" y="414"/>
                    </a:lnTo>
                    <a:lnTo>
                      <a:pt x="20" y="414"/>
                    </a:lnTo>
                    <a:lnTo>
                      <a:pt x="16" y="416"/>
                    </a:lnTo>
                    <a:lnTo>
                      <a:pt x="10" y="418"/>
                    </a:lnTo>
                    <a:lnTo>
                      <a:pt x="10" y="418"/>
                    </a:lnTo>
                    <a:lnTo>
                      <a:pt x="6" y="416"/>
                    </a:lnTo>
                    <a:lnTo>
                      <a:pt x="4" y="414"/>
                    </a:lnTo>
                    <a:lnTo>
                      <a:pt x="4" y="414"/>
                    </a:lnTo>
                    <a:lnTo>
                      <a:pt x="2" y="410"/>
                    </a:lnTo>
                    <a:lnTo>
                      <a:pt x="0" y="406"/>
                    </a:lnTo>
                    <a:lnTo>
                      <a:pt x="20" y="200"/>
                    </a:lnTo>
                    <a:lnTo>
                      <a:pt x="20" y="200"/>
                    </a:lnTo>
                    <a:lnTo>
                      <a:pt x="28" y="90"/>
                    </a:lnTo>
                    <a:lnTo>
                      <a:pt x="28" y="90"/>
                    </a:lnTo>
                    <a:lnTo>
                      <a:pt x="28" y="90"/>
                    </a:lnTo>
                    <a:lnTo>
                      <a:pt x="30" y="86"/>
                    </a:lnTo>
                    <a:lnTo>
                      <a:pt x="30" y="86"/>
                    </a:lnTo>
                    <a:lnTo>
                      <a:pt x="30" y="84"/>
                    </a:lnTo>
                    <a:lnTo>
                      <a:pt x="32" y="82"/>
                    </a:lnTo>
                    <a:lnTo>
                      <a:pt x="32" y="82"/>
                    </a:lnTo>
                    <a:lnTo>
                      <a:pt x="32" y="82"/>
                    </a:lnTo>
                    <a:lnTo>
                      <a:pt x="36" y="80"/>
                    </a:lnTo>
                    <a:lnTo>
                      <a:pt x="38" y="80"/>
                    </a:lnTo>
                    <a:lnTo>
                      <a:pt x="134" y="40"/>
                    </a:lnTo>
                    <a:lnTo>
                      <a:pt x="138" y="40"/>
                    </a:lnTo>
                    <a:lnTo>
                      <a:pt x="138" y="64"/>
                    </a:lnTo>
                    <a:lnTo>
                      <a:pt x="134" y="64"/>
                    </a:lnTo>
                    <a:lnTo>
                      <a:pt x="70" y="90"/>
                    </a:lnTo>
                    <a:lnTo>
                      <a:pt x="134" y="116"/>
                    </a:lnTo>
                    <a:close/>
                    <a:moveTo>
                      <a:pt x="194" y="180"/>
                    </a:moveTo>
                    <a:lnTo>
                      <a:pt x="194" y="180"/>
                    </a:lnTo>
                    <a:lnTo>
                      <a:pt x="214" y="176"/>
                    </a:lnTo>
                    <a:lnTo>
                      <a:pt x="214" y="328"/>
                    </a:lnTo>
                    <a:lnTo>
                      <a:pt x="214" y="328"/>
                    </a:lnTo>
                    <a:lnTo>
                      <a:pt x="214" y="336"/>
                    </a:lnTo>
                    <a:lnTo>
                      <a:pt x="214" y="336"/>
                    </a:lnTo>
                    <a:lnTo>
                      <a:pt x="204" y="338"/>
                    </a:lnTo>
                    <a:lnTo>
                      <a:pt x="204" y="338"/>
                    </a:lnTo>
                    <a:lnTo>
                      <a:pt x="200" y="338"/>
                    </a:lnTo>
                    <a:lnTo>
                      <a:pt x="198" y="336"/>
                    </a:lnTo>
                    <a:lnTo>
                      <a:pt x="198" y="336"/>
                    </a:lnTo>
                    <a:lnTo>
                      <a:pt x="194" y="332"/>
                    </a:lnTo>
                    <a:lnTo>
                      <a:pt x="194" y="328"/>
                    </a:lnTo>
                    <a:lnTo>
                      <a:pt x="194" y="180"/>
                    </a:lnTo>
                    <a:close/>
                    <a:moveTo>
                      <a:pt x="156" y="240"/>
                    </a:moveTo>
                    <a:lnTo>
                      <a:pt x="156" y="146"/>
                    </a:lnTo>
                    <a:lnTo>
                      <a:pt x="50" y="106"/>
                    </a:lnTo>
                    <a:lnTo>
                      <a:pt x="42" y="192"/>
                    </a:lnTo>
                    <a:lnTo>
                      <a:pt x="156" y="240"/>
                    </a:lnTo>
                    <a:close/>
                    <a:moveTo>
                      <a:pt x="184" y="38"/>
                    </a:moveTo>
                    <a:lnTo>
                      <a:pt x="184" y="38"/>
                    </a:lnTo>
                    <a:lnTo>
                      <a:pt x="166" y="38"/>
                    </a:lnTo>
                    <a:lnTo>
                      <a:pt x="150" y="34"/>
                    </a:lnTo>
                    <a:lnTo>
                      <a:pt x="150" y="34"/>
                    </a:lnTo>
                    <a:lnTo>
                      <a:pt x="150" y="34"/>
                    </a:lnTo>
                    <a:lnTo>
                      <a:pt x="140" y="28"/>
                    </a:lnTo>
                    <a:lnTo>
                      <a:pt x="134" y="22"/>
                    </a:lnTo>
                    <a:lnTo>
                      <a:pt x="134" y="16"/>
                    </a:lnTo>
                    <a:lnTo>
                      <a:pt x="134" y="16"/>
                    </a:lnTo>
                    <a:lnTo>
                      <a:pt x="140" y="10"/>
                    </a:lnTo>
                    <a:lnTo>
                      <a:pt x="150" y="6"/>
                    </a:lnTo>
                    <a:lnTo>
                      <a:pt x="150" y="6"/>
                    </a:lnTo>
                    <a:lnTo>
                      <a:pt x="166" y="0"/>
                    </a:lnTo>
                    <a:lnTo>
                      <a:pt x="184" y="0"/>
                    </a:lnTo>
                    <a:lnTo>
                      <a:pt x="184" y="0"/>
                    </a:lnTo>
                    <a:lnTo>
                      <a:pt x="204" y="0"/>
                    </a:lnTo>
                    <a:lnTo>
                      <a:pt x="220" y="6"/>
                    </a:lnTo>
                    <a:lnTo>
                      <a:pt x="220" y="6"/>
                    </a:lnTo>
                    <a:lnTo>
                      <a:pt x="230" y="12"/>
                    </a:lnTo>
                    <a:lnTo>
                      <a:pt x="234" y="14"/>
                    </a:lnTo>
                    <a:lnTo>
                      <a:pt x="234" y="18"/>
                    </a:lnTo>
                    <a:lnTo>
                      <a:pt x="234" y="20"/>
                    </a:lnTo>
                    <a:lnTo>
                      <a:pt x="234" y="20"/>
                    </a:lnTo>
                    <a:lnTo>
                      <a:pt x="230" y="28"/>
                    </a:lnTo>
                    <a:lnTo>
                      <a:pt x="230" y="28"/>
                    </a:lnTo>
                    <a:lnTo>
                      <a:pt x="220" y="34"/>
                    </a:lnTo>
                    <a:lnTo>
                      <a:pt x="220" y="34"/>
                    </a:lnTo>
                    <a:lnTo>
                      <a:pt x="204" y="38"/>
                    </a:lnTo>
                    <a:lnTo>
                      <a:pt x="184" y="38"/>
                    </a:lnTo>
                    <a:lnTo>
                      <a:pt x="184" y="38"/>
                    </a:lnTo>
                    <a:close/>
                    <a:moveTo>
                      <a:pt x="238" y="124"/>
                    </a:moveTo>
                    <a:lnTo>
                      <a:pt x="324" y="160"/>
                    </a:lnTo>
                    <a:lnTo>
                      <a:pt x="320" y="92"/>
                    </a:lnTo>
                    <a:lnTo>
                      <a:pt x="238" y="124"/>
                    </a:lnTo>
                    <a:close/>
                    <a:moveTo>
                      <a:pt x="212" y="22"/>
                    </a:moveTo>
                    <a:lnTo>
                      <a:pt x="212" y="22"/>
                    </a:lnTo>
                    <a:lnTo>
                      <a:pt x="214" y="22"/>
                    </a:lnTo>
                    <a:lnTo>
                      <a:pt x="214" y="20"/>
                    </a:lnTo>
                    <a:lnTo>
                      <a:pt x="214" y="18"/>
                    </a:lnTo>
                    <a:lnTo>
                      <a:pt x="214" y="18"/>
                    </a:lnTo>
                    <a:lnTo>
                      <a:pt x="214" y="16"/>
                    </a:lnTo>
                    <a:lnTo>
                      <a:pt x="212" y="14"/>
                    </a:lnTo>
                    <a:lnTo>
                      <a:pt x="204" y="10"/>
                    </a:lnTo>
                    <a:lnTo>
                      <a:pt x="204" y="10"/>
                    </a:lnTo>
                    <a:lnTo>
                      <a:pt x="196" y="8"/>
                    </a:lnTo>
                    <a:lnTo>
                      <a:pt x="184" y="6"/>
                    </a:lnTo>
                    <a:lnTo>
                      <a:pt x="184" y="6"/>
                    </a:lnTo>
                    <a:lnTo>
                      <a:pt x="172" y="8"/>
                    </a:lnTo>
                    <a:lnTo>
                      <a:pt x="162" y="10"/>
                    </a:lnTo>
                    <a:lnTo>
                      <a:pt x="162" y="10"/>
                    </a:lnTo>
                    <a:lnTo>
                      <a:pt x="158" y="12"/>
                    </a:lnTo>
                    <a:lnTo>
                      <a:pt x="154" y="16"/>
                    </a:lnTo>
                    <a:lnTo>
                      <a:pt x="154" y="20"/>
                    </a:lnTo>
                    <a:lnTo>
                      <a:pt x="154" y="20"/>
                    </a:lnTo>
                    <a:lnTo>
                      <a:pt x="162" y="28"/>
                    </a:lnTo>
                    <a:lnTo>
                      <a:pt x="162" y="28"/>
                    </a:lnTo>
                    <a:lnTo>
                      <a:pt x="164" y="28"/>
                    </a:lnTo>
                    <a:lnTo>
                      <a:pt x="164" y="28"/>
                    </a:lnTo>
                    <a:lnTo>
                      <a:pt x="174" y="30"/>
                    </a:lnTo>
                    <a:lnTo>
                      <a:pt x="184" y="30"/>
                    </a:lnTo>
                    <a:lnTo>
                      <a:pt x="184" y="30"/>
                    </a:lnTo>
                    <a:lnTo>
                      <a:pt x="196" y="30"/>
                    </a:lnTo>
                    <a:lnTo>
                      <a:pt x="204" y="28"/>
                    </a:lnTo>
                    <a:lnTo>
                      <a:pt x="204" y="28"/>
                    </a:lnTo>
                    <a:lnTo>
                      <a:pt x="212" y="22"/>
                    </a:lnTo>
                    <a:lnTo>
                      <a:pt x="212" y="22"/>
                    </a:lnTo>
                    <a:close/>
                  </a:path>
                </a:pathLst>
              </a:custGeom>
              <a:solidFill>
                <a:srgbClr val="7B5D3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93040" tIns="96522" rIns="193040" bIns="96522" numCol="1" anchor="t" anchorCtr="0" compatLnSpc="1">
                <a:prstTxWarp prst="textNoShape">
                  <a:avLst/>
                </a:prstTxWarp>
              </a:bodyPr>
              <a:lstStyle/>
              <a:p>
                <a:pPr algn="l" defTabSz="1828800" rtl="0"/>
                <a:endParaRPr lang="en-US" sz="20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字魂58号-创中黑" panose="00000500000000000000" pitchFamily="2" charset="-122"/>
                  <a:ea typeface="字魂58号-创中黑" panose="00000500000000000000" pitchFamily="2" charset="-122"/>
                </a:endParaRPr>
              </a:p>
            </p:txBody>
          </p:sp>
          <p:sp>
            <p:nvSpPr>
              <p:cNvPr id="54" name="Freeform 540">
                <a:extLst>
                  <a:ext uri="{FF2B5EF4-FFF2-40B4-BE49-F238E27FC236}">
                    <a16:creationId xmlns:a16="http://schemas.microsoft.com/office/drawing/2014/main" id="{3FF17377-339E-4216-8432-DB9F2A768F5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51816" y="5002121"/>
                <a:ext cx="50657" cy="95235"/>
              </a:xfrm>
              <a:custGeom>
                <a:avLst/>
                <a:gdLst>
                  <a:gd name="T0" fmla="*/ 30 w 50"/>
                  <a:gd name="T1" fmla="*/ 82 h 94"/>
                  <a:gd name="T2" fmla="*/ 0 w 50"/>
                  <a:gd name="T3" fmla="*/ 94 h 94"/>
                  <a:gd name="T4" fmla="*/ 0 w 50"/>
                  <a:gd name="T5" fmla="*/ 10 h 94"/>
                  <a:gd name="T6" fmla="*/ 0 w 50"/>
                  <a:gd name="T7" fmla="*/ 10 h 94"/>
                  <a:gd name="T8" fmla="*/ 20 w 50"/>
                  <a:gd name="T9" fmla="*/ 10 h 94"/>
                  <a:gd name="T10" fmla="*/ 36 w 50"/>
                  <a:gd name="T11" fmla="*/ 6 h 94"/>
                  <a:gd name="T12" fmla="*/ 36 w 50"/>
                  <a:gd name="T13" fmla="*/ 6 h 94"/>
                  <a:gd name="T14" fmla="*/ 46 w 50"/>
                  <a:gd name="T15" fmla="*/ 0 h 94"/>
                  <a:gd name="T16" fmla="*/ 50 w 50"/>
                  <a:gd name="T17" fmla="*/ 0 h 94"/>
                  <a:gd name="T18" fmla="*/ 50 w 50"/>
                  <a:gd name="T19" fmla="*/ 72 h 94"/>
                  <a:gd name="T20" fmla="*/ 26 w 50"/>
                  <a:gd name="T21" fmla="*/ 82 h 94"/>
                  <a:gd name="T22" fmla="*/ 30 w 50"/>
                  <a:gd name="T23" fmla="*/ 82 h 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50" h="94">
                    <a:moveTo>
                      <a:pt x="30" y="82"/>
                    </a:moveTo>
                    <a:lnTo>
                      <a:pt x="0" y="94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20" y="10"/>
                    </a:lnTo>
                    <a:lnTo>
                      <a:pt x="36" y="6"/>
                    </a:lnTo>
                    <a:lnTo>
                      <a:pt x="36" y="6"/>
                    </a:lnTo>
                    <a:lnTo>
                      <a:pt x="46" y="0"/>
                    </a:lnTo>
                    <a:lnTo>
                      <a:pt x="50" y="0"/>
                    </a:lnTo>
                    <a:lnTo>
                      <a:pt x="50" y="72"/>
                    </a:lnTo>
                    <a:lnTo>
                      <a:pt x="26" y="82"/>
                    </a:lnTo>
                    <a:lnTo>
                      <a:pt x="30" y="82"/>
                    </a:lnTo>
                    <a:close/>
                  </a:path>
                </a:pathLst>
              </a:custGeom>
              <a:solidFill>
                <a:srgbClr val="F1EEE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93040" tIns="96522" rIns="193040" bIns="96522" numCol="1" anchor="t" anchorCtr="0" compatLnSpc="1">
                <a:prstTxWarp prst="textNoShape">
                  <a:avLst/>
                </a:prstTxWarp>
              </a:bodyPr>
              <a:lstStyle/>
              <a:p>
                <a:pPr algn="l" defTabSz="1828800" rtl="0"/>
                <a:endParaRPr lang="en-US" sz="20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字魂58号-创中黑" panose="00000500000000000000" pitchFamily="2" charset="-122"/>
                  <a:ea typeface="字魂58号-创中黑" panose="00000500000000000000" pitchFamily="2" charset="-122"/>
                </a:endParaRPr>
              </a:p>
            </p:txBody>
          </p:sp>
          <p:sp>
            <p:nvSpPr>
              <p:cNvPr id="55" name="Freeform 541">
                <a:extLst>
                  <a:ext uri="{FF2B5EF4-FFF2-40B4-BE49-F238E27FC236}">
                    <a16:creationId xmlns:a16="http://schemas.microsoft.com/office/drawing/2014/main" id="{34EF7405-C31E-46C5-B773-596BCDDB440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01159" y="4996042"/>
                <a:ext cx="50657" cy="107393"/>
              </a:xfrm>
              <a:custGeom>
                <a:avLst/>
                <a:gdLst>
                  <a:gd name="T0" fmla="*/ 50 w 50"/>
                  <a:gd name="T1" fmla="*/ 100 h 106"/>
                  <a:gd name="T2" fmla="*/ 34 w 50"/>
                  <a:gd name="T3" fmla="*/ 106 h 106"/>
                  <a:gd name="T4" fmla="*/ 0 w 50"/>
                  <a:gd name="T5" fmla="*/ 94 h 106"/>
                  <a:gd name="T6" fmla="*/ 0 w 50"/>
                  <a:gd name="T7" fmla="*/ 42 h 106"/>
                  <a:gd name="T8" fmla="*/ 4 w 50"/>
                  <a:gd name="T9" fmla="*/ 42 h 106"/>
                  <a:gd name="T10" fmla="*/ 4 w 50"/>
                  <a:gd name="T11" fmla="*/ 18 h 106"/>
                  <a:gd name="T12" fmla="*/ 0 w 50"/>
                  <a:gd name="T13" fmla="*/ 18 h 106"/>
                  <a:gd name="T14" fmla="*/ 0 w 50"/>
                  <a:gd name="T15" fmla="*/ 0 h 106"/>
                  <a:gd name="T16" fmla="*/ 0 w 50"/>
                  <a:gd name="T17" fmla="*/ 0 h 106"/>
                  <a:gd name="T18" fmla="*/ 6 w 50"/>
                  <a:gd name="T19" fmla="*/ 6 h 106"/>
                  <a:gd name="T20" fmla="*/ 16 w 50"/>
                  <a:gd name="T21" fmla="*/ 12 h 106"/>
                  <a:gd name="T22" fmla="*/ 16 w 50"/>
                  <a:gd name="T23" fmla="*/ 12 h 106"/>
                  <a:gd name="T24" fmla="*/ 16 w 50"/>
                  <a:gd name="T25" fmla="*/ 12 h 106"/>
                  <a:gd name="T26" fmla="*/ 32 w 50"/>
                  <a:gd name="T27" fmla="*/ 16 h 106"/>
                  <a:gd name="T28" fmla="*/ 50 w 50"/>
                  <a:gd name="T29" fmla="*/ 16 h 106"/>
                  <a:gd name="T30" fmla="*/ 50 w 50"/>
                  <a:gd name="T31" fmla="*/ 100 h 10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50" h="106">
                    <a:moveTo>
                      <a:pt x="50" y="100"/>
                    </a:moveTo>
                    <a:lnTo>
                      <a:pt x="34" y="106"/>
                    </a:lnTo>
                    <a:lnTo>
                      <a:pt x="0" y="94"/>
                    </a:lnTo>
                    <a:lnTo>
                      <a:pt x="0" y="42"/>
                    </a:lnTo>
                    <a:lnTo>
                      <a:pt x="4" y="42"/>
                    </a:lnTo>
                    <a:lnTo>
                      <a:pt x="4" y="18"/>
                    </a:lnTo>
                    <a:lnTo>
                      <a:pt x="0" y="18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16" y="12"/>
                    </a:lnTo>
                    <a:lnTo>
                      <a:pt x="16" y="12"/>
                    </a:lnTo>
                    <a:lnTo>
                      <a:pt x="16" y="12"/>
                    </a:lnTo>
                    <a:lnTo>
                      <a:pt x="32" y="16"/>
                    </a:lnTo>
                    <a:lnTo>
                      <a:pt x="50" y="16"/>
                    </a:lnTo>
                    <a:lnTo>
                      <a:pt x="50" y="100"/>
                    </a:lnTo>
                    <a:close/>
                  </a:path>
                </a:pathLst>
              </a:custGeom>
              <a:solidFill>
                <a:srgbClr val="BCBEC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193040" tIns="96522" rIns="193040" bIns="96522" numCol="1" anchor="t" anchorCtr="0" compatLnSpc="1">
                <a:prstTxWarp prst="textNoShape">
                  <a:avLst/>
                </a:prstTxWarp>
              </a:bodyPr>
              <a:lstStyle/>
              <a:p>
                <a:pPr algn="l" defTabSz="1828800" rtl="0"/>
                <a:endParaRPr lang="en-US" sz="20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字魂58号-创中黑" panose="00000500000000000000" pitchFamily="2" charset="-122"/>
                  <a:ea typeface="字魂58号-创中黑" panose="00000500000000000000" pitchFamily="2" charset="-122"/>
                </a:endParaRPr>
              </a:p>
            </p:txBody>
          </p:sp>
        </p:grpSp>
        <p:grpSp>
          <p:nvGrpSpPr>
            <p:cNvPr id="42" name="Group 62">
              <a:extLst>
                <a:ext uri="{FF2B5EF4-FFF2-40B4-BE49-F238E27FC236}">
                  <a16:creationId xmlns:a16="http://schemas.microsoft.com/office/drawing/2014/main" id="{08D8B7E4-3207-4009-9439-475621CF9416}"/>
                </a:ext>
              </a:extLst>
            </p:cNvPr>
            <p:cNvGrpSpPr/>
            <p:nvPr/>
          </p:nvGrpSpPr>
          <p:grpSpPr>
            <a:xfrm>
              <a:off x="660399" y="2063949"/>
              <a:ext cx="2330196" cy="3009148"/>
              <a:chOff x="498861" y="2031592"/>
              <a:chExt cx="2301858" cy="2972554"/>
            </a:xfrm>
            <a:solidFill>
              <a:schemeClr val="bg2">
                <a:lumMod val="10000"/>
              </a:schemeClr>
            </a:solidFill>
            <a:effectLst>
              <a:outerShdw blurRad="50800" dist="38100" dir="18900000" algn="bl" rotWithShape="0">
                <a:prstClr val="black">
                  <a:alpha val="40000"/>
                </a:prstClr>
              </a:outerShdw>
            </a:effectLst>
          </p:grpSpPr>
          <p:sp>
            <p:nvSpPr>
              <p:cNvPr id="43" name="Freeform 529">
                <a:extLst>
                  <a:ext uri="{FF2B5EF4-FFF2-40B4-BE49-F238E27FC236}">
                    <a16:creationId xmlns:a16="http://schemas.microsoft.com/office/drawing/2014/main" id="{5D5CAE17-CF08-4A11-8102-72C7D8FB7D44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1668027" y="2035645"/>
                <a:ext cx="1132692" cy="2863136"/>
              </a:xfrm>
              <a:custGeom>
                <a:avLst/>
                <a:gdLst>
                  <a:gd name="T0" fmla="*/ 64 w 1118"/>
                  <a:gd name="T1" fmla="*/ 2820 h 2826"/>
                  <a:gd name="T2" fmla="*/ 152 w 1118"/>
                  <a:gd name="T3" fmla="*/ 2798 h 2826"/>
                  <a:gd name="T4" fmla="*/ 190 w 1118"/>
                  <a:gd name="T5" fmla="*/ 2780 h 2826"/>
                  <a:gd name="T6" fmla="*/ 238 w 1118"/>
                  <a:gd name="T7" fmla="*/ 2750 h 2826"/>
                  <a:gd name="T8" fmla="*/ 258 w 1118"/>
                  <a:gd name="T9" fmla="*/ 2728 h 2826"/>
                  <a:gd name="T10" fmla="*/ 274 w 1118"/>
                  <a:gd name="T11" fmla="*/ 2690 h 2826"/>
                  <a:gd name="T12" fmla="*/ 770 w 1118"/>
                  <a:gd name="T13" fmla="*/ 1686 h 2826"/>
                  <a:gd name="T14" fmla="*/ 820 w 1118"/>
                  <a:gd name="T15" fmla="*/ 1556 h 2826"/>
                  <a:gd name="T16" fmla="*/ 868 w 1118"/>
                  <a:gd name="T17" fmla="*/ 1350 h 2826"/>
                  <a:gd name="T18" fmla="*/ 884 w 1118"/>
                  <a:gd name="T19" fmla="*/ 1128 h 2826"/>
                  <a:gd name="T20" fmla="*/ 880 w 1118"/>
                  <a:gd name="T21" fmla="*/ 1012 h 2826"/>
                  <a:gd name="T22" fmla="*/ 858 w 1118"/>
                  <a:gd name="T23" fmla="*/ 846 h 2826"/>
                  <a:gd name="T24" fmla="*/ 818 w 1118"/>
                  <a:gd name="T25" fmla="*/ 692 h 2826"/>
                  <a:gd name="T26" fmla="*/ 760 w 1118"/>
                  <a:gd name="T27" fmla="*/ 546 h 2826"/>
                  <a:gd name="T28" fmla="*/ 682 w 1118"/>
                  <a:gd name="T29" fmla="*/ 410 h 2826"/>
                  <a:gd name="T30" fmla="*/ 618 w 1118"/>
                  <a:gd name="T31" fmla="*/ 326 h 2826"/>
                  <a:gd name="T32" fmla="*/ 526 w 1118"/>
                  <a:gd name="T33" fmla="*/ 222 h 2826"/>
                  <a:gd name="T34" fmla="*/ 428 w 1118"/>
                  <a:gd name="T35" fmla="*/ 140 h 2826"/>
                  <a:gd name="T36" fmla="*/ 322 w 1118"/>
                  <a:gd name="T37" fmla="*/ 74 h 2826"/>
                  <a:gd name="T38" fmla="*/ 210 w 1118"/>
                  <a:gd name="T39" fmla="*/ 30 h 2826"/>
                  <a:gd name="T40" fmla="*/ 90 w 1118"/>
                  <a:gd name="T41" fmla="*/ 4 h 2826"/>
                  <a:gd name="T42" fmla="*/ 102 w 1118"/>
                  <a:gd name="T43" fmla="*/ 4 h 2826"/>
                  <a:gd name="T44" fmla="*/ 256 w 1118"/>
                  <a:gd name="T45" fmla="*/ 28 h 2826"/>
                  <a:gd name="T46" fmla="*/ 400 w 1118"/>
                  <a:gd name="T47" fmla="*/ 72 h 2826"/>
                  <a:gd name="T48" fmla="*/ 536 w 1118"/>
                  <a:gd name="T49" fmla="*/ 138 h 2826"/>
                  <a:gd name="T50" fmla="*/ 664 w 1118"/>
                  <a:gd name="T51" fmla="*/ 222 h 2826"/>
                  <a:gd name="T52" fmla="*/ 784 w 1118"/>
                  <a:gd name="T53" fmla="*/ 328 h 2826"/>
                  <a:gd name="T54" fmla="*/ 862 w 1118"/>
                  <a:gd name="T55" fmla="*/ 414 h 2826"/>
                  <a:gd name="T56" fmla="*/ 960 w 1118"/>
                  <a:gd name="T57" fmla="*/ 550 h 2826"/>
                  <a:gd name="T58" fmla="*/ 1034 w 1118"/>
                  <a:gd name="T59" fmla="*/ 696 h 2826"/>
                  <a:gd name="T60" fmla="*/ 1084 w 1118"/>
                  <a:gd name="T61" fmla="*/ 852 h 2826"/>
                  <a:gd name="T62" fmla="*/ 1112 w 1118"/>
                  <a:gd name="T63" fmla="*/ 1016 h 2826"/>
                  <a:gd name="T64" fmla="*/ 1118 w 1118"/>
                  <a:gd name="T65" fmla="*/ 1132 h 2826"/>
                  <a:gd name="T66" fmla="*/ 1098 w 1118"/>
                  <a:gd name="T67" fmla="*/ 1356 h 2826"/>
                  <a:gd name="T68" fmla="*/ 1050 w 1118"/>
                  <a:gd name="T69" fmla="*/ 1528 h 2826"/>
                  <a:gd name="T70" fmla="*/ 1008 w 1118"/>
                  <a:gd name="T71" fmla="*/ 1626 h 2826"/>
                  <a:gd name="T72" fmla="*/ 974 w 1118"/>
                  <a:gd name="T73" fmla="*/ 1690 h 2826"/>
                  <a:gd name="T74" fmla="*/ 350 w 1118"/>
                  <a:gd name="T75" fmla="*/ 2690 h 2826"/>
                  <a:gd name="T76" fmla="*/ 338 w 1118"/>
                  <a:gd name="T77" fmla="*/ 2716 h 2826"/>
                  <a:gd name="T78" fmla="*/ 318 w 1118"/>
                  <a:gd name="T79" fmla="*/ 2740 h 2826"/>
                  <a:gd name="T80" fmla="*/ 266 w 1118"/>
                  <a:gd name="T81" fmla="*/ 2772 h 2826"/>
                  <a:gd name="T82" fmla="*/ 218 w 1118"/>
                  <a:gd name="T83" fmla="*/ 2792 h 2826"/>
                  <a:gd name="T84" fmla="*/ 138 w 1118"/>
                  <a:gd name="T85" fmla="*/ 2812 h 2826"/>
                  <a:gd name="T86" fmla="*/ 48 w 1118"/>
                  <a:gd name="T87" fmla="*/ 2824 h 2826"/>
                  <a:gd name="T88" fmla="*/ 0 w 1118"/>
                  <a:gd name="T89" fmla="*/ 2826 h 2826"/>
                  <a:gd name="T90" fmla="*/ 24 w 1118"/>
                  <a:gd name="T91" fmla="*/ 2 h 2826"/>
                  <a:gd name="T92" fmla="*/ 90 w 1118"/>
                  <a:gd name="T93" fmla="*/ 26 h 2826"/>
                  <a:gd name="T94" fmla="*/ 152 w 1118"/>
                  <a:gd name="T95" fmla="*/ 68 h 2826"/>
                  <a:gd name="T96" fmla="*/ 210 w 1118"/>
                  <a:gd name="T97" fmla="*/ 134 h 2826"/>
                  <a:gd name="T98" fmla="*/ 266 w 1118"/>
                  <a:gd name="T99" fmla="*/ 220 h 2826"/>
                  <a:gd name="T100" fmla="*/ 316 w 1118"/>
                  <a:gd name="T101" fmla="*/ 326 h 2826"/>
                  <a:gd name="T102" fmla="*/ 350 w 1118"/>
                  <a:gd name="T103" fmla="*/ 412 h 2826"/>
                  <a:gd name="T104" fmla="*/ 390 w 1118"/>
                  <a:gd name="T105" fmla="*/ 548 h 2826"/>
                  <a:gd name="T106" fmla="*/ 422 w 1118"/>
                  <a:gd name="T107" fmla="*/ 694 h 2826"/>
                  <a:gd name="T108" fmla="*/ 448 w 1118"/>
                  <a:gd name="T109" fmla="*/ 904 h 2826"/>
                  <a:gd name="T110" fmla="*/ 456 w 1118"/>
                  <a:gd name="T111" fmla="*/ 1130 h 2826"/>
                  <a:gd name="T112" fmla="*/ 448 w 1118"/>
                  <a:gd name="T113" fmla="*/ 1354 h 2826"/>
                  <a:gd name="T114" fmla="*/ 422 w 1118"/>
                  <a:gd name="T115" fmla="*/ 1560 h 2826"/>
                  <a:gd name="T116" fmla="*/ 396 w 1118"/>
                  <a:gd name="T117" fmla="*/ 1688 h 2826"/>
                  <a:gd name="T118" fmla="*/ 136 w 1118"/>
                  <a:gd name="T119" fmla="*/ 2690 h 2826"/>
                  <a:gd name="T120" fmla="*/ 122 w 1118"/>
                  <a:gd name="T121" fmla="*/ 2740 h 2826"/>
                  <a:gd name="T122" fmla="*/ 90 w 1118"/>
                  <a:gd name="T123" fmla="*/ 2782 h 2826"/>
                  <a:gd name="T124" fmla="*/ 26 w 1118"/>
                  <a:gd name="T125" fmla="*/ 2820 h 28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118" h="2826">
                    <a:moveTo>
                      <a:pt x="14" y="2826"/>
                    </a:moveTo>
                    <a:lnTo>
                      <a:pt x="14" y="2826"/>
                    </a:lnTo>
                    <a:lnTo>
                      <a:pt x="64" y="2820"/>
                    </a:lnTo>
                    <a:lnTo>
                      <a:pt x="110" y="2812"/>
                    </a:lnTo>
                    <a:lnTo>
                      <a:pt x="132" y="2806"/>
                    </a:lnTo>
                    <a:lnTo>
                      <a:pt x="152" y="2798"/>
                    </a:lnTo>
                    <a:lnTo>
                      <a:pt x="172" y="2790"/>
                    </a:lnTo>
                    <a:lnTo>
                      <a:pt x="190" y="2780"/>
                    </a:lnTo>
                    <a:lnTo>
                      <a:pt x="190" y="2780"/>
                    </a:lnTo>
                    <a:lnTo>
                      <a:pt x="208" y="2770"/>
                    </a:lnTo>
                    <a:lnTo>
                      <a:pt x="224" y="2760"/>
                    </a:lnTo>
                    <a:lnTo>
                      <a:pt x="238" y="2750"/>
                    </a:lnTo>
                    <a:lnTo>
                      <a:pt x="250" y="2740"/>
                    </a:lnTo>
                    <a:lnTo>
                      <a:pt x="250" y="2740"/>
                    </a:lnTo>
                    <a:lnTo>
                      <a:pt x="258" y="2728"/>
                    </a:lnTo>
                    <a:lnTo>
                      <a:pt x="266" y="2716"/>
                    </a:lnTo>
                    <a:lnTo>
                      <a:pt x="272" y="2704"/>
                    </a:lnTo>
                    <a:lnTo>
                      <a:pt x="274" y="2690"/>
                    </a:lnTo>
                    <a:lnTo>
                      <a:pt x="738" y="1752"/>
                    </a:lnTo>
                    <a:lnTo>
                      <a:pt x="738" y="1752"/>
                    </a:lnTo>
                    <a:lnTo>
                      <a:pt x="770" y="1686"/>
                    </a:lnTo>
                    <a:lnTo>
                      <a:pt x="770" y="1686"/>
                    </a:lnTo>
                    <a:lnTo>
                      <a:pt x="796" y="1622"/>
                    </a:lnTo>
                    <a:lnTo>
                      <a:pt x="820" y="1556"/>
                    </a:lnTo>
                    <a:lnTo>
                      <a:pt x="840" y="1490"/>
                    </a:lnTo>
                    <a:lnTo>
                      <a:pt x="856" y="1420"/>
                    </a:lnTo>
                    <a:lnTo>
                      <a:pt x="868" y="1350"/>
                    </a:lnTo>
                    <a:lnTo>
                      <a:pt x="878" y="1278"/>
                    </a:lnTo>
                    <a:lnTo>
                      <a:pt x="884" y="1204"/>
                    </a:lnTo>
                    <a:lnTo>
                      <a:pt x="884" y="1128"/>
                    </a:lnTo>
                    <a:lnTo>
                      <a:pt x="884" y="1128"/>
                    </a:lnTo>
                    <a:lnTo>
                      <a:pt x="884" y="1068"/>
                    </a:lnTo>
                    <a:lnTo>
                      <a:pt x="880" y="1012"/>
                    </a:lnTo>
                    <a:lnTo>
                      <a:pt x="876" y="956"/>
                    </a:lnTo>
                    <a:lnTo>
                      <a:pt x="868" y="900"/>
                    </a:lnTo>
                    <a:lnTo>
                      <a:pt x="858" y="846"/>
                    </a:lnTo>
                    <a:lnTo>
                      <a:pt x="848" y="794"/>
                    </a:lnTo>
                    <a:lnTo>
                      <a:pt x="834" y="742"/>
                    </a:lnTo>
                    <a:lnTo>
                      <a:pt x="818" y="692"/>
                    </a:lnTo>
                    <a:lnTo>
                      <a:pt x="800" y="642"/>
                    </a:lnTo>
                    <a:lnTo>
                      <a:pt x="782" y="594"/>
                    </a:lnTo>
                    <a:lnTo>
                      <a:pt x="760" y="546"/>
                    </a:lnTo>
                    <a:lnTo>
                      <a:pt x="736" y="500"/>
                    </a:lnTo>
                    <a:lnTo>
                      <a:pt x="710" y="454"/>
                    </a:lnTo>
                    <a:lnTo>
                      <a:pt x="682" y="410"/>
                    </a:lnTo>
                    <a:lnTo>
                      <a:pt x="652" y="368"/>
                    </a:lnTo>
                    <a:lnTo>
                      <a:pt x="618" y="326"/>
                    </a:lnTo>
                    <a:lnTo>
                      <a:pt x="618" y="326"/>
                    </a:lnTo>
                    <a:lnTo>
                      <a:pt x="588" y="290"/>
                    </a:lnTo>
                    <a:lnTo>
                      <a:pt x="558" y="254"/>
                    </a:lnTo>
                    <a:lnTo>
                      <a:pt x="526" y="222"/>
                    </a:lnTo>
                    <a:lnTo>
                      <a:pt x="494" y="192"/>
                    </a:lnTo>
                    <a:lnTo>
                      <a:pt x="460" y="164"/>
                    </a:lnTo>
                    <a:lnTo>
                      <a:pt x="428" y="140"/>
                    </a:lnTo>
                    <a:lnTo>
                      <a:pt x="392" y="116"/>
                    </a:lnTo>
                    <a:lnTo>
                      <a:pt x="358" y="94"/>
                    </a:lnTo>
                    <a:lnTo>
                      <a:pt x="322" y="74"/>
                    </a:lnTo>
                    <a:lnTo>
                      <a:pt x="284" y="58"/>
                    </a:lnTo>
                    <a:lnTo>
                      <a:pt x="248" y="42"/>
                    </a:lnTo>
                    <a:lnTo>
                      <a:pt x="210" y="30"/>
                    </a:lnTo>
                    <a:lnTo>
                      <a:pt x="170" y="18"/>
                    </a:lnTo>
                    <a:lnTo>
                      <a:pt x="130" y="10"/>
                    </a:lnTo>
                    <a:lnTo>
                      <a:pt x="90" y="4"/>
                    </a:lnTo>
                    <a:lnTo>
                      <a:pt x="50" y="0"/>
                    </a:lnTo>
                    <a:lnTo>
                      <a:pt x="50" y="0"/>
                    </a:lnTo>
                    <a:lnTo>
                      <a:pt x="102" y="4"/>
                    </a:lnTo>
                    <a:lnTo>
                      <a:pt x="154" y="10"/>
                    </a:lnTo>
                    <a:lnTo>
                      <a:pt x="206" y="18"/>
                    </a:lnTo>
                    <a:lnTo>
                      <a:pt x="256" y="28"/>
                    </a:lnTo>
                    <a:lnTo>
                      <a:pt x="304" y="40"/>
                    </a:lnTo>
                    <a:lnTo>
                      <a:pt x="352" y="56"/>
                    </a:lnTo>
                    <a:lnTo>
                      <a:pt x="400" y="72"/>
                    </a:lnTo>
                    <a:lnTo>
                      <a:pt x="446" y="92"/>
                    </a:lnTo>
                    <a:lnTo>
                      <a:pt x="492" y="114"/>
                    </a:lnTo>
                    <a:lnTo>
                      <a:pt x="536" y="138"/>
                    </a:lnTo>
                    <a:lnTo>
                      <a:pt x="580" y="164"/>
                    </a:lnTo>
                    <a:lnTo>
                      <a:pt x="622" y="192"/>
                    </a:lnTo>
                    <a:lnTo>
                      <a:pt x="664" y="222"/>
                    </a:lnTo>
                    <a:lnTo>
                      <a:pt x="706" y="256"/>
                    </a:lnTo>
                    <a:lnTo>
                      <a:pt x="744" y="290"/>
                    </a:lnTo>
                    <a:lnTo>
                      <a:pt x="784" y="328"/>
                    </a:lnTo>
                    <a:lnTo>
                      <a:pt x="784" y="328"/>
                    </a:lnTo>
                    <a:lnTo>
                      <a:pt x="824" y="370"/>
                    </a:lnTo>
                    <a:lnTo>
                      <a:pt x="862" y="414"/>
                    </a:lnTo>
                    <a:lnTo>
                      <a:pt x="898" y="458"/>
                    </a:lnTo>
                    <a:lnTo>
                      <a:pt x="930" y="504"/>
                    </a:lnTo>
                    <a:lnTo>
                      <a:pt x="960" y="550"/>
                    </a:lnTo>
                    <a:lnTo>
                      <a:pt x="986" y="598"/>
                    </a:lnTo>
                    <a:lnTo>
                      <a:pt x="1012" y="646"/>
                    </a:lnTo>
                    <a:lnTo>
                      <a:pt x="1034" y="696"/>
                    </a:lnTo>
                    <a:lnTo>
                      <a:pt x="1054" y="746"/>
                    </a:lnTo>
                    <a:lnTo>
                      <a:pt x="1070" y="798"/>
                    </a:lnTo>
                    <a:lnTo>
                      <a:pt x="1084" y="852"/>
                    </a:lnTo>
                    <a:lnTo>
                      <a:pt x="1096" y="906"/>
                    </a:lnTo>
                    <a:lnTo>
                      <a:pt x="1106" y="960"/>
                    </a:lnTo>
                    <a:lnTo>
                      <a:pt x="1112" y="1016"/>
                    </a:lnTo>
                    <a:lnTo>
                      <a:pt x="1116" y="1074"/>
                    </a:lnTo>
                    <a:lnTo>
                      <a:pt x="1118" y="1132"/>
                    </a:lnTo>
                    <a:lnTo>
                      <a:pt x="1118" y="1132"/>
                    </a:lnTo>
                    <a:lnTo>
                      <a:pt x="1114" y="1208"/>
                    </a:lnTo>
                    <a:lnTo>
                      <a:pt x="1108" y="1282"/>
                    </a:lnTo>
                    <a:lnTo>
                      <a:pt x="1098" y="1356"/>
                    </a:lnTo>
                    <a:lnTo>
                      <a:pt x="1082" y="1426"/>
                    </a:lnTo>
                    <a:lnTo>
                      <a:pt x="1062" y="1494"/>
                    </a:lnTo>
                    <a:lnTo>
                      <a:pt x="1050" y="1528"/>
                    </a:lnTo>
                    <a:lnTo>
                      <a:pt x="1038" y="1562"/>
                    </a:lnTo>
                    <a:lnTo>
                      <a:pt x="1024" y="1594"/>
                    </a:lnTo>
                    <a:lnTo>
                      <a:pt x="1008" y="1626"/>
                    </a:lnTo>
                    <a:lnTo>
                      <a:pt x="992" y="1658"/>
                    </a:lnTo>
                    <a:lnTo>
                      <a:pt x="974" y="1690"/>
                    </a:lnTo>
                    <a:lnTo>
                      <a:pt x="974" y="1690"/>
                    </a:lnTo>
                    <a:lnTo>
                      <a:pt x="954" y="1724"/>
                    </a:lnTo>
                    <a:lnTo>
                      <a:pt x="932" y="1756"/>
                    </a:lnTo>
                    <a:lnTo>
                      <a:pt x="350" y="2690"/>
                    </a:lnTo>
                    <a:lnTo>
                      <a:pt x="350" y="2690"/>
                    </a:lnTo>
                    <a:lnTo>
                      <a:pt x="346" y="2704"/>
                    </a:lnTo>
                    <a:lnTo>
                      <a:pt x="338" y="2716"/>
                    </a:lnTo>
                    <a:lnTo>
                      <a:pt x="330" y="2728"/>
                    </a:lnTo>
                    <a:lnTo>
                      <a:pt x="318" y="2740"/>
                    </a:lnTo>
                    <a:lnTo>
                      <a:pt x="318" y="2740"/>
                    </a:lnTo>
                    <a:lnTo>
                      <a:pt x="304" y="2752"/>
                    </a:lnTo>
                    <a:lnTo>
                      <a:pt x="286" y="2762"/>
                    </a:lnTo>
                    <a:lnTo>
                      <a:pt x="266" y="2772"/>
                    </a:lnTo>
                    <a:lnTo>
                      <a:pt x="244" y="2782"/>
                    </a:lnTo>
                    <a:lnTo>
                      <a:pt x="244" y="2782"/>
                    </a:lnTo>
                    <a:lnTo>
                      <a:pt x="218" y="2792"/>
                    </a:lnTo>
                    <a:lnTo>
                      <a:pt x="194" y="2800"/>
                    </a:lnTo>
                    <a:lnTo>
                      <a:pt x="166" y="2806"/>
                    </a:lnTo>
                    <a:lnTo>
                      <a:pt x="138" y="2812"/>
                    </a:lnTo>
                    <a:lnTo>
                      <a:pt x="110" y="2818"/>
                    </a:lnTo>
                    <a:lnTo>
                      <a:pt x="78" y="2822"/>
                    </a:lnTo>
                    <a:lnTo>
                      <a:pt x="48" y="2824"/>
                    </a:lnTo>
                    <a:lnTo>
                      <a:pt x="14" y="2826"/>
                    </a:lnTo>
                    <a:lnTo>
                      <a:pt x="14" y="2826"/>
                    </a:lnTo>
                    <a:close/>
                    <a:moveTo>
                      <a:pt x="0" y="2826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24" y="2"/>
                    </a:lnTo>
                    <a:lnTo>
                      <a:pt x="46" y="8"/>
                    </a:lnTo>
                    <a:lnTo>
                      <a:pt x="68" y="16"/>
                    </a:lnTo>
                    <a:lnTo>
                      <a:pt x="90" y="26"/>
                    </a:lnTo>
                    <a:lnTo>
                      <a:pt x="112" y="38"/>
                    </a:lnTo>
                    <a:lnTo>
                      <a:pt x="132" y="52"/>
                    </a:lnTo>
                    <a:lnTo>
                      <a:pt x="152" y="68"/>
                    </a:lnTo>
                    <a:lnTo>
                      <a:pt x="172" y="88"/>
                    </a:lnTo>
                    <a:lnTo>
                      <a:pt x="192" y="110"/>
                    </a:lnTo>
                    <a:lnTo>
                      <a:pt x="210" y="134"/>
                    </a:lnTo>
                    <a:lnTo>
                      <a:pt x="230" y="160"/>
                    </a:lnTo>
                    <a:lnTo>
                      <a:pt x="248" y="188"/>
                    </a:lnTo>
                    <a:lnTo>
                      <a:pt x="266" y="220"/>
                    </a:lnTo>
                    <a:lnTo>
                      <a:pt x="284" y="252"/>
                    </a:lnTo>
                    <a:lnTo>
                      <a:pt x="300" y="288"/>
                    </a:lnTo>
                    <a:lnTo>
                      <a:pt x="316" y="326"/>
                    </a:lnTo>
                    <a:lnTo>
                      <a:pt x="316" y="326"/>
                    </a:lnTo>
                    <a:lnTo>
                      <a:pt x="334" y="368"/>
                    </a:lnTo>
                    <a:lnTo>
                      <a:pt x="350" y="412"/>
                    </a:lnTo>
                    <a:lnTo>
                      <a:pt x="364" y="456"/>
                    </a:lnTo>
                    <a:lnTo>
                      <a:pt x="378" y="502"/>
                    </a:lnTo>
                    <a:lnTo>
                      <a:pt x="390" y="548"/>
                    </a:lnTo>
                    <a:lnTo>
                      <a:pt x="402" y="596"/>
                    </a:lnTo>
                    <a:lnTo>
                      <a:pt x="412" y="644"/>
                    </a:lnTo>
                    <a:lnTo>
                      <a:pt x="422" y="694"/>
                    </a:lnTo>
                    <a:lnTo>
                      <a:pt x="430" y="744"/>
                    </a:lnTo>
                    <a:lnTo>
                      <a:pt x="436" y="796"/>
                    </a:lnTo>
                    <a:lnTo>
                      <a:pt x="448" y="904"/>
                    </a:lnTo>
                    <a:lnTo>
                      <a:pt x="454" y="1016"/>
                    </a:lnTo>
                    <a:lnTo>
                      <a:pt x="456" y="1130"/>
                    </a:lnTo>
                    <a:lnTo>
                      <a:pt x="456" y="1130"/>
                    </a:lnTo>
                    <a:lnTo>
                      <a:pt x="456" y="1206"/>
                    </a:lnTo>
                    <a:lnTo>
                      <a:pt x="452" y="1280"/>
                    </a:lnTo>
                    <a:lnTo>
                      <a:pt x="448" y="1354"/>
                    </a:lnTo>
                    <a:lnTo>
                      <a:pt x="442" y="1424"/>
                    </a:lnTo>
                    <a:lnTo>
                      <a:pt x="434" y="1492"/>
                    </a:lnTo>
                    <a:lnTo>
                      <a:pt x="422" y="1560"/>
                    </a:lnTo>
                    <a:lnTo>
                      <a:pt x="410" y="1624"/>
                    </a:lnTo>
                    <a:lnTo>
                      <a:pt x="396" y="1688"/>
                    </a:lnTo>
                    <a:lnTo>
                      <a:pt x="396" y="1688"/>
                    </a:lnTo>
                    <a:lnTo>
                      <a:pt x="380" y="1756"/>
                    </a:lnTo>
                    <a:lnTo>
                      <a:pt x="136" y="2690"/>
                    </a:lnTo>
                    <a:lnTo>
                      <a:pt x="136" y="2690"/>
                    </a:lnTo>
                    <a:lnTo>
                      <a:pt x="130" y="2716"/>
                    </a:lnTo>
                    <a:lnTo>
                      <a:pt x="122" y="2740"/>
                    </a:lnTo>
                    <a:lnTo>
                      <a:pt x="122" y="2740"/>
                    </a:lnTo>
                    <a:lnTo>
                      <a:pt x="108" y="2762"/>
                    </a:lnTo>
                    <a:lnTo>
                      <a:pt x="90" y="2782"/>
                    </a:lnTo>
                    <a:lnTo>
                      <a:pt x="90" y="2782"/>
                    </a:lnTo>
                    <a:lnTo>
                      <a:pt x="70" y="2798"/>
                    </a:lnTo>
                    <a:lnTo>
                      <a:pt x="48" y="2812"/>
                    </a:lnTo>
                    <a:lnTo>
                      <a:pt x="26" y="2820"/>
                    </a:lnTo>
                    <a:lnTo>
                      <a:pt x="0" y="2826"/>
                    </a:lnTo>
                    <a:lnTo>
                      <a:pt x="0" y="2826"/>
                    </a:lnTo>
                    <a:close/>
                  </a:path>
                </a:pathLst>
              </a:custGeom>
              <a:solidFill>
                <a:srgbClr val="ECCEC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defTabSz="1828800" rtl="0"/>
                <a:endParaRPr lang="en-US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字魂58号-创中黑" panose="00000500000000000000" pitchFamily="2" charset="-122"/>
                  <a:ea typeface="字魂58号-创中黑" panose="00000500000000000000" pitchFamily="2" charset="-122"/>
                </a:endParaRPr>
              </a:p>
            </p:txBody>
          </p:sp>
          <p:sp>
            <p:nvSpPr>
              <p:cNvPr id="44" name="Freeform 530">
                <a:extLst>
                  <a:ext uri="{FF2B5EF4-FFF2-40B4-BE49-F238E27FC236}">
                    <a16:creationId xmlns:a16="http://schemas.microsoft.com/office/drawing/2014/main" id="{AE4229AD-2C90-4C4A-9ACF-6900E9EC9B5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68027" y="2031592"/>
                <a:ext cx="895617" cy="2867188"/>
              </a:xfrm>
              <a:custGeom>
                <a:avLst/>
                <a:gdLst>
                  <a:gd name="T0" fmla="*/ 0 w 884"/>
                  <a:gd name="T1" fmla="*/ 2830 h 2830"/>
                  <a:gd name="T2" fmla="*/ 48 w 884"/>
                  <a:gd name="T3" fmla="*/ 2816 h 2830"/>
                  <a:gd name="T4" fmla="*/ 90 w 884"/>
                  <a:gd name="T5" fmla="*/ 2786 h 2830"/>
                  <a:gd name="T6" fmla="*/ 108 w 884"/>
                  <a:gd name="T7" fmla="*/ 2766 h 2830"/>
                  <a:gd name="T8" fmla="*/ 122 w 884"/>
                  <a:gd name="T9" fmla="*/ 2744 h 2830"/>
                  <a:gd name="T10" fmla="*/ 136 w 884"/>
                  <a:gd name="T11" fmla="*/ 2694 h 2830"/>
                  <a:gd name="T12" fmla="*/ 380 w 884"/>
                  <a:gd name="T13" fmla="*/ 1760 h 2830"/>
                  <a:gd name="T14" fmla="*/ 396 w 884"/>
                  <a:gd name="T15" fmla="*/ 1692 h 2830"/>
                  <a:gd name="T16" fmla="*/ 422 w 884"/>
                  <a:gd name="T17" fmla="*/ 1564 h 2830"/>
                  <a:gd name="T18" fmla="*/ 442 w 884"/>
                  <a:gd name="T19" fmla="*/ 1428 h 2830"/>
                  <a:gd name="T20" fmla="*/ 452 w 884"/>
                  <a:gd name="T21" fmla="*/ 1284 h 2830"/>
                  <a:gd name="T22" fmla="*/ 456 w 884"/>
                  <a:gd name="T23" fmla="*/ 1134 h 2830"/>
                  <a:gd name="T24" fmla="*/ 454 w 884"/>
                  <a:gd name="T25" fmla="*/ 1020 h 2830"/>
                  <a:gd name="T26" fmla="*/ 436 w 884"/>
                  <a:gd name="T27" fmla="*/ 800 h 2830"/>
                  <a:gd name="T28" fmla="*/ 422 w 884"/>
                  <a:gd name="T29" fmla="*/ 698 h 2830"/>
                  <a:gd name="T30" fmla="*/ 402 w 884"/>
                  <a:gd name="T31" fmla="*/ 600 h 2830"/>
                  <a:gd name="T32" fmla="*/ 378 w 884"/>
                  <a:gd name="T33" fmla="*/ 506 h 2830"/>
                  <a:gd name="T34" fmla="*/ 350 w 884"/>
                  <a:gd name="T35" fmla="*/ 416 h 2830"/>
                  <a:gd name="T36" fmla="*/ 316 w 884"/>
                  <a:gd name="T37" fmla="*/ 330 h 2830"/>
                  <a:gd name="T38" fmla="*/ 300 w 884"/>
                  <a:gd name="T39" fmla="*/ 292 h 2830"/>
                  <a:gd name="T40" fmla="*/ 266 w 884"/>
                  <a:gd name="T41" fmla="*/ 224 h 2830"/>
                  <a:gd name="T42" fmla="*/ 230 w 884"/>
                  <a:gd name="T43" fmla="*/ 164 h 2830"/>
                  <a:gd name="T44" fmla="*/ 192 w 884"/>
                  <a:gd name="T45" fmla="*/ 114 h 2830"/>
                  <a:gd name="T46" fmla="*/ 152 w 884"/>
                  <a:gd name="T47" fmla="*/ 72 h 2830"/>
                  <a:gd name="T48" fmla="*/ 112 w 884"/>
                  <a:gd name="T49" fmla="*/ 42 h 2830"/>
                  <a:gd name="T50" fmla="*/ 68 w 884"/>
                  <a:gd name="T51" fmla="*/ 20 h 2830"/>
                  <a:gd name="T52" fmla="*/ 24 w 884"/>
                  <a:gd name="T53" fmla="*/ 6 h 2830"/>
                  <a:gd name="T54" fmla="*/ 0 w 884"/>
                  <a:gd name="T55" fmla="*/ 0 h 2830"/>
                  <a:gd name="T56" fmla="*/ 6 w 884"/>
                  <a:gd name="T57" fmla="*/ 0 h 2830"/>
                  <a:gd name="T58" fmla="*/ 28 w 884"/>
                  <a:gd name="T59" fmla="*/ 2 h 2830"/>
                  <a:gd name="T60" fmla="*/ 50 w 884"/>
                  <a:gd name="T61" fmla="*/ 4 h 2830"/>
                  <a:gd name="T62" fmla="*/ 130 w 884"/>
                  <a:gd name="T63" fmla="*/ 14 h 2830"/>
                  <a:gd name="T64" fmla="*/ 210 w 884"/>
                  <a:gd name="T65" fmla="*/ 34 h 2830"/>
                  <a:gd name="T66" fmla="*/ 284 w 884"/>
                  <a:gd name="T67" fmla="*/ 62 h 2830"/>
                  <a:gd name="T68" fmla="*/ 358 w 884"/>
                  <a:gd name="T69" fmla="*/ 98 h 2830"/>
                  <a:gd name="T70" fmla="*/ 428 w 884"/>
                  <a:gd name="T71" fmla="*/ 144 h 2830"/>
                  <a:gd name="T72" fmla="*/ 494 w 884"/>
                  <a:gd name="T73" fmla="*/ 196 h 2830"/>
                  <a:gd name="T74" fmla="*/ 558 w 884"/>
                  <a:gd name="T75" fmla="*/ 258 h 2830"/>
                  <a:gd name="T76" fmla="*/ 618 w 884"/>
                  <a:gd name="T77" fmla="*/ 330 h 2830"/>
                  <a:gd name="T78" fmla="*/ 652 w 884"/>
                  <a:gd name="T79" fmla="*/ 372 h 2830"/>
                  <a:gd name="T80" fmla="*/ 710 w 884"/>
                  <a:gd name="T81" fmla="*/ 458 h 2830"/>
                  <a:gd name="T82" fmla="*/ 760 w 884"/>
                  <a:gd name="T83" fmla="*/ 550 h 2830"/>
                  <a:gd name="T84" fmla="*/ 800 w 884"/>
                  <a:gd name="T85" fmla="*/ 646 h 2830"/>
                  <a:gd name="T86" fmla="*/ 834 w 884"/>
                  <a:gd name="T87" fmla="*/ 746 h 2830"/>
                  <a:gd name="T88" fmla="*/ 858 w 884"/>
                  <a:gd name="T89" fmla="*/ 850 h 2830"/>
                  <a:gd name="T90" fmla="*/ 876 w 884"/>
                  <a:gd name="T91" fmla="*/ 960 h 2830"/>
                  <a:gd name="T92" fmla="*/ 884 w 884"/>
                  <a:gd name="T93" fmla="*/ 1072 h 2830"/>
                  <a:gd name="T94" fmla="*/ 884 w 884"/>
                  <a:gd name="T95" fmla="*/ 1132 h 2830"/>
                  <a:gd name="T96" fmla="*/ 878 w 884"/>
                  <a:gd name="T97" fmla="*/ 1282 h 2830"/>
                  <a:gd name="T98" fmla="*/ 856 w 884"/>
                  <a:gd name="T99" fmla="*/ 1424 h 2830"/>
                  <a:gd name="T100" fmla="*/ 820 w 884"/>
                  <a:gd name="T101" fmla="*/ 1560 h 2830"/>
                  <a:gd name="T102" fmla="*/ 770 w 884"/>
                  <a:gd name="T103" fmla="*/ 1690 h 2830"/>
                  <a:gd name="T104" fmla="*/ 738 w 884"/>
                  <a:gd name="T105" fmla="*/ 1756 h 2830"/>
                  <a:gd name="T106" fmla="*/ 274 w 884"/>
                  <a:gd name="T107" fmla="*/ 2694 h 2830"/>
                  <a:gd name="T108" fmla="*/ 266 w 884"/>
                  <a:gd name="T109" fmla="*/ 2720 h 2830"/>
                  <a:gd name="T110" fmla="*/ 250 w 884"/>
                  <a:gd name="T111" fmla="*/ 2744 h 2830"/>
                  <a:gd name="T112" fmla="*/ 238 w 884"/>
                  <a:gd name="T113" fmla="*/ 2754 h 2830"/>
                  <a:gd name="T114" fmla="*/ 208 w 884"/>
                  <a:gd name="T115" fmla="*/ 2774 h 2830"/>
                  <a:gd name="T116" fmla="*/ 190 w 884"/>
                  <a:gd name="T117" fmla="*/ 2784 h 2830"/>
                  <a:gd name="T118" fmla="*/ 152 w 884"/>
                  <a:gd name="T119" fmla="*/ 2802 h 2830"/>
                  <a:gd name="T120" fmla="*/ 110 w 884"/>
                  <a:gd name="T121" fmla="*/ 2816 h 2830"/>
                  <a:gd name="T122" fmla="*/ 14 w 884"/>
                  <a:gd name="T123" fmla="*/ 2830 h 2830"/>
                  <a:gd name="T124" fmla="*/ 0 w 884"/>
                  <a:gd name="T125" fmla="*/ 2830 h 28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884" h="2830">
                    <a:moveTo>
                      <a:pt x="0" y="2830"/>
                    </a:moveTo>
                    <a:lnTo>
                      <a:pt x="0" y="2830"/>
                    </a:lnTo>
                    <a:lnTo>
                      <a:pt x="26" y="2824"/>
                    </a:lnTo>
                    <a:lnTo>
                      <a:pt x="48" y="2816"/>
                    </a:lnTo>
                    <a:lnTo>
                      <a:pt x="70" y="2802"/>
                    </a:lnTo>
                    <a:lnTo>
                      <a:pt x="90" y="2786"/>
                    </a:lnTo>
                    <a:lnTo>
                      <a:pt x="90" y="2786"/>
                    </a:lnTo>
                    <a:lnTo>
                      <a:pt x="108" y="2766"/>
                    </a:lnTo>
                    <a:lnTo>
                      <a:pt x="122" y="2744"/>
                    </a:lnTo>
                    <a:lnTo>
                      <a:pt x="122" y="2744"/>
                    </a:lnTo>
                    <a:lnTo>
                      <a:pt x="130" y="2720"/>
                    </a:lnTo>
                    <a:lnTo>
                      <a:pt x="136" y="2694"/>
                    </a:lnTo>
                    <a:lnTo>
                      <a:pt x="380" y="1760"/>
                    </a:lnTo>
                    <a:lnTo>
                      <a:pt x="380" y="1760"/>
                    </a:lnTo>
                    <a:lnTo>
                      <a:pt x="396" y="1692"/>
                    </a:lnTo>
                    <a:lnTo>
                      <a:pt x="396" y="1692"/>
                    </a:lnTo>
                    <a:lnTo>
                      <a:pt x="410" y="1628"/>
                    </a:lnTo>
                    <a:lnTo>
                      <a:pt x="422" y="1564"/>
                    </a:lnTo>
                    <a:lnTo>
                      <a:pt x="434" y="1496"/>
                    </a:lnTo>
                    <a:lnTo>
                      <a:pt x="442" y="1428"/>
                    </a:lnTo>
                    <a:lnTo>
                      <a:pt x="448" y="1358"/>
                    </a:lnTo>
                    <a:lnTo>
                      <a:pt x="452" y="1284"/>
                    </a:lnTo>
                    <a:lnTo>
                      <a:pt x="456" y="1210"/>
                    </a:lnTo>
                    <a:lnTo>
                      <a:pt x="456" y="1134"/>
                    </a:lnTo>
                    <a:lnTo>
                      <a:pt x="456" y="1134"/>
                    </a:lnTo>
                    <a:lnTo>
                      <a:pt x="454" y="1020"/>
                    </a:lnTo>
                    <a:lnTo>
                      <a:pt x="448" y="908"/>
                    </a:lnTo>
                    <a:lnTo>
                      <a:pt x="436" y="800"/>
                    </a:lnTo>
                    <a:lnTo>
                      <a:pt x="430" y="748"/>
                    </a:lnTo>
                    <a:lnTo>
                      <a:pt x="422" y="698"/>
                    </a:lnTo>
                    <a:lnTo>
                      <a:pt x="412" y="648"/>
                    </a:lnTo>
                    <a:lnTo>
                      <a:pt x="402" y="600"/>
                    </a:lnTo>
                    <a:lnTo>
                      <a:pt x="390" y="552"/>
                    </a:lnTo>
                    <a:lnTo>
                      <a:pt x="378" y="506"/>
                    </a:lnTo>
                    <a:lnTo>
                      <a:pt x="364" y="460"/>
                    </a:lnTo>
                    <a:lnTo>
                      <a:pt x="350" y="416"/>
                    </a:lnTo>
                    <a:lnTo>
                      <a:pt x="334" y="372"/>
                    </a:lnTo>
                    <a:lnTo>
                      <a:pt x="316" y="330"/>
                    </a:lnTo>
                    <a:lnTo>
                      <a:pt x="316" y="330"/>
                    </a:lnTo>
                    <a:lnTo>
                      <a:pt x="300" y="292"/>
                    </a:lnTo>
                    <a:lnTo>
                      <a:pt x="284" y="256"/>
                    </a:lnTo>
                    <a:lnTo>
                      <a:pt x="266" y="224"/>
                    </a:lnTo>
                    <a:lnTo>
                      <a:pt x="248" y="192"/>
                    </a:lnTo>
                    <a:lnTo>
                      <a:pt x="230" y="164"/>
                    </a:lnTo>
                    <a:lnTo>
                      <a:pt x="210" y="138"/>
                    </a:lnTo>
                    <a:lnTo>
                      <a:pt x="192" y="114"/>
                    </a:lnTo>
                    <a:lnTo>
                      <a:pt x="172" y="92"/>
                    </a:lnTo>
                    <a:lnTo>
                      <a:pt x="152" y="72"/>
                    </a:lnTo>
                    <a:lnTo>
                      <a:pt x="132" y="56"/>
                    </a:lnTo>
                    <a:lnTo>
                      <a:pt x="112" y="42"/>
                    </a:lnTo>
                    <a:lnTo>
                      <a:pt x="90" y="30"/>
                    </a:lnTo>
                    <a:lnTo>
                      <a:pt x="68" y="20"/>
                    </a:lnTo>
                    <a:lnTo>
                      <a:pt x="46" y="12"/>
                    </a:lnTo>
                    <a:lnTo>
                      <a:pt x="24" y="6"/>
                    </a:lnTo>
                    <a:lnTo>
                      <a:pt x="0" y="4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28" y="2"/>
                    </a:lnTo>
                    <a:lnTo>
                      <a:pt x="50" y="4"/>
                    </a:lnTo>
                    <a:lnTo>
                      <a:pt x="50" y="4"/>
                    </a:lnTo>
                    <a:lnTo>
                      <a:pt x="90" y="8"/>
                    </a:lnTo>
                    <a:lnTo>
                      <a:pt x="130" y="14"/>
                    </a:lnTo>
                    <a:lnTo>
                      <a:pt x="170" y="22"/>
                    </a:lnTo>
                    <a:lnTo>
                      <a:pt x="210" y="34"/>
                    </a:lnTo>
                    <a:lnTo>
                      <a:pt x="248" y="46"/>
                    </a:lnTo>
                    <a:lnTo>
                      <a:pt x="284" y="62"/>
                    </a:lnTo>
                    <a:lnTo>
                      <a:pt x="322" y="78"/>
                    </a:lnTo>
                    <a:lnTo>
                      <a:pt x="358" y="98"/>
                    </a:lnTo>
                    <a:lnTo>
                      <a:pt x="392" y="120"/>
                    </a:lnTo>
                    <a:lnTo>
                      <a:pt x="428" y="144"/>
                    </a:lnTo>
                    <a:lnTo>
                      <a:pt x="460" y="168"/>
                    </a:lnTo>
                    <a:lnTo>
                      <a:pt x="494" y="196"/>
                    </a:lnTo>
                    <a:lnTo>
                      <a:pt x="526" y="226"/>
                    </a:lnTo>
                    <a:lnTo>
                      <a:pt x="558" y="258"/>
                    </a:lnTo>
                    <a:lnTo>
                      <a:pt x="588" y="294"/>
                    </a:lnTo>
                    <a:lnTo>
                      <a:pt x="618" y="330"/>
                    </a:lnTo>
                    <a:lnTo>
                      <a:pt x="618" y="330"/>
                    </a:lnTo>
                    <a:lnTo>
                      <a:pt x="652" y="372"/>
                    </a:lnTo>
                    <a:lnTo>
                      <a:pt x="682" y="414"/>
                    </a:lnTo>
                    <a:lnTo>
                      <a:pt x="710" y="458"/>
                    </a:lnTo>
                    <a:lnTo>
                      <a:pt x="736" y="504"/>
                    </a:lnTo>
                    <a:lnTo>
                      <a:pt x="760" y="550"/>
                    </a:lnTo>
                    <a:lnTo>
                      <a:pt x="782" y="598"/>
                    </a:lnTo>
                    <a:lnTo>
                      <a:pt x="800" y="646"/>
                    </a:lnTo>
                    <a:lnTo>
                      <a:pt x="818" y="696"/>
                    </a:lnTo>
                    <a:lnTo>
                      <a:pt x="834" y="746"/>
                    </a:lnTo>
                    <a:lnTo>
                      <a:pt x="848" y="798"/>
                    </a:lnTo>
                    <a:lnTo>
                      <a:pt x="858" y="850"/>
                    </a:lnTo>
                    <a:lnTo>
                      <a:pt x="868" y="904"/>
                    </a:lnTo>
                    <a:lnTo>
                      <a:pt x="876" y="960"/>
                    </a:lnTo>
                    <a:lnTo>
                      <a:pt x="880" y="1016"/>
                    </a:lnTo>
                    <a:lnTo>
                      <a:pt x="884" y="1072"/>
                    </a:lnTo>
                    <a:lnTo>
                      <a:pt x="884" y="1132"/>
                    </a:lnTo>
                    <a:lnTo>
                      <a:pt x="884" y="1132"/>
                    </a:lnTo>
                    <a:lnTo>
                      <a:pt x="884" y="1208"/>
                    </a:lnTo>
                    <a:lnTo>
                      <a:pt x="878" y="1282"/>
                    </a:lnTo>
                    <a:lnTo>
                      <a:pt x="868" y="1354"/>
                    </a:lnTo>
                    <a:lnTo>
                      <a:pt x="856" y="1424"/>
                    </a:lnTo>
                    <a:lnTo>
                      <a:pt x="840" y="1494"/>
                    </a:lnTo>
                    <a:lnTo>
                      <a:pt x="820" y="1560"/>
                    </a:lnTo>
                    <a:lnTo>
                      <a:pt x="796" y="1626"/>
                    </a:lnTo>
                    <a:lnTo>
                      <a:pt x="770" y="1690"/>
                    </a:lnTo>
                    <a:lnTo>
                      <a:pt x="770" y="1690"/>
                    </a:lnTo>
                    <a:lnTo>
                      <a:pt x="738" y="1756"/>
                    </a:lnTo>
                    <a:lnTo>
                      <a:pt x="274" y="2694"/>
                    </a:lnTo>
                    <a:lnTo>
                      <a:pt x="274" y="2694"/>
                    </a:lnTo>
                    <a:lnTo>
                      <a:pt x="272" y="2708"/>
                    </a:lnTo>
                    <a:lnTo>
                      <a:pt x="266" y="2720"/>
                    </a:lnTo>
                    <a:lnTo>
                      <a:pt x="258" y="2732"/>
                    </a:lnTo>
                    <a:lnTo>
                      <a:pt x="250" y="2744"/>
                    </a:lnTo>
                    <a:lnTo>
                      <a:pt x="250" y="2744"/>
                    </a:lnTo>
                    <a:lnTo>
                      <a:pt x="238" y="2754"/>
                    </a:lnTo>
                    <a:lnTo>
                      <a:pt x="224" y="2764"/>
                    </a:lnTo>
                    <a:lnTo>
                      <a:pt x="208" y="2774"/>
                    </a:lnTo>
                    <a:lnTo>
                      <a:pt x="190" y="2784"/>
                    </a:lnTo>
                    <a:lnTo>
                      <a:pt x="190" y="2784"/>
                    </a:lnTo>
                    <a:lnTo>
                      <a:pt x="172" y="2794"/>
                    </a:lnTo>
                    <a:lnTo>
                      <a:pt x="152" y="2802"/>
                    </a:lnTo>
                    <a:lnTo>
                      <a:pt x="132" y="2810"/>
                    </a:lnTo>
                    <a:lnTo>
                      <a:pt x="110" y="2816"/>
                    </a:lnTo>
                    <a:lnTo>
                      <a:pt x="64" y="2824"/>
                    </a:lnTo>
                    <a:lnTo>
                      <a:pt x="14" y="2830"/>
                    </a:lnTo>
                    <a:lnTo>
                      <a:pt x="14" y="2830"/>
                    </a:lnTo>
                    <a:lnTo>
                      <a:pt x="0" y="2830"/>
                    </a:lnTo>
                    <a:lnTo>
                      <a:pt x="0" y="2830"/>
                    </a:lnTo>
                    <a:close/>
                  </a:path>
                </a:pathLst>
              </a:custGeom>
              <a:solidFill>
                <a:srgbClr val="F6E7E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defTabSz="1828800" rtl="0"/>
                <a:endParaRPr lang="en-US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字魂58号-创中黑" panose="00000500000000000000" pitchFamily="2" charset="-122"/>
                  <a:ea typeface="字魂58号-创中黑" panose="00000500000000000000" pitchFamily="2" charset="-122"/>
                </a:endParaRPr>
              </a:p>
            </p:txBody>
          </p:sp>
          <p:sp>
            <p:nvSpPr>
              <p:cNvPr id="45" name="Freeform 531">
                <a:extLst>
                  <a:ext uri="{FF2B5EF4-FFF2-40B4-BE49-F238E27FC236}">
                    <a16:creationId xmlns:a16="http://schemas.microsoft.com/office/drawing/2014/main" id="{32E4D859-2027-46A3-B0BB-11391419302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733910" y="2031592"/>
                <a:ext cx="934117" cy="2867188"/>
              </a:xfrm>
              <a:custGeom>
                <a:avLst/>
                <a:gdLst>
                  <a:gd name="T0" fmla="*/ 810 w 922"/>
                  <a:gd name="T1" fmla="*/ 2822 h 2830"/>
                  <a:gd name="T2" fmla="*/ 702 w 922"/>
                  <a:gd name="T3" fmla="*/ 2788 h 2830"/>
                  <a:gd name="T4" fmla="*/ 658 w 922"/>
                  <a:gd name="T5" fmla="*/ 2760 h 2830"/>
                  <a:gd name="T6" fmla="*/ 150 w 922"/>
                  <a:gd name="T7" fmla="*/ 1768 h 2830"/>
                  <a:gd name="T8" fmla="*/ 116 w 922"/>
                  <a:gd name="T9" fmla="*/ 1704 h 2830"/>
                  <a:gd name="T10" fmla="*/ 114 w 922"/>
                  <a:gd name="T11" fmla="*/ 1698 h 2830"/>
                  <a:gd name="T12" fmla="*/ 68 w 922"/>
                  <a:gd name="T13" fmla="*/ 1582 h 2830"/>
                  <a:gd name="T14" fmla="*/ 36 w 922"/>
                  <a:gd name="T15" fmla="*/ 1462 h 2830"/>
                  <a:gd name="T16" fmla="*/ 20 w 922"/>
                  <a:gd name="T17" fmla="*/ 1378 h 2830"/>
                  <a:gd name="T18" fmla="*/ 2 w 922"/>
                  <a:gd name="T19" fmla="*/ 1202 h 2830"/>
                  <a:gd name="T20" fmla="*/ 0 w 922"/>
                  <a:gd name="T21" fmla="*/ 1082 h 2830"/>
                  <a:gd name="T22" fmla="*/ 16 w 922"/>
                  <a:gd name="T23" fmla="*/ 914 h 2830"/>
                  <a:gd name="T24" fmla="*/ 50 w 922"/>
                  <a:gd name="T25" fmla="*/ 756 h 2830"/>
                  <a:gd name="T26" fmla="*/ 102 w 922"/>
                  <a:gd name="T27" fmla="*/ 606 h 2830"/>
                  <a:gd name="T28" fmla="*/ 174 w 922"/>
                  <a:gd name="T29" fmla="*/ 466 h 2830"/>
                  <a:gd name="T30" fmla="*/ 264 w 922"/>
                  <a:gd name="T31" fmla="*/ 336 h 2830"/>
                  <a:gd name="T32" fmla="*/ 328 w 922"/>
                  <a:gd name="T33" fmla="*/ 264 h 2830"/>
                  <a:gd name="T34" fmla="*/ 428 w 922"/>
                  <a:gd name="T35" fmla="*/ 170 h 2830"/>
                  <a:gd name="T36" fmla="*/ 536 w 922"/>
                  <a:gd name="T37" fmla="*/ 96 h 2830"/>
                  <a:gd name="T38" fmla="*/ 650 w 922"/>
                  <a:gd name="T39" fmla="*/ 44 h 2830"/>
                  <a:gd name="T40" fmla="*/ 772 w 922"/>
                  <a:gd name="T41" fmla="*/ 12 h 2830"/>
                  <a:gd name="T42" fmla="*/ 856 w 922"/>
                  <a:gd name="T43" fmla="*/ 2 h 2830"/>
                  <a:gd name="T44" fmla="*/ 922 w 922"/>
                  <a:gd name="T45" fmla="*/ 0 h 2830"/>
                  <a:gd name="T46" fmla="*/ 902 w 922"/>
                  <a:gd name="T47" fmla="*/ 2 h 2830"/>
                  <a:gd name="T48" fmla="*/ 854 w 922"/>
                  <a:gd name="T49" fmla="*/ 8 h 2830"/>
                  <a:gd name="T50" fmla="*/ 784 w 922"/>
                  <a:gd name="T51" fmla="*/ 36 h 2830"/>
                  <a:gd name="T52" fmla="*/ 720 w 922"/>
                  <a:gd name="T53" fmla="*/ 86 h 2830"/>
                  <a:gd name="T54" fmla="*/ 658 w 922"/>
                  <a:gd name="T55" fmla="*/ 160 h 2830"/>
                  <a:gd name="T56" fmla="*/ 600 w 922"/>
                  <a:gd name="T57" fmla="*/ 256 h 2830"/>
                  <a:gd name="T58" fmla="*/ 564 w 922"/>
                  <a:gd name="T59" fmla="*/ 334 h 2830"/>
                  <a:gd name="T60" fmla="*/ 518 w 922"/>
                  <a:gd name="T61" fmla="*/ 464 h 2830"/>
                  <a:gd name="T62" fmla="*/ 480 w 922"/>
                  <a:gd name="T63" fmla="*/ 604 h 2830"/>
                  <a:gd name="T64" fmla="*/ 452 w 922"/>
                  <a:gd name="T65" fmla="*/ 754 h 2830"/>
                  <a:gd name="T66" fmla="*/ 428 w 922"/>
                  <a:gd name="T67" fmla="*/ 1024 h 2830"/>
                  <a:gd name="T68" fmla="*/ 426 w 922"/>
                  <a:gd name="T69" fmla="*/ 1216 h 2830"/>
                  <a:gd name="T70" fmla="*/ 442 w 922"/>
                  <a:gd name="T71" fmla="*/ 1434 h 2830"/>
                  <a:gd name="T72" fmla="*/ 472 w 922"/>
                  <a:gd name="T73" fmla="*/ 1634 h 2830"/>
                  <a:gd name="T74" fmla="*/ 486 w 922"/>
                  <a:gd name="T75" fmla="*/ 1702 h 2830"/>
                  <a:gd name="T76" fmla="*/ 758 w 922"/>
                  <a:gd name="T77" fmla="*/ 2728 h 2830"/>
                  <a:gd name="T78" fmla="*/ 774 w 922"/>
                  <a:gd name="T79" fmla="*/ 2760 h 2830"/>
                  <a:gd name="T80" fmla="*/ 798 w 922"/>
                  <a:gd name="T81" fmla="*/ 2788 h 2830"/>
                  <a:gd name="T82" fmla="*/ 858 w 922"/>
                  <a:gd name="T83" fmla="*/ 2824 h 2830"/>
                  <a:gd name="T84" fmla="*/ 876 w 922"/>
                  <a:gd name="T85" fmla="*/ 2830 h 2830"/>
                  <a:gd name="T86" fmla="*/ 850 w 922"/>
                  <a:gd name="T87" fmla="*/ 2828 h 28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922" h="2830">
                    <a:moveTo>
                      <a:pt x="850" y="2828"/>
                    </a:moveTo>
                    <a:lnTo>
                      <a:pt x="850" y="2828"/>
                    </a:lnTo>
                    <a:lnTo>
                      <a:pt x="810" y="2822"/>
                    </a:lnTo>
                    <a:lnTo>
                      <a:pt x="770" y="2814"/>
                    </a:lnTo>
                    <a:lnTo>
                      <a:pt x="734" y="2802"/>
                    </a:lnTo>
                    <a:lnTo>
                      <a:pt x="702" y="2788"/>
                    </a:lnTo>
                    <a:lnTo>
                      <a:pt x="702" y="2788"/>
                    </a:lnTo>
                    <a:lnTo>
                      <a:pt x="678" y="2774"/>
                    </a:lnTo>
                    <a:lnTo>
                      <a:pt x="658" y="2760"/>
                    </a:lnTo>
                    <a:lnTo>
                      <a:pt x="642" y="2744"/>
                    </a:lnTo>
                    <a:lnTo>
                      <a:pt x="630" y="2728"/>
                    </a:lnTo>
                    <a:lnTo>
                      <a:pt x="150" y="1768"/>
                    </a:lnTo>
                    <a:lnTo>
                      <a:pt x="150" y="1768"/>
                    </a:lnTo>
                    <a:lnTo>
                      <a:pt x="132" y="1736"/>
                    </a:lnTo>
                    <a:lnTo>
                      <a:pt x="116" y="1704"/>
                    </a:lnTo>
                    <a:lnTo>
                      <a:pt x="116" y="1704"/>
                    </a:lnTo>
                    <a:lnTo>
                      <a:pt x="114" y="1698"/>
                    </a:lnTo>
                    <a:lnTo>
                      <a:pt x="114" y="1698"/>
                    </a:lnTo>
                    <a:lnTo>
                      <a:pt x="98" y="1660"/>
                    </a:lnTo>
                    <a:lnTo>
                      <a:pt x="82" y="1622"/>
                    </a:lnTo>
                    <a:lnTo>
                      <a:pt x="68" y="1582"/>
                    </a:lnTo>
                    <a:lnTo>
                      <a:pt x="56" y="1542"/>
                    </a:lnTo>
                    <a:lnTo>
                      <a:pt x="46" y="1502"/>
                    </a:lnTo>
                    <a:lnTo>
                      <a:pt x="36" y="1462"/>
                    </a:lnTo>
                    <a:lnTo>
                      <a:pt x="28" y="1420"/>
                    </a:lnTo>
                    <a:lnTo>
                      <a:pt x="20" y="1378"/>
                    </a:lnTo>
                    <a:lnTo>
                      <a:pt x="20" y="1378"/>
                    </a:lnTo>
                    <a:lnTo>
                      <a:pt x="12" y="1320"/>
                    </a:lnTo>
                    <a:lnTo>
                      <a:pt x="4" y="1262"/>
                    </a:lnTo>
                    <a:lnTo>
                      <a:pt x="2" y="1202"/>
                    </a:lnTo>
                    <a:lnTo>
                      <a:pt x="0" y="1140"/>
                    </a:lnTo>
                    <a:lnTo>
                      <a:pt x="0" y="1140"/>
                    </a:lnTo>
                    <a:lnTo>
                      <a:pt x="0" y="1082"/>
                    </a:lnTo>
                    <a:lnTo>
                      <a:pt x="4" y="1024"/>
                    </a:lnTo>
                    <a:lnTo>
                      <a:pt x="10" y="968"/>
                    </a:lnTo>
                    <a:lnTo>
                      <a:pt x="16" y="914"/>
                    </a:lnTo>
                    <a:lnTo>
                      <a:pt x="26" y="860"/>
                    </a:lnTo>
                    <a:lnTo>
                      <a:pt x="36" y="806"/>
                    </a:lnTo>
                    <a:lnTo>
                      <a:pt x="50" y="756"/>
                    </a:lnTo>
                    <a:lnTo>
                      <a:pt x="66" y="704"/>
                    </a:lnTo>
                    <a:lnTo>
                      <a:pt x="84" y="654"/>
                    </a:lnTo>
                    <a:lnTo>
                      <a:pt x="102" y="606"/>
                    </a:lnTo>
                    <a:lnTo>
                      <a:pt x="124" y="558"/>
                    </a:lnTo>
                    <a:lnTo>
                      <a:pt x="148" y="512"/>
                    </a:lnTo>
                    <a:lnTo>
                      <a:pt x="174" y="466"/>
                    </a:lnTo>
                    <a:lnTo>
                      <a:pt x="202" y="422"/>
                    </a:lnTo>
                    <a:lnTo>
                      <a:pt x="232" y="380"/>
                    </a:lnTo>
                    <a:lnTo>
                      <a:pt x="264" y="336"/>
                    </a:lnTo>
                    <a:lnTo>
                      <a:pt x="264" y="336"/>
                    </a:lnTo>
                    <a:lnTo>
                      <a:pt x="294" y="298"/>
                    </a:lnTo>
                    <a:lnTo>
                      <a:pt x="328" y="264"/>
                    </a:lnTo>
                    <a:lnTo>
                      <a:pt x="360" y="230"/>
                    </a:lnTo>
                    <a:lnTo>
                      <a:pt x="394" y="198"/>
                    </a:lnTo>
                    <a:lnTo>
                      <a:pt x="428" y="170"/>
                    </a:lnTo>
                    <a:lnTo>
                      <a:pt x="464" y="142"/>
                    </a:lnTo>
                    <a:lnTo>
                      <a:pt x="500" y="118"/>
                    </a:lnTo>
                    <a:lnTo>
                      <a:pt x="536" y="96"/>
                    </a:lnTo>
                    <a:lnTo>
                      <a:pt x="574" y="76"/>
                    </a:lnTo>
                    <a:lnTo>
                      <a:pt x="612" y="60"/>
                    </a:lnTo>
                    <a:lnTo>
                      <a:pt x="650" y="44"/>
                    </a:lnTo>
                    <a:lnTo>
                      <a:pt x="690" y="32"/>
                    </a:lnTo>
                    <a:lnTo>
                      <a:pt x="730" y="20"/>
                    </a:lnTo>
                    <a:lnTo>
                      <a:pt x="772" y="12"/>
                    </a:lnTo>
                    <a:lnTo>
                      <a:pt x="814" y="6"/>
                    </a:lnTo>
                    <a:lnTo>
                      <a:pt x="856" y="2"/>
                    </a:lnTo>
                    <a:lnTo>
                      <a:pt x="856" y="2"/>
                    </a:lnTo>
                    <a:lnTo>
                      <a:pt x="904" y="0"/>
                    </a:lnTo>
                    <a:lnTo>
                      <a:pt x="904" y="0"/>
                    </a:lnTo>
                    <a:lnTo>
                      <a:pt x="922" y="0"/>
                    </a:lnTo>
                    <a:lnTo>
                      <a:pt x="922" y="4"/>
                    </a:lnTo>
                    <a:lnTo>
                      <a:pt x="922" y="4"/>
                    </a:lnTo>
                    <a:lnTo>
                      <a:pt x="902" y="2"/>
                    </a:lnTo>
                    <a:lnTo>
                      <a:pt x="902" y="2"/>
                    </a:lnTo>
                    <a:lnTo>
                      <a:pt x="878" y="4"/>
                    </a:lnTo>
                    <a:lnTo>
                      <a:pt x="854" y="8"/>
                    </a:lnTo>
                    <a:lnTo>
                      <a:pt x="830" y="14"/>
                    </a:lnTo>
                    <a:lnTo>
                      <a:pt x="808" y="24"/>
                    </a:lnTo>
                    <a:lnTo>
                      <a:pt x="784" y="36"/>
                    </a:lnTo>
                    <a:lnTo>
                      <a:pt x="762" y="50"/>
                    </a:lnTo>
                    <a:lnTo>
                      <a:pt x="740" y="66"/>
                    </a:lnTo>
                    <a:lnTo>
                      <a:pt x="720" y="86"/>
                    </a:lnTo>
                    <a:lnTo>
                      <a:pt x="698" y="108"/>
                    </a:lnTo>
                    <a:lnTo>
                      <a:pt x="678" y="132"/>
                    </a:lnTo>
                    <a:lnTo>
                      <a:pt x="658" y="160"/>
                    </a:lnTo>
                    <a:lnTo>
                      <a:pt x="638" y="190"/>
                    </a:lnTo>
                    <a:lnTo>
                      <a:pt x="620" y="222"/>
                    </a:lnTo>
                    <a:lnTo>
                      <a:pt x="600" y="256"/>
                    </a:lnTo>
                    <a:lnTo>
                      <a:pt x="582" y="294"/>
                    </a:lnTo>
                    <a:lnTo>
                      <a:pt x="564" y="334"/>
                    </a:lnTo>
                    <a:lnTo>
                      <a:pt x="564" y="334"/>
                    </a:lnTo>
                    <a:lnTo>
                      <a:pt x="548" y="376"/>
                    </a:lnTo>
                    <a:lnTo>
                      <a:pt x="532" y="420"/>
                    </a:lnTo>
                    <a:lnTo>
                      <a:pt x="518" y="464"/>
                    </a:lnTo>
                    <a:lnTo>
                      <a:pt x="504" y="510"/>
                    </a:lnTo>
                    <a:lnTo>
                      <a:pt x="492" y="556"/>
                    </a:lnTo>
                    <a:lnTo>
                      <a:pt x="480" y="604"/>
                    </a:lnTo>
                    <a:lnTo>
                      <a:pt x="470" y="654"/>
                    </a:lnTo>
                    <a:lnTo>
                      <a:pt x="460" y="702"/>
                    </a:lnTo>
                    <a:lnTo>
                      <a:pt x="452" y="754"/>
                    </a:lnTo>
                    <a:lnTo>
                      <a:pt x="446" y="806"/>
                    </a:lnTo>
                    <a:lnTo>
                      <a:pt x="434" y="912"/>
                    </a:lnTo>
                    <a:lnTo>
                      <a:pt x="428" y="1024"/>
                    </a:lnTo>
                    <a:lnTo>
                      <a:pt x="426" y="1138"/>
                    </a:lnTo>
                    <a:lnTo>
                      <a:pt x="426" y="1138"/>
                    </a:lnTo>
                    <a:lnTo>
                      <a:pt x="426" y="1216"/>
                    </a:lnTo>
                    <a:lnTo>
                      <a:pt x="430" y="1290"/>
                    </a:lnTo>
                    <a:lnTo>
                      <a:pt x="434" y="1362"/>
                    </a:lnTo>
                    <a:lnTo>
                      <a:pt x="442" y="1434"/>
                    </a:lnTo>
                    <a:lnTo>
                      <a:pt x="450" y="1502"/>
                    </a:lnTo>
                    <a:lnTo>
                      <a:pt x="460" y="1568"/>
                    </a:lnTo>
                    <a:lnTo>
                      <a:pt x="472" y="1634"/>
                    </a:lnTo>
                    <a:lnTo>
                      <a:pt x="486" y="1696"/>
                    </a:lnTo>
                    <a:lnTo>
                      <a:pt x="486" y="1696"/>
                    </a:lnTo>
                    <a:lnTo>
                      <a:pt x="486" y="1702"/>
                    </a:lnTo>
                    <a:lnTo>
                      <a:pt x="486" y="1702"/>
                    </a:lnTo>
                    <a:lnTo>
                      <a:pt x="506" y="1768"/>
                    </a:lnTo>
                    <a:lnTo>
                      <a:pt x="758" y="2728"/>
                    </a:lnTo>
                    <a:lnTo>
                      <a:pt x="758" y="2728"/>
                    </a:lnTo>
                    <a:lnTo>
                      <a:pt x="764" y="2744"/>
                    </a:lnTo>
                    <a:lnTo>
                      <a:pt x="774" y="2760"/>
                    </a:lnTo>
                    <a:lnTo>
                      <a:pt x="784" y="2774"/>
                    </a:lnTo>
                    <a:lnTo>
                      <a:pt x="798" y="2788"/>
                    </a:lnTo>
                    <a:lnTo>
                      <a:pt x="798" y="2788"/>
                    </a:lnTo>
                    <a:lnTo>
                      <a:pt x="816" y="2804"/>
                    </a:lnTo>
                    <a:lnTo>
                      <a:pt x="836" y="2816"/>
                    </a:lnTo>
                    <a:lnTo>
                      <a:pt x="858" y="2824"/>
                    </a:lnTo>
                    <a:lnTo>
                      <a:pt x="882" y="2830"/>
                    </a:lnTo>
                    <a:lnTo>
                      <a:pt x="882" y="2830"/>
                    </a:lnTo>
                    <a:lnTo>
                      <a:pt x="876" y="2830"/>
                    </a:lnTo>
                    <a:lnTo>
                      <a:pt x="876" y="2830"/>
                    </a:lnTo>
                    <a:lnTo>
                      <a:pt x="862" y="2828"/>
                    </a:lnTo>
                    <a:lnTo>
                      <a:pt x="850" y="2828"/>
                    </a:lnTo>
                    <a:lnTo>
                      <a:pt x="850" y="2828"/>
                    </a:lnTo>
                    <a:close/>
                  </a:path>
                </a:pathLst>
              </a:custGeom>
              <a:solidFill>
                <a:srgbClr val="ECCEC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defTabSz="1828800" rtl="0"/>
                <a:endParaRPr lang="en-US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字魂58号-创中黑" panose="00000500000000000000" pitchFamily="2" charset="-122"/>
                  <a:ea typeface="字魂58号-创中黑" panose="00000500000000000000" pitchFamily="2" charset="-122"/>
                </a:endParaRPr>
              </a:p>
            </p:txBody>
          </p:sp>
          <p:sp>
            <p:nvSpPr>
              <p:cNvPr id="46" name="Freeform 532">
                <a:extLst>
                  <a:ext uri="{FF2B5EF4-FFF2-40B4-BE49-F238E27FC236}">
                    <a16:creationId xmlns:a16="http://schemas.microsoft.com/office/drawing/2014/main" id="{BAB67A37-CBFA-424D-8838-8387CA9EA417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98861" y="2033618"/>
                <a:ext cx="1169166" cy="2865162"/>
              </a:xfrm>
              <a:custGeom>
                <a:avLst/>
                <a:gdLst>
                  <a:gd name="T0" fmla="*/ 1140 w 1154"/>
                  <a:gd name="T1" fmla="*/ 2828 h 2828"/>
                  <a:gd name="T2" fmla="*/ 1090 w 1154"/>
                  <a:gd name="T3" fmla="*/ 2822 h 2828"/>
                  <a:gd name="T4" fmla="*/ 1030 w 1154"/>
                  <a:gd name="T5" fmla="*/ 2786 h 2828"/>
                  <a:gd name="T6" fmla="*/ 990 w 1154"/>
                  <a:gd name="T7" fmla="*/ 2726 h 2828"/>
                  <a:gd name="T8" fmla="*/ 718 w 1154"/>
                  <a:gd name="T9" fmla="*/ 1700 h 2828"/>
                  <a:gd name="T10" fmla="*/ 692 w 1154"/>
                  <a:gd name="T11" fmla="*/ 1566 h 2828"/>
                  <a:gd name="T12" fmla="*/ 662 w 1154"/>
                  <a:gd name="T13" fmla="*/ 1288 h 2828"/>
                  <a:gd name="T14" fmla="*/ 660 w 1154"/>
                  <a:gd name="T15" fmla="*/ 1022 h 2828"/>
                  <a:gd name="T16" fmla="*/ 692 w 1154"/>
                  <a:gd name="T17" fmla="*/ 700 h 2828"/>
                  <a:gd name="T18" fmla="*/ 736 w 1154"/>
                  <a:gd name="T19" fmla="*/ 508 h 2828"/>
                  <a:gd name="T20" fmla="*/ 796 w 1154"/>
                  <a:gd name="T21" fmla="*/ 332 h 2828"/>
                  <a:gd name="T22" fmla="*/ 852 w 1154"/>
                  <a:gd name="T23" fmla="*/ 220 h 2828"/>
                  <a:gd name="T24" fmla="*/ 930 w 1154"/>
                  <a:gd name="T25" fmla="*/ 106 h 2828"/>
                  <a:gd name="T26" fmla="*/ 1016 w 1154"/>
                  <a:gd name="T27" fmla="*/ 34 h 2828"/>
                  <a:gd name="T28" fmla="*/ 1110 w 1154"/>
                  <a:gd name="T29" fmla="*/ 2 h 2828"/>
                  <a:gd name="T30" fmla="*/ 1154 w 1154"/>
                  <a:gd name="T31" fmla="*/ 2 h 2828"/>
                  <a:gd name="T32" fmla="*/ 1004 w 1154"/>
                  <a:gd name="T33" fmla="*/ 10 h 2828"/>
                  <a:gd name="T34" fmla="*/ 844 w 1154"/>
                  <a:gd name="T35" fmla="*/ 58 h 2828"/>
                  <a:gd name="T36" fmla="*/ 696 w 1154"/>
                  <a:gd name="T37" fmla="*/ 140 h 2828"/>
                  <a:gd name="T38" fmla="*/ 560 w 1154"/>
                  <a:gd name="T39" fmla="*/ 262 h 2828"/>
                  <a:gd name="T40" fmla="*/ 464 w 1154"/>
                  <a:gd name="T41" fmla="*/ 378 h 2828"/>
                  <a:gd name="T42" fmla="*/ 356 w 1154"/>
                  <a:gd name="T43" fmla="*/ 556 h 2828"/>
                  <a:gd name="T44" fmla="*/ 282 w 1154"/>
                  <a:gd name="T45" fmla="*/ 754 h 2828"/>
                  <a:gd name="T46" fmla="*/ 242 w 1154"/>
                  <a:gd name="T47" fmla="*/ 966 h 2828"/>
                  <a:gd name="T48" fmla="*/ 232 w 1154"/>
                  <a:gd name="T49" fmla="*/ 1138 h 2828"/>
                  <a:gd name="T50" fmla="*/ 252 w 1154"/>
                  <a:gd name="T51" fmla="*/ 1376 h 2828"/>
                  <a:gd name="T52" fmla="*/ 278 w 1154"/>
                  <a:gd name="T53" fmla="*/ 1500 h 2828"/>
                  <a:gd name="T54" fmla="*/ 330 w 1154"/>
                  <a:gd name="T55" fmla="*/ 1658 h 2828"/>
                  <a:gd name="T56" fmla="*/ 348 w 1154"/>
                  <a:gd name="T57" fmla="*/ 1702 h 2828"/>
                  <a:gd name="T58" fmla="*/ 862 w 1154"/>
                  <a:gd name="T59" fmla="*/ 2726 h 2828"/>
                  <a:gd name="T60" fmla="*/ 934 w 1154"/>
                  <a:gd name="T61" fmla="*/ 2786 h 2828"/>
                  <a:gd name="T62" fmla="*/ 1042 w 1154"/>
                  <a:gd name="T63" fmla="*/ 2820 h 2828"/>
                  <a:gd name="T64" fmla="*/ 974 w 1154"/>
                  <a:gd name="T65" fmla="*/ 2812 h 2828"/>
                  <a:gd name="T66" fmla="*/ 852 w 1154"/>
                  <a:gd name="T67" fmla="*/ 2770 h 2828"/>
                  <a:gd name="T68" fmla="*/ 188 w 1154"/>
                  <a:gd name="T69" fmla="*/ 1762 h 2828"/>
                  <a:gd name="T70" fmla="*/ 144 w 1154"/>
                  <a:gd name="T71" fmla="*/ 1692 h 2828"/>
                  <a:gd name="T72" fmla="*/ 96 w 1154"/>
                  <a:gd name="T73" fmla="*/ 1596 h 2828"/>
                  <a:gd name="T74" fmla="*/ 46 w 1154"/>
                  <a:gd name="T75" fmla="*/ 1462 h 2828"/>
                  <a:gd name="T76" fmla="*/ 8 w 1154"/>
                  <a:gd name="T77" fmla="*/ 1284 h 2828"/>
                  <a:gd name="T78" fmla="*/ 0 w 1154"/>
                  <a:gd name="T79" fmla="*/ 1078 h 2828"/>
                  <a:gd name="T80" fmla="*/ 20 w 1154"/>
                  <a:gd name="T81" fmla="*/ 916 h 2828"/>
                  <a:gd name="T82" fmla="*/ 62 w 1154"/>
                  <a:gd name="T83" fmla="*/ 754 h 2828"/>
                  <a:gd name="T84" fmla="*/ 128 w 1154"/>
                  <a:gd name="T85" fmla="*/ 604 h 2828"/>
                  <a:gd name="T86" fmla="*/ 218 w 1154"/>
                  <a:gd name="T87" fmla="*/ 462 h 2828"/>
                  <a:gd name="T88" fmla="*/ 332 w 1154"/>
                  <a:gd name="T89" fmla="*/ 330 h 2828"/>
                  <a:gd name="T90" fmla="*/ 456 w 1154"/>
                  <a:gd name="T91" fmla="*/ 222 h 2828"/>
                  <a:gd name="T92" fmla="*/ 632 w 1154"/>
                  <a:gd name="T93" fmla="*/ 112 h 2828"/>
                  <a:gd name="T94" fmla="*/ 826 w 1154"/>
                  <a:gd name="T95" fmla="*/ 38 h 2828"/>
                  <a:gd name="T96" fmla="*/ 1034 w 1154"/>
                  <a:gd name="T97" fmla="*/ 4 h 282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154" h="2828">
                    <a:moveTo>
                      <a:pt x="1154" y="2"/>
                    </a:moveTo>
                    <a:lnTo>
                      <a:pt x="1154" y="2828"/>
                    </a:lnTo>
                    <a:lnTo>
                      <a:pt x="1154" y="2828"/>
                    </a:lnTo>
                    <a:lnTo>
                      <a:pt x="1140" y="2828"/>
                    </a:lnTo>
                    <a:lnTo>
                      <a:pt x="1140" y="2828"/>
                    </a:lnTo>
                    <a:lnTo>
                      <a:pt x="1114" y="2828"/>
                    </a:lnTo>
                    <a:lnTo>
                      <a:pt x="1114" y="2828"/>
                    </a:lnTo>
                    <a:lnTo>
                      <a:pt x="1090" y="2822"/>
                    </a:lnTo>
                    <a:lnTo>
                      <a:pt x="1068" y="2814"/>
                    </a:lnTo>
                    <a:lnTo>
                      <a:pt x="1048" y="2802"/>
                    </a:lnTo>
                    <a:lnTo>
                      <a:pt x="1030" y="2786"/>
                    </a:lnTo>
                    <a:lnTo>
                      <a:pt x="1030" y="2786"/>
                    </a:lnTo>
                    <a:lnTo>
                      <a:pt x="1016" y="2772"/>
                    </a:lnTo>
                    <a:lnTo>
                      <a:pt x="1006" y="2758"/>
                    </a:lnTo>
                    <a:lnTo>
                      <a:pt x="996" y="2742"/>
                    </a:lnTo>
                    <a:lnTo>
                      <a:pt x="990" y="2726"/>
                    </a:lnTo>
                    <a:lnTo>
                      <a:pt x="738" y="1766"/>
                    </a:lnTo>
                    <a:lnTo>
                      <a:pt x="738" y="1766"/>
                    </a:lnTo>
                    <a:lnTo>
                      <a:pt x="718" y="1700"/>
                    </a:lnTo>
                    <a:lnTo>
                      <a:pt x="718" y="1700"/>
                    </a:lnTo>
                    <a:lnTo>
                      <a:pt x="718" y="1694"/>
                    </a:lnTo>
                    <a:lnTo>
                      <a:pt x="718" y="1694"/>
                    </a:lnTo>
                    <a:lnTo>
                      <a:pt x="704" y="1632"/>
                    </a:lnTo>
                    <a:lnTo>
                      <a:pt x="692" y="1566"/>
                    </a:lnTo>
                    <a:lnTo>
                      <a:pt x="682" y="1500"/>
                    </a:lnTo>
                    <a:lnTo>
                      <a:pt x="674" y="1432"/>
                    </a:lnTo>
                    <a:lnTo>
                      <a:pt x="666" y="1360"/>
                    </a:lnTo>
                    <a:lnTo>
                      <a:pt x="662" y="1288"/>
                    </a:lnTo>
                    <a:lnTo>
                      <a:pt x="658" y="1214"/>
                    </a:lnTo>
                    <a:lnTo>
                      <a:pt x="658" y="1136"/>
                    </a:lnTo>
                    <a:lnTo>
                      <a:pt x="658" y="1136"/>
                    </a:lnTo>
                    <a:lnTo>
                      <a:pt x="660" y="1022"/>
                    </a:lnTo>
                    <a:lnTo>
                      <a:pt x="666" y="910"/>
                    </a:lnTo>
                    <a:lnTo>
                      <a:pt x="678" y="804"/>
                    </a:lnTo>
                    <a:lnTo>
                      <a:pt x="684" y="752"/>
                    </a:lnTo>
                    <a:lnTo>
                      <a:pt x="692" y="700"/>
                    </a:lnTo>
                    <a:lnTo>
                      <a:pt x="702" y="652"/>
                    </a:lnTo>
                    <a:lnTo>
                      <a:pt x="712" y="602"/>
                    </a:lnTo>
                    <a:lnTo>
                      <a:pt x="724" y="554"/>
                    </a:lnTo>
                    <a:lnTo>
                      <a:pt x="736" y="508"/>
                    </a:lnTo>
                    <a:lnTo>
                      <a:pt x="750" y="462"/>
                    </a:lnTo>
                    <a:lnTo>
                      <a:pt x="764" y="418"/>
                    </a:lnTo>
                    <a:lnTo>
                      <a:pt x="780" y="374"/>
                    </a:lnTo>
                    <a:lnTo>
                      <a:pt x="796" y="332"/>
                    </a:lnTo>
                    <a:lnTo>
                      <a:pt x="796" y="332"/>
                    </a:lnTo>
                    <a:lnTo>
                      <a:pt x="814" y="292"/>
                    </a:lnTo>
                    <a:lnTo>
                      <a:pt x="832" y="254"/>
                    </a:lnTo>
                    <a:lnTo>
                      <a:pt x="852" y="220"/>
                    </a:lnTo>
                    <a:lnTo>
                      <a:pt x="870" y="188"/>
                    </a:lnTo>
                    <a:lnTo>
                      <a:pt x="890" y="158"/>
                    </a:lnTo>
                    <a:lnTo>
                      <a:pt x="910" y="130"/>
                    </a:lnTo>
                    <a:lnTo>
                      <a:pt x="930" y="106"/>
                    </a:lnTo>
                    <a:lnTo>
                      <a:pt x="952" y="84"/>
                    </a:lnTo>
                    <a:lnTo>
                      <a:pt x="972" y="64"/>
                    </a:lnTo>
                    <a:lnTo>
                      <a:pt x="994" y="48"/>
                    </a:lnTo>
                    <a:lnTo>
                      <a:pt x="1016" y="34"/>
                    </a:lnTo>
                    <a:lnTo>
                      <a:pt x="1040" y="22"/>
                    </a:lnTo>
                    <a:lnTo>
                      <a:pt x="1062" y="12"/>
                    </a:lnTo>
                    <a:lnTo>
                      <a:pt x="1086" y="6"/>
                    </a:lnTo>
                    <a:lnTo>
                      <a:pt x="1110" y="2"/>
                    </a:lnTo>
                    <a:lnTo>
                      <a:pt x="1134" y="0"/>
                    </a:lnTo>
                    <a:lnTo>
                      <a:pt x="1134" y="0"/>
                    </a:lnTo>
                    <a:lnTo>
                      <a:pt x="1154" y="2"/>
                    </a:lnTo>
                    <a:lnTo>
                      <a:pt x="1154" y="2"/>
                    </a:lnTo>
                    <a:close/>
                    <a:moveTo>
                      <a:pt x="1088" y="0"/>
                    </a:moveTo>
                    <a:lnTo>
                      <a:pt x="1088" y="0"/>
                    </a:lnTo>
                    <a:lnTo>
                      <a:pt x="1046" y="4"/>
                    </a:lnTo>
                    <a:lnTo>
                      <a:pt x="1004" y="10"/>
                    </a:lnTo>
                    <a:lnTo>
                      <a:pt x="962" y="18"/>
                    </a:lnTo>
                    <a:lnTo>
                      <a:pt x="922" y="30"/>
                    </a:lnTo>
                    <a:lnTo>
                      <a:pt x="882" y="42"/>
                    </a:lnTo>
                    <a:lnTo>
                      <a:pt x="844" y="58"/>
                    </a:lnTo>
                    <a:lnTo>
                      <a:pt x="806" y="74"/>
                    </a:lnTo>
                    <a:lnTo>
                      <a:pt x="768" y="94"/>
                    </a:lnTo>
                    <a:lnTo>
                      <a:pt x="732" y="116"/>
                    </a:lnTo>
                    <a:lnTo>
                      <a:pt x="696" y="140"/>
                    </a:lnTo>
                    <a:lnTo>
                      <a:pt x="660" y="168"/>
                    </a:lnTo>
                    <a:lnTo>
                      <a:pt x="626" y="196"/>
                    </a:lnTo>
                    <a:lnTo>
                      <a:pt x="592" y="228"/>
                    </a:lnTo>
                    <a:lnTo>
                      <a:pt x="560" y="262"/>
                    </a:lnTo>
                    <a:lnTo>
                      <a:pt x="526" y="296"/>
                    </a:lnTo>
                    <a:lnTo>
                      <a:pt x="496" y="334"/>
                    </a:lnTo>
                    <a:lnTo>
                      <a:pt x="496" y="334"/>
                    </a:lnTo>
                    <a:lnTo>
                      <a:pt x="464" y="378"/>
                    </a:lnTo>
                    <a:lnTo>
                      <a:pt x="434" y="420"/>
                    </a:lnTo>
                    <a:lnTo>
                      <a:pt x="406" y="464"/>
                    </a:lnTo>
                    <a:lnTo>
                      <a:pt x="380" y="510"/>
                    </a:lnTo>
                    <a:lnTo>
                      <a:pt x="356" y="556"/>
                    </a:lnTo>
                    <a:lnTo>
                      <a:pt x="334" y="604"/>
                    </a:lnTo>
                    <a:lnTo>
                      <a:pt x="316" y="652"/>
                    </a:lnTo>
                    <a:lnTo>
                      <a:pt x="298" y="702"/>
                    </a:lnTo>
                    <a:lnTo>
                      <a:pt x="282" y="754"/>
                    </a:lnTo>
                    <a:lnTo>
                      <a:pt x="268" y="804"/>
                    </a:lnTo>
                    <a:lnTo>
                      <a:pt x="258" y="858"/>
                    </a:lnTo>
                    <a:lnTo>
                      <a:pt x="248" y="912"/>
                    </a:lnTo>
                    <a:lnTo>
                      <a:pt x="242" y="966"/>
                    </a:lnTo>
                    <a:lnTo>
                      <a:pt x="236" y="1022"/>
                    </a:lnTo>
                    <a:lnTo>
                      <a:pt x="232" y="1080"/>
                    </a:lnTo>
                    <a:lnTo>
                      <a:pt x="232" y="1138"/>
                    </a:lnTo>
                    <a:lnTo>
                      <a:pt x="232" y="1138"/>
                    </a:lnTo>
                    <a:lnTo>
                      <a:pt x="234" y="1200"/>
                    </a:lnTo>
                    <a:lnTo>
                      <a:pt x="236" y="1260"/>
                    </a:lnTo>
                    <a:lnTo>
                      <a:pt x="244" y="1318"/>
                    </a:lnTo>
                    <a:lnTo>
                      <a:pt x="252" y="1376"/>
                    </a:lnTo>
                    <a:lnTo>
                      <a:pt x="252" y="1376"/>
                    </a:lnTo>
                    <a:lnTo>
                      <a:pt x="260" y="1418"/>
                    </a:lnTo>
                    <a:lnTo>
                      <a:pt x="268" y="1460"/>
                    </a:lnTo>
                    <a:lnTo>
                      <a:pt x="278" y="1500"/>
                    </a:lnTo>
                    <a:lnTo>
                      <a:pt x="288" y="1540"/>
                    </a:lnTo>
                    <a:lnTo>
                      <a:pt x="300" y="1580"/>
                    </a:lnTo>
                    <a:lnTo>
                      <a:pt x="314" y="1620"/>
                    </a:lnTo>
                    <a:lnTo>
                      <a:pt x="330" y="1658"/>
                    </a:lnTo>
                    <a:lnTo>
                      <a:pt x="346" y="1696"/>
                    </a:lnTo>
                    <a:lnTo>
                      <a:pt x="346" y="1696"/>
                    </a:lnTo>
                    <a:lnTo>
                      <a:pt x="348" y="1702"/>
                    </a:lnTo>
                    <a:lnTo>
                      <a:pt x="348" y="1702"/>
                    </a:lnTo>
                    <a:lnTo>
                      <a:pt x="364" y="1734"/>
                    </a:lnTo>
                    <a:lnTo>
                      <a:pt x="382" y="1766"/>
                    </a:lnTo>
                    <a:lnTo>
                      <a:pt x="862" y="2726"/>
                    </a:lnTo>
                    <a:lnTo>
                      <a:pt x="862" y="2726"/>
                    </a:lnTo>
                    <a:lnTo>
                      <a:pt x="874" y="2742"/>
                    </a:lnTo>
                    <a:lnTo>
                      <a:pt x="890" y="2758"/>
                    </a:lnTo>
                    <a:lnTo>
                      <a:pt x="910" y="2772"/>
                    </a:lnTo>
                    <a:lnTo>
                      <a:pt x="934" y="2786"/>
                    </a:lnTo>
                    <a:lnTo>
                      <a:pt x="934" y="2786"/>
                    </a:lnTo>
                    <a:lnTo>
                      <a:pt x="966" y="2800"/>
                    </a:lnTo>
                    <a:lnTo>
                      <a:pt x="1002" y="2812"/>
                    </a:lnTo>
                    <a:lnTo>
                      <a:pt x="1042" y="2820"/>
                    </a:lnTo>
                    <a:lnTo>
                      <a:pt x="1082" y="2826"/>
                    </a:lnTo>
                    <a:lnTo>
                      <a:pt x="1082" y="2826"/>
                    </a:lnTo>
                    <a:lnTo>
                      <a:pt x="1026" y="2820"/>
                    </a:lnTo>
                    <a:lnTo>
                      <a:pt x="974" y="2812"/>
                    </a:lnTo>
                    <a:lnTo>
                      <a:pt x="926" y="2800"/>
                    </a:lnTo>
                    <a:lnTo>
                      <a:pt x="882" y="2784"/>
                    </a:lnTo>
                    <a:lnTo>
                      <a:pt x="882" y="2784"/>
                    </a:lnTo>
                    <a:lnTo>
                      <a:pt x="852" y="2770"/>
                    </a:lnTo>
                    <a:lnTo>
                      <a:pt x="828" y="2756"/>
                    </a:lnTo>
                    <a:lnTo>
                      <a:pt x="806" y="2742"/>
                    </a:lnTo>
                    <a:lnTo>
                      <a:pt x="792" y="2726"/>
                    </a:lnTo>
                    <a:lnTo>
                      <a:pt x="188" y="1762"/>
                    </a:lnTo>
                    <a:lnTo>
                      <a:pt x="188" y="1762"/>
                    </a:lnTo>
                    <a:lnTo>
                      <a:pt x="146" y="1698"/>
                    </a:lnTo>
                    <a:lnTo>
                      <a:pt x="146" y="1698"/>
                    </a:lnTo>
                    <a:lnTo>
                      <a:pt x="144" y="1692"/>
                    </a:lnTo>
                    <a:lnTo>
                      <a:pt x="144" y="1692"/>
                    </a:lnTo>
                    <a:lnTo>
                      <a:pt x="126" y="1660"/>
                    </a:lnTo>
                    <a:lnTo>
                      <a:pt x="110" y="1630"/>
                    </a:lnTo>
                    <a:lnTo>
                      <a:pt x="96" y="1596"/>
                    </a:lnTo>
                    <a:lnTo>
                      <a:pt x="82" y="1564"/>
                    </a:lnTo>
                    <a:lnTo>
                      <a:pt x="68" y="1530"/>
                    </a:lnTo>
                    <a:lnTo>
                      <a:pt x="56" y="1496"/>
                    </a:lnTo>
                    <a:lnTo>
                      <a:pt x="46" y="1462"/>
                    </a:lnTo>
                    <a:lnTo>
                      <a:pt x="36" y="1428"/>
                    </a:lnTo>
                    <a:lnTo>
                      <a:pt x="28" y="1392"/>
                    </a:lnTo>
                    <a:lnTo>
                      <a:pt x="20" y="1358"/>
                    </a:lnTo>
                    <a:lnTo>
                      <a:pt x="8" y="1284"/>
                    </a:lnTo>
                    <a:lnTo>
                      <a:pt x="2" y="1210"/>
                    </a:lnTo>
                    <a:lnTo>
                      <a:pt x="0" y="1134"/>
                    </a:lnTo>
                    <a:lnTo>
                      <a:pt x="0" y="1134"/>
                    </a:lnTo>
                    <a:lnTo>
                      <a:pt x="0" y="1078"/>
                    </a:lnTo>
                    <a:lnTo>
                      <a:pt x="4" y="1022"/>
                    </a:lnTo>
                    <a:lnTo>
                      <a:pt x="10" y="968"/>
                    </a:lnTo>
                    <a:lnTo>
                      <a:pt x="20" y="916"/>
                    </a:lnTo>
                    <a:lnTo>
                      <a:pt x="20" y="916"/>
                    </a:lnTo>
                    <a:lnTo>
                      <a:pt x="28" y="874"/>
                    </a:lnTo>
                    <a:lnTo>
                      <a:pt x="38" y="834"/>
                    </a:lnTo>
                    <a:lnTo>
                      <a:pt x="50" y="794"/>
                    </a:lnTo>
                    <a:lnTo>
                      <a:pt x="62" y="754"/>
                    </a:lnTo>
                    <a:lnTo>
                      <a:pt x="76" y="716"/>
                    </a:lnTo>
                    <a:lnTo>
                      <a:pt x="92" y="678"/>
                    </a:lnTo>
                    <a:lnTo>
                      <a:pt x="110" y="640"/>
                    </a:lnTo>
                    <a:lnTo>
                      <a:pt x="128" y="604"/>
                    </a:lnTo>
                    <a:lnTo>
                      <a:pt x="148" y="566"/>
                    </a:lnTo>
                    <a:lnTo>
                      <a:pt x="170" y="532"/>
                    </a:lnTo>
                    <a:lnTo>
                      <a:pt x="194" y="496"/>
                    </a:lnTo>
                    <a:lnTo>
                      <a:pt x="218" y="462"/>
                    </a:lnTo>
                    <a:lnTo>
                      <a:pt x="244" y="428"/>
                    </a:lnTo>
                    <a:lnTo>
                      <a:pt x="272" y="394"/>
                    </a:lnTo>
                    <a:lnTo>
                      <a:pt x="302" y="362"/>
                    </a:lnTo>
                    <a:lnTo>
                      <a:pt x="332" y="330"/>
                    </a:lnTo>
                    <a:lnTo>
                      <a:pt x="332" y="330"/>
                    </a:lnTo>
                    <a:lnTo>
                      <a:pt x="372" y="292"/>
                    </a:lnTo>
                    <a:lnTo>
                      <a:pt x="412" y="256"/>
                    </a:lnTo>
                    <a:lnTo>
                      <a:pt x="456" y="222"/>
                    </a:lnTo>
                    <a:lnTo>
                      <a:pt x="498" y="192"/>
                    </a:lnTo>
                    <a:lnTo>
                      <a:pt x="542" y="162"/>
                    </a:lnTo>
                    <a:lnTo>
                      <a:pt x="586" y="136"/>
                    </a:lnTo>
                    <a:lnTo>
                      <a:pt x="632" y="112"/>
                    </a:lnTo>
                    <a:lnTo>
                      <a:pt x="680" y="90"/>
                    </a:lnTo>
                    <a:lnTo>
                      <a:pt x="728" y="70"/>
                    </a:lnTo>
                    <a:lnTo>
                      <a:pt x="776" y="54"/>
                    </a:lnTo>
                    <a:lnTo>
                      <a:pt x="826" y="38"/>
                    </a:lnTo>
                    <a:lnTo>
                      <a:pt x="876" y="26"/>
                    </a:lnTo>
                    <a:lnTo>
                      <a:pt x="928" y="16"/>
                    </a:lnTo>
                    <a:lnTo>
                      <a:pt x="980" y="8"/>
                    </a:lnTo>
                    <a:lnTo>
                      <a:pt x="1034" y="4"/>
                    </a:lnTo>
                    <a:lnTo>
                      <a:pt x="1088" y="0"/>
                    </a:lnTo>
                    <a:lnTo>
                      <a:pt x="1088" y="0"/>
                    </a:lnTo>
                    <a:close/>
                  </a:path>
                </a:pathLst>
              </a:custGeom>
              <a:solidFill>
                <a:srgbClr val="F6E7E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defTabSz="1828800" rtl="0"/>
                <a:endParaRPr lang="en-US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字魂58号-创中黑" panose="00000500000000000000" pitchFamily="2" charset="-122"/>
                  <a:ea typeface="字魂58号-创中黑" panose="00000500000000000000" pitchFamily="2" charset="-122"/>
                </a:endParaRPr>
              </a:p>
            </p:txBody>
          </p:sp>
          <p:sp>
            <p:nvSpPr>
              <p:cNvPr id="47" name="Freeform 539">
                <a:extLst>
                  <a:ext uri="{FF2B5EF4-FFF2-40B4-BE49-F238E27FC236}">
                    <a16:creationId xmlns:a16="http://schemas.microsoft.com/office/drawing/2014/main" id="{D7E6D760-3F75-4080-B07E-DC682E51391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1621422" y="4979831"/>
                <a:ext cx="60789" cy="24315"/>
              </a:xfrm>
              <a:custGeom>
                <a:avLst/>
                <a:gdLst>
                  <a:gd name="T0" fmla="*/ 58 w 60"/>
                  <a:gd name="T1" fmla="*/ 16 h 24"/>
                  <a:gd name="T2" fmla="*/ 58 w 60"/>
                  <a:gd name="T3" fmla="*/ 16 h 24"/>
                  <a:gd name="T4" fmla="*/ 50 w 60"/>
                  <a:gd name="T5" fmla="*/ 22 h 24"/>
                  <a:gd name="T6" fmla="*/ 50 w 60"/>
                  <a:gd name="T7" fmla="*/ 22 h 24"/>
                  <a:gd name="T8" fmla="*/ 42 w 60"/>
                  <a:gd name="T9" fmla="*/ 24 h 24"/>
                  <a:gd name="T10" fmla="*/ 30 w 60"/>
                  <a:gd name="T11" fmla="*/ 24 h 24"/>
                  <a:gd name="T12" fmla="*/ 30 w 60"/>
                  <a:gd name="T13" fmla="*/ 24 h 24"/>
                  <a:gd name="T14" fmla="*/ 20 w 60"/>
                  <a:gd name="T15" fmla="*/ 24 h 24"/>
                  <a:gd name="T16" fmla="*/ 10 w 60"/>
                  <a:gd name="T17" fmla="*/ 22 h 24"/>
                  <a:gd name="T18" fmla="*/ 10 w 60"/>
                  <a:gd name="T19" fmla="*/ 22 h 24"/>
                  <a:gd name="T20" fmla="*/ 8 w 60"/>
                  <a:gd name="T21" fmla="*/ 22 h 24"/>
                  <a:gd name="T22" fmla="*/ 8 w 60"/>
                  <a:gd name="T23" fmla="*/ 22 h 24"/>
                  <a:gd name="T24" fmla="*/ 0 w 60"/>
                  <a:gd name="T25" fmla="*/ 14 h 24"/>
                  <a:gd name="T26" fmla="*/ 0 w 60"/>
                  <a:gd name="T27" fmla="*/ 10 h 24"/>
                  <a:gd name="T28" fmla="*/ 0 w 60"/>
                  <a:gd name="T29" fmla="*/ 10 h 24"/>
                  <a:gd name="T30" fmla="*/ 4 w 60"/>
                  <a:gd name="T31" fmla="*/ 6 h 24"/>
                  <a:gd name="T32" fmla="*/ 8 w 60"/>
                  <a:gd name="T33" fmla="*/ 4 h 24"/>
                  <a:gd name="T34" fmla="*/ 8 w 60"/>
                  <a:gd name="T35" fmla="*/ 4 h 24"/>
                  <a:gd name="T36" fmla="*/ 18 w 60"/>
                  <a:gd name="T37" fmla="*/ 2 h 24"/>
                  <a:gd name="T38" fmla="*/ 30 w 60"/>
                  <a:gd name="T39" fmla="*/ 0 h 24"/>
                  <a:gd name="T40" fmla="*/ 30 w 60"/>
                  <a:gd name="T41" fmla="*/ 0 h 24"/>
                  <a:gd name="T42" fmla="*/ 42 w 60"/>
                  <a:gd name="T43" fmla="*/ 2 h 24"/>
                  <a:gd name="T44" fmla="*/ 50 w 60"/>
                  <a:gd name="T45" fmla="*/ 4 h 24"/>
                  <a:gd name="T46" fmla="*/ 50 w 60"/>
                  <a:gd name="T47" fmla="*/ 4 h 24"/>
                  <a:gd name="T48" fmla="*/ 58 w 60"/>
                  <a:gd name="T49" fmla="*/ 8 h 24"/>
                  <a:gd name="T50" fmla="*/ 60 w 60"/>
                  <a:gd name="T51" fmla="*/ 10 h 24"/>
                  <a:gd name="T52" fmla="*/ 60 w 60"/>
                  <a:gd name="T53" fmla="*/ 12 h 24"/>
                  <a:gd name="T54" fmla="*/ 60 w 60"/>
                  <a:gd name="T55" fmla="*/ 14 h 24"/>
                  <a:gd name="T56" fmla="*/ 60 w 60"/>
                  <a:gd name="T57" fmla="*/ 14 h 24"/>
                  <a:gd name="T58" fmla="*/ 60 w 60"/>
                  <a:gd name="T59" fmla="*/ 16 h 24"/>
                  <a:gd name="T60" fmla="*/ 58 w 60"/>
                  <a:gd name="T61" fmla="*/ 16 h 24"/>
                  <a:gd name="T62" fmla="*/ 58 w 60"/>
                  <a:gd name="T63" fmla="*/ 16 h 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</a:cxnLst>
                <a:rect l="0" t="0" r="r" b="b"/>
                <a:pathLst>
                  <a:path w="60" h="24">
                    <a:moveTo>
                      <a:pt x="58" y="16"/>
                    </a:moveTo>
                    <a:lnTo>
                      <a:pt x="58" y="16"/>
                    </a:lnTo>
                    <a:lnTo>
                      <a:pt x="50" y="22"/>
                    </a:lnTo>
                    <a:lnTo>
                      <a:pt x="50" y="22"/>
                    </a:lnTo>
                    <a:lnTo>
                      <a:pt x="42" y="24"/>
                    </a:lnTo>
                    <a:lnTo>
                      <a:pt x="30" y="24"/>
                    </a:lnTo>
                    <a:lnTo>
                      <a:pt x="30" y="24"/>
                    </a:lnTo>
                    <a:lnTo>
                      <a:pt x="20" y="24"/>
                    </a:lnTo>
                    <a:lnTo>
                      <a:pt x="10" y="22"/>
                    </a:lnTo>
                    <a:lnTo>
                      <a:pt x="10" y="22"/>
                    </a:lnTo>
                    <a:lnTo>
                      <a:pt x="8" y="22"/>
                    </a:lnTo>
                    <a:lnTo>
                      <a:pt x="8" y="22"/>
                    </a:lnTo>
                    <a:lnTo>
                      <a:pt x="0" y="14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4" y="6"/>
                    </a:lnTo>
                    <a:lnTo>
                      <a:pt x="8" y="4"/>
                    </a:lnTo>
                    <a:lnTo>
                      <a:pt x="8" y="4"/>
                    </a:lnTo>
                    <a:lnTo>
                      <a:pt x="18" y="2"/>
                    </a:lnTo>
                    <a:lnTo>
                      <a:pt x="30" y="0"/>
                    </a:lnTo>
                    <a:lnTo>
                      <a:pt x="30" y="0"/>
                    </a:lnTo>
                    <a:lnTo>
                      <a:pt x="42" y="2"/>
                    </a:lnTo>
                    <a:lnTo>
                      <a:pt x="50" y="4"/>
                    </a:lnTo>
                    <a:lnTo>
                      <a:pt x="50" y="4"/>
                    </a:lnTo>
                    <a:lnTo>
                      <a:pt x="58" y="8"/>
                    </a:lnTo>
                    <a:lnTo>
                      <a:pt x="60" y="10"/>
                    </a:lnTo>
                    <a:lnTo>
                      <a:pt x="60" y="12"/>
                    </a:lnTo>
                    <a:lnTo>
                      <a:pt x="60" y="14"/>
                    </a:lnTo>
                    <a:lnTo>
                      <a:pt x="60" y="14"/>
                    </a:lnTo>
                    <a:lnTo>
                      <a:pt x="60" y="16"/>
                    </a:lnTo>
                    <a:lnTo>
                      <a:pt x="58" y="16"/>
                    </a:lnTo>
                    <a:lnTo>
                      <a:pt x="58" y="16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defTabSz="1828800" rtl="0"/>
                <a:endParaRPr lang="en-US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字魂58号-创中黑" panose="00000500000000000000" pitchFamily="2" charset="-122"/>
                  <a:ea typeface="字魂58号-创中黑" panose="00000500000000000000" pitchFamily="2" charset="-122"/>
                </a:endParaRPr>
              </a:p>
            </p:txBody>
          </p:sp>
        </p:grpSp>
      </p:grpSp>
      <p:sp>
        <p:nvSpPr>
          <p:cNvPr id="3" name="文本框 2">
            <a:extLst>
              <a:ext uri="{FF2B5EF4-FFF2-40B4-BE49-F238E27FC236}">
                <a16:creationId xmlns:a16="http://schemas.microsoft.com/office/drawing/2014/main" id="{018AF185-3836-4DAA-9FE9-AB2C1E65F04F}"/>
              </a:ext>
            </a:extLst>
          </p:cNvPr>
          <p:cNvSpPr txBox="1"/>
          <p:nvPr/>
        </p:nvSpPr>
        <p:spPr>
          <a:xfrm>
            <a:off x="2174706" y="2985137"/>
            <a:ext cx="839335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/>
              <a:t>Consuming habits are changing.</a:t>
            </a:r>
          </a:p>
          <a:p>
            <a:endParaRPr lang="en-US" altLang="zh-CN" b="1" dirty="0"/>
          </a:p>
          <a:p>
            <a:r>
              <a:rPr lang="en-US" altLang="zh-CN" b="1" dirty="0"/>
              <a:t>Quick expansion is important considering a comparatively small market share of Lidl. </a:t>
            </a:r>
          </a:p>
          <a:p>
            <a:endParaRPr lang="en-US" altLang="zh-CN" b="1" dirty="0"/>
          </a:p>
          <a:p>
            <a:r>
              <a:rPr lang="en-US" altLang="zh-CN" b="1" dirty="0"/>
              <a:t>Improving convenience is the essence of convenience stores which is welcomed by customers.</a:t>
            </a: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FCD0493F-AFA3-4279-A19C-61DF50B5B073}"/>
              </a:ext>
            </a:extLst>
          </p:cNvPr>
          <p:cNvSpPr/>
          <p:nvPr/>
        </p:nvSpPr>
        <p:spPr>
          <a:xfrm>
            <a:off x="0" y="0"/>
            <a:ext cx="12192000" cy="685799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矩形 6">
            <a:extLst>
              <a:ext uri="{FF2B5EF4-FFF2-40B4-BE49-F238E27FC236}">
                <a16:creationId xmlns:a16="http://schemas.microsoft.com/office/drawing/2014/main" id="{A109CA6D-7468-4306-8EB7-0E14C61CACED}"/>
              </a:ext>
            </a:extLst>
          </p:cNvPr>
          <p:cNvSpPr/>
          <p:nvPr/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F7ED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5DFFB710-7C82-4F7B-B810-A165AD1BC1F7}"/>
              </a:ext>
            </a:extLst>
          </p:cNvPr>
          <p:cNvSpPr txBox="1"/>
          <p:nvPr/>
        </p:nvSpPr>
        <p:spPr>
          <a:xfrm>
            <a:off x="133023" y="291547"/>
            <a:ext cx="11092070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b="1" dirty="0"/>
              <a:t>Reference</a:t>
            </a:r>
          </a:p>
          <a:p>
            <a:endParaRPr lang="en-GB" altLang="zh-CN" b="1" dirty="0"/>
          </a:p>
          <a:p>
            <a:r>
              <a:rPr lang="en-GB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DeWeese R. S. and </a:t>
            </a:r>
            <a:r>
              <a:rPr lang="en-GB" altLang="zh-C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Orhi-Vachaspati</a:t>
            </a:r>
            <a:r>
              <a:rPr lang="en-GB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P. (2017). Cost of Children's Healthy vs Unhealthy Snacks Does Not Differ at Convenience Stores. </a:t>
            </a:r>
            <a:r>
              <a:rPr lang="en-GB" altLang="zh-C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Nutrition Education and </a:t>
            </a:r>
            <a:r>
              <a:rPr lang="en-GB" altLang="zh-CN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Behavior</a:t>
            </a:r>
            <a:r>
              <a:rPr lang="en-GB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49(3). pp. 241-243.e1</a:t>
            </a:r>
          </a:p>
          <a:p>
            <a:endParaRPr lang="zh-CN" altLang="zh-C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Gahinet</a:t>
            </a:r>
            <a:r>
              <a:rPr lang="en-GB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M. and </a:t>
            </a:r>
            <a:r>
              <a:rPr lang="en-GB" altLang="zh-C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Cliquet</a:t>
            </a:r>
            <a:r>
              <a:rPr lang="en-GB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G. (2018). Proximity and time in convenience store patronage: </a:t>
            </a:r>
            <a:r>
              <a:rPr lang="en-GB" altLang="zh-C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Kaïros</a:t>
            </a:r>
            <a:r>
              <a:rPr lang="en-GB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more than </a:t>
            </a:r>
            <a:r>
              <a:rPr lang="en-GB" altLang="zh-C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chronos</a:t>
            </a:r>
            <a:r>
              <a:rPr lang="en-GB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altLang="zh-C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Retailing and Consumer Services</a:t>
            </a:r>
            <a:r>
              <a:rPr lang="en-GB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43(2018). pp.1-9.</a:t>
            </a:r>
          </a:p>
          <a:p>
            <a:endParaRPr lang="zh-CN" altLang="zh-C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Hervert</a:t>
            </a:r>
            <a:r>
              <a:rPr lang="en-GB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-Escobar L., Esquivel-Flores O. A. and Ramirez-Velarde R. V. (2017). Optimal pricing model based on reduction dimension: A case of study for convenience stores. </a:t>
            </a:r>
            <a:r>
              <a:rPr lang="en-GB" altLang="zh-C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Conference on Computational Science</a:t>
            </a:r>
            <a:r>
              <a:rPr lang="en-GB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108(2017). pp.2079-2089.</a:t>
            </a:r>
          </a:p>
          <a:p>
            <a:endParaRPr lang="zh-CN" altLang="zh-C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Lidl (2020). </a:t>
            </a:r>
            <a:r>
              <a:rPr lang="en-GB" altLang="zh-C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About Us</a:t>
            </a:r>
            <a:r>
              <a:rPr lang="en-GB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</a:t>
            </a:r>
            <a:r>
              <a:rPr lang="en-GB" altLang="zh-CN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https://www.lidl.co.uk/about-us</a:t>
            </a:r>
            <a:r>
              <a:rPr lang="en-GB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19</a:t>
            </a:r>
            <a:r>
              <a:rPr lang="en-GB" altLang="zh-CN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February 2020).</a:t>
            </a:r>
          </a:p>
          <a:p>
            <a:endParaRPr lang="zh-CN" altLang="zh-C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Madsen D. Ø. (2016) SWOT Analysis: A Management Fashion Perspective. </a:t>
            </a:r>
            <a:r>
              <a:rPr lang="en-GB" altLang="zh-C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Business Research</a:t>
            </a:r>
            <a:r>
              <a:rPr lang="en-GB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16(1). pp. 39-56.</a:t>
            </a:r>
          </a:p>
          <a:p>
            <a:endParaRPr lang="zh-CN" altLang="zh-C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MarketLine (2015). The Big 6 UK Food Retailers - How supermarkets are responding to the discounter threat. Available at: </a:t>
            </a:r>
            <a:r>
              <a:rPr lang="en-GB" altLang="zh-CN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https://advantage-marketline-com.ezproxy.uwtsd.ac.uk/Analysis/details/the-big-6-uk-food-retailers-how-supermarkets-are-responding-to-the-discounter-threat-29268</a:t>
            </a:r>
            <a:r>
              <a:rPr lang="en-GB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22 February 2020).</a:t>
            </a:r>
          </a:p>
          <a:p>
            <a:endParaRPr lang="en-GB" altLang="zh-C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Shen H., Xu K. and </a:t>
            </a:r>
            <a:r>
              <a:rPr lang="en-GB" altLang="zh-C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Freihaut</a:t>
            </a:r>
            <a:r>
              <a:rPr lang="en-GB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J. (2019). A statistical study on energy performance of U.S. convenience stores: Investigation of factors and bench marking on store energy use. </a:t>
            </a:r>
            <a:r>
              <a:rPr lang="en-GB" altLang="zh-C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Energy and Buildings</a:t>
            </a:r>
            <a:r>
              <a:rPr lang="en-GB" altLang="zh-C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183(2019). pp.792-802.</a:t>
            </a:r>
            <a:endParaRPr lang="zh-CN" altLang="zh-C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zh-CN" altLang="zh-C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971889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6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PRESENTATION_TITLE" val="开题报告"/>
</p:tagLst>
</file>

<file path=ppt/theme/theme1.xml><?xml version="1.0" encoding="utf-8"?>
<a:theme xmlns:a="http://schemas.openxmlformats.org/drawingml/2006/main" name="第一PPT，www.1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467D266DF7D29488C599703B2EBBD01" ma:contentTypeVersion="7" ma:contentTypeDescription="Create a new document." ma:contentTypeScope="" ma:versionID="24572bd6987bf955db50e1a833d519bf">
  <xsd:schema xmlns:xsd="http://www.w3.org/2001/XMLSchema" xmlns:xs="http://www.w3.org/2001/XMLSchema" xmlns:p="http://schemas.microsoft.com/office/2006/metadata/properties" xmlns:ns3="9d0d5cce-d4dc-4043-8325-c992d2f588cd" targetNamespace="http://schemas.microsoft.com/office/2006/metadata/properties" ma:root="true" ma:fieldsID="2e2973dd2f5fb5e542f96484ae75c984" ns3:_="">
    <xsd:import namespace="9d0d5cce-d4dc-4043-8325-c992d2f588c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0d5cce-d4dc-4043-8325-c992d2f588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AC5A8585-25C1-46F5-B9FD-570501F15E8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d0d5cce-d4dc-4043-8325-c992d2f588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11CC22B-0B02-42E5-82F0-83FA9176AE8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85D104A-4D80-4F03-963C-A94FED969577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9d0d5cce-d4dc-4043-8325-c992d2f588cd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2186</TotalTime>
  <Words>649</Words>
  <Application>Microsoft Office PowerPoint</Application>
  <PresentationFormat>宽屏</PresentationFormat>
  <Paragraphs>94</Paragraphs>
  <Slides>6</Slides>
  <Notes>6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6</vt:i4>
      </vt:variant>
    </vt:vector>
  </HeadingPairs>
  <TitlesOfParts>
    <vt:vector size="16" baseType="lpstr">
      <vt:lpstr>等线</vt:lpstr>
      <vt:lpstr>等线 Light</vt:lpstr>
      <vt:lpstr>华文楷体</vt:lpstr>
      <vt:lpstr>字魂58号-创中黑</vt:lpstr>
      <vt:lpstr>字魂59号-创粗黑</vt:lpstr>
      <vt:lpstr>Arial</vt:lpstr>
      <vt:lpstr>Calibri</vt:lpstr>
      <vt:lpstr>Times New Roman</vt:lpstr>
      <vt:lpstr>Wingdings</vt:lpstr>
      <vt:lpstr>第一PPT，www.1ppt.com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第一PPT，www.1ppt.com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简洁通用</dc:title>
  <dc:creator>第一PPT</dc:creator>
  <cp:keywords>www.1ppt.com</cp:keywords>
  <dc:description>www.1ppt.com</dc:description>
  <cp:lastModifiedBy>Hongli Shang (1904764)</cp:lastModifiedBy>
  <cp:revision>171</cp:revision>
  <dcterms:created xsi:type="dcterms:W3CDTF">2019-07-04T08:14:45Z</dcterms:created>
  <dcterms:modified xsi:type="dcterms:W3CDTF">2020-03-03T16:59:57Z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0x0101008467D266DF7D29488C599703B2EBBD01</vt:lpwstr>
  </property>
</Properties>
</file>