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Masters/slideMaster4.xml" ContentType="application/vnd.openxmlformats-officedocument.presentationml.slideMaster+xml"/>
  <Override PartName="/ppt/slideMasters/slideMaster5.xml" ContentType="application/vnd.openxmlformats-officedocument.presentationml.slideMaster+xml"/>
  <Override PartName="/ppt/slideMasters/slideMaster6.xml" ContentType="application/vnd.openxmlformats-officedocument.presentationml.slideMaster+xml"/>
  <Override PartName="/ppt/slideMasters/slideMaster7.xml" ContentType="application/vnd.openxmlformats-officedocument.presentationml.slideMaster+xml"/>
  <Override PartName="/ppt/slideMasters/slideMaster8.xml" ContentType="application/vnd.openxmlformats-officedocument.presentationml.slideMaster+xml"/>
  <Override PartName="/ppt/slideMasters/slideMaster9.xml" ContentType="application/vnd.openxmlformats-officedocument.presentationml.slideMaster+xml"/>
  <Override PartName="/ppt/slideMasters/slideMaster10.xml" ContentType="application/vnd.openxmlformats-officedocument.presentationml.slideMaster+xml"/>
  <Override PartName="/ppt/slideMasters/slideMaster11.xml" ContentType="application/vnd.openxmlformats-officedocument.presentationml.slideMaster+xml"/>
  <Override PartName="/ppt/slideMasters/slideMaster12.xml" ContentType="application/vnd.openxmlformats-officedocument.presentationml.slideMaster+xml"/>
  <Override PartName="/ppt/slideMasters/slideMaster13.xml" ContentType="application/vnd.openxmlformats-officedocument.presentationml.slideMaster+xml"/>
  <Override PartName="/ppt/slideMasters/slideMaster14.xml" ContentType="application/vnd.openxmlformats-officedocument.presentationml.slideMaster+xml"/>
  <Override PartName="/ppt/slideMasters/slideMaster15.xml" ContentType="application/vnd.openxmlformats-officedocument.presentationml.slideMaster+xml"/>
  <Override PartName="/ppt/slideMasters/slideMaster16.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slides/slide52.xml" ContentType="application/vnd.openxmlformats-officedocument.presentationml.slide+xml"/>
  <Override PartName="/ppt/slides/slide53.xml" ContentType="application/vnd.openxmlformats-officedocument.presentationml.slide+xml"/>
  <Override PartName="/ppt/slides/slide54.xml" ContentType="application/vnd.openxmlformats-officedocument.presentationml.slide+xml"/>
  <Override PartName="/ppt/slides/slide55.xml" ContentType="application/vnd.openxmlformats-officedocument.presentationml.slide+xml"/>
  <Override PartName="/ppt/slides/slide56.xml" ContentType="application/vnd.openxmlformats-officedocument.presentationml.slide+xml"/>
  <Override PartName="/ppt/slides/slide57.xml" ContentType="application/vnd.openxmlformats-officedocument.presentationml.slide+xml"/>
  <Override PartName="/ppt/slides/slide58.xml" ContentType="application/vnd.openxmlformats-officedocument.presentationml.slide+xml"/>
  <Override PartName="/ppt/slides/slide59.xml" ContentType="application/vnd.openxmlformats-officedocument.presentationml.slide+xml"/>
  <Override PartName="/ppt/slides/slide60.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theme/theme2.xml" ContentType="application/vnd.openxmlformats-officedocument.theme+xml"/>
  <Override PartName="/ppt/slideLayouts/slideLayout3.xml" ContentType="application/vnd.openxmlformats-officedocument.presentationml.slideLayout+xml"/>
  <Override PartName="/ppt/theme/theme3.xml" ContentType="application/vnd.openxmlformats-officedocument.theme+xml"/>
  <Override PartName="/ppt/slideLayouts/slideLayout4.xml" ContentType="application/vnd.openxmlformats-officedocument.presentationml.slideLayout+xml"/>
  <Override PartName="/ppt/theme/theme4.xml" ContentType="application/vnd.openxmlformats-officedocument.theme+xml"/>
  <Override PartName="/ppt/slideLayouts/slideLayout5.xml" ContentType="application/vnd.openxmlformats-officedocument.presentationml.slideLayout+xml"/>
  <Override PartName="/ppt/theme/theme5.xml" ContentType="application/vnd.openxmlformats-officedocument.theme+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theme/theme6.xml" ContentType="application/vnd.openxmlformats-officedocument.theme+xml"/>
  <Override PartName="/ppt/slideLayouts/slideLayout8.xml" ContentType="application/vnd.openxmlformats-officedocument.presentationml.slideLayout+xml"/>
  <Override PartName="/ppt/theme/theme7.xml" ContentType="application/vnd.openxmlformats-officedocument.theme+xml"/>
  <Override PartName="/ppt/slideLayouts/slideLayout9.xml" ContentType="application/vnd.openxmlformats-officedocument.presentationml.slideLayout+xml"/>
  <Override PartName="/ppt/theme/theme8.xml" ContentType="application/vnd.openxmlformats-officedocument.theme+xml"/>
  <Override PartName="/ppt/slideLayouts/slideLayout10.xml" ContentType="application/vnd.openxmlformats-officedocument.presentationml.slideLayout+xml"/>
  <Override PartName="/ppt/theme/theme9.xml" ContentType="application/vnd.openxmlformats-officedocument.theme+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theme/theme10.xml" ContentType="application/vnd.openxmlformats-officedocument.theme+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theme/theme11.xml" ContentType="application/vnd.openxmlformats-officedocument.theme+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theme/theme12.xml" ContentType="application/vnd.openxmlformats-officedocument.theme+xml"/>
  <Override PartName="/ppt/slideLayouts/slideLayout29.xml" ContentType="application/vnd.openxmlformats-officedocument.presentationml.slideLayout+xml"/>
  <Override PartName="/ppt/slideLayouts/slideLayout30.xml" ContentType="application/vnd.openxmlformats-officedocument.presentationml.slideLayout+xml"/>
  <Override PartName="/ppt/slideLayouts/slideLayout31.xml" ContentType="application/vnd.openxmlformats-officedocument.presentationml.slideLayout+xml"/>
  <Override PartName="/ppt/theme/theme13.xml" ContentType="application/vnd.openxmlformats-officedocument.theme+xml"/>
  <Override PartName="/ppt/slideLayouts/slideLayout32.xml" ContentType="application/vnd.openxmlformats-officedocument.presentationml.slideLayout+xml"/>
  <Override PartName="/ppt/slideLayouts/slideLayout33.xml" ContentType="application/vnd.openxmlformats-officedocument.presentationml.slideLayout+xml"/>
  <Override PartName="/ppt/slideLayouts/slideLayout34.xml" ContentType="application/vnd.openxmlformats-officedocument.presentationml.slideLayout+xml"/>
  <Override PartName="/ppt/slideLayouts/slideLayout35.xml" ContentType="application/vnd.openxmlformats-officedocument.presentationml.slideLayout+xml"/>
  <Override PartName="/ppt/slideLayouts/slideLayout36.xml" ContentType="application/vnd.openxmlformats-officedocument.presentationml.slideLayout+xml"/>
  <Override PartName="/ppt/slideLayouts/slideLayout37.xml" ContentType="application/vnd.openxmlformats-officedocument.presentationml.slideLayout+xml"/>
  <Override PartName="/ppt/slideLayouts/slideLayout38.xml" ContentType="application/vnd.openxmlformats-officedocument.presentationml.slideLayout+xml"/>
  <Override PartName="/ppt/slideLayouts/slideLayout39.xml" ContentType="application/vnd.openxmlformats-officedocument.presentationml.slideLayout+xml"/>
  <Override PartName="/ppt/slideLayouts/slideLayout40.xml" ContentType="application/vnd.openxmlformats-officedocument.presentationml.slideLayout+xml"/>
  <Override PartName="/ppt/slideLayouts/slideLayout41.xml" ContentType="application/vnd.openxmlformats-officedocument.presentationml.slideLayout+xml"/>
  <Override PartName="/ppt/slideLayouts/slideLayout42.xml" ContentType="application/vnd.openxmlformats-officedocument.presentationml.slideLayout+xml"/>
  <Override PartName="/ppt/theme/theme14.xml" ContentType="application/vnd.openxmlformats-officedocument.theme+xml"/>
  <Override PartName="/ppt/slideLayouts/slideLayout43.xml" ContentType="application/vnd.openxmlformats-officedocument.presentationml.slideLayout+xml"/>
  <Override PartName="/ppt/slideLayouts/slideLayout44.xml" ContentType="application/vnd.openxmlformats-officedocument.presentationml.slideLayout+xml"/>
  <Override PartName="/ppt/slideLayouts/slideLayout45.xml" ContentType="application/vnd.openxmlformats-officedocument.presentationml.slideLayout+xml"/>
  <Override PartName="/ppt/slideLayouts/slideLayout46.xml" ContentType="application/vnd.openxmlformats-officedocument.presentationml.slideLayout+xml"/>
  <Override PartName="/ppt/slideLayouts/slideLayout47.xml" ContentType="application/vnd.openxmlformats-officedocument.presentationml.slideLayout+xml"/>
  <Override PartName="/ppt/slideLayouts/slideLayout48.xml" ContentType="application/vnd.openxmlformats-officedocument.presentationml.slideLayout+xml"/>
  <Override PartName="/ppt/slideLayouts/slideLayout49.xml" ContentType="application/vnd.openxmlformats-officedocument.presentationml.slideLayout+xml"/>
  <Override PartName="/ppt/slideLayouts/slideLayout50.xml" ContentType="application/vnd.openxmlformats-officedocument.presentationml.slideLayout+xml"/>
  <Override PartName="/ppt/slideLayouts/slideLayout51.xml" ContentType="application/vnd.openxmlformats-officedocument.presentationml.slideLayout+xml"/>
  <Override PartName="/ppt/slideLayouts/slideLayout52.xml" ContentType="application/vnd.openxmlformats-officedocument.presentationml.slideLayout+xml"/>
  <Override PartName="/ppt/slideLayouts/slideLayout53.xml" ContentType="application/vnd.openxmlformats-officedocument.presentationml.slideLayout+xml"/>
  <Override PartName="/ppt/theme/theme15.xml" ContentType="application/vnd.openxmlformats-officedocument.theme+xml"/>
  <Override PartName="/ppt/slideLayouts/slideLayout54.xml" ContentType="application/vnd.openxmlformats-officedocument.presentationml.slideLayout+xml"/>
  <Override PartName="/ppt/slideLayouts/slideLayout55.xml" ContentType="application/vnd.openxmlformats-officedocument.presentationml.slideLayout+xml"/>
  <Override PartName="/ppt/slideLayouts/slideLayout56.xml" ContentType="application/vnd.openxmlformats-officedocument.presentationml.slideLayout+xml"/>
  <Override PartName="/ppt/slideLayouts/slideLayout57.xml" ContentType="application/vnd.openxmlformats-officedocument.presentationml.slideLayout+xml"/>
  <Override PartName="/ppt/slideLayouts/slideLayout58.xml" ContentType="application/vnd.openxmlformats-officedocument.presentationml.slideLayout+xml"/>
  <Override PartName="/ppt/slideLayouts/slideLayout59.xml" ContentType="application/vnd.openxmlformats-officedocument.presentationml.slideLayout+xml"/>
  <Override PartName="/ppt/slideLayouts/slideLayout60.xml" ContentType="application/vnd.openxmlformats-officedocument.presentationml.slideLayout+xml"/>
  <Override PartName="/ppt/slideLayouts/slideLayout61.xml" ContentType="application/vnd.openxmlformats-officedocument.presentationml.slideLayout+xml"/>
  <Override PartName="/ppt/theme/theme16.xml" ContentType="application/vnd.openxmlformats-officedocument.theme+xml"/>
  <Override PartName="/ppt/theme/theme17.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60" r:id="rId4"/>
    <p:sldMasterId id="2147483662" r:id="rId5"/>
    <p:sldMasterId id="2147483663" r:id="rId6"/>
    <p:sldMasterId id="2147483666" r:id="rId7"/>
    <p:sldMasterId id="2147483668" r:id="rId8"/>
    <p:sldMasterId id="2147483669" r:id="rId9"/>
    <p:sldMasterId id="2147483672" r:id="rId10"/>
    <p:sldMasterId id="2147483674" r:id="rId11"/>
    <p:sldMasterId id="2147483676" r:id="rId12"/>
    <p:sldMasterId id="2147483680" r:id="rId13"/>
    <p:sldMasterId id="2147483692" r:id="rId14"/>
    <p:sldMasterId id="2147483704" r:id="rId15"/>
    <p:sldMasterId id="2147483724" r:id="rId16"/>
    <p:sldMasterId id="2147483712" r:id="rId17"/>
    <p:sldMasterId id="2147483728" r:id="rId18"/>
    <p:sldMasterId id="2147483740" r:id="rId19"/>
  </p:sldMasterIdLst>
  <p:notesMasterIdLst>
    <p:notesMasterId r:id="rId80"/>
  </p:notesMasterIdLst>
  <p:sldIdLst>
    <p:sldId id="256" r:id="rId20"/>
    <p:sldId id="257" r:id="rId21"/>
    <p:sldId id="266" r:id="rId22"/>
    <p:sldId id="277" r:id="rId23"/>
    <p:sldId id="272" r:id="rId24"/>
    <p:sldId id="274" r:id="rId25"/>
    <p:sldId id="275" r:id="rId26"/>
    <p:sldId id="276" r:id="rId27"/>
    <p:sldId id="263" r:id="rId28"/>
    <p:sldId id="264" r:id="rId29"/>
    <p:sldId id="270" r:id="rId30"/>
    <p:sldId id="282" r:id="rId31"/>
    <p:sldId id="281" r:id="rId32"/>
    <p:sldId id="315" r:id="rId33"/>
    <p:sldId id="279" r:id="rId34"/>
    <p:sldId id="278" r:id="rId35"/>
    <p:sldId id="280" r:id="rId36"/>
    <p:sldId id="317" r:id="rId37"/>
    <p:sldId id="316" r:id="rId38"/>
    <p:sldId id="295" r:id="rId39"/>
    <p:sldId id="271" r:id="rId40"/>
    <p:sldId id="290" r:id="rId41"/>
    <p:sldId id="287" r:id="rId42"/>
    <p:sldId id="321" r:id="rId43"/>
    <p:sldId id="318" r:id="rId44"/>
    <p:sldId id="319" r:id="rId45"/>
    <p:sldId id="322" r:id="rId46"/>
    <p:sldId id="323" r:id="rId47"/>
    <p:sldId id="292" r:id="rId48"/>
    <p:sldId id="294" r:id="rId49"/>
    <p:sldId id="293" r:id="rId50"/>
    <p:sldId id="325" r:id="rId51"/>
    <p:sldId id="326" r:id="rId52"/>
    <p:sldId id="328" r:id="rId53"/>
    <p:sldId id="327" r:id="rId54"/>
    <p:sldId id="286" r:id="rId55"/>
    <p:sldId id="285" r:id="rId56"/>
    <p:sldId id="296" r:id="rId57"/>
    <p:sldId id="297" r:id="rId58"/>
    <p:sldId id="298" r:id="rId59"/>
    <p:sldId id="329" r:id="rId60"/>
    <p:sldId id="300" r:id="rId61"/>
    <p:sldId id="330" r:id="rId62"/>
    <p:sldId id="331" r:id="rId63"/>
    <p:sldId id="301" r:id="rId64"/>
    <p:sldId id="302" r:id="rId65"/>
    <p:sldId id="313" r:id="rId66"/>
    <p:sldId id="314" r:id="rId67"/>
    <p:sldId id="304" r:id="rId68"/>
    <p:sldId id="305" r:id="rId69"/>
    <p:sldId id="306" r:id="rId70"/>
    <p:sldId id="308" r:id="rId71"/>
    <p:sldId id="309" r:id="rId72"/>
    <p:sldId id="310" r:id="rId73"/>
    <p:sldId id="311" r:id="rId74"/>
    <p:sldId id="312" r:id="rId75"/>
    <p:sldId id="268" r:id="rId76"/>
    <p:sldId id="267" r:id="rId77"/>
    <p:sldId id="262" r:id="rId78"/>
    <p:sldId id="303" r:id="rId79"/>
  </p:sldIdLst>
  <p:sldSz cx="9144000" cy="6858000" type="screen4x3"/>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803771C9-4E93-4395-978F-378A042F57AE}" v="4" dt="2022-10-24T23:10:39.212"/>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21722" autoAdjust="0"/>
    <p:restoredTop sz="94765" autoAdjust="0"/>
  </p:normalViewPr>
  <p:slideViewPr>
    <p:cSldViewPr snapToGrid="0" snapToObjects="1">
      <p:cViewPr varScale="1">
        <p:scale>
          <a:sx n="75" d="100"/>
          <a:sy n="75" d="100"/>
        </p:scale>
        <p:origin x="640" y="45"/>
      </p:cViewPr>
      <p:guideLst/>
    </p:cSldViewPr>
  </p:slideViewPr>
  <p:outlineViewPr>
    <p:cViewPr>
      <p:scale>
        <a:sx n="33" d="100"/>
        <a:sy n="33" d="100"/>
      </p:scale>
      <p:origin x="0" y="0"/>
    </p:cViewPr>
  </p:outlin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26" Type="http://schemas.openxmlformats.org/officeDocument/2006/relationships/slide" Target="slides/slide7.xml"/><Relationship Id="rId21" Type="http://schemas.openxmlformats.org/officeDocument/2006/relationships/slide" Target="slides/slide2.xml"/><Relationship Id="rId42" Type="http://schemas.openxmlformats.org/officeDocument/2006/relationships/slide" Target="slides/slide23.xml"/><Relationship Id="rId47" Type="http://schemas.openxmlformats.org/officeDocument/2006/relationships/slide" Target="slides/slide28.xml"/><Relationship Id="rId63" Type="http://schemas.openxmlformats.org/officeDocument/2006/relationships/slide" Target="slides/slide44.xml"/><Relationship Id="rId68" Type="http://schemas.openxmlformats.org/officeDocument/2006/relationships/slide" Target="slides/slide49.xml"/><Relationship Id="rId84" Type="http://schemas.openxmlformats.org/officeDocument/2006/relationships/tableStyles" Target="tableStyles.xml"/><Relationship Id="rId16" Type="http://schemas.openxmlformats.org/officeDocument/2006/relationships/slideMaster" Target="slideMasters/slideMaster13.xml"/><Relationship Id="rId11" Type="http://schemas.openxmlformats.org/officeDocument/2006/relationships/slideMaster" Target="slideMasters/slideMaster8.xml"/><Relationship Id="rId32" Type="http://schemas.openxmlformats.org/officeDocument/2006/relationships/slide" Target="slides/slide13.xml"/><Relationship Id="rId37" Type="http://schemas.openxmlformats.org/officeDocument/2006/relationships/slide" Target="slides/slide18.xml"/><Relationship Id="rId53" Type="http://schemas.openxmlformats.org/officeDocument/2006/relationships/slide" Target="slides/slide34.xml"/><Relationship Id="rId58" Type="http://schemas.openxmlformats.org/officeDocument/2006/relationships/slide" Target="slides/slide39.xml"/><Relationship Id="rId74" Type="http://schemas.openxmlformats.org/officeDocument/2006/relationships/slide" Target="slides/slide55.xml"/><Relationship Id="rId79" Type="http://schemas.openxmlformats.org/officeDocument/2006/relationships/slide" Target="slides/slide60.xml"/><Relationship Id="rId5" Type="http://schemas.openxmlformats.org/officeDocument/2006/relationships/slideMaster" Target="slideMasters/slideMaster2.xml"/><Relationship Id="rId19" Type="http://schemas.openxmlformats.org/officeDocument/2006/relationships/slideMaster" Target="slideMasters/slideMaster16.xml"/><Relationship Id="rId14" Type="http://schemas.openxmlformats.org/officeDocument/2006/relationships/slideMaster" Target="slideMasters/slideMaster11.xml"/><Relationship Id="rId22" Type="http://schemas.openxmlformats.org/officeDocument/2006/relationships/slide" Target="slides/slide3.xml"/><Relationship Id="rId27" Type="http://schemas.openxmlformats.org/officeDocument/2006/relationships/slide" Target="slides/slide8.xml"/><Relationship Id="rId30" Type="http://schemas.openxmlformats.org/officeDocument/2006/relationships/slide" Target="slides/slide11.xml"/><Relationship Id="rId35" Type="http://schemas.openxmlformats.org/officeDocument/2006/relationships/slide" Target="slides/slide16.xml"/><Relationship Id="rId43" Type="http://schemas.openxmlformats.org/officeDocument/2006/relationships/slide" Target="slides/slide24.xml"/><Relationship Id="rId48" Type="http://schemas.openxmlformats.org/officeDocument/2006/relationships/slide" Target="slides/slide29.xml"/><Relationship Id="rId56" Type="http://schemas.openxmlformats.org/officeDocument/2006/relationships/slide" Target="slides/slide37.xml"/><Relationship Id="rId64" Type="http://schemas.openxmlformats.org/officeDocument/2006/relationships/slide" Target="slides/slide45.xml"/><Relationship Id="rId69" Type="http://schemas.openxmlformats.org/officeDocument/2006/relationships/slide" Target="slides/slide50.xml"/><Relationship Id="rId77" Type="http://schemas.openxmlformats.org/officeDocument/2006/relationships/slide" Target="slides/slide58.xml"/><Relationship Id="rId8" Type="http://schemas.openxmlformats.org/officeDocument/2006/relationships/slideMaster" Target="slideMasters/slideMaster5.xml"/><Relationship Id="rId51" Type="http://schemas.openxmlformats.org/officeDocument/2006/relationships/slide" Target="slides/slide32.xml"/><Relationship Id="rId72" Type="http://schemas.openxmlformats.org/officeDocument/2006/relationships/slide" Target="slides/slide53.xml"/><Relationship Id="rId80" Type="http://schemas.openxmlformats.org/officeDocument/2006/relationships/notesMaster" Target="notesMasters/notesMaster1.xml"/><Relationship Id="rId85" Type="http://schemas.microsoft.com/office/2016/11/relationships/changesInfo" Target="changesInfos/changesInfo1.xml"/><Relationship Id="rId3" Type="http://schemas.openxmlformats.org/officeDocument/2006/relationships/customXml" Target="../customXml/item3.xml"/><Relationship Id="rId12" Type="http://schemas.openxmlformats.org/officeDocument/2006/relationships/slideMaster" Target="slideMasters/slideMaster9.xml"/><Relationship Id="rId17" Type="http://schemas.openxmlformats.org/officeDocument/2006/relationships/slideMaster" Target="slideMasters/slideMaster14.xml"/><Relationship Id="rId25" Type="http://schemas.openxmlformats.org/officeDocument/2006/relationships/slide" Target="slides/slide6.xml"/><Relationship Id="rId33" Type="http://schemas.openxmlformats.org/officeDocument/2006/relationships/slide" Target="slides/slide14.xml"/><Relationship Id="rId38" Type="http://schemas.openxmlformats.org/officeDocument/2006/relationships/slide" Target="slides/slide19.xml"/><Relationship Id="rId46" Type="http://schemas.openxmlformats.org/officeDocument/2006/relationships/slide" Target="slides/slide27.xml"/><Relationship Id="rId59" Type="http://schemas.openxmlformats.org/officeDocument/2006/relationships/slide" Target="slides/slide40.xml"/><Relationship Id="rId67" Type="http://schemas.openxmlformats.org/officeDocument/2006/relationships/slide" Target="slides/slide48.xml"/><Relationship Id="rId20" Type="http://schemas.openxmlformats.org/officeDocument/2006/relationships/slide" Target="slides/slide1.xml"/><Relationship Id="rId41" Type="http://schemas.openxmlformats.org/officeDocument/2006/relationships/slide" Target="slides/slide22.xml"/><Relationship Id="rId54" Type="http://schemas.openxmlformats.org/officeDocument/2006/relationships/slide" Target="slides/slide35.xml"/><Relationship Id="rId62" Type="http://schemas.openxmlformats.org/officeDocument/2006/relationships/slide" Target="slides/slide43.xml"/><Relationship Id="rId70" Type="http://schemas.openxmlformats.org/officeDocument/2006/relationships/slide" Target="slides/slide51.xml"/><Relationship Id="rId75" Type="http://schemas.openxmlformats.org/officeDocument/2006/relationships/slide" Target="slides/slide56.xml"/><Relationship Id="rId83" Type="http://schemas.openxmlformats.org/officeDocument/2006/relationships/theme" Target="theme/theme1.xml"/><Relationship Id="rId1" Type="http://schemas.openxmlformats.org/officeDocument/2006/relationships/customXml" Target="../customXml/item1.xml"/><Relationship Id="rId6" Type="http://schemas.openxmlformats.org/officeDocument/2006/relationships/slideMaster" Target="slideMasters/slideMaster3.xml"/><Relationship Id="rId15" Type="http://schemas.openxmlformats.org/officeDocument/2006/relationships/slideMaster" Target="slideMasters/slideMaster12.xml"/><Relationship Id="rId23" Type="http://schemas.openxmlformats.org/officeDocument/2006/relationships/slide" Target="slides/slide4.xml"/><Relationship Id="rId28" Type="http://schemas.openxmlformats.org/officeDocument/2006/relationships/slide" Target="slides/slide9.xml"/><Relationship Id="rId36" Type="http://schemas.openxmlformats.org/officeDocument/2006/relationships/slide" Target="slides/slide17.xml"/><Relationship Id="rId49" Type="http://schemas.openxmlformats.org/officeDocument/2006/relationships/slide" Target="slides/slide30.xml"/><Relationship Id="rId57" Type="http://schemas.openxmlformats.org/officeDocument/2006/relationships/slide" Target="slides/slide38.xml"/><Relationship Id="rId10" Type="http://schemas.openxmlformats.org/officeDocument/2006/relationships/slideMaster" Target="slideMasters/slideMaster7.xml"/><Relationship Id="rId31" Type="http://schemas.openxmlformats.org/officeDocument/2006/relationships/slide" Target="slides/slide12.xml"/><Relationship Id="rId44" Type="http://schemas.openxmlformats.org/officeDocument/2006/relationships/slide" Target="slides/slide25.xml"/><Relationship Id="rId52" Type="http://schemas.openxmlformats.org/officeDocument/2006/relationships/slide" Target="slides/slide33.xml"/><Relationship Id="rId60" Type="http://schemas.openxmlformats.org/officeDocument/2006/relationships/slide" Target="slides/slide41.xml"/><Relationship Id="rId65" Type="http://schemas.openxmlformats.org/officeDocument/2006/relationships/slide" Target="slides/slide46.xml"/><Relationship Id="rId73" Type="http://schemas.openxmlformats.org/officeDocument/2006/relationships/slide" Target="slides/slide54.xml"/><Relationship Id="rId78" Type="http://schemas.openxmlformats.org/officeDocument/2006/relationships/slide" Target="slides/slide59.xml"/><Relationship Id="rId81" Type="http://schemas.openxmlformats.org/officeDocument/2006/relationships/presProps" Target="presProps.xml"/><Relationship Id="rId86" Type="http://schemas.microsoft.com/office/2015/10/relationships/revisionInfo" Target="revisionInfo.xml"/><Relationship Id="rId4" Type="http://schemas.openxmlformats.org/officeDocument/2006/relationships/slideMaster" Target="slideMasters/slideMaster1.xml"/><Relationship Id="rId9" Type="http://schemas.openxmlformats.org/officeDocument/2006/relationships/slideMaster" Target="slideMasters/slideMaster6.xml"/><Relationship Id="rId13" Type="http://schemas.openxmlformats.org/officeDocument/2006/relationships/slideMaster" Target="slideMasters/slideMaster10.xml"/><Relationship Id="rId18" Type="http://schemas.openxmlformats.org/officeDocument/2006/relationships/slideMaster" Target="slideMasters/slideMaster15.xml"/><Relationship Id="rId39" Type="http://schemas.openxmlformats.org/officeDocument/2006/relationships/slide" Target="slides/slide20.xml"/><Relationship Id="rId34" Type="http://schemas.openxmlformats.org/officeDocument/2006/relationships/slide" Target="slides/slide15.xml"/><Relationship Id="rId50" Type="http://schemas.openxmlformats.org/officeDocument/2006/relationships/slide" Target="slides/slide31.xml"/><Relationship Id="rId55" Type="http://schemas.openxmlformats.org/officeDocument/2006/relationships/slide" Target="slides/slide36.xml"/><Relationship Id="rId76" Type="http://schemas.openxmlformats.org/officeDocument/2006/relationships/slide" Target="slides/slide57.xml"/><Relationship Id="rId7" Type="http://schemas.openxmlformats.org/officeDocument/2006/relationships/slideMaster" Target="slideMasters/slideMaster4.xml"/><Relationship Id="rId71" Type="http://schemas.openxmlformats.org/officeDocument/2006/relationships/slide" Target="slides/slide52.xml"/><Relationship Id="rId2" Type="http://schemas.openxmlformats.org/officeDocument/2006/relationships/customXml" Target="../customXml/item2.xml"/><Relationship Id="rId29" Type="http://schemas.openxmlformats.org/officeDocument/2006/relationships/slide" Target="slides/slide10.xml"/><Relationship Id="rId24" Type="http://schemas.openxmlformats.org/officeDocument/2006/relationships/slide" Target="slides/slide5.xml"/><Relationship Id="rId40" Type="http://schemas.openxmlformats.org/officeDocument/2006/relationships/slide" Target="slides/slide21.xml"/><Relationship Id="rId45" Type="http://schemas.openxmlformats.org/officeDocument/2006/relationships/slide" Target="slides/slide26.xml"/><Relationship Id="rId66" Type="http://schemas.openxmlformats.org/officeDocument/2006/relationships/slide" Target="slides/slide47.xml"/><Relationship Id="rId61" Type="http://schemas.openxmlformats.org/officeDocument/2006/relationships/slide" Target="slides/slide42.xml"/><Relationship Id="rId82" Type="http://schemas.openxmlformats.org/officeDocument/2006/relationships/viewProps" Target="viewProp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Lisa-Marie Bassler" userId="38f25fa2-f4e2-42aa-a629-d2ccc29b42c2" providerId="ADAL" clId="{803771C9-4E93-4395-978F-378A042F57AE}"/>
    <pc:docChg chg="custSel addSld delSld modSld sldOrd">
      <pc:chgData name="Lisa-Marie Bassler" userId="38f25fa2-f4e2-42aa-a629-d2ccc29b42c2" providerId="ADAL" clId="{803771C9-4E93-4395-978F-378A042F57AE}" dt="2022-11-07T13:19:07.834" v="660" actId="1037"/>
      <pc:docMkLst>
        <pc:docMk/>
      </pc:docMkLst>
      <pc:sldChg chg="addSp delSp modSp mod">
        <pc:chgData name="Lisa-Marie Bassler" userId="38f25fa2-f4e2-42aa-a629-d2ccc29b42c2" providerId="ADAL" clId="{803771C9-4E93-4395-978F-378A042F57AE}" dt="2022-10-24T22:59:28.953" v="67" actId="6549"/>
        <pc:sldMkLst>
          <pc:docMk/>
          <pc:sldMk cId="1370600217" sldId="257"/>
        </pc:sldMkLst>
        <pc:spChg chg="del">
          <ac:chgData name="Lisa-Marie Bassler" userId="38f25fa2-f4e2-42aa-a629-d2ccc29b42c2" providerId="ADAL" clId="{803771C9-4E93-4395-978F-378A042F57AE}" dt="2022-10-24T22:58:56.255" v="23"/>
          <ac:spMkLst>
            <pc:docMk/>
            <pc:sldMk cId="1370600217" sldId="257"/>
            <ac:spMk id="2" creationId="{A6E9004F-BFD6-4ADC-A0B5-89A9E2C7C48E}"/>
          </ac:spMkLst>
        </pc:spChg>
        <pc:spChg chg="add del mod">
          <ac:chgData name="Lisa-Marie Bassler" userId="38f25fa2-f4e2-42aa-a629-d2ccc29b42c2" providerId="ADAL" clId="{803771C9-4E93-4395-978F-378A042F57AE}" dt="2022-10-24T22:59:09.328" v="25" actId="478"/>
          <ac:spMkLst>
            <pc:docMk/>
            <pc:sldMk cId="1370600217" sldId="257"/>
            <ac:spMk id="3" creationId="{AC8030F3-FE38-50AA-96E4-D5AE18E1F39C}"/>
          </ac:spMkLst>
        </pc:spChg>
        <pc:spChg chg="add del mod">
          <ac:chgData name="Lisa-Marie Bassler" userId="38f25fa2-f4e2-42aa-a629-d2ccc29b42c2" providerId="ADAL" clId="{803771C9-4E93-4395-978F-378A042F57AE}" dt="2022-10-24T22:59:10.315" v="26" actId="478"/>
          <ac:spMkLst>
            <pc:docMk/>
            <pc:sldMk cId="1370600217" sldId="257"/>
            <ac:spMk id="5" creationId="{28FA338B-B19D-CF6A-3762-449BFB66B3F3}"/>
          </ac:spMkLst>
        </pc:spChg>
        <pc:spChg chg="add mod">
          <ac:chgData name="Lisa-Marie Bassler" userId="38f25fa2-f4e2-42aa-a629-d2ccc29b42c2" providerId="ADAL" clId="{803771C9-4E93-4395-978F-378A042F57AE}" dt="2022-10-24T22:59:10.979" v="27"/>
          <ac:spMkLst>
            <pc:docMk/>
            <pc:sldMk cId="1370600217" sldId="257"/>
            <ac:spMk id="6" creationId="{52725E9D-3E90-E888-3AC4-57850CEF1EED}"/>
          </ac:spMkLst>
        </pc:spChg>
        <pc:spChg chg="add mod">
          <ac:chgData name="Lisa-Marie Bassler" userId="38f25fa2-f4e2-42aa-a629-d2ccc29b42c2" providerId="ADAL" clId="{803771C9-4E93-4395-978F-378A042F57AE}" dt="2022-10-24T22:59:28.953" v="67" actId="6549"/>
          <ac:spMkLst>
            <pc:docMk/>
            <pc:sldMk cId="1370600217" sldId="257"/>
            <ac:spMk id="7" creationId="{C730CC5E-487A-68D0-742B-42E035D7F5A0}"/>
          </ac:spMkLst>
        </pc:spChg>
      </pc:sldChg>
      <pc:sldChg chg="del">
        <pc:chgData name="Lisa-Marie Bassler" userId="38f25fa2-f4e2-42aa-a629-d2ccc29b42c2" providerId="ADAL" clId="{803771C9-4E93-4395-978F-378A042F57AE}" dt="2022-10-24T22:58:08.888" v="1" actId="47"/>
        <pc:sldMkLst>
          <pc:docMk/>
          <pc:sldMk cId="1643495520" sldId="258"/>
        </pc:sldMkLst>
      </pc:sldChg>
      <pc:sldChg chg="del">
        <pc:chgData name="Lisa-Marie Bassler" userId="38f25fa2-f4e2-42aa-a629-d2ccc29b42c2" providerId="ADAL" clId="{803771C9-4E93-4395-978F-378A042F57AE}" dt="2022-10-24T22:58:12.309" v="2" actId="47"/>
        <pc:sldMkLst>
          <pc:docMk/>
          <pc:sldMk cId="2537598040" sldId="259"/>
        </pc:sldMkLst>
      </pc:sldChg>
      <pc:sldChg chg="del">
        <pc:chgData name="Lisa-Marie Bassler" userId="38f25fa2-f4e2-42aa-a629-d2ccc29b42c2" providerId="ADAL" clId="{803771C9-4E93-4395-978F-378A042F57AE}" dt="2022-10-24T22:58:23.146" v="17" actId="47"/>
        <pc:sldMkLst>
          <pc:docMk/>
          <pc:sldMk cId="800588195" sldId="260"/>
        </pc:sldMkLst>
      </pc:sldChg>
      <pc:sldChg chg="del">
        <pc:chgData name="Lisa-Marie Bassler" userId="38f25fa2-f4e2-42aa-a629-d2ccc29b42c2" providerId="ADAL" clId="{803771C9-4E93-4395-978F-378A042F57AE}" dt="2022-10-24T22:58:35.239" v="21" actId="47"/>
        <pc:sldMkLst>
          <pc:docMk/>
          <pc:sldMk cId="2310473440" sldId="261"/>
        </pc:sldMkLst>
      </pc:sldChg>
      <pc:sldChg chg="del">
        <pc:chgData name="Lisa-Marie Bassler" userId="38f25fa2-f4e2-42aa-a629-d2ccc29b42c2" providerId="ADAL" clId="{803771C9-4E93-4395-978F-378A042F57AE}" dt="2022-10-24T22:58:06.881" v="0" actId="47"/>
        <pc:sldMkLst>
          <pc:docMk/>
          <pc:sldMk cId="1855405413" sldId="262"/>
        </pc:sldMkLst>
      </pc:sldChg>
      <pc:sldChg chg="modSp new mod ord">
        <pc:chgData name="Lisa-Marie Bassler" userId="38f25fa2-f4e2-42aa-a629-d2ccc29b42c2" providerId="ADAL" clId="{803771C9-4E93-4395-978F-378A042F57AE}" dt="2022-10-24T22:58:34.140" v="20"/>
        <pc:sldMkLst>
          <pc:docMk/>
          <pc:sldMk cId="4293528037" sldId="262"/>
        </pc:sldMkLst>
        <pc:spChg chg="mod">
          <ac:chgData name="Lisa-Marie Bassler" userId="38f25fa2-f4e2-42aa-a629-d2ccc29b42c2" providerId="ADAL" clId="{803771C9-4E93-4395-978F-378A042F57AE}" dt="2022-10-24T22:58:20.898" v="16" actId="113"/>
          <ac:spMkLst>
            <pc:docMk/>
            <pc:sldMk cId="4293528037" sldId="262"/>
            <ac:spMk id="2" creationId="{B3E88B3C-1F8D-B9DC-2033-8167D03C19E6}"/>
          </ac:spMkLst>
        </pc:spChg>
      </pc:sldChg>
      <pc:sldChg chg="modSp new mod">
        <pc:chgData name="Lisa-Marie Bassler" userId="38f25fa2-f4e2-42aa-a629-d2ccc29b42c2" providerId="ADAL" clId="{803771C9-4E93-4395-978F-378A042F57AE}" dt="2022-10-24T23:10:12.646" v="524" actId="6549"/>
        <pc:sldMkLst>
          <pc:docMk/>
          <pc:sldMk cId="1777898543" sldId="263"/>
        </pc:sldMkLst>
        <pc:spChg chg="mod">
          <ac:chgData name="Lisa-Marie Bassler" userId="38f25fa2-f4e2-42aa-a629-d2ccc29b42c2" providerId="ADAL" clId="{803771C9-4E93-4395-978F-378A042F57AE}" dt="2022-10-24T23:10:12.646" v="524" actId="6549"/>
          <ac:spMkLst>
            <pc:docMk/>
            <pc:sldMk cId="1777898543" sldId="263"/>
            <ac:spMk id="2" creationId="{62DB7AC3-8309-2930-3978-EF4F76C7413B}"/>
          </ac:spMkLst>
        </pc:spChg>
      </pc:sldChg>
      <pc:sldChg chg="modSp new mod">
        <pc:chgData name="Lisa-Marie Bassler" userId="38f25fa2-f4e2-42aa-a629-d2ccc29b42c2" providerId="ADAL" clId="{803771C9-4E93-4395-978F-378A042F57AE}" dt="2022-10-24T23:10:59.033" v="566" actId="113"/>
        <pc:sldMkLst>
          <pc:docMk/>
          <pc:sldMk cId="1321386076" sldId="264"/>
        </pc:sldMkLst>
        <pc:spChg chg="mod">
          <ac:chgData name="Lisa-Marie Bassler" userId="38f25fa2-f4e2-42aa-a629-d2ccc29b42c2" providerId="ADAL" clId="{803771C9-4E93-4395-978F-378A042F57AE}" dt="2022-10-24T23:10:59.033" v="566" actId="113"/>
          <ac:spMkLst>
            <pc:docMk/>
            <pc:sldMk cId="1321386076" sldId="264"/>
            <ac:spMk id="2" creationId="{8A82A944-C911-4BED-09E2-B8C3B8F6FEA7}"/>
          </ac:spMkLst>
        </pc:spChg>
      </pc:sldChg>
      <pc:sldChg chg="modSp new mod ord modNotesTx">
        <pc:chgData name="Lisa-Marie Bassler" userId="38f25fa2-f4e2-42aa-a629-d2ccc29b42c2" providerId="ADAL" clId="{803771C9-4E93-4395-978F-378A042F57AE}" dt="2022-10-25T08:28:39.186" v="647" actId="20577"/>
        <pc:sldMkLst>
          <pc:docMk/>
          <pc:sldMk cId="4053448157" sldId="265"/>
        </pc:sldMkLst>
        <pc:spChg chg="mod">
          <ac:chgData name="Lisa-Marie Bassler" userId="38f25fa2-f4e2-42aa-a629-d2ccc29b42c2" providerId="ADAL" clId="{803771C9-4E93-4395-978F-378A042F57AE}" dt="2022-10-25T08:28:39.186" v="647" actId="20577"/>
          <ac:spMkLst>
            <pc:docMk/>
            <pc:sldMk cId="4053448157" sldId="265"/>
            <ac:spMk id="2" creationId="{31017A9F-2557-C7B0-685E-42B2AB68E5ED}"/>
          </ac:spMkLst>
        </pc:spChg>
        <pc:spChg chg="mod">
          <ac:chgData name="Lisa-Marie Bassler" userId="38f25fa2-f4e2-42aa-a629-d2ccc29b42c2" providerId="ADAL" clId="{803771C9-4E93-4395-978F-378A042F57AE}" dt="2022-10-25T08:28:36.409" v="639" actId="20577"/>
          <ac:spMkLst>
            <pc:docMk/>
            <pc:sldMk cId="4053448157" sldId="265"/>
            <ac:spMk id="3" creationId="{06557E22-B4BA-A616-BC1F-10DCB8F82F4C}"/>
          </ac:spMkLst>
        </pc:spChg>
      </pc:sldChg>
      <pc:sldChg chg="modSp new mod ord">
        <pc:chgData name="Lisa-Marie Bassler" userId="38f25fa2-f4e2-42aa-a629-d2ccc29b42c2" providerId="ADAL" clId="{803771C9-4E93-4395-978F-378A042F57AE}" dt="2022-10-24T23:10:01.567" v="516" actId="20577"/>
        <pc:sldMkLst>
          <pc:docMk/>
          <pc:sldMk cId="789775247" sldId="266"/>
        </pc:sldMkLst>
        <pc:spChg chg="mod">
          <ac:chgData name="Lisa-Marie Bassler" userId="38f25fa2-f4e2-42aa-a629-d2ccc29b42c2" providerId="ADAL" clId="{803771C9-4E93-4395-978F-378A042F57AE}" dt="2022-10-24T23:09:27.810" v="443" actId="113"/>
          <ac:spMkLst>
            <pc:docMk/>
            <pc:sldMk cId="789775247" sldId="266"/>
            <ac:spMk id="2" creationId="{B7230483-A7F5-F69F-8FC7-2BC6F7A336B3}"/>
          </ac:spMkLst>
        </pc:spChg>
        <pc:spChg chg="mod">
          <ac:chgData name="Lisa-Marie Bassler" userId="38f25fa2-f4e2-42aa-a629-d2ccc29b42c2" providerId="ADAL" clId="{803771C9-4E93-4395-978F-378A042F57AE}" dt="2022-10-24T23:10:01.567" v="516" actId="20577"/>
          <ac:spMkLst>
            <pc:docMk/>
            <pc:sldMk cId="789775247" sldId="266"/>
            <ac:spMk id="3" creationId="{52C9B916-2EBC-2E2A-422A-4DBD6761F1E5}"/>
          </ac:spMkLst>
        </pc:spChg>
      </pc:sldChg>
      <pc:sldChg chg="modSp new mod">
        <pc:chgData name="Lisa-Marie Bassler" userId="38f25fa2-f4e2-42aa-a629-d2ccc29b42c2" providerId="ADAL" clId="{803771C9-4E93-4395-978F-378A042F57AE}" dt="2022-10-24T23:10:24.957" v="543" actId="113"/>
        <pc:sldMkLst>
          <pc:docMk/>
          <pc:sldMk cId="2212955809" sldId="267"/>
        </pc:sldMkLst>
        <pc:spChg chg="mod">
          <ac:chgData name="Lisa-Marie Bassler" userId="38f25fa2-f4e2-42aa-a629-d2ccc29b42c2" providerId="ADAL" clId="{803771C9-4E93-4395-978F-378A042F57AE}" dt="2022-10-24T23:10:24.957" v="543" actId="113"/>
          <ac:spMkLst>
            <pc:docMk/>
            <pc:sldMk cId="2212955809" sldId="267"/>
            <ac:spMk id="2" creationId="{7C8D891C-B973-D784-757C-BE410BBA3B05}"/>
          </ac:spMkLst>
        </pc:spChg>
      </pc:sldChg>
      <pc:sldChg chg="addSp delSp modSp new mod">
        <pc:chgData name="Lisa-Marie Bassler" userId="38f25fa2-f4e2-42aa-a629-d2ccc29b42c2" providerId="ADAL" clId="{803771C9-4E93-4395-978F-378A042F57AE}" dt="2022-10-24T23:10:42.787" v="546" actId="478"/>
        <pc:sldMkLst>
          <pc:docMk/>
          <pc:sldMk cId="78183066" sldId="268"/>
        </pc:sldMkLst>
        <pc:spChg chg="del">
          <ac:chgData name="Lisa-Marie Bassler" userId="38f25fa2-f4e2-42aa-a629-d2ccc29b42c2" providerId="ADAL" clId="{803771C9-4E93-4395-978F-378A042F57AE}" dt="2022-10-24T23:10:42.787" v="546" actId="478"/>
          <ac:spMkLst>
            <pc:docMk/>
            <pc:sldMk cId="78183066" sldId="268"/>
            <ac:spMk id="2" creationId="{19883DCF-6FCB-BCEC-FF77-BEDBBF15566A}"/>
          </ac:spMkLst>
        </pc:spChg>
        <pc:picChg chg="add mod">
          <ac:chgData name="Lisa-Marie Bassler" userId="38f25fa2-f4e2-42aa-a629-d2ccc29b42c2" providerId="ADAL" clId="{803771C9-4E93-4395-978F-378A042F57AE}" dt="2022-10-24T23:10:39.212" v="545"/>
          <ac:picMkLst>
            <pc:docMk/>
            <pc:sldMk cId="78183066" sldId="268"/>
            <ac:picMk id="4" creationId="{2D12EC61-8928-1E6A-6BD3-699670C4DD0C}"/>
          </ac:picMkLst>
        </pc:picChg>
      </pc:sldChg>
      <pc:sldChg chg="modSp new del mod">
        <pc:chgData name="Lisa-Marie Bassler" userId="38f25fa2-f4e2-42aa-a629-d2ccc29b42c2" providerId="ADAL" clId="{803771C9-4E93-4395-978F-378A042F57AE}" dt="2022-10-24T23:11:34.855" v="624" actId="47"/>
        <pc:sldMkLst>
          <pc:docMk/>
          <pc:sldMk cId="3523654816" sldId="269"/>
        </pc:sldMkLst>
        <pc:spChg chg="mod">
          <ac:chgData name="Lisa-Marie Bassler" userId="38f25fa2-f4e2-42aa-a629-d2ccc29b42c2" providerId="ADAL" clId="{803771C9-4E93-4395-978F-378A042F57AE}" dt="2022-10-24T23:11:07.223" v="573" actId="20577"/>
          <ac:spMkLst>
            <pc:docMk/>
            <pc:sldMk cId="3523654816" sldId="269"/>
            <ac:spMk id="2" creationId="{528891A9-E91B-38CE-D04E-C3DAC11C5FA7}"/>
          </ac:spMkLst>
        </pc:spChg>
        <pc:spChg chg="mod">
          <ac:chgData name="Lisa-Marie Bassler" userId="38f25fa2-f4e2-42aa-a629-d2ccc29b42c2" providerId="ADAL" clId="{803771C9-4E93-4395-978F-378A042F57AE}" dt="2022-10-24T23:11:14.269" v="587" actId="20577"/>
          <ac:spMkLst>
            <pc:docMk/>
            <pc:sldMk cId="3523654816" sldId="269"/>
            <ac:spMk id="3" creationId="{CB33F38E-EA75-5EA1-34DD-32B56A933FE5}"/>
          </ac:spMkLst>
        </pc:spChg>
      </pc:sldChg>
      <pc:sldChg chg="modSp new mod">
        <pc:chgData name="Lisa-Marie Bassler" userId="38f25fa2-f4e2-42aa-a629-d2ccc29b42c2" providerId="ADAL" clId="{803771C9-4E93-4395-978F-378A042F57AE}" dt="2022-10-24T23:11:32.971" v="623" actId="20577"/>
        <pc:sldMkLst>
          <pc:docMk/>
          <pc:sldMk cId="103759613" sldId="270"/>
        </pc:sldMkLst>
        <pc:spChg chg="mod">
          <ac:chgData name="Lisa-Marie Bassler" userId="38f25fa2-f4e2-42aa-a629-d2ccc29b42c2" providerId="ADAL" clId="{803771C9-4E93-4395-978F-378A042F57AE}" dt="2022-10-24T23:11:26.241" v="594" actId="20577"/>
          <ac:spMkLst>
            <pc:docMk/>
            <pc:sldMk cId="103759613" sldId="270"/>
            <ac:spMk id="2" creationId="{B5FA3773-66C4-B19C-E400-92DFDC96F420}"/>
          </ac:spMkLst>
        </pc:spChg>
        <pc:spChg chg="mod">
          <ac:chgData name="Lisa-Marie Bassler" userId="38f25fa2-f4e2-42aa-a629-d2ccc29b42c2" providerId="ADAL" clId="{803771C9-4E93-4395-978F-378A042F57AE}" dt="2022-10-24T23:11:32.971" v="623" actId="20577"/>
          <ac:spMkLst>
            <pc:docMk/>
            <pc:sldMk cId="103759613" sldId="270"/>
            <ac:spMk id="3" creationId="{1FD86EC8-A9FC-2719-37A4-12529F7124A3}"/>
          </ac:spMkLst>
        </pc:spChg>
      </pc:sldChg>
      <pc:sldChg chg="new">
        <pc:chgData name="Lisa-Marie Bassler" userId="38f25fa2-f4e2-42aa-a629-d2ccc29b42c2" providerId="ADAL" clId="{803771C9-4E93-4395-978F-378A042F57AE}" dt="2022-10-24T23:11:42.537" v="625" actId="680"/>
        <pc:sldMkLst>
          <pc:docMk/>
          <pc:sldMk cId="481899927" sldId="271"/>
        </pc:sldMkLst>
      </pc:sldChg>
      <pc:sldChg chg="modSp mod">
        <pc:chgData name="Lisa-Marie Bassler" userId="38f25fa2-f4e2-42aa-a629-d2ccc29b42c2" providerId="ADAL" clId="{803771C9-4E93-4395-978F-378A042F57AE}" dt="2022-11-07T13:19:07.834" v="660" actId="1037"/>
        <pc:sldMkLst>
          <pc:docMk/>
          <pc:sldMk cId="1515454268" sldId="323"/>
        </pc:sldMkLst>
        <pc:spChg chg="mod">
          <ac:chgData name="Lisa-Marie Bassler" userId="38f25fa2-f4e2-42aa-a629-d2ccc29b42c2" providerId="ADAL" clId="{803771C9-4E93-4395-978F-378A042F57AE}" dt="2022-11-07T13:19:07.834" v="660" actId="1037"/>
          <ac:spMkLst>
            <pc:docMk/>
            <pc:sldMk cId="1515454268" sldId="323"/>
            <ac:spMk id="3" creationId="{EA6AF8D1-3D22-D412-1BB4-43FE2287B58B}"/>
          </ac:spMkLst>
        </pc:spChg>
      </pc:sldChg>
    </pc:docChg>
  </pc:docChgLst>
</pc:chgInfo>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EB44BDC8-B14D-41A9-84CB-CA9E3F11C713}" type="doc">
      <dgm:prSet loTypeId="urn:microsoft.com/office/officeart/2005/8/layout/default" loCatId="list" qsTypeId="urn:microsoft.com/office/officeart/2005/8/quickstyle/simple1" qsCatId="simple" csTypeId="urn:microsoft.com/office/officeart/2005/8/colors/accent1_2" csCatId="accent1"/>
      <dgm:spPr/>
      <dgm:t>
        <a:bodyPr/>
        <a:lstStyle/>
        <a:p>
          <a:endParaRPr lang="en-US"/>
        </a:p>
      </dgm:t>
    </dgm:pt>
    <dgm:pt modelId="{68BC3865-CF56-4CA6-B5CA-2E99221281FE}">
      <dgm:prSet/>
      <dgm:spPr/>
      <dgm:t>
        <a:bodyPr/>
        <a:lstStyle/>
        <a:p>
          <a:r>
            <a:rPr lang="en-GB"/>
            <a:t>1. Active Listening</a:t>
          </a:r>
          <a:endParaRPr lang="en-US"/>
        </a:p>
      </dgm:t>
    </dgm:pt>
    <dgm:pt modelId="{BDF6EA29-31BA-476F-8547-D8D89D07B499}" type="parTrans" cxnId="{92AC52FA-091A-4EDB-ABAD-07C4B5165CC5}">
      <dgm:prSet/>
      <dgm:spPr/>
      <dgm:t>
        <a:bodyPr/>
        <a:lstStyle/>
        <a:p>
          <a:endParaRPr lang="en-US"/>
        </a:p>
      </dgm:t>
    </dgm:pt>
    <dgm:pt modelId="{1888A8F1-639D-479C-942E-15E5E7BF1922}" type="sibTrans" cxnId="{92AC52FA-091A-4EDB-ABAD-07C4B5165CC5}">
      <dgm:prSet/>
      <dgm:spPr/>
      <dgm:t>
        <a:bodyPr/>
        <a:lstStyle/>
        <a:p>
          <a:endParaRPr lang="en-US"/>
        </a:p>
      </dgm:t>
    </dgm:pt>
    <dgm:pt modelId="{6C84DABF-A4E4-4E29-B6E4-48E7895EEC56}">
      <dgm:prSet/>
      <dgm:spPr/>
      <dgm:t>
        <a:bodyPr/>
        <a:lstStyle/>
        <a:p>
          <a:r>
            <a:rPr lang="en-GB"/>
            <a:t>2. Communication Methods</a:t>
          </a:r>
          <a:endParaRPr lang="en-US"/>
        </a:p>
      </dgm:t>
    </dgm:pt>
    <dgm:pt modelId="{72F8AB0E-ECDD-445B-A540-C5F138B24F9B}" type="parTrans" cxnId="{8E661263-51C1-4849-B11B-CD919A4820D3}">
      <dgm:prSet/>
      <dgm:spPr/>
      <dgm:t>
        <a:bodyPr/>
        <a:lstStyle/>
        <a:p>
          <a:endParaRPr lang="en-US"/>
        </a:p>
      </dgm:t>
    </dgm:pt>
    <dgm:pt modelId="{31A21F36-D35D-4162-9F1D-67DC85DFF407}" type="sibTrans" cxnId="{8E661263-51C1-4849-B11B-CD919A4820D3}">
      <dgm:prSet/>
      <dgm:spPr/>
      <dgm:t>
        <a:bodyPr/>
        <a:lstStyle/>
        <a:p>
          <a:endParaRPr lang="en-US"/>
        </a:p>
      </dgm:t>
    </dgm:pt>
    <dgm:pt modelId="{80E87E8C-38D1-4AFB-A6FA-794DF290E81A}">
      <dgm:prSet/>
      <dgm:spPr/>
      <dgm:t>
        <a:bodyPr/>
        <a:lstStyle/>
        <a:p>
          <a:r>
            <a:rPr lang="en-GB"/>
            <a:t>3. Friendliness</a:t>
          </a:r>
          <a:endParaRPr lang="en-US"/>
        </a:p>
      </dgm:t>
    </dgm:pt>
    <dgm:pt modelId="{2ECA9119-C620-413A-9FCC-20804FE4C149}" type="parTrans" cxnId="{93BF46F7-1077-41E6-947F-56C08857C9B9}">
      <dgm:prSet/>
      <dgm:spPr/>
      <dgm:t>
        <a:bodyPr/>
        <a:lstStyle/>
        <a:p>
          <a:endParaRPr lang="en-US"/>
        </a:p>
      </dgm:t>
    </dgm:pt>
    <dgm:pt modelId="{AE2AC00D-F723-42A5-A4FD-A458359A9C46}" type="sibTrans" cxnId="{93BF46F7-1077-41E6-947F-56C08857C9B9}">
      <dgm:prSet/>
      <dgm:spPr/>
      <dgm:t>
        <a:bodyPr/>
        <a:lstStyle/>
        <a:p>
          <a:endParaRPr lang="en-US"/>
        </a:p>
      </dgm:t>
    </dgm:pt>
    <dgm:pt modelId="{57A74D82-0798-4472-96FC-89D69827683C}">
      <dgm:prSet/>
      <dgm:spPr/>
      <dgm:t>
        <a:bodyPr/>
        <a:lstStyle/>
        <a:p>
          <a:r>
            <a:rPr lang="en-GB"/>
            <a:t>4. Confidence</a:t>
          </a:r>
          <a:endParaRPr lang="en-US"/>
        </a:p>
      </dgm:t>
    </dgm:pt>
    <dgm:pt modelId="{BE0F6010-21F8-4FFE-BC02-7710F965A2CF}" type="parTrans" cxnId="{353FF76A-F9FE-4967-949F-DD90879836B1}">
      <dgm:prSet/>
      <dgm:spPr/>
      <dgm:t>
        <a:bodyPr/>
        <a:lstStyle/>
        <a:p>
          <a:endParaRPr lang="en-US"/>
        </a:p>
      </dgm:t>
    </dgm:pt>
    <dgm:pt modelId="{22572D99-8FF6-4FFC-916C-9EC109A05C72}" type="sibTrans" cxnId="{353FF76A-F9FE-4967-949F-DD90879836B1}">
      <dgm:prSet/>
      <dgm:spPr/>
      <dgm:t>
        <a:bodyPr/>
        <a:lstStyle/>
        <a:p>
          <a:endParaRPr lang="en-US"/>
        </a:p>
      </dgm:t>
    </dgm:pt>
    <dgm:pt modelId="{3DB47D35-531D-4EA9-8ED2-9661893A7053}">
      <dgm:prSet/>
      <dgm:spPr/>
      <dgm:t>
        <a:bodyPr/>
        <a:lstStyle/>
        <a:p>
          <a:r>
            <a:rPr lang="en-GB"/>
            <a:t>5. Sharing Feedback</a:t>
          </a:r>
          <a:endParaRPr lang="en-US"/>
        </a:p>
      </dgm:t>
    </dgm:pt>
    <dgm:pt modelId="{059A2340-99FE-4419-B5CB-6FE510958197}" type="parTrans" cxnId="{292EE133-11E8-45AC-83B2-1C3866A102A1}">
      <dgm:prSet/>
      <dgm:spPr/>
      <dgm:t>
        <a:bodyPr/>
        <a:lstStyle/>
        <a:p>
          <a:endParaRPr lang="en-US"/>
        </a:p>
      </dgm:t>
    </dgm:pt>
    <dgm:pt modelId="{371B5135-B45C-4305-9C05-5A0087B434A0}" type="sibTrans" cxnId="{292EE133-11E8-45AC-83B2-1C3866A102A1}">
      <dgm:prSet/>
      <dgm:spPr/>
      <dgm:t>
        <a:bodyPr/>
        <a:lstStyle/>
        <a:p>
          <a:endParaRPr lang="en-US"/>
        </a:p>
      </dgm:t>
    </dgm:pt>
    <dgm:pt modelId="{85FC8F61-2E06-4AE8-AB4C-B99A63139312}">
      <dgm:prSet/>
      <dgm:spPr/>
      <dgm:t>
        <a:bodyPr/>
        <a:lstStyle/>
        <a:p>
          <a:r>
            <a:rPr lang="en-GB"/>
            <a:t>6. Volume and Clarity</a:t>
          </a:r>
          <a:endParaRPr lang="en-US"/>
        </a:p>
      </dgm:t>
    </dgm:pt>
    <dgm:pt modelId="{2444CF79-30BC-435A-9B02-150731FCD47E}" type="parTrans" cxnId="{35D76846-8F0F-4F14-8674-8D3AEDB15419}">
      <dgm:prSet/>
      <dgm:spPr/>
      <dgm:t>
        <a:bodyPr/>
        <a:lstStyle/>
        <a:p>
          <a:endParaRPr lang="en-US"/>
        </a:p>
      </dgm:t>
    </dgm:pt>
    <dgm:pt modelId="{0353638A-BD1B-4C66-9F5B-2E8A2553F3C8}" type="sibTrans" cxnId="{35D76846-8F0F-4F14-8674-8D3AEDB15419}">
      <dgm:prSet/>
      <dgm:spPr/>
      <dgm:t>
        <a:bodyPr/>
        <a:lstStyle/>
        <a:p>
          <a:endParaRPr lang="en-US"/>
        </a:p>
      </dgm:t>
    </dgm:pt>
    <dgm:pt modelId="{E558E852-3E1F-424C-BEB0-99FAA1D42105}">
      <dgm:prSet/>
      <dgm:spPr/>
      <dgm:t>
        <a:bodyPr/>
        <a:lstStyle/>
        <a:p>
          <a:r>
            <a:rPr lang="en-GB"/>
            <a:t>7. Empathy</a:t>
          </a:r>
          <a:endParaRPr lang="en-US"/>
        </a:p>
      </dgm:t>
    </dgm:pt>
    <dgm:pt modelId="{6E5B0B7B-04FA-4CBE-A19E-ACEC687DBADC}" type="parTrans" cxnId="{49C69613-9132-49C0-B946-D63185EECF88}">
      <dgm:prSet/>
      <dgm:spPr/>
      <dgm:t>
        <a:bodyPr/>
        <a:lstStyle/>
        <a:p>
          <a:endParaRPr lang="en-US"/>
        </a:p>
      </dgm:t>
    </dgm:pt>
    <dgm:pt modelId="{40605E1F-EDA1-404D-8C71-0526E283FFB8}" type="sibTrans" cxnId="{49C69613-9132-49C0-B946-D63185EECF88}">
      <dgm:prSet/>
      <dgm:spPr/>
      <dgm:t>
        <a:bodyPr/>
        <a:lstStyle/>
        <a:p>
          <a:endParaRPr lang="en-US"/>
        </a:p>
      </dgm:t>
    </dgm:pt>
    <dgm:pt modelId="{5B13E12E-86E1-49A5-903D-F8F7D267F3E4}">
      <dgm:prSet/>
      <dgm:spPr/>
      <dgm:t>
        <a:bodyPr/>
        <a:lstStyle/>
        <a:p>
          <a:r>
            <a:rPr lang="en-GB"/>
            <a:t>8. Respect</a:t>
          </a:r>
          <a:endParaRPr lang="en-US"/>
        </a:p>
      </dgm:t>
    </dgm:pt>
    <dgm:pt modelId="{6541348E-243A-46E9-9C41-DB4CB7BC44BB}" type="parTrans" cxnId="{70EAE120-52CA-472C-A7D4-9FC816E375B8}">
      <dgm:prSet/>
      <dgm:spPr/>
      <dgm:t>
        <a:bodyPr/>
        <a:lstStyle/>
        <a:p>
          <a:endParaRPr lang="en-US"/>
        </a:p>
      </dgm:t>
    </dgm:pt>
    <dgm:pt modelId="{256CEEAE-A290-417C-9DC8-63FD66847637}" type="sibTrans" cxnId="{70EAE120-52CA-472C-A7D4-9FC816E375B8}">
      <dgm:prSet/>
      <dgm:spPr/>
      <dgm:t>
        <a:bodyPr/>
        <a:lstStyle/>
        <a:p>
          <a:endParaRPr lang="en-US"/>
        </a:p>
      </dgm:t>
    </dgm:pt>
    <dgm:pt modelId="{10F93323-CC4A-4B2C-9D3B-5693158EDA3B}">
      <dgm:prSet/>
      <dgm:spPr/>
      <dgm:t>
        <a:bodyPr/>
        <a:lstStyle/>
        <a:p>
          <a:r>
            <a:rPr lang="en-GB"/>
            <a:t>9. Nonverbal Cues</a:t>
          </a:r>
          <a:endParaRPr lang="en-US"/>
        </a:p>
      </dgm:t>
    </dgm:pt>
    <dgm:pt modelId="{42E11800-DBB3-4112-A857-EE9167E1521B}" type="parTrans" cxnId="{79B9D240-E5FE-415B-9815-1D7C71BF6EDD}">
      <dgm:prSet/>
      <dgm:spPr/>
      <dgm:t>
        <a:bodyPr/>
        <a:lstStyle/>
        <a:p>
          <a:endParaRPr lang="en-US"/>
        </a:p>
      </dgm:t>
    </dgm:pt>
    <dgm:pt modelId="{E756DC9E-9AB3-41A7-A469-435CCDD0C62C}" type="sibTrans" cxnId="{79B9D240-E5FE-415B-9815-1D7C71BF6EDD}">
      <dgm:prSet/>
      <dgm:spPr/>
      <dgm:t>
        <a:bodyPr/>
        <a:lstStyle/>
        <a:p>
          <a:endParaRPr lang="en-US"/>
        </a:p>
      </dgm:t>
    </dgm:pt>
    <dgm:pt modelId="{E75B0338-67CC-4685-8F94-ECACA7ECCFD2}">
      <dgm:prSet/>
      <dgm:spPr/>
      <dgm:t>
        <a:bodyPr/>
        <a:lstStyle/>
        <a:p>
          <a:r>
            <a:rPr lang="en-GB"/>
            <a:t>10. Responsiveness</a:t>
          </a:r>
          <a:endParaRPr lang="en-US"/>
        </a:p>
      </dgm:t>
    </dgm:pt>
    <dgm:pt modelId="{BD418691-339A-4560-BEFC-65C7BB1D47B3}" type="parTrans" cxnId="{0636ED21-06DA-435D-8E01-89A1BECFF5A7}">
      <dgm:prSet/>
      <dgm:spPr/>
      <dgm:t>
        <a:bodyPr/>
        <a:lstStyle/>
        <a:p>
          <a:endParaRPr lang="en-US"/>
        </a:p>
      </dgm:t>
    </dgm:pt>
    <dgm:pt modelId="{5E979DA5-9C6A-495B-8D75-4C6CEF59284A}" type="sibTrans" cxnId="{0636ED21-06DA-435D-8E01-89A1BECFF5A7}">
      <dgm:prSet/>
      <dgm:spPr/>
      <dgm:t>
        <a:bodyPr/>
        <a:lstStyle/>
        <a:p>
          <a:endParaRPr lang="en-US"/>
        </a:p>
      </dgm:t>
    </dgm:pt>
    <dgm:pt modelId="{48E40E00-A532-4325-96C2-E94C2A8290BF}" type="pres">
      <dgm:prSet presAssocID="{EB44BDC8-B14D-41A9-84CB-CA9E3F11C713}" presName="diagram" presStyleCnt="0">
        <dgm:presLayoutVars>
          <dgm:dir/>
          <dgm:resizeHandles val="exact"/>
        </dgm:presLayoutVars>
      </dgm:prSet>
      <dgm:spPr/>
    </dgm:pt>
    <dgm:pt modelId="{CCDE8586-736C-4584-BB4C-496E676C475C}" type="pres">
      <dgm:prSet presAssocID="{68BC3865-CF56-4CA6-B5CA-2E99221281FE}" presName="node" presStyleLbl="node1" presStyleIdx="0" presStyleCnt="10">
        <dgm:presLayoutVars>
          <dgm:bulletEnabled val="1"/>
        </dgm:presLayoutVars>
      </dgm:prSet>
      <dgm:spPr/>
    </dgm:pt>
    <dgm:pt modelId="{2C6E3FBE-B23F-4E47-8096-EC3AB3596F2C}" type="pres">
      <dgm:prSet presAssocID="{1888A8F1-639D-479C-942E-15E5E7BF1922}" presName="sibTrans" presStyleCnt="0"/>
      <dgm:spPr/>
    </dgm:pt>
    <dgm:pt modelId="{EB6B11E0-03B1-4372-9063-40E8218F4C2B}" type="pres">
      <dgm:prSet presAssocID="{6C84DABF-A4E4-4E29-B6E4-48E7895EEC56}" presName="node" presStyleLbl="node1" presStyleIdx="1" presStyleCnt="10">
        <dgm:presLayoutVars>
          <dgm:bulletEnabled val="1"/>
        </dgm:presLayoutVars>
      </dgm:prSet>
      <dgm:spPr/>
    </dgm:pt>
    <dgm:pt modelId="{6ACB1808-F000-4383-A439-2157A5F97EFE}" type="pres">
      <dgm:prSet presAssocID="{31A21F36-D35D-4162-9F1D-67DC85DFF407}" presName="sibTrans" presStyleCnt="0"/>
      <dgm:spPr/>
    </dgm:pt>
    <dgm:pt modelId="{2952E1C1-DD9B-4792-9929-E813BAB88D65}" type="pres">
      <dgm:prSet presAssocID="{80E87E8C-38D1-4AFB-A6FA-794DF290E81A}" presName="node" presStyleLbl="node1" presStyleIdx="2" presStyleCnt="10">
        <dgm:presLayoutVars>
          <dgm:bulletEnabled val="1"/>
        </dgm:presLayoutVars>
      </dgm:prSet>
      <dgm:spPr/>
    </dgm:pt>
    <dgm:pt modelId="{A55F464C-55BF-4A41-A9F5-BBE3489ED95E}" type="pres">
      <dgm:prSet presAssocID="{AE2AC00D-F723-42A5-A4FD-A458359A9C46}" presName="sibTrans" presStyleCnt="0"/>
      <dgm:spPr/>
    </dgm:pt>
    <dgm:pt modelId="{3F3E786C-106C-4AB8-BDD3-814FD3FC4A0B}" type="pres">
      <dgm:prSet presAssocID="{57A74D82-0798-4472-96FC-89D69827683C}" presName="node" presStyleLbl="node1" presStyleIdx="3" presStyleCnt="10">
        <dgm:presLayoutVars>
          <dgm:bulletEnabled val="1"/>
        </dgm:presLayoutVars>
      </dgm:prSet>
      <dgm:spPr/>
    </dgm:pt>
    <dgm:pt modelId="{DA6AA223-2061-42C3-B0C7-AF2574BE3610}" type="pres">
      <dgm:prSet presAssocID="{22572D99-8FF6-4FFC-916C-9EC109A05C72}" presName="sibTrans" presStyleCnt="0"/>
      <dgm:spPr/>
    </dgm:pt>
    <dgm:pt modelId="{33566C9E-9526-4821-A63A-4264634B908F}" type="pres">
      <dgm:prSet presAssocID="{3DB47D35-531D-4EA9-8ED2-9661893A7053}" presName="node" presStyleLbl="node1" presStyleIdx="4" presStyleCnt="10">
        <dgm:presLayoutVars>
          <dgm:bulletEnabled val="1"/>
        </dgm:presLayoutVars>
      </dgm:prSet>
      <dgm:spPr/>
    </dgm:pt>
    <dgm:pt modelId="{9E4CB9E6-BB6C-4451-9C29-41F7E9579851}" type="pres">
      <dgm:prSet presAssocID="{371B5135-B45C-4305-9C05-5A0087B434A0}" presName="sibTrans" presStyleCnt="0"/>
      <dgm:spPr/>
    </dgm:pt>
    <dgm:pt modelId="{D42A6896-D054-4DA3-BC9C-A59D6C55826C}" type="pres">
      <dgm:prSet presAssocID="{85FC8F61-2E06-4AE8-AB4C-B99A63139312}" presName="node" presStyleLbl="node1" presStyleIdx="5" presStyleCnt="10">
        <dgm:presLayoutVars>
          <dgm:bulletEnabled val="1"/>
        </dgm:presLayoutVars>
      </dgm:prSet>
      <dgm:spPr/>
    </dgm:pt>
    <dgm:pt modelId="{C63D39C2-82D5-43E0-8578-378C0966556F}" type="pres">
      <dgm:prSet presAssocID="{0353638A-BD1B-4C66-9F5B-2E8A2553F3C8}" presName="sibTrans" presStyleCnt="0"/>
      <dgm:spPr/>
    </dgm:pt>
    <dgm:pt modelId="{4D8BD120-62EA-4573-96AB-3FD3D2EBAAE6}" type="pres">
      <dgm:prSet presAssocID="{E558E852-3E1F-424C-BEB0-99FAA1D42105}" presName="node" presStyleLbl="node1" presStyleIdx="6" presStyleCnt="10">
        <dgm:presLayoutVars>
          <dgm:bulletEnabled val="1"/>
        </dgm:presLayoutVars>
      </dgm:prSet>
      <dgm:spPr/>
    </dgm:pt>
    <dgm:pt modelId="{8DB011E0-EC07-4938-91F0-F0A5EC2DAD78}" type="pres">
      <dgm:prSet presAssocID="{40605E1F-EDA1-404D-8C71-0526E283FFB8}" presName="sibTrans" presStyleCnt="0"/>
      <dgm:spPr/>
    </dgm:pt>
    <dgm:pt modelId="{688FC40B-0420-4285-B52D-97211EA6DCA3}" type="pres">
      <dgm:prSet presAssocID="{5B13E12E-86E1-49A5-903D-F8F7D267F3E4}" presName="node" presStyleLbl="node1" presStyleIdx="7" presStyleCnt="10">
        <dgm:presLayoutVars>
          <dgm:bulletEnabled val="1"/>
        </dgm:presLayoutVars>
      </dgm:prSet>
      <dgm:spPr/>
    </dgm:pt>
    <dgm:pt modelId="{5957C0F1-E8A7-453A-8997-8DFD3931A95A}" type="pres">
      <dgm:prSet presAssocID="{256CEEAE-A290-417C-9DC8-63FD66847637}" presName="sibTrans" presStyleCnt="0"/>
      <dgm:spPr/>
    </dgm:pt>
    <dgm:pt modelId="{02BD14B6-8894-4273-BE65-FA771417CF74}" type="pres">
      <dgm:prSet presAssocID="{10F93323-CC4A-4B2C-9D3B-5693158EDA3B}" presName="node" presStyleLbl="node1" presStyleIdx="8" presStyleCnt="10">
        <dgm:presLayoutVars>
          <dgm:bulletEnabled val="1"/>
        </dgm:presLayoutVars>
      </dgm:prSet>
      <dgm:spPr/>
    </dgm:pt>
    <dgm:pt modelId="{1FE2CAC7-7A8B-48A5-B982-05256819D208}" type="pres">
      <dgm:prSet presAssocID="{E756DC9E-9AB3-41A7-A469-435CCDD0C62C}" presName="sibTrans" presStyleCnt="0"/>
      <dgm:spPr/>
    </dgm:pt>
    <dgm:pt modelId="{48604180-470A-4E0B-A7B8-082794E11E3C}" type="pres">
      <dgm:prSet presAssocID="{E75B0338-67CC-4685-8F94-ECACA7ECCFD2}" presName="node" presStyleLbl="node1" presStyleIdx="9" presStyleCnt="10">
        <dgm:presLayoutVars>
          <dgm:bulletEnabled val="1"/>
        </dgm:presLayoutVars>
      </dgm:prSet>
      <dgm:spPr/>
    </dgm:pt>
  </dgm:ptLst>
  <dgm:cxnLst>
    <dgm:cxn modelId="{49C69613-9132-49C0-B946-D63185EECF88}" srcId="{EB44BDC8-B14D-41A9-84CB-CA9E3F11C713}" destId="{E558E852-3E1F-424C-BEB0-99FAA1D42105}" srcOrd="6" destOrd="0" parTransId="{6E5B0B7B-04FA-4CBE-A19E-ACEC687DBADC}" sibTransId="{40605E1F-EDA1-404D-8C71-0526E283FFB8}"/>
    <dgm:cxn modelId="{70EAE120-52CA-472C-A7D4-9FC816E375B8}" srcId="{EB44BDC8-B14D-41A9-84CB-CA9E3F11C713}" destId="{5B13E12E-86E1-49A5-903D-F8F7D267F3E4}" srcOrd="7" destOrd="0" parTransId="{6541348E-243A-46E9-9C41-DB4CB7BC44BB}" sibTransId="{256CEEAE-A290-417C-9DC8-63FD66847637}"/>
    <dgm:cxn modelId="{0636ED21-06DA-435D-8E01-89A1BECFF5A7}" srcId="{EB44BDC8-B14D-41A9-84CB-CA9E3F11C713}" destId="{E75B0338-67CC-4685-8F94-ECACA7ECCFD2}" srcOrd="9" destOrd="0" parTransId="{BD418691-339A-4560-BEFC-65C7BB1D47B3}" sibTransId="{5E979DA5-9C6A-495B-8D75-4C6CEF59284A}"/>
    <dgm:cxn modelId="{83E4522F-F346-45C0-8A30-C67E4E7EBB02}" type="presOf" srcId="{E558E852-3E1F-424C-BEB0-99FAA1D42105}" destId="{4D8BD120-62EA-4573-96AB-3FD3D2EBAAE6}" srcOrd="0" destOrd="0" presId="urn:microsoft.com/office/officeart/2005/8/layout/default"/>
    <dgm:cxn modelId="{292EE133-11E8-45AC-83B2-1C3866A102A1}" srcId="{EB44BDC8-B14D-41A9-84CB-CA9E3F11C713}" destId="{3DB47D35-531D-4EA9-8ED2-9661893A7053}" srcOrd="4" destOrd="0" parTransId="{059A2340-99FE-4419-B5CB-6FE510958197}" sibTransId="{371B5135-B45C-4305-9C05-5A0087B434A0}"/>
    <dgm:cxn modelId="{82320C36-3D93-4829-B7B0-6993A65FE538}" type="presOf" srcId="{57A74D82-0798-4472-96FC-89D69827683C}" destId="{3F3E786C-106C-4AB8-BDD3-814FD3FC4A0B}" srcOrd="0" destOrd="0" presId="urn:microsoft.com/office/officeart/2005/8/layout/default"/>
    <dgm:cxn modelId="{79B9D240-E5FE-415B-9815-1D7C71BF6EDD}" srcId="{EB44BDC8-B14D-41A9-84CB-CA9E3F11C713}" destId="{10F93323-CC4A-4B2C-9D3B-5693158EDA3B}" srcOrd="8" destOrd="0" parTransId="{42E11800-DBB3-4112-A857-EE9167E1521B}" sibTransId="{E756DC9E-9AB3-41A7-A469-435CCDD0C62C}"/>
    <dgm:cxn modelId="{8E661263-51C1-4849-B11B-CD919A4820D3}" srcId="{EB44BDC8-B14D-41A9-84CB-CA9E3F11C713}" destId="{6C84DABF-A4E4-4E29-B6E4-48E7895EEC56}" srcOrd="1" destOrd="0" parTransId="{72F8AB0E-ECDD-445B-A540-C5F138B24F9B}" sibTransId="{31A21F36-D35D-4162-9F1D-67DC85DFF407}"/>
    <dgm:cxn modelId="{35D76846-8F0F-4F14-8674-8D3AEDB15419}" srcId="{EB44BDC8-B14D-41A9-84CB-CA9E3F11C713}" destId="{85FC8F61-2E06-4AE8-AB4C-B99A63139312}" srcOrd="5" destOrd="0" parTransId="{2444CF79-30BC-435A-9B02-150731FCD47E}" sibTransId="{0353638A-BD1B-4C66-9F5B-2E8A2553F3C8}"/>
    <dgm:cxn modelId="{447E9348-9FCC-4A4A-B89F-49BC08A43AB1}" type="presOf" srcId="{68BC3865-CF56-4CA6-B5CA-2E99221281FE}" destId="{CCDE8586-736C-4584-BB4C-496E676C475C}" srcOrd="0" destOrd="0" presId="urn:microsoft.com/office/officeart/2005/8/layout/default"/>
    <dgm:cxn modelId="{399E814A-AA24-45C8-B75E-28A92A9BD41E}" type="presOf" srcId="{10F93323-CC4A-4B2C-9D3B-5693158EDA3B}" destId="{02BD14B6-8894-4273-BE65-FA771417CF74}" srcOrd="0" destOrd="0" presId="urn:microsoft.com/office/officeart/2005/8/layout/default"/>
    <dgm:cxn modelId="{353FF76A-F9FE-4967-949F-DD90879836B1}" srcId="{EB44BDC8-B14D-41A9-84CB-CA9E3F11C713}" destId="{57A74D82-0798-4472-96FC-89D69827683C}" srcOrd="3" destOrd="0" parTransId="{BE0F6010-21F8-4FFE-BC02-7710F965A2CF}" sibTransId="{22572D99-8FF6-4FFC-916C-9EC109A05C72}"/>
    <dgm:cxn modelId="{683C4A50-C442-4CEF-85B0-ED8AEFEBC212}" type="presOf" srcId="{EB44BDC8-B14D-41A9-84CB-CA9E3F11C713}" destId="{48E40E00-A532-4325-96C2-E94C2A8290BF}" srcOrd="0" destOrd="0" presId="urn:microsoft.com/office/officeart/2005/8/layout/default"/>
    <dgm:cxn modelId="{B34A7174-4B99-4599-83DE-FE42BF4ED500}" type="presOf" srcId="{85FC8F61-2E06-4AE8-AB4C-B99A63139312}" destId="{D42A6896-D054-4DA3-BC9C-A59D6C55826C}" srcOrd="0" destOrd="0" presId="urn:microsoft.com/office/officeart/2005/8/layout/default"/>
    <dgm:cxn modelId="{F89E7075-AE4B-41E3-AE7E-9E9BD0A5A4C5}" type="presOf" srcId="{3DB47D35-531D-4EA9-8ED2-9661893A7053}" destId="{33566C9E-9526-4821-A63A-4264634B908F}" srcOrd="0" destOrd="0" presId="urn:microsoft.com/office/officeart/2005/8/layout/default"/>
    <dgm:cxn modelId="{6AB5067F-575C-4A17-8081-EE4A6D0BEBFC}" type="presOf" srcId="{80E87E8C-38D1-4AFB-A6FA-794DF290E81A}" destId="{2952E1C1-DD9B-4792-9929-E813BAB88D65}" srcOrd="0" destOrd="0" presId="urn:microsoft.com/office/officeart/2005/8/layout/default"/>
    <dgm:cxn modelId="{278EA18B-1507-43FD-BC13-662ADD17C50B}" type="presOf" srcId="{E75B0338-67CC-4685-8F94-ECACA7ECCFD2}" destId="{48604180-470A-4E0B-A7B8-082794E11E3C}" srcOrd="0" destOrd="0" presId="urn:microsoft.com/office/officeart/2005/8/layout/default"/>
    <dgm:cxn modelId="{3935DBB7-0465-460F-AB0F-2B0806B56DD3}" type="presOf" srcId="{6C84DABF-A4E4-4E29-B6E4-48E7895EEC56}" destId="{EB6B11E0-03B1-4372-9063-40E8218F4C2B}" srcOrd="0" destOrd="0" presId="urn:microsoft.com/office/officeart/2005/8/layout/default"/>
    <dgm:cxn modelId="{F08623F6-9A06-4303-A20D-86222AF3C758}" type="presOf" srcId="{5B13E12E-86E1-49A5-903D-F8F7D267F3E4}" destId="{688FC40B-0420-4285-B52D-97211EA6DCA3}" srcOrd="0" destOrd="0" presId="urn:microsoft.com/office/officeart/2005/8/layout/default"/>
    <dgm:cxn modelId="{93BF46F7-1077-41E6-947F-56C08857C9B9}" srcId="{EB44BDC8-B14D-41A9-84CB-CA9E3F11C713}" destId="{80E87E8C-38D1-4AFB-A6FA-794DF290E81A}" srcOrd="2" destOrd="0" parTransId="{2ECA9119-C620-413A-9FCC-20804FE4C149}" sibTransId="{AE2AC00D-F723-42A5-A4FD-A458359A9C46}"/>
    <dgm:cxn modelId="{92AC52FA-091A-4EDB-ABAD-07C4B5165CC5}" srcId="{EB44BDC8-B14D-41A9-84CB-CA9E3F11C713}" destId="{68BC3865-CF56-4CA6-B5CA-2E99221281FE}" srcOrd="0" destOrd="0" parTransId="{BDF6EA29-31BA-476F-8547-D8D89D07B499}" sibTransId="{1888A8F1-639D-479C-942E-15E5E7BF1922}"/>
    <dgm:cxn modelId="{453E9A1F-C071-4CD8-B98E-C271DDFC313D}" type="presParOf" srcId="{48E40E00-A532-4325-96C2-E94C2A8290BF}" destId="{CCDE8586-736C-4584-BB4C-496E676C475C}" srcOrd="0" destOrd="0" presId="urn:microsoft.com/office/officeart/2005/8/layout/default"/>
    <dgm:cxn modelId="{D94FC7B9-EE45-427F-AA63-CD98A9A6782D}" type="presParOf" srcId="{48E40E00-A532-4325-96C2-E94C2A8290BF}" destId="{2C6E3FBE-B23F-4E47-8096-EC3AB3596F2C}" srcOrd="1" destOrd="0" presId="urn:microsoft.com/office/officeart/2005/8/layout/default"/>
    <dgm:cxn modelId="{2E4EA4F8-D406-4FA5-9001-845B44F427D8}" type="presParOf" srcId="{48E40E00-A532-4325-96C2-E94C2A8290BF}" destId="{EB6B11E0-03B1-4372-9063-40E8218F4C2B}" srcOrd="2" destOrd="0" presId="urn:microsoft.com/office/officeart/2005/8/layout/default"/>
    <dgm:cxn modelId="{389B2E4C-6DCA-4BC9-B956-C94F809DE1F1}" type="presParOf" srcId="{48E40E00-A532-4325-96C2-E94C2A8290BF}" destId="{6ACB1808-F000-4383-A439-2157A5F97EFE}" srcOrd="3" destOrd="0" presId="urn:microsoft.com/office/officeart/2005/8/layout/default"/>
    <dgm:cxn modelId="{C39F7130-BF9F-40E7-AB86-BAF0E42ED737}" type="presParOf" srcId="{48E40E00-A532-4325-96C2-E94C2A8290BF}" destId="{2952E1C1-DD9B-4792-9929-E813BAB88D65}" srcOrd="4" destOrd="0" presId="urn:microsoft.com/office/officeart/2005/8/layout/default"/>
    <dgm:cxn modelId="{658FD8A8-36A0-4E16-9C90-70C37A2C07C7}" type="presParOf" srcId="{48E40E00-A532-4325-96C2-E94C2A8290BF}" destId="{A55F464C-55BF-4A41-A9F5-BBE3489ED95E}" srcOrd="5" destOrd="0" presId="urn:microsoft.com/office/officeart/2005/8/layout/default"/>
    <dgm:cxn modelId="{4306EDA3-A931-4F82-91DB-AF0CBC4C41B1}" type="presParOf" srcId="{48E40E00-A532-4325-96C2-E94C2A8290BF}" destId="{3F3E786C-106C-4AB8-BDD3-814FD3FC4A0B}" srcOrd="6" destOrd="0" presId="urn:microsoft.com/office/officeart/2005/8/layout/default"/>
    <dgm:cxn modelId="{2D52FD78-9042-40F0-8C7A-F04381A4434B}" type="presParOf" srcId="{48E40E00-A532-4325-96C2-E94C2A8290BF}" destId="{DA6AA223-2061-42C3-B0C7-AF2574BE3610}" srcOrd="7" destOrd="0" presId="urn:microsoft.com/office/officeart/2005/8/layout/default"/>
    <dgm:cxn modelId="{17C4AE10-D19E-4162-93C2-85890CEC0B05}" type="presParOf" srcId="{48E40E00-A532-4325-96C2-E94C2A8290BF}" destId="{33566C9E-9526-4821-A63A-4264634B908F}" srcOrd="8" destOrd="0" presId="urn:microsoft.com/office/officeart/2005/8/layout/default"/>
    <dgm:cxn modelId="{C6B8AB42-C4E4-4122-B583-8F1DEF20CEC0}" type="presParOf" srcId="{48E40E00-A532-4325-96C2-E94C2A8290BF}" destId="{9E4CB9E6-BB6C-4451-9C29-41F7E9579851}" srcOrd="9" destOrd="0" presId="urn:microsoft.com/office/officeart/2005/8/layout/default"/>
    <dgm:cxn modelId="{2D23ADDB-4649-49A0-B2C4-E92568E9B0C9}" type="presParOf" srcId="{48E40E00-A532-4325-96C2-E94C2A8290BF}" destId="{D42A6896-D054-4DA3-BC9C-A59D6C55826C}" srcOrd="10" destOrd="0" presId="urn:microsoft.com/office/officeart/2005/8/layout/default"/>
    <dgm:cxn modelId="{A567846F-934B-4078-8B6A-F90323C05924}" type="presParOf" srcId="{48E40E00-A532-4325-96C2-E94C2A8290BF}" destId="{C63D39C2-82D5-43E0-8578-378C0966556F}" srcOrd="11" destOrd="0" presId="urn:microsoft.com/office/officeart/2005/8/layout/default"/>
    <dgm:cxn modelId="{FA8F6908-A4E8-4B70-BC2E-F13E47A11B56}" type="presParOf" srcId="{48E40E00-A532-4325-96C2-E94C2A8290BF}" destId="{4D8BD120-62EA-4573-96AB-3FD3D2EBAAE6}" srcOrd="12" destOrd="0" presId="urn:microsoft.com/office/officeart/2005/8/layout/default"/>
    <dgm:cxn modelId="{540276C1-F1E2-4251-9BCA-2D12E76A4BF2}" type="presParOf" srcId="{48E40E00-A532-4325-96C2-E94C2A8290BF}" destId="{8DB011E0-EC07-4938-91F0-F0A5EC2DAD78}" srcOrd="13" destOrd="0" presId="urn:microsoft.com/office/officeart/2005/8/layout/default"/>
    <dgm:cxn modelId="{3719C1B7-D370-4470-B08C-20374E57CE4B}" type="presParOf" srcId="{48E40E00-A532-4325-96C2-E94C2A8290BF}" destId="{688FC40B-0420-4285-B52D-97211EA6DCA3}" srcOrd="14" destOrd="0" presId="urn:microsoft.com/office/officeart/2005/8/layout/default"/>
    <dgm:cxn modelId="{6A91B36B-A56C-4487-9173-EBC328ED7C54}" type="presParOf" srcId="{48E40E00-A532-4325-96C2-E94C2A8290BF}" destId="{5957C0F1-E8A7-453A-8997-8DFD3931A95A}" srcOrd="15" destOrd="0" presId="urn:microsoft.com/office/officeart/2005/8/layout/default"/>
    <dgm:cxn modelId="{E30A575F-B399-4986-BFEA-528AEA357011}" type="presParOf" srcId="{48E40E00-A532-4325-96C2-E94C2A8290BF}" destId="{02BD14B6-8894-4273-BE65-FA771417CF74}" srcOrd="16" destOrd="0" presId="urn:microsoft.com/office/officeart/2005/8/layout/default"/>
    <dgm:cxn modelId="{98AF12AC-76C5-443F-80BD-80E40968401A}" type="presParOf" srcId="{48E40E00-A532-4325-96C2-E94C2A8290BF}" destId="{1FE2CAC7-7A8B-48A5-B982-05256819D208}" srcOrd="17" destOrd="0" presId="urn:microsoft.com/office/officeart/2005/8/layout/default"/>
    <dgm:cxn modelId="{13F82FED-6301-469C-94F8-E8E07B1433A4}" type="presParOf" srcId="{48E40E00-A532-4325-96C2-E94C2A8290BF}" destId="{48604180-470A-4E0B-A7B8-082794E11E3C}" srcOrd="18" destOrd="0" presId="urn:microsoft.com/office/officeart/2005/8/layout/defaul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4817BE91-559F-4FC5-9402-6DCD84CC1D2A}" type="doc">
      <dgm:prSet loTypeId="urn:microsoft.com/office/officeart/2008/layout/LinedList" loCatId="list" qsTypeId="urn:microsoft.com/office/officeart/2005/8/quickstyle/simple1" qsCatId="simple" csTypeId="urn:microsoft.com/office/officeart/2005/8/colors/colorful2" csCatId="colorful"/>
      <dgm:spPr/>
      <dgm:t>
        <a:bodyPr/>
        <a:lstStyle/>
        <a:p>
          <a:endParaRPr lang="en-US"/>
        </a:p>
      </dgm:t>
    </dgm:pt>
    <dgm:pt modelId="{2DB81428-5FA9-48FF-8EC6-5E0B9B499980}">
      <dgm:prSet/>
      <dgm:spPr/>
      <dgm:t>
        <a:bodyPr/>
        <a:lstStyle/>
        <a:p>
          <a:r>
            <a:rPr lang="en-GB" b="0" i="0"/>
            <a:t>Digital skills have always been increasingly important, but coronavirus has given them a </a:t>
          </a:r>
          <a:r>
            <a:rPr lang="en-GB" b="1" i="0"/>
            <a:t>serious boost to the top. </a:t>
          </a:r>
          <a:endParaRPr lang="en-US"/>
        </a:p>
      </dgm:t>
    </dgm:pt>
    <dgm:pt modelId="{986A2617-BA75-48D6-9393-19B19569CFF2}" type="parTrans" cxnId="{AB9CD6E6-EC06-4172-A741-3DCAAFF45C71}">
      <dgm:prSet/>
      <dgm:spPr/>
      <dgm:t>
        <a:bodyPr/>
        <a:lstStyle/>
        <a:p>
          <a:endParaRPr lang="en-US"/>
        </a:p>
      </dgm:t>
    </dgm:pt>
    <dgm:pt modelId="{E096F824-C0DA-4B27-BB99-331B901EFEBA}" type="sibTrans" cxnId="{AB9CD6E6-EC06-4172-A741-3DCAAFF45C71}">
      <dgm:prSet/>
      <dgm:spPr/>
      <dgm:t>
        <a:bodyPr/>
        <a:lstStyle/>
        <a:p>
          <a:endParaRPr lang="en-US"/>
        </a:p>
      </dgm:t>
    </dgm:pt>
    <dgm:pt modelId="{768B93E0-0144-4797-A792-BE8F14DFB9CC}">
      <dgm:prSet/>
      <dgm:spPr/>
      <dgm:t>
        <a:bodyPr/>
        <a:lstStyle/>
        <a:p>
          <a:r>
            <a:rPr lang="en-GB" b="0" i="0" dirty="0"/>
            <a:t>Professional abilities in everything from coding and web development to digital marketing, big data, and artificial intelligence are paramount right now – no matter where your usual expertise lies. </a:t>
          </a:r>
          <a:endParaRPr lang="en-US" dirty="0"/>
        </a:p>
      </dgm:t>
    </dgm:pt>
    <dgm:pt modelId="{C766A5A1-5BC6-442C-9C57-981758BDE40B}" type="parTrans" cxnId="{AF21D8B2-D5CC-4ADB-8BB4-9FEB38D28F11}">
      <dgm:prSet/>
      <dgm:spPr/>
      <dgm:t>
        <a:bodyPr/>
        <a:lstStyle/>
        <a:p>
          <a:endParaRPr lang="en-US"/>
        </a:p>
      </dgm:t>
    </dgm:pt>
    <dgm:pt modelId="{1A4B8F3A-C13B-40D1-ABED-59A0E791FDF2}" type="sibTrans" cxnId="{AF21D8B2-D5CC-4ADB-8BB4-9FEB38D28F11}">
      <dgm:prSet/>
      <dgm:spPr/>
      <dgm:t>
        <a:bodyPr/>
        <a:lstStyle/>
        <a:p>
          <a:endParaRPr lang="en-US"/>
        </a:p>
      </dgm:t>
    </dgm:pt>
    <dgm:pt modelId="{4E35359B-6C1A-4BE0-9E18-F503D701B990}">
      <dgm:prSet/>
      <dgm:spPr/>
      <dgm:t>
        <a:bodyPr/>
        <a:lstStyle/>
        <a:p>
          <a:r>
            <a:rPr lang="en-GB" b="0" i="0" dirty="0"/>
            <a:t>Employees who have a tech savvy attitude, a willingness to learn, and a plethora of digital skills – </a:t>
          </a:r>
          <a:r>
            <a:rPr lang="en-GB" b="1" i="0" dirty="0"/>
            <a:t>crucial to survive </a:t>
          </a:r>
          <a:r>
            <a:rPr lang="en-GB" b="0" i="0" dirty="0"/>
            <a:t>this difficult time. </a:t>
          </a:r>
          <a:endParaRPr lang="en-US" dirty="0"/>
        </a:p>
      </dgm:t>
    </dgm:pt>
    <dgm:pt modelId="{7C3106D8-2E29-4034-9A2C-2797E7DB9F03}" type="parTrans" cxnId="{37432096-A0C8-4C7A-9FAF-0453BB30860F}">
      <dgm:prSet/>
      <dgm:spPr/>
      <dgm:t>
        <a:bodyPr/>
        <a:lstStyle/>
        <a:p>
          <a:endParaRPr lang="en-US"/>
        </a:p>
      </dgm:t>
    </dgm:pt>
    <dgm:pt modelId="{692E5C54-BAD4-477A-8B92-66BF53A638DA}" type="sibTrans" cxnId="{37432096-A0C8-4C7A-9FAF-0453BB30860F}">
      <dgm:prSet/>
      <dgm:spPr/>
      <dgm:t>
        <a:bodyPr/>
        <a:lstStyle/>
        <a:p>
          <a:endParaRPr lang="en-US"/>
        </a:p>
      </dgm:t>
    </dgm:pt>
    <dgm:pt modelId="{2B2934AB-6F98-4DF4-A216-B4B834E1513C}">
      <dgm:prSet/>
      <dgm:spPr/>
      <dgm:t>
        <a:bodyPr/>
        <a:lstStyle/>
        <a:p>
          <a:r>
            <a:rPr lang="en-GB" dirty="0"/>
            <a:t>Candidates with </a:t>
          </a:r>
          <a:r>
            <a:rPr lang="en-GB" b="1" dirty="0"/>
            <a:t>this skill set </a:t>
          </a:r>
          <a:r>
            <a:rPr lang="en-GB" b="1" i="0" dirty="0"/>
            <a:t>top picks for employers </a:t>
          </a:r>
          <a:r>
            <a:rPr lang="en-GB" b="0" i="0" dirty="0"/>
            <a:t>during and post-COVID19. It’s also never too late to get certified, with a number of professional certifications available (whether it’s in Python or Microsoft).  </a:t>
          </a:r>
          <a:endParaRPr lang="en-US" dirty="0"/>
        </a:p>
      </dgm:t>
    </dgm:pt>
    <dgm:pt modelId="{833CB51F-0900-403C-BDA0-5C565044173C}" type="parTrans" cxnId="{223D878D-509B-45CB-8163-B8DC32897FA1}">
      <dgm:prSet/>
      <dgm:spPr/>
      <dgm:t>
        <a:bodyPr/>
        <a:lstStyle/>
        <a:p>
          <a:endParaRPr lang="en-US"/>
        </a:p>
      </dgm:t>
    </dgm:pt>
    <dgm:pt modelId="{944FE314-E1BB-41CE-B139-75766B26CA2A}" type="sibTrans" cxnId="{223D878D-509B-45CB-8163-B8DC32897FA1}">
      <dgm:prSet/>
      <dgm:spPr/>
      <dgm:t>
        <a:bodyPr/>
        <a:lstStyle/>
        <a:p>
          <a:endParaRPr lang="en-US"/>
        </a:p>
      </dgm:t>
    </dgm:pt>
    <dgm:pt modelId="{E40A75F4-BE61-4555-AE41-712E840ED20F}" type="pres">
      <dgm:prSet presAssocID="{4817BE91-559F-4FC5-9402-6DCD84CC1D2A}" presName="vert0" presStyleCnt="0">
        <dgm:presLayoutVars>
          <dgm:dir/>
          <dgm:animOne val="branch"/>
          <dgm:animLvl val="lvl"/>
        </dgm:presLayoutVars>
      </dgm:prSet>
      <dgm:spPr/>
    </dgm:pt>
    <dgm:pt modelId="{903A03C1-454E-4021-9C29-D257AFCC3AEF}" type="pres">
      <dgm:prSet presAssocID="{2DB81428-5FA9-48FF-8EC6-5E0B9B499980}" presName="thickLine" presStyleLbl="alignNode1" presStyleIdx="0" presStyleCnt="4"/>
      <dgm:spPr/>
    </dgm:pt>
    <dgm:pt modelId="{B7FDB7C8-7F63-4E71-9AFD-0F78C6642A1A}" type="pres">
      <dgm:prSet presAssocID="{2DB81428-5FA9-48FF-8EC6-5E0B9B499980}" presName="horz1" presStyleCnt="0"/>
      <dgm:spPr/>
    </dgm:pt>
    <dgm:pt modelId="{1F8F0066-15C8-4555-B8D7-801B71DF3515}" type="pres">
      <dgm:prSet presAssocID="{2DB81428-5FA9-48FF-8EC6-5E0B9B499980}" presName="tx1" presStyleLbl="revTx" presStyleIdx="0" presStyleCnt="4"/>
      <dgm:spPr/>
    </dgm:pt>
    <dgm:pt modelId="{E3ED01B7-3F11-430D-9DB5-913E9CF75549}" type="pres">
      <dgm:prSet presAssocID="{2DB81428-5FA9-48FF-8EC6-5E0B9B499980}" presName="vert1" presStyleCnt="0"/>
      <dgm:spPr/>
    </dgm:pt>
    <dgm:pt modelId="{EC793D63-27C0-428F-AC1E-00EA50AAD2FB}" type="pres">
      <dgm:prSet presAssocID="{768B93E0-0144-4797-A792-BE8F14DFB9CC}" presName="thickLine" presStyleLbl="alignNode1" presStyleIdx="1" presStyleCnt="4"/>
      <dgm:spPr/>
    </dgm:pt>
    <dgm:pt modelId="{8A2856DA-4858-4465-9FC0-CB8AEFA86341}" type="pres">
      <dgm:prSet presAssocID="{768B93E0-0144-4797-A792-BE8F14DFB9CC}" presName="horz1" presStyleCnt="0"/>
      <dgm:spPr/>
    </dgm:pt>
    <dgm:pt modelId="{64F6B136-689D-4497-AB21-08BFB9B8E9FC}" type="pres">
      <dgm:prSet presAssocID="{768B93E0-0144-4797-A792-BE8F14DFB9CC}" presName="tx1" presStyleLbl="revTx" presStyleIdx="1" presStyleCnt="4"/>
      <dgm:spPr/>
    </dgm:pt>
    <dgm:pt modelId="{17DA8DF5-E787-49C9-811C-4E119D656F79}" type="pres">
      <dgm:prSet presAssocID="{768B93E0-0144-4797-A792-BE8F14DFB9CC}" presName="vert1" presStyleCnt="0"/>
      <dgm:spPr/>
    </dgm:pt>
    <dgm:pt modelId="{A4A284EC-4B1B-483F-8C70-7DB8884FA134}" type="pres">
      <dgm:prSet presAssocID="{4E35359B-6C1A-4BE0-9E18-F503D701B990}" presName="thickLine" presStyleLbl="alignNode1" presStyleIdx="2" presStyleCnt="4"/>
      <dgm:spPr/>
    </dgm:pt>
    <dgm:pt modelId="{F10146AA-6951-49BF-BF19-92B9C6690437}" type="pres">
      <dgm:prSet presAssocID="{4E35359B-6C1A-4BE0-9E18-F503D701B990}" presName="horz1" presStyleCnt="0"/>
      <dgm:spPr/>
    </dgm:pt>
    <dgm:pt modelId="{A4BBA5EE-FCB6-4E93-AAFB-E0642ACCC273}" type="pres">
      <dgm:prSet presAssocID="{4E35359B-6C1A-4BE0-9E18-F503D701B990}" presName="tx1" presStyleLbl="revTx" presStyleIdx="2" presStyleCnt="4"/>
      <dgm:spPr/>
    </dgm:pt>
    <dgm:pt modelId="{9D99B228-C9B5-4462-BE51-F3941B50CEC8}" type="pres">
      <dgm:prSet presAssocID="{4E35359B-6C1A-4BE0-9E18-F503D701B990}" presName="vert1" presStyleCnt="0"/>
      <dgm:spPr/>
    </dgm:pt>
    <dgm:pt modelId="{DD57EF88-B7E6-4C16-B7D6-B6FC09A3361B}" type="pres">
      <dgm:prSet presAssocID="{2B2934AB-6F98-4DF4-A216-B4B834E1513C}" presName="thickLine" presStyleLbl="alignNode1" presStyleIdx="3" presStyleCnt="4"/>
      <dgm:spPr/>
    </dgm:pt>
    <dgm:pt modelId="{A0898E24-43DB-4BFD-85BB-47ED91641EC0}" type="pres">
      <dgm:prSet presAssocID="{2B2934AB-6F98-4DF4-A216-B4B834E1513C}" presName="horz1" presStyleCnt="0"/>
      <dgm:spPr/>
    </dgm:pt>
    <dgm:pt modelId="{6E3D6ADF-6B1D-40B3-A810-D4A96AF6A7A5}" type="pres">
      <dgm:prSet presAssocID="{2B2934AB-6F98-4DF4-A216-B4B834E1513C}" presName="tx1" presStyleLbl="revTx" presStyleIdx="3" presStyleCnt="4"/>
      <dgm:spPr/>
    </dgm:pt>
    <dgm:pt modelId="{8A7B37E0-2076-4A29-9EC7-CFD32289AD6B}" type="pres">
      <dgm:prSet presAssocID="{2B2934AB-6F98-4DF4-A216-B4B834E1513C}" presName="vert1" presStyleCnt="0"/>
      <dgm:spPr/>
    </dgm:pt>
  </dgm:ptLst>
  <dgm:cxnLst>
    <dgm:cxn modelId="{B12AC328-B277-4DE1-A4EF-6A4EA0523E80}" type="presOf" srcId="{4E35359B-6C1A-4BE0-9E18-F503D701B990}" destId="{A4BBA5EE-FCB6-4E93-AAFB-E0642ACCC273}" srcOrd="0" destOrd="0" presId="urn:microsoft.com/office/officeart/2008/layout/LinedList"/>
    <dgm:cxn modelId="{031BA155-5376-4B21-A8C9-CB5F0E00A284}" type="presOf" srcId="{2B2934AB-6F98-4DF4-A216-B4B834E1513C}" destId="{6E3D6ADF-6B1D-40B3-A810-D4A96AF6A7A5}" srcOrd="0" destOrd="0" presId="urn:microsoft.com/office/officeart/2008/layout/LinedList"/>
    <dgm:cxn modelId="{9B8E1080-070C-4EFE-9B5F-C6EC82BD3160}" type="presOf" srcId="{2DB81428-5FA9-48FF-8EC6-5E0B9B499980}" destId="{1F8F0066-15C8-4555-B8D7-801B71DF3515}" srcOrd="0" destOrd="0" presId="urn:microsoft.com/office/officeart/2008/layout/LinedList"/>
    <dgm:cxn modelId="{223D878D-509B-45CB-8163-B8DC32897FA1}" srcId="{4817BE91-559F-4FC5-9402-6DCD84CC1D2A}" destId="{2B2934AB-6F98-4DF4-A216-B4B834E1513C}" srcOrd="3" destOrd="0" parTransId="{833CB51F-0900-403C-BDA0-5C565044173C}" sibTransId="{944FE314-E1BB-41CE-B139-75766B26CA2A}"/>
    <dgm:cxn modelId="{37432096-A0C8-4C7A-9FAF-0453BB30860F}" srcId="{4817BE91-559F-4FC5-9402-6DCD84CC1D2A}" destId="{4E35359B-6C1A-4BE0-9E18-F503D701B990}" srcOrd="2" destOrd="0" parTransId="{7C3106D8-2E29-4034-9A2C-2797E7DB9F03}" sibTransId="{692E5C54-BAD4-477A-8B92-66BF53A638DA}"/>
    <dgm:cxn modelId="{112501A0-5B94-475D-A2CB-D725B479F2C9}" type="presOf" srcId="{4817BE91-559F-4FC5-9402-6DCD84CC1D2A}" destId="{E40A75F4-BE61-4555-AE41-712E840ED20F}" srcOrd="0" destOrd="0" presId="urn:microsoft.com/office/officeart/2008/layout/LinedList"/>
    <dgm:cxn modelId="{AF21D8B2-D5CC-4ADB-8BB4-9FEB38D28F11}" srcId="{4817BE91-559F-4FC5-9402-6DCD84CC1D2A}" destId="{768B93E0-0144-4797-A792-BE8F14DFB9CC}" srcOrd="1" destOrd="0" parTransId="{C766A5A1-5BC6-442C-9C57-981758BDE40B}" sibTransId="{1A4B8F3A-C13B-40D1-ABED-59A0E791FDF2}"/>
    <dgm:cxn modelId="{8BADF9BA-88C1-48A4-8B6B-BC2D3AD172BA}" type="presOf" srcId="{768B93E0-0144-4797-A792-BE8F14DFB9CC}" destId="{64F6B136-689D-4497-AB21-08BFB9B8E9FC}" srcOrd="0" destOrd="0" presId="urn:microsoft.com/office/officeart/2008/layout/LinedList"/>
    <dgm:cxn modelId="{AB9CD6E6-EC06-4172-A741-3DCAAFF45C71}" srcId="{4817BE91-559F-4FC5-9402-6DCD84CC1D2A}" destId="{2DB81428-5FA9-48FF-8EC6-5E0B9B499980}" srcOrd="0" destOrd="0" parTransId="{986A2617-BA75-48D6-9393-19B19569CFF2}" sibTransId="{E096F824-C0DA-4B27-BB99-331B901EFEBA}"/>
    <dgm:cxn modelId="{447E9F66-64A9-4DFE-9481-EA17A4CD631A}" type="presParOf" srcId="{E40A75F4-BE61-4555-AE41-712E840ED20F}" destId="{903A03C1-454E-4021-9C29-D257AFCC3AEF}" srcOrd="0" destOrd="0" presId="urn:microsoft.com/office/officeart/2008/layout/LinedList"/>
    <dgm:cxn modelId="{64A1C51C-0E95-461C-B42D-99237F3134B7}" type="presParOf" srcId="{E40A75F4-BE61-4555-AE41-712E840ED20F}" destId="{B7FDB7C8-7F63-4E71-9AFD-0F78C6642A1A}" srcOrd="1" destOrd="0" presId="urn:microsoft.com/office/officeart/2008/layout/LinedList"/>
    <dgm:cxn modelId="{146280F8-9E3D-4084-894B-815AF8BD2616}" type="presParOf" srcId="{B7FDB7C8-7F63-4E71-9AFD-0F78C6642A1A}" destId="{1F8F0066-15C8-4555-B8D7-801B71DF3515}" srcOrd="0" destOrd="0" presId="urn:microsoft.com/office/officeart/2008/layout/LinedList"/>
    <dgm:cxn modelId="{85749D51-7F29-4850-B43E-3730E857D819}" type="presParOf" srcId="{B7FDB7C8-7F63-4E71-9AFD-0F78C6642A1A}" destId="{E3ED01B7-3F11-430D-9DB5-913E9CF75549}" srcOrd="1" destOrd="0" presId="urn:microsoft.com/office/officeart/2008/layout/LinedList"/>
    <dgm:cxn modelId="{24211CC4-D416-406D-9C8D-4791ED7D946C}" type="presParOf" srcId="{E40A75F4-BE61-4555-AE41-712E840ED20F}" destId="{EC793D63-27C0-428F-AC1E-00EA50AAD2FB}" srcOrd="2" destOrd="0" presId="urn:microsoft.com/office/officeart/2008/layout/LinedList"/>
    <dgm:cxn modelId="{7CA39469-B5D0-4CD1-A79F-2D57D98DF672}" type="presParOf" srcId="{E40A75F4-BE61-4555-AE41-712E840ED20F}" destId="{8A2856DA-4858-4465-9FC0-CB8AEFA86341}" srcOrd="3" destOrd="0" presId="urn:microsoft.com/office/officeart/2008/layout/LinedList"/>
    <dgm:cxn modelId="{0FA7B672-08AA-4422-98B5-BAE1F607E90D}" type="presParOf" srcId="{8A2856DA-4858-4465-9FC0-CB8AEFA86341}" destId="{64F6B136-689D-4497-AB21-08BFB9B8E9FC}" srcOrd="0" destOrd="0" presId="urn:microsoft.com/office/officeart/2008/layout/LinedList"/>
    <dgm:cxn modelId="{BF7FB364-81F7-453A-9D59-7DE580F5E4FC}" type="presParOf" srcId="{8A2856DA-4858-4465-9FC0-CB8AEFA86341}" destId="{17DA8DF5-E787-49C9-811C-4E119D656F79}" srcOrd="1" destOrd="0" presId="urn:microsoft.com/office/officeart/2008/layout/LinedList"/>
    <dgm:cxn modelId="{CB5BA081-CBC1-4BCC-8793-358F816C8D27}" type="presParOf" srcId="{E40A75F4-BE61-4555-AE41-712E840ED20F}" destId="{A4A284EC-4B1B-483F-8C70-7DB8884FA134}" srcOrd="4" destOrd="0" presId="urn:microsoft.com/office/officeart/2008/layout/LinedList"/>
    <dgm:cxn modelId="{1CAAF08B-F2C1-4C31-B586-0FC5F3910F09}" type="presParOf" srcId="{E40A75F4-BE61-4555-AE41-712E840ED20F}" destId="{F10146AA-6951-49BF-BF19-92B9C6690437}" srcOrd="5" destOrd="0" presId="urn:microsoft.com/office/officeart/2008/layout/LinedList"/>
    <dgm:cxn modelId="{D4992B11-CC27-4827-A36E-2279DF7F5330}" type="presParOf" srcId="{F10146AA-6951-49BF-BF19-92B9C6690437}" destId="{A4BBA5EE-FCB6-4E93-AAFB-E0642ACCC273}" srcOrd="0" destOrd="0" presId="urn:microsoft.com/office/officeart/2008/layout/LinedList"/>
    <dgm:cxn modelId="{225F2672-6858-47F9-B054-FFDA01172644}" type="presParOf" srcId="{F10146AA-6951-49BF-BF19-92B9C6690437}" destId="{9D99B228-C9B5-4462-BE51-F3941B50CEC8}" srcOrd="1" destOrd="0" presId="urn:microsoft.com/office/officeart/2008/layout/LinedList"/>
    <dgm:cxn modelId="{1C7FFF87-BEDF-4BF9-8048-06FCFFFB5396}" type="presParOf" srcId="{E40A75F4-BE61-4555-AE41-712E840ED20F}" destId="{DD57EF88-B7E6-4C16-B7D6-B6FC09A3361B}" srcOrd="6" destOrd="0" presId="urn:microsoft.com/office/officeart/2008/layout/LinedList"/>
    <dgm:cxn modelId="{156A9C12-935C-48B7-986C-81FF4DF86382}" type="presParOf" srcId="{E40A75F4-BE61-4555-AE41-712E840ED20F}" destId="{A0898E24-43DB-4BFD-85BB-47ED91641EC0}" srcOrd="7" destOrd="0" presId="urn:microsoft.com/office/officeart/2008/layout/LinedList"/>
    <dgm:cxn modelId="{3B75B75E-1C51-439B-BF8A-7E6A30328FD6}" type="presParOf" srcId="{A0898E24-43DB-4BFD-85BB-47ED91641EC0}" destId="{6E3D6ADF-6B1D-40B3-A810-D4A96AF6A7A5}" srcOrd="0" destOrd="0" presId="urn:microsoft.com/office/officeart/2008/layout/LinedList"/>
    <dgm:cxn modelId="{7753E1EC-92AE-4E30-840D-9709322E5367}" type="presParOf" srcId="{A0898E24-43DB-4BFD-85BB-47ED91641EC0}" destId="{8A7B37E0-2076-4A29-9EC7-CFD32289AD6B}" srcOrd="1" destOrd="0" presId="urn:microsoft.com/office/officeart/2008/layout/Line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CDE8586-736C-4584-BB4C-496E676C475C}">
      <dsp:nvSpPr>
        <dsp:cNvPr id="0" name=""/>
        <dsp:cNvSpPr/>
      </dsp:nvSpPr>
      <dsp:spPr>
        <a:xfrm>
          <a:off x="2310" y="342627"/>
          <a:ext cx="1833041" cy="1099824"/>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GB" sz="2000" kern="1200"/>
            <a:t>1. Active Listening</a:t>
          </a:r>
          <a:endParaRPr lang="en-US" sz="2000" kern="1200"/>
        </a:p>
      </dsp:txBody>
      <dsp:txXfrm>
        <a:off x="2310" y="342627"/>
        <a:ext cx="1833041" cy="1099824"/>
      </dsp:txXfrm>
    </dsp:sp>
    <dsp:sp modelId="{EB6B11E0-03B1-4372-9063-40E8218F4C2B}">
      <dsp:nvSpPr>
        <dsp:cNvPr id="0" name=""/>
        <dsp:cNvSpPr/>
      </dsp:nvSpPr>
      <dsp:spPr>
        <a:xfrm>
          <a:off x="2018656" y="342627"/>
          <a:ext cx="1833041" cy="1099824"/>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GB" sz="2000" kern="1200"/>
            <a:t>2. Communication Methods</a:t>
          </a:r>
          <a:endParaRPr lang="en-US" sz="2000" kern="1200"/>
        </a:p>
      </dsp:txBody>
      <dsp:txXfrm>
        <a:off x="2018656" y="342627"/>
        <a:ext cx="1833041" cy="1099824"/>
      </dsp:txXfrm>
    </dsp:sp>
    <dsp:sp modelId="{2952E1C1-DD9B-4792-9929-E813BAB88D65}">
      <dsp:nvSpPr>
        <dsp:cNvPr id="0" name=""/>
        <dsp:cNvSpPr/>
      </dsp:nvSpPr>
      <dsp:spPr>
        <a:xfrm>
          <a:off x="4035002" y="342627"/>
          <a:ext cx="1833041" cy="1099824"/>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GB" sz="2000" kern="1200"/>
            <a:t>3. Friendliness</a:t>
          </a:r>
          <a:endParaRPr lang="en-US" sz="2000" kern="1200"/>
        </a:p>
      </dsp:txBody>
      <dsp:txXfrm>
        <a:off x="4035002" y="342627"/>
        <a:ext cx="1833041" cy="1099824"/>
      </dsp:txXfrm>
    </dsp:sp>
    <dsp:sp modelId="{3F3E786C-106C-4AB8-BDD3-814FD3FC4A0B}">
      <dsp:nvSpPr>
        <dsp:cNvPr id="0" name=""/>
        <dsp:cNvSpPr/>
      </dsp:nvSpPr>
      <dsp:spPr>
        <a:xfrm>
          <a:off x="6051347" y="342627"/>
          <a:ext cx="1833041" cy="1099824"/>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GB" sz="2000" kern="1200"/>
            <a:t>4. Confidence</a:t>
          </a:r>
          <a:endParaRPr lang="en-US" sz="2000" kern="1200"/>
        </a:p>
      </dsp:txBody>
      <dsp:txXfrm>
        <a:off x="6051347" y="342627"/>
        <a:ext cx="1833041" cy="1099824"/>
      </dsp:txXfrm>
    </dsp:sp>
    <dsp:sp modelId="{33566C9E-9526-4821-A63A-4264634B908F}">
      <dsp:nvSpPr>
        <dsp:cNvPr id="0" name=""/>
        <dsp:cNvSpPr/>
      </dsp:nvSpPr>
      <dsp:spPr>
        <a:xfrm>
          <a:off x="2310" y="1625756"/>
          <a:ext cx="1833041" cy="1099824"/>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GB" sz="2000" kern="1200"/>
            <a:t>5. Sharing Feedback</a:t>
          </a:r>
          <a:endParaRPr lang="en-US" sz="2000" kern="1200"/>
        </a:p>
      </dsp:txBody>
      <dsp:txXfrm>
        <a:off x="2310" y="1625756"/>
        <a:ext cx="1833041" cy="1099824"/>
      </dsp:txXfrm>
    </dsp:sp>
    <dsp:sp modelId="{D42A6896-D054-4DA3-BC9C-A59D6C55826C}">
      <dsp:nvSpPr>
        <dsp:cNvPr id="0" name=""/>
        <dsp:cNvSpPr/>
      </dsp:nvSpPr>
      <dsp:spPr>
        <a:xfrm>
          <a:off x="2018656" y="1625756"/>
          <a:ext cx="1833041" cy="1099824"/>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GB" sz="2000" kern="1200"/>
            <a:t>6. Volume and Clarity</a:t>
          </a:r>
          <a:endParaRPr lang="en-US" sz="2000" kern="1200"/>
        </a:p>
      </dsp:txBody>
      <dsp:txXfrm>
        <a:off x="2018656" y="1625756"/>
        <a:ext cx="1833041" cy="1099824"/>
      </dsp:txXfrm>
    </dsp:sp>
    <dsp:sp modelId="{4D8BD120-62EA-4573-96AB-3FD3D2EBAAE6}">
      <dsp:nvSpPr>
        <dsp:cNvPr id="0" name=""/>
        <dsp:cNvSpPr/>
      </dsp:nvSpPr>
      <dsp:spPr>
        <a:xfrm>
          <a:off x="4035002" y="1625756"/>
          <a:ext cx="1833041" cy="1099824"/>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GB" sz="2000" kern="1200"/>
            <a:t>7. Empathy</a:t>
          </a:r>
          <a:endParaRPr lang="en-US" sz="2000" kern="1200"/>
        </a:p>
      </dsp:txBody>
      <dsp:txXfrm>
        <a:off x="4035002" y="1625756"/>
        <a:ext cx="1833041" cy="1099824"/>
      </dsp:txXfrm>
    </dsp:sp>
    <dsp:sp modelId="{688FC40B-0420-4285-B52D-97211EA6DCA3}">
      <dsp:nvSpPr>
        <dsp:cNvPr id="0" name=""/>
        <dsp:cNvSpPr/>
      </dsp:nvSpPr>
      <dsp:spPr>
        <a:xfrm>
          <a:off x="6051347" y="1625756"/>
          <a:ext cx="1833041" cy="1099824"/>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GB" sz="2000" kern="1200"/>
            <a:t>8. Respect</a:t>
          </a:r>
          <a:endParaRPr lang="en-US" sz="2000" kern="1200"/>
        </a:p>
      </dsp:txBody>
      <dsp:txXfrm>
        <a:off x="6051347" y="1625756"/>
        <a:ext cx="1833041" cy="1099824"/>
      </dsp:txXfrm>
    </dsp:sp>
    <dsp:sp modelId="{02BD14B6-8894-4273-BE65-FA771417CF74}">
      <dsp:nvSpPr>
        <dsp:cNvPr id="0" name=""/>
        <dsp:cNvSpPr/>
      </dsp:nvSpPr>
      <dsp:spPr>
        <a:xfrm>
          <a:off x="2018656" y="2908885"/>
          <a:ext cx="1833041" cy="1099824"/>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GB" sz="2000" kern="1200"/>
            <a:t>9. Nonverbal Cues</a:t>
          </a:r>
          <a:endParaRPr lang="en-US" sz="2000" kern="1200"/>
        </a:p>
      </dsp:txBody>
      <dsp:txXfrm>
        <a:off x="2018656" y="2908885"/>
        <a:ext cx="1833041" cy="1099824"/>
      </dsp:txXfrm>
    </dsp:sp>
    <dsp:sp modelId="{48604180-470A-4E0B-A7B8-082794E11E3C}">
      <dsp:nvSpPr>
        <dsp:cNvPr id="0" name=""/>
        <dsp:cNvSpPr/>
      </dsp:nvSpPr>
      <dsp:spPr>
        <a:xfrm>
          <a:off x="4035002" y="2908885"/>
          <a:ext cx="1833041" cy="1099824"/>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GB" sz="2000" kern="1200"/>
            <a:t>10. Responsiveness</a:t>
          </a:r>
          <a:endParaRPr lang="en-US" sz="2000" kern="1200"/>
        </a:p>
      </dsp:txBody>
      <dsp:txXfrm>
        <a:off x="4035002" y="2908885"/>
        <a:ext cx="1833041" cy="1099824"/>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03A03C1-454E-4021-9C29-D257AFCC3AEF}">
      <dsp:nvSpPr>
        <dsp:cNvPr id="0" name=""/>
        <dsp:cNvSpPr/>
      </dsp:nvSpPr>
      <dsp:spPr>
        <a:xfrm>
          <a:off x="0" y="0"/>
          <a:ext cx="4869656" cy="0"/>
        </a:xfrm>
        <a:prstGeom prst="line">
          <a:avLst/>
        </a:prstGeom>
        <a:solidFill>
          <a:schemeClr val="accent2">
            <a:hueOff val="0"/>
            <a:satOff val="0"/>
            <a:lumOff val="0"/>
            <a:alphaOff val="0"/>
          </a:schemeClr>
        </a:solidFill>
        <a:ln w="1270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1F8F0066-15C8-4555-B8D7-801B71DF3515}">
      <dsp:nvSpPr>
        <dsp:cNvPr id="0" name=""/>
        <dsp:cNvSpPr/>
      </dsp:nvSpPr>
      <dsp:spPr>
        <a:xfrm>
          <a:off x="0" y="0"/>
          <a:ext cx="4869656" cy="127635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0960" tIns="60960" rIns="60960" bIns="60960" numCol="1" spcCol="1270" anchor="t" anchorCtr="0">
          <a:noAutofit/>
        </a:bodyPr>
        <a:lstStyle/>
        <a:p>
          <a:pPr marL="0" lvl="0" indent="0" algn="l" defTabSz="711200">
            <a:lnSpc>
              <a:spcPct val="90000"/>
            </a:lnSpc>
            <a:spcBef>
              <a:spcPct val="0"/>
            </a:spcBef>
            <a:spcAft>
              <a:spcPct val="35000"/>
            </a:spcAft>
            <a:buNone/>
          </a:pPr>
          <a:r>
            <a:rPr lang="en-GB" sz="1600" b="0" i="0" kern="1200"/>
            <a:t>Digital skills have always been increasingly important, but coronavirus has given them a </a:t>
          </a:r>
          <a:r>
            <a:rPr lang="en-GB" sz="1600" b="1" i="0" kern="1200"/>
            <a:t>serious boost to the top. </a:t>
          </a:r>
          <a:endParaRPr lang="en-US" sz="1600" kern="1200"/>
        </a:p>
      </dsp:txBody>
      <dsp:txXfrm>
        <a:off x="0" y="0"/>
        <a:ext cx="4869656" cy="1276350"/>
      </dsp:txXfrm>
    </dsp:sp>
    <dsp:sp modelId="{EC793D63-27C0-428F-AC1E-00EA50AAD2FB}">
      <dsp:nvSpPr>
        <dsp:cNvPr id="0" name=""/>
        <dsp:cNvSpPr/>
      </dsp:nvSpPr>
      <dsp:spPr>
        <a:xfrm>
          <a:off x="0" y="1276350"/>
          <a:ext cx="4869656" cy="0"/>
        </a:xfrm>
        <a:prstGeom prst="line">
          <a:avLst/>
        </a:prstGeom>
        <a:solidFill>
          <a:schemeClr val="accent2">
            <a:hueOff val="-485121"/>
            <a:satOff val="-27976"/>
            <a:lumOff val="2876"/>
            <a:alphaOff val="0"/>
          </a:schemeClr>
        </a:solidFill>
        <a:ln w="12700" cap="flat" cmpd="sng" algn="ctr">
          <a:solidFill>
            <a:schemeClr val="accent2">
              <a:hueOff val="-485121"/>
              <a:satOff val="-27976"/>
              <a:lumOff val="2876"/>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64F6B136-689D-4497-AB21-08BFB9B8E9FC}">
      <dsp:nvSpPr>
        <dsp:cNvPr id="0" name=""/>
        <dsp:cNvSpPr/>
      </dsp:nvSpPr>
      <dsp:spPr>
        <a:xfrm>
          <a:off x="0" y="1276350"/>
          <a:ext cx="4869656" cy="127635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0960" tIns="60960" rIns="60960" bIns="60960" numCol="1" spcCol="1270" anchor="t" anchorCtr="0">
          <a:noAutofit/>
        </a:bodyPr>
        <a:lstStyle/>
        <a:p>
          <a:pPr marL="0" lvl="0" indent="0" algn="l" defTabSz="711200">
            <a:lnSpc>
              <a:spcPct val="90000"/>
            </a:lnSpc>
            <a:spcBef>
              <a:spcPct val="0"/>
            </a:spcBef>
            <a:spcAft>
              <a:spcPct val="35000"/>
            </a:spcAft>
            <a:buNone/>
          </a:pPr>
          <a:r>
            <a:rPr lang="en-GB" sz="1600" b="0" i="0" kern="1200" dirty="0"/>
            <a:t>Professional abilities in everything from coding and web development to digital marketing, big data, and artificial intelligence are paramount right now – no matter where your usual expertise lies. </a:t>
          </a:r>
          <a:endParaRPr lang="en-US" sz="1600" kern="1200" dirty="0"/>
        </a:p>
      </dsp:txBody>
      <dsp:txXfrm>
        <a:off x="0" y="1276350"/>
        <a:ext cx="4869656" cy="1276350"/>
      </dsp:txXfrm>
    </dsp:sp>
    <dsp:sp modelId="{A4A284EC-4B1B-483F-8C70-7DB8884FA134}">
      <dsp:nvSpPr>
        <dsp:cNvPr id="0" name=""/>
        <dsp:cNvSpPr/>
      </dsp:nvSpPr>
      <dsp:spPr>
        <a:xfrm>
          <a:off x="0" y="2552700"/>
          <a:ext cx="4869656" cy="0"/>
        </a:xfrm>
        <a:prstGeom prst="line">
          <a:avLst/>
        </a:prstGeom>
        <a:solidFill>
          <a:schemeClr val="accent2">
            <a:hueOff val="-970242"/>
            <a:satOff val="-55952"/>
            <a:lumOff val="5752"/>
            <a:alphaOff val="0"/>
          </a:schemeClr>
        </a:solidFill>
        <a:ln w="12700" cap="flat" cmpd="sng" algn="ctr">
          <a:solidFill>
            <a:schemeClr val="accent2">
              <a:hueOff val="-970242"/>
              <a:satOff val="-55952"/>
              <a:lumOff val="5752"/>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A4BBA5EE-FCB6-4E93-AAFB-E0642ACCC273}">
      <dsp:nvSpPr>
        <dsp:cNvPr id="0" name=""/>
        <dsp:cNvSpPr/>
      </dsp:nvSpPr>
      <dsp:spPr>
        <a:xfrm>
          <a:off x="0" y="2552700"/>
          <a:ext cx="4869656" cy="127635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0960" tIns="60960" rIns="60960" bIns="60960" numCol="1" spcCol="1270" anchor="t" anchorCtr="0">
          <a:noAutofit/>
        </a:bodyPr>
        <a:lstStyle/>
        <a:p>
          <a:pPr marL="0" lvl="0" indent="0" algn="l" defTabSz="711200">
            <a:lnSpc>
              <a:spcPct val="90000"/>
            </a:lnSpc>
            <a:spcBef>
              <a:spcPct val="0"/>
            </a:spcBef>
            <a:spcAft>
              <a:spcPct val="35000"/>
            </a:spcAft>
            <a:buNone/>
          </a:pPr>
          <a:r>
            <a:rPr lang="en-GB" sz="1600" b="0" i="0" kern="1200" dirty="0"/>
            <a:t>Employees who have a tech savvy attitude, a willingness to learn, and a plethora of digital skills – </a:t>
          </a:r>
          <a:r>
            <a:rPr lang="en-GB" sz="1600" b="1" i="0" kern="1200" dirty="0"/>
            <a:t>crucial to survive </a:t>
          </a:r>
          <a:r>
            <a:rPr lang="en-GB" sz="1600" b="0" i="0" kern="1200" dirty="0"/>
            <a:t>this difficult time. </a:t>
          </a:r>
          <a:endParaRPr lang="en-US" sz="1600" kern="1200" dirty="0"/>
        </a:p>
      </dsp:txBody>
      <dsp:txXfrm>
        <a:off x="0" y="2552700"/>
        <a:ext cx="4869656" cy="1276350"/>
      </dsp:txXfrm>
    </dsp:sp>
    <dsp:sp modelId="{DD57EF88-B7E6-4C16-B7D6-B6FC09A3361B}">
      <dsp:nvSpPr>
        <dsp:cNvPr id="0" name=""/>
        <dsp:cNvSpPr/>
      </dsp:nvSpPr>
      <dsp:spPr>
        <a:xfrm>
          <a:off x="0" y="3829050"/>
          <a:ext cx="4869656" cy="0"/>
        </a:xfrm>
        <a:prstGeom prst="line">
          <a:avLst/>
        </a:prstGeom>
        <a:solidFill>
          <a:schemeClr val="accent2">
            <a:hueOff val="-1455363"/>
            <a:satOff val="-83928"/>
            <a:lumOff val="8628"/>
            <a:alphaOff val="0"/>
          </a:schemeClr>
        </a:solidFill>
        <a:ln w="12700" cap="flat" cmpd="sng" algn="ctr">
          <a:solidFill>
            <a:schemeClr val="accent2">
              <a:hueOff val="-1455363"/>
              <a:satOff val="-83928"/>
              <a:lumOff val="8628"/>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6E3D6ADF-6B1D-40B3-A810-D4A96AF6A7A5}">
      <dsp:nvSpPr>
        <dsp:cNvPr id="0" name=""/>
        <dsp:cNvSpPr/>
      </dsp:nvSpPr>
      <dsp:spPr>
        <a:xfrm>
          <a:off x="0" y="3829050"/>
          <a:ext cx="4869656" cy="127635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0960" tIns="60960" rIns="60960" bIns="60960" numCol="1" spcCol="1270" anchor="t" anchorCtr="0">
          <a:noAutofit/>
        </a:bodyPr>
        <a:lstStyle/>
        <a:p>
          <a:pPr marL="0" lvl="0" indent="0" algn="l" defTabSz="711200">
            <a:lnSpc>
              <a:spcPct val="90000"/>
            </a:lnSpc>
            <a:spcBef>
              <a:spcPct val="0"/>
            </a:spcBef>
            <a:spcAft>
              <a:spcPct val="35000"/>
            </a:spcAft>
            <a:buNone/>
          </a:pPr>
          <a:r>
            <a:rPr lang="en-GB" sz="1600" kern="1200" dirty="0"/>
            <a:t>Candidates with </a:t>
          </a:r>
          <a:r>
            <a:rPr lang="en-GB" sz="1600" b="1" kern="1200" dirty="0"/>
            <a:t>this skill set </a:t>
          </a:r>
          <a:r>
            <a:rPr lang="en-GB" sz="1600" b="1" i="0" kern="1200" dirty="0"/>
            <a:t>top picks for employers </a:t>
          </a:r>
          <a:r>
            <a:rPr lang="en-GB" sz="1600" b="0" i="0" kern="1200" dirty="0"/>
            <a:t>during and post-COVID19. It’s also never too late to get certified, with a number of professional certifications available (whether it’s in Python or Microsoft).  </a:t>
          </a:r>
          <a:endParaRPr lang="en-US" sz="1600" kern="1200" dirty="0"/>
        </a:p>
      </dsp:txBody>
      <dsp:txXfrm>
        <a:off x="0" y="3829050"/>
        <a:ext cx="4869656" cy="1276350"/>
      </dsp:txXfrm>
    </dsp:sp>
  </dsp:spTree>
</dsp:drawing>
</file>

<file path=ppt/diagrams/layout1.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2.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17.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23E62973-5E8C-6249-93BD-BAF7AE7072BD}" type="datetimeFigureOut">
              <a:rPr lang="en-US" smtClean="0"/>
              <a:t>11/7/2022</a:t>
            </a:fld>
            <a:endParaRPr lang="en-US"/>
          </a:p>
        </p:txBody>
      </p:sp>
      <p:sp>
        <p:nvSpPr>
          <p:cNvPr id="4" name="Slide Image Placeholder 3"/>
          <p:cNvSpPr>
            <a:spLocks noGrp="1" noRot="1" noChangeAspect="1"/>
          </p:cNvSpPr>
          <p:nvPr>
            <p:ph type="sldImg" idx="2"/>
          </p:nvPr>
        </p:nvSpPr>
        <p:spPr>
          <a:xfrm>
            <a:off x="1371600" y="1143000"/>
            <a:ext cx="41148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05FFDD11-B3EC-214B-B984-1798BFAD033A}" type="slidenum">
              <a:rPr lang="en-US" smtClean="0"/>
              <a:t>‹#›</a:t>
            </a:fld>
            <a:endParaRPr lang="en-US"/>
          </a:p>
        </p:txBody>
      </p:sp>
    </p:spTree>
    <p:extLst>
      <p:ext uri="{BB962C8B-B14F-4D97-AF65-F5344CB8AC3E}">
        <p14:creationId xmlns:p14="http://schemas.microsoft.com/office/powerpoint/2010/main" val="1940537320"/>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3" Type="http://schemas.openxmlformats.org/officeDocument/2006/relationships/hyperlink" Target="https://www.collinsdictionary.com/dictionary/english/activity" TargetMode="External"/><Relationship Id="rId2" Type="http://schemas.openxmlformats.org/officeDocument/2006/relationships/slide" Target="../slides/slide13.xml"/><Relationship Id="rId1" Type="http://schemas.openxmlformats.org/officeDocument/2006/relationships/notesMaster" Target="../notesMasters/notesMaster1.xml"/><Relationship Id="rId4" Type="http://schemas.openxmlformats.org/officeDocument/2006/relationships/hyperlink" Target="https://www.collinsdictionary.com/dictionary/english/knowledge" TargetMode="Externa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36.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37.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38.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40.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42.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3" Type="http://schemas.openxmlformats.org/officeDocument/2006/relationships/hyperlink" Target="https://www.youtube.com/results?search_query=%23FirstImpressions" TargetMode="External"/><Relationship Id="rId2" Type="http://schemas.openxmlformats.org/officeDocument/2006/relationships/slide" Target="../slides/slide49.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55.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Julia Ault has requested to remind and guide students towards the Digital Support Page</a:t>
            </a:r>
          </a:p>
        </p:txBody>
      </p:sp>
      <p:sp>
        <p:nvSpPr>
          <p:cNvPr id="4" name="Slide Number Placeholder 3"/>
          <p:cNvSpPr>
            <a:spLocks noGrp="1"/>
          </p:cNvSpPr>
          <p:nvPr>
            <p:ph type="sldNum" sz="quarter" idx="5"/>
          </p:nvPr>
        </p:nvSpPr>
        <p:spPr/>
        <p:txBody>
          <a:bodyPr/>
          <a:lstStyle/>
          <a:p>
            <a:fld id="{05FFDD11-B3EC-214B-B984-1798BFAD033A}" type="slidenum">
              <a:rPr lang="en-US" smtClean="0"/>
              <a:t>3</a:t>
            </a:fld>
            <a:endParaRPr lang="en-US"/>
          </a:p>
        </p:txBody>
      </p:sp>
    </p:spTree>
    <p:extLst>
      <p:ext uri="{BB962C8B-B14F-4D97-AF65-F5344CB8AC3E}">
        <p14:creationId xmlns:p14="http://schemas.microsoft.com/office/powerpoint/2010/main" val="620754868"/>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05FFDD11-B3EC-214B-B984-1798BFAD033A}" type="slidenum">
              <a:rPr lang="en-US" smtClean="0"/>
              <a:t>5</a:t>
            </a:fld>
            <a:endParaRPr lang="en-US"/>
          </a:p>
        </p:txBody>
      </p:sp>
    </p:spTree>
    <p:extLst>
      <p:ext uri="{BB962C8B-B14F-4D97-AF65-F5344CB8AC3E}">
        <p14:creationId xmlns:p14="http://schemas.microsoft.com/office/powerpoint/2010/main" val="311892829"/>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What skills do they have for their jobs ? What skills do they think a guest service team member should have?</a:t>
            </a:r>
          </a:p>
          <a:p>
            <a:endParaRPr lang="en-GB" dirty="0"/>
          </a:p>
          <a:p>
            <a:r>
              <a:rPr lang="en-GB" dirty="0"/>
              <a:t>Answer: language, patience, caring, technological, well spoken, well groomed etc.</a:t>
            </a:r>
          </a:p>
          <a:p>
            <a:endParaRPr lang="en-GB" dirty="0"/>
          </a:p>
        </p:txBody>
      </p:sp>
      <p:sp>
        <p:nvSpPr>
          <p:cNvPr id="4" name="Slide Number Placeholder 3"/>
          <p:cNvSpPr>
            <a:spLocks noGrp="1"/>
          </p:cNvSpPr>
          <p:nvPr>
            <p:ph type="sldNum" sz="quarter" idx="5"/>
          </p:nvPr>
        </p:nvSpPr>
        <p:spPr/>
        <p:txBody>
          <a:bodyPr/>
          <a:lstStyle/>
          <a:p>
            <a:fld id="{05FFDD11-B3EC-214B-B984-1798BFAD033A}" type="slidenum">
              <a:rPr lang="en-US" smtClean="0"/>
              <a:t>12</a:t>
            </a:fld>
            <a:endParaRPr lang="en-US"/>
          </a:p>
        </p:txBody>
      </p:sp>
    </p:spTree>
    <p:extLst>
      <p:ext uri="{BB962C8B-B14F-4D97-AF65-F5344CB8AC3E}">
        <p14:creationId xmlns:p14="http://schemas.microsoft.com/office/powerpoint/2010/main" val="610859094"/>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171450" indent="-171450">
              <a:buFont typeface="Arial" panose="020B0604020202020204" pitchFamily="34" charset="0"/>
              <a:buChar char="•"/>
            </a:pPr>
            <a:r>
              <a:rPr lang="en-GB" b="0" i="0" dirty="0">
                <a:solidFill>
                  <a:srgbClr val="000000"/>
                </a:solidFill>
                <a:effectLst/>
                <a:latin typeface="Open Sans" panose="020B0606030504020204" pitchFamily="34" charset="0"/>
              </a:rPr>
              <a:t>The Collin Dictionary defines a skills as “a type of work or </a:t>
            </a:r>
            <a:r>
              <a:rPr lang="en-GB" b="0" i="0" u="none" strike="noStrike" dirty="0">
                <a:effectLst/>
                <a:latin typeface="Open Sans" panose="020B0606030504020204" pitchFamily="34" charset="0"/>
                <a:hlinkClick r:id="rId3" tooltip="Definition of activity"/>
              </a:rPr>
              <a:t>activity</a:t>
            </a:r>
            <a:r>
              <a:rPr lang="en-GB" b="0" i="0" dirty="0">
                <a:solidFill>
                  <a:srgbClr val="000000"/>
                </a:solidFill>
                <a:effectLst/>
                <a:latin typeface="Open Sans" panose="020B0606030504020204" pitchFamily="34" charset="0"/>
              </a:rPr>
              <a:t> which requires special training and </a:t>
            </a:r>
            <a:r>
              <a:rPr lang="en-GB" b="0" i="0" u="none" strike="noStrike" dirty="0">
                <a:effectLst/>
                <a:latin typeface="Open Sans" panose="020B0606030504020204" pitchFamily="34" charset="0"/>
                <a:hlinkClick r:id="rId4" tooltip="Definition of knowledge"/>
              </a:rPr>
              <a:t>knowledge</a:t>
            </a:r>
            <a:r>
              <a:rPr lang="en-GB" b="0" i="0" u="none" strike="noStrike" dirty="0">
                <a:effectLst/>
                <a:latin typeface="Open Sans" panose="020B0606030504020204" pitchFamily="34" charset="0"/>
              </a:rPr>
              <a:t>”</a:t>
            </a:r>
            <a:r>
              <a:rPr lang="en-GB" b="0" i="0" dirty="0">
                <a:solidFill>
                  <a:srgbClr val="000000"/>
                </a:solidFill>
                <a:effectLst/>
                <a:latin typeface="Open Sans" panose="020B0606030504020204" pitchFamily="34" charset="0"/>
              </a:rPr>
              <a:t>.</a:t>
            </a:r>
            <a:endParaRPr lang="en-GB" dirty="0"/>
          </a:p>
        </p:txBody>
      </p:sp>
      <p:sp>
        <p:nvSpPr>
          <p:cNvPr id="4" name="Slide Number Placeholder 3"/>
          <p:cNvSpPr>
            <a:spLocks noGrp="1"/>
          </p:cNvSpPr>
          <p:nvPr>
            <p:ph type="sldNum" sz="quarter" idx="5"/>
          </p:nvPr>
        </p:nvSpPr>
        <p:spPr/>
        <p:txBody>
          <a:bodyPr/>
          <a:lstStyle/>
          <a:p>
            <a:fld id="{05FFDD11-B3EC-214B-B984-1798BFAD033A}" type="slidenum">
              <a:rPr lang="en-US" smtClean="0"/>
              <a:t>13</a:t>
            </a:fld>
            <a:endParaRPr lang="en-US"/>
          </a:p>
        </p:txBody>
      </p:sp>
    </p:spTree>
    <p:extLst>
      <p:ext uri="{BB962C8B-B14F-4D97-AF65-F5344CB8AC3E}">
        <p14:creationId xmlns:p14="http://schemas.microsoft.com/office/powerpoint/2010/main" val="776320596"/>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Remind your students that they should have already covered this in their F&amp;B Operations module in Week 1/2 this term! Challenge them and see what they can remember. Don’t go into detail with slides 15 to 19 as our students covered this already. Only discuss </a:t>
            </a:r>
            <a:r>
              <a:rPr lang="en-GB" dirty="0" err="1"/>
              <a:t>uf</a:t>
            </a:r>
            <a:r>
              <a:rPr lang="en-GB" dirty="0"/>
              <a:t> you feel like they are struggling to understand this subject.</a:t>
            </a:r>
          </a:p>
        </p:txBody>
      </p:sp>
      <p:sp>
        <p:nvSpPr>
          <p:cNvPr id="4" name="Slide Number Placeholder 3"/>
          <p:cNvSpPr>
            <a:spLocks noGrp="1"/>
          </p:cNvSpPr>
          <p:nvPr>
            <p:ph type="sldNum" sz="quarter" idx="5"/>
          </p:nvPr>
        </p:nvSpPr>
        <p:spPr/>
        <p:txBody>
          <a:bodyPr/>
          <a:lstStyle/>
          <a:p>
            <a:fld id="{05FFDD11-B3EC-214B-B984-1798BFAD033A}" type="slidenum">
              <a:rPr lang="en-US" smtClean="0"/>
              <a:t>15</a:t>
            </a:fld>
            <a:endParaRPr lang="en-US"/>
          </a:p>
        </p:txBody>
      </p:sp>
    </p:spTree>
    <p:extLst>
      <p:ext uri="{BB962C8B-B14F-4D97-AF65-F5344CB8AC3E}">
        <p14:creationId xmlns:p14="http://schemas.microsoft.com/office/powerpoint/2010/main" val="3812740772"/>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05FFDD11-B3EC-214B-B984-1798BFAD033A}" type="slidenum">
              <a:rPr lang="en-US" smtClean="0"/>
              <a:t>17</a:t>
            </a:fld>
            <a:endParaRPr lang="en-US"/>
          </a:p>
        </p:txBody>
      </p:sp>
    </p:spTree>
    <p:extLst>
      <p:ext uri="{BB962C8B-B14F-4D97-AF65-F5344CB8AC3E}">
        <p14:creationId xmlns:p14="http://schemas.microsoft.com/office/powerpoint/2010/main" val="202475432"/>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05FFDD11-B3EC-214B-B984-1798BFAD033A}" type="slidenum">
              <a:rPr lang="en-US" smtClean="0"/>
              <a:t>20</a:t>
            </a:fld>
            <a:endParaRPr lang="en-US"/>
          </a:p>
        </p:txBody>
      </p:sp>
    </p:spTree>
    <p:extLst>
      <p:ext uri="{BB962C8B-B14F-4D97-AF65-F5344CB8AC3E}">
        <p14:creationId xmlns:p14="http://schemas.microsoft.com/office/powerpoint/2010/main" val="2139521418"/>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What skills do they have for their jobs ? What skills do they think a guest service team member should have?</a:t>
            </a:r>
          </a:p>
          <a:p>
            <a:endParaRPr lang="en-GB" dirty="0"/>
          </a:p>
          <a:p>
            <a:r>
              <a:rPr lang="en-GB" dirty="0"/>
              <a:t>Answer: language, patience, caring, technological, well spoken, well groomed etc.</a:t>
            </a:r>
          </a:p>
          <a:p>
            <a:endParaRPr lang="en-GB" dirty="0"/>
          </a:p>
        </p:txBody>
      </p:sp>
      <p:sp>
        <p:nvSpPr>
          <p:cNvPr id="4" name="Slide Number Placeholder 3"/>
          <p:cNvSpPr>
            <a:spLocks noGrp="1"/>
          </p:cNvSpPr>
          <p:nvPr>
            <p:ph type="sldNum" sz="quarter" idx="5"/>
          </p:nvPr>
        </p:nvSpPr>
        <p:spPr/>
        <p:txBody>
          <a:bodyPr/>
          <a:lstStyle/>
          <a:p>
            <a:fld id="{05FFDD11-B3EC-214B-B984-1798BFAD033A}" type="slidenum">
              <a:rPr lang="en-US" smtClean="0"/>
              <a:t>21</a:t>
            </a:fld>
            <a:endParaRPr lang="en-US"/>
          </a:p>
        </p:txBody>
      </p:sp>
    </p:spTree>
    <p:extLst>
      <p:ext uri="{BB962C8B-B14F-4D97-AF65-F5344CB8AC3E}">
        <p14:creationId xmlns:p14="http://schemas.microsoft.com/office/powerpoint/2010/main" val="160471267"/>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05FFDD11-B3EC-214B-B984-1798BFAD033A}" type="slidenum">
              <a:rPr lang="en-US" smtClean="0"/>
              <a:t>22</a:t>
            </a:fld>
            <a:endParaRPr lang="en-US"/>
          </a:p>
        </p:txBody>
      </p:sp>
    </p:spTree>
    <p:extLst>
      <p:ext uri="{BB962C8B-B14F-4D97-AF65-F5344CB8AC3E}">
        <p14:creationId xmlns:p14="http://schemas.microsoft.com/office/powerpoint/2010/main" val="3379398221"/>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05FFDD11-B3EC-214B-B984-1798BFAD033A}" type="slidenum">
              <a:rPr lang="en-US" smtClean="0"/>
              <a:t>23</a:t>
            </a:fld>
            <a:endParaRPr lang="en-US"/>
          </a:p>
        </p:txBody>
      </p:sp>
    </p:spTree>
    <p:extLst>
      <p:ext uri="{BB962C8B-B14F-4D97-AF65-F5344CB8AC3E}">
        <p14:creationId xmlns:p14="http://schemas.microsoft.com/office/powerpoint/2010/main" val="1988573881"/>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05FFDD11-B3EC-214B-B984-1798BFAD033A}" type="slidenum">
              <a:rPr lang="en-US" smtClean="0"/>
              <a:t>24</a:t>
            </a:fld>
            <a:endParaRPr lang="en-US"/>
          </a:p>
        </p:txBody>
      </p:sp>
    </p:spTree>
    <p:extLst>
      <p:ext uri="{BB962C8B-B14F-4D97-AF65-F5344CB8AC3E}">
        <p14:creationId xmlns:p14="http://schemas.microsoft.com/office/powerpoint/2010/main" val="110401156"/>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05FFDD11-B3EC-214B-B984-1798BFAD033A}" type="slidenum">
              <a:rPr lang="en-US" smtClean="0"/>
              <a:t>25</a:t>
            </a:fld>
            <a:endParaRPr lang="en-US"/>
          </a:p>
        </p:txBody>
      </p:sp>
    </p:spTree>
    <p:extLst>
      <p:ext uri="{BB962C8B-B14F-4D97-AF65-F5344CB8AC3E}">
        <p14:creationId xmlns:p14="http://schemas.microsoft.com/office/powerpoint/2010/main" val="1183164960"/>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Refer to their upcoming hotel placements and how this is very important for them</a:t>
            </a:r>
          </a:p>
        </p:txBody>
      </p:sp>
      <p:sp>
        <p:nvSpPr>
          <p:cNvPr id="4" name="Slide Number Placeholder 3"/>
          <p:cNvSpPr>
            <a:spLocks noGrp="1"/>
          </p:cNvSpPr>
          <p:nvPr>
            <p:ph type="sldNum" sz="quarter" idx="5"/>
          </p:nvPr>
        </p:nvSpPr>
        <p:spPr/>
        <p:txBody>
          <a:bodyPr/>
          <a:lstStyle/>
          <a:p>
            <a:fld id="{05FFDD11-B3EC-214B-B984-1798BFAD033A}" type="slidenum">
              <a:rPr lang="en-US" smtClean="0"/>
              <a:t>27</a:t>
            </a:fld>
            <a:endParaRPr lang="en-US"/>
          </a:p>
        </p:txBody>
      </p:sp>
    </p:spTree>
    <p:extLst>
      <p:ext uri="{BB962C8B-B14F-4D97-AF65-F5344CB8AC3E}">
        <p14:creationId xmlns:p14="http://schemas.microsoft.com/office/powerpoint/2010/main" val="1489051731"/>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dirty="0"/>
              <a:t>ASK THE STUDENTS IF THEY ARE PART OF A TEAM AT WORK?</a:t>
            </a:r>
          </a:p>
          <a:p>
            <a:endParaRPr lang="en-GB" dirty="0"/>
          </a:p>
        </p:txBody>
      </p:sp>
      <p:sp>
        <p:nvSpPr>
          <p:cNvPr id="4" name="Slide Number Placeholder 3"/>
          <p:cNvSpPr>
            <a:spLocks noGrp="1"/>
          </p:cNvSpPr>
          <p:nvPr>
            <p:ph type="sldNum" sz="quarter" idx="5"/>
          </p:nvPr>
        </p:nvSpPr>
        <p:spPr/>
        <p:txBody>
          <a:bodyPr/>
          <a:lstStyle/>
          <a:p>
            <a:fld id="{05FFDD11-B3EC-214B-B984-1798BFAD033A}" type="slidenum">
              <a:rPr lang="en-US" smtClean="0"/>
              <a:t>28</a:t>
            </a:fld>
            <a:endParaRPr lang="en-US"/>
          </a:p>
        </p:txBody>
      </p:sp>
    </p:spTree>
    <p:extLst>
      <p:ext uri="{BB962C8B-B14F-4D97-AF65-F5344CB8AC3E}">
        <p14:creationId xmlns:p14="http://schemas.microsoft.com/office/powerpoint/2010/main" val="2034148373"/>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Students can watch this in their own time.</a:t>
            </a:r>
          </a:p>
        </p:txBody>
      </p:sp>
      <p:sp>
        <p:nvSpPr>
          <p:cNvPr id="4" name="Slide Number Placeholder 3"/>
          <p:cNvSpPr>
            <a:spLocks noGrp="1"/>
          </p:cNvSpPr>
          <p:nvPr>
            <p:ph type="sldNum" sz="quarter" idx="5"/>
          </p:nvPr>
        </p:nvSpPr>
        <p:spPr/>
        <p:txBody>
          <a:bodyPr/>
          <a:lstStyle/>
          <a:p>
            <a:fld id="{05FFDD11-B3EC-214B-B984-1798BFAD033A}" type="slidenum">
              <a:rPr lang="en-US" smtClean="0"/>
              <a:t>30</a:t>
            </a:fld>
            <a:endParaRPr lang="en-US"/>
          </a:p>
        </p:txBody>
      </p:sp>
    </p:spTree>
    <p:extLst>
      <p:ext uri="{BB962C8B-B14F-4D97-AF65-F5344CB8AC3E}">
        <p14:creationId xmlns:p14="http://schemas.microsoft.com/office/powerpoint/2010/main" val="3134028299"/>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05FFDD11-B3EC-214B-B984-1798BFAD033A}" type="slidenum">
              <a:rPr lang="en-US" smtClean="0"/>
              <a:t>34</a:t>
            </a:fld>
            <a:endParaRPr lang="en-US"/>
          </a:p>
        </p:txBody>
      </p:sp>
    </p:spTree>
    <p:extLst>
      <p:ext uri="{BB962C8B-B14F-4D97-AF65-F5344CB8AC3E}">
        <p14:creationId xmlns:p14="http://schemas.microsoft.com/office/powerpoint/2010/main" val="2663983609"/>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We have been talking about this ‘going the extra mile’ we refer back to the idea of intangibles element of services being offered and the importance of anticipating our customers needs. Remind them about the example of the customer carrying the box and how we can help him open the door or carry the </a:t>
            </a:r>
            <a:r>
              <a:rPr lang="en-GB" dirty="0" err="1"/>
              <a:t>bix</a:t>
            </a:r>
            <a:r>
              <a:rPr lang="en-GB" dirty="0"/>
              <a:t> but why n=not make sure the box is delivered to e=where it needs to be before the customer have to think about carrying the by himself.</a:t>
            </a:r>
          </a:p>
          <a:p>
            <a:endParaRPr lang="en-GB" dirty="0"/>
          </a:p>
          <a:p>
            <a:r>
              <a:rPr lang="en-GB" dirty="0"/>
              <a:t>ASK THE STUDENTS IF ANYONE CAN THINK OF A TIME A CUSTOMER SERVICE RE[RESENTATIVE WENT THE EXTRA MILE FOR THEM?</a:t>
            </a:r>
          </a:p>
          <a:p>
            <a:endParaRPr lang="en-GB" dirty="0"/>
          </a:p>
        </p:txBody>
      </p:sp>
      <p:sp>
        <p:nvSpPr>
          <p:cNvPr id="4" name="Slide Number Placeholder 3"/>
          <p:cNvSpPr>
            <a:spLocks noGrp="1"/>
          </p:cNvSpPr>
          <p:nvPr>
            <p:ph type="sldNum" sz="quarter" idx="5"/>
          </p:nvPr>
        </p:nvSpPr>
        <p:spPr/>
        <p:txBody>
          <a:bodyPr/>
          <a:lstStyle/>
          <a:p>
            <a:fld id="{05FFDD11-B3EC-214B-B984-1798BFAD033A}" type="slidenum">
              <a:rPr lang="en-US" smtClean="0"/>
              <a:t>36</a:t>
            </a:fld>
            <a:endParaRPr lang="en-US"/>
          </a:p>
        </p:txBody>
      </p:sp>
    </p:spTree>
    <p:extLst>
      <p:ext uri="{BB962C8B-B14F-4D97-AF65-F5344CB8AC3E}">
        <p14:creationId xmlns:p14="http://schemas.microsoft.com/office/powerpoint/2010/main" val="3908616541"/>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05FFDD11-B3EC-214B-B984-1798BFAD033A}" type="slidenum">
              <a:rPr lang="en-US" smtClean="0"/>
              <a:t>37</a:t>
            </a:fld>
            <a:endParaRPr lang="en-US"/>
          </a:p>
        </p:txBody>
      </p:sp>
    </p:spTree>
    <p:extLst>
      <p:ext uri="{BB962C8B-B14F-4D97-AF65-F5344CB8AC3E}">
        <p14:creationId xmlns:p14="http://schemas.microsoft.com/office/powerpoint/2010/main" val="1859888568"/>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171450" marR="0" lvl="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GB" sz="1200" b="0" i="0" dirty="0">
                <a:solidFill>
                  <a:srgbClr val="0F151A"/>
                </a:solidFill>
                <a:effectLst/>
              </a:rPr>
              <a:t>No matter what industry you work in, your role has probably been affected by </a:t>
            </a:r>
            <a:r>
              <a:rPr lang="en-GB" sz="1200" b="0" i="0" dirty="0">
                <a:effectLst/>
              </a:rPr>
              <a:t>coronavirus</a:t>
            </a:r>
            <a:r>
              <a:rPr lang="en-GB" sz="1200" b="0" i="0" dirty="0">
                <a:solidFill>
                  <a:srgbClr val="0F151A"/>
                </a:solidFill>
                <a:effectLst/>
              </a:rPr>
              <a:t> in some way – whether it’s through working from home, being put on </a:t>
            </a:r>
            <a:r>
              <a:rPr lang="en-GB" sz="1200" b="0" i="0" dirty="0">
                <a:effectLst/>
              </a:rPr>
              <a:t>furlough, </a:t>
            </a:r>
            <a:r>
              <a:rPr lang="en-GB" sz="1200" b="0" i="0" dirty="0">
                <a:solidFill>
                  <a:srgbClr val="0F151A"/>
                </a:solidFill>
                <a:effectLst/>
              </a:rPr>
              <a:t>getting used to new health and safety measures or, unfortunately, having to deal with the prospect of </a:t>
            </a:r>
            <a:r>
              <a:rPr lang="en-GB" sz="1200" b="0" i="0" dirty="0">
                <a:effectLst/>
              </a:rPr>
              <a:t>redundancy. </a:t>
            </a:r>
            <a:r>
              <a:rPr lang="en-GB" sz="1200" b="0" i="0" dirty="0">
                <a:solidFill>
                  <a:srgbClr val="0F151A"/>
                </a:solidFill>
                <a:effectLst/>
              </a:rPr>
              <a:t>But what do these changes mean for the workforce after the worst of the pandemic has passed?</a:t>
            </a:r>
          </a:p>
          <a:p>
            <a:pPr marL="171450" indent="-171450">
              <a:buFont typeface="Arial" panose="020B0604020202020204" pitchFamily="34" charset="0"/>
              <a:buChar char="•"/>
            </a:pPr>
            <a:endParaRPr lang="en-GB" dirty="0"/>
          </a:p>
        </p:txBody>
      </p:sp>
      <p:sp>
        <p:nvSpPr>
          <p:cNvPr id="4" name="Slide Number Placeholder 3"/>
          <p:cNvSpPr>
            <a:spLocks noGrp="1"/>
          </p:cNvSpPr>
          <p:nvPr>
            <p:ph type="sldNum" sz="quarter" idx="5"/>
          </p:nvPr>
        </p:nvSpPr>
        <p:spPr/>
        <p:txBody>
          <a:bodyPr/>
          <a:lstStyle/>
          <a:p>
            <a:fld id="{05FFDD11-B3EC-214B-B984-1798BFAD033A}" type="slidenum">
              <a:rPr lang="en-US" smtClean="0"/>
              <a:t>38</a:t>
            </a:fld>
            <a:endParaRPr lang="en-US"/>
          </a:p>
        </p:txBody>
      </p:sp>
    </p:spTree>
    <p:extLst>
      <p:ext uri="{BB962C8B-B14F-4D97-AF65-F5344CB8AC3E}">
        <p14:creationId xmlns:p14="http://schemas.microsoft.com/office/powerpoint/2010/main" val="3494753095"/>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05FFDD11-B3EC-214B-B984-1798BFAD033A}" type="slidenum">
              <a:rPr lang="en-US" smtClean="0"/>
              <a:t>40</a:t>
            </a:fld>
            <a:endParaRPr lang="en-US"/>
          </a:p>
        </p:txBody>
      </p:sp>
    </p:spTree>
    <p:extLst>
      <p:ext uri="{BB962C8B-B14F-4D97-AF65-F5344CB8AC3E}">
        <p14:creationId xmlns:p14="http://schemas.microsoft.com/office/powerpoint/2010/main" val="794904378"/>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You could link this to space tourism and how a waiter or a housekeeper might need to gain space awareness and skills before any service skills.</a:t>
            </a:r>
          </a:p>
          <a:p>
            <a:endParaRPr lang="en-GB" dirty="0"/>
          </a:p>
        </p:txBody>
      </p:sp>
      <p:sp>
        <p:nvSpPr>
          <p:cNvPr id="4" name="Slide Number Placeholder 3"/>
          <p:cNvSpPr>
            <a:spLocks noGrp="1"/>
          </p:cNvSpPr>
          <p:nvPr>
            <p:ph type="sldNum" sz="quarter" idx="5"/>
          </p:nvPr>
        </p:nvSpPr>
        <p:spPr/>
        <p:txBody>
          <a:bodyPr/>
          <a:lstStyle/>
          <a:p>
            <a:fld id="{05FFDD11-B3EC-214B-B984-1798BFAD033A}" type="slidenum">
              <a:rPr lang="en-US" smtClean="0"/>
              <a:t>42</a:t>
            </a:fld>
            <a:endParaRPr lang="en-US"/>
          </a:p>
        </p:txBody>
      </p:sp>
    </p:spTree>
    <p:extLst>
      <p:ext uri="{BB962C8B-B14F-4D97-AF65-F5344CB8AC3E}">
        <p14:creationId xmlns:p14="http://schemas.microsoft.com/office/powerpoint/2010/main" val="334354336"/>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altLang="en-US" dirty="0"/>
              <a:t>Award-winning behaviourist, motivational speaker and author, Jez Rose gives his top insights and tips to make positive </a:t>
            </a:r>
            <a:r>
              <a:rPr lang="en-GB" altLang="en-US" dirty="0">
                <a:hlinkClick r:id="rId3"/>
              </a:rPr>
              <a:t>#FirstImpressions</a:t>
            </a:r>
            <a:r>
              <a:rPr lang="en-GB" altLang="en-US" dirty="0"/>
              <a:t>. </a:t>
            </a:r>
            <a:endParaRPr lang="en-US" altLang="en-US" dirty="0"/>
          </a:p>
          <a:p>
            <a:endParaRPr lang="en-GB" dirty="0"/>
          </a:p>
        </p:txBody>
      </p:sp>
      <p:sp>
        <p:nvSpPr>
          <p:cNvPr id="4" name="Slide Number Placeholder 3"/>
          <p:cNvSpPr>
            <a:spLocks noGrp="1"/>
          </p:cNvSpPr>
          <p:nvPr>
            <p:ph type="sldNum" sz="quarter" idx="5"/>
          </p:nvPr>
        </p:nvSpPr>
        <p:spPr/>
        <p:txBody>
          <a:bodyPr/>
          <a:lstStyle/>
          <a:p>
            <a:fld id="{05FFDD11-B3EC-214B-B984-1798BFAD033A}" type="slidenum">
              <a:rPr lang="en-US" smtClean="0"/>
              <a:t>49</a:t>
            </a:fld>
            <a:endParaRPr lang="en-US"/>
          </a:p>
        </p:txBody>
      </p:sp>
    </p:spTree>
    <p:extLst>
      <p:ext uri="{BB962C8B-B14F-4D97-AF65-F5344CB8AC3E}">
        <p14:creationId xmlns:p14="http://schemas.microsoft.com/office/powerpoint/2010/main" val="1330539326"/>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05FFDD11-B3EC-214B-B984-1798BFAD033A}" type="slidenum">
              <a:rPr lang="en-US" smtClean="0"/>
              <a:t>55</a:t>
            </a:fld>
            <a:endParaRPr lang="en-US"/>
          </a:p>
        </p:txBody>
      </p:sp>
    </p:spTree>
    <p:extLst>
      <p:ext uri="{BB962C8B-B14F-4D97-AF65-F5344CB8AC3E}">
        <p14:creationId xmlns:p14="http://schemas.microsoft.com/office/powerpoint/2010/main" val="4052846899"/>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11.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11.xml"/></Relationships>
</file>

<file path=ppt/slideLayouts/_rels/slideLayout24.xml.rels><?xml version="1.0" encoding="UTF-8" standalone="yes"?>
<Relationships xmlns="http://schemas.openxmlformats.org/package/2006/relationships"><Relationship Id="rId1" Type="http://schemas.openxmlformats.org/officeDocument/2006/relationships/slideMaster" Target="../slideMasters/slideMaster11.xml"/></Relationships>
</file>

<file path=ppt/slideLayouts/_rels/slideLayout25.xml.rels><?xml version="1.0" encoding="UTF-8" standalone="yes"?>
<Relationships xmlns="http://schemas.openxmlformats.org/package/2006/relationships"><Relationship Id="rId1" Type="http://schemas.openxmlformats.org/officeDocument/2006/relationships/slideMaster" Target="../slideMasters/slideMaster11.xml"/></Relationships>
</file>

<file path=ppt/slideLayouts/_rels/slideLayout26.xml.rels><?xml version="1.0" encoding="UTF-8" standalone="yes"?>
<Relationships xmlns="http://schemas.openxmlformats.org/package/2006/relationships"><Relationship Id="rId1" Type="http://schemas.openxmlformats.org/officeDocument/2006/relationships/slideMaster" Target="../slideMasters/slideMaster12.xml"/></Relationships>
</file>

<file path=ppt/slideLayouts/_rels/slideLayout27.xml.rels><?xml version="1.0" encoding="UTF-8" standalone="yes"?>
<Relationships xmlns="http://schemas.openxmlformats.org/package/2006/relationships"><Relationship Id="rId1" Type="http://schemas.openxmlformats.org/officeDocument/2006/relationships/slideMaster" Target="../slideMasters/slideMaster12.xml"/></Relationships>
</file>

<file path=ppt/slideLayouts/_rels/slideLayout28.xml.rels><?xml version="1.0" encoding="UTF-8" standalone="yes"?>
<Relationships xmlns="http://schemas.openxmlformats.org/package/2006/relationships"><Relationship Id="rId1" Type="http://schemas.openxmlformats.org/officeDocument/2006/relationships/slideMaster" Target="../slideMasters/slideMaster12.xml"/></Relationships>
</file>

<file path=ppt/slideLayouts/_rels/slideLayout29.xml.rels><?xml version="1.0" encoding="UTF-8" standalone="yes"?>
<Relationships xmlns="http://schemas.openxmlformats.org/package/2006/relationships"><Relationship Id="rId1" Type="http://schemas.openxmlformats.org/officeDocument/2006/relationships/slideMaster" Target="../slideMasters/slideMaster13.xml"/></Relationships>
</file>

<file path=ppt/slideLayouts/_rels/slideLayout30.xml.rels><?xml version="1.0" encoding="UTF-8" standalone="yes"?>
<Relationships xmlns="http://schemas.openxmlformats.org/package/2006/relationships"><Relationship Id="rId1" Type="http://schemas.openxmlformats.org/officeDocument/2006/relationships/slideMaster" Target="../slideMasters/slideMaster13.xml"/></Relationships>
</file>

<file path=ppt/slideLayouts/_rels/slideLayout31.xml.rels><?xml version="1.0" encoding="UTF-8" standalone="yes"?>
<Relationships xmlns="http://schemas.openxmlformats.org/package/2006/relationships"><Relationship Id="rId1" Type="http://schemas.openxmlformats.org/officeDocument/2006/relationships/slideMaster" Target="../slideMasters/slideMaster13.xml"/></Relationships>
</file>

<file path=ppt/slideLayouts/_rels/slideLayout32.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33.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34.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35.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36.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37.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38.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39.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40.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41.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42.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43.xml.rels><?xml version="1.0" encoding="UTF-8" standalone="yes"?>
<Relationships xmlns="http://schemas.openxmlformats.org/package/2006/relationships"><Relationship Id="rId1" Type="http://schemas.openxmlformats.org/officeDocument/2006/relationships/slideMaster" Target="../slideMasters/slideMaster15.xml"/></Relationships>
</file>

<file path=ppt/slideLayouts/_rels/slideLayout44.xml.rels><?xml version="1.0" encoding="UTF-8" standalone="yes"?>
<Relationships xmlns="http://schemas.openxmlformats.org/package/2006/relationships"><Relationship Id="rId1" Type="http://schemas.openxmlformats.org/officeDocument/2006/relationships/slideMaster" Target="../slideMasters/slideMaster15.xml"/></Relationships>
</file>

<file path=ppt/slideLayouts/_rels/slideLayout45.xml.rels><?xml version="1.0" encoding="UTF-8" standalone="yes"?>
<Relationships xmlns="http://schemas.openxmlformats.org/package/2006/relationships"><Relationship Id="rId1" Type="http://schemas.openxmlformats.org/officeDocument/2006/relationships/slideMaster" Target="../slideMasters/slideMaster15.xml"/></Relationships>
</file>

<file path=ppt/slideLayouts/_rels/slideLayout46.xml.rels><?xml version="1.0" encoding="UTF-8" standalone="yes"?>
<Relationships xmlns="http://schemas.openxmlformats.org/package/2006/relationships"><Relationship Id="rId1" Type="http://schemas.openxmlformats.org/officeDocument/2006/relationships/slideMaster" Target="../slideMasters/slideMaster15.xml"/></Relationships>
</file>

<file path=ppt/slideLayouts/_rels/slideLayout47.xml.rels><?xml version="1.0" encoding="UTF-8" standalone="yes"?>
<Relationships xmlns="http://schemas.openxmlformats.org/package/2006/relationships"><Relationship Id="rId1" Type="http://schemas.openxmlformats.org/officeDocument/2006/relationships/slideMaster" Target="../slideMasters/slideMaster15.xml"/></Relationships>
</file>

<file path=ppt/slideLayouts/_rels/slideLayout48.xml.rels><?xml version="1.0" encoding="UTF-8" standalone="yes"?>
<Relationships xmlns="http://schemas.openxmlformats.org/package/2006/relationships"><Relationship Id="rId1" Type="http://schemas.openxmlformats.org/officeDocument/2006/relationships/slideMaster" Target="../slideMasters/slideMaster15.xml"/></Relationships>
</file>

<file path=ppt/slideLayouts/_rels/slideLayout49.xml.rels><?xml version="1.0" encoding="UTF-8" standalone="yes"?>
<Relationships xmlns="http://schemas.openxmlformats.org/package/2006/relationships"><Relationship Id="rId1" Type="http://schemas.openxmlformats.org/officeDocument/2006/relationships/slideMaster" Target="../slideMasters/slideMaster15.xml"/></Relationships>
</file>

<file path=ppt/slideLayouts/_rels/slideLayout50.xml.rels><?xml version="1.0" encoding="UTF-8" standalone="yes"?>
<Relationships xmlns="http://schemas.openxmlformats.org/package/2006/relationships"><Relationship Id="rId1" Type="http://schemas.openxmlformats.org/officeDocument/2006/relationships/slideMaster" Target="../slideMasters/slideMaster15.xml"/></Relationships>
</file>

<file path=ppt/slideLayouts/_rels/slideLayout51.xml.rels><?xml version="1.0" encoding="UTF-8" standalone="yes"?>
<Relationships xmlns="http://schemas.openxmlformats.org/package/2006/relationships"><Relationship Id="rId1" Type="http://schemas.openxmlformats.org/officeDocument/2006/relationships/slideMaster" Target="../slideMasters/slideMaster15.xml"/></Relationships>
</file>

<file path=ppt/slideLayouts/_rels/slideLayout52.xml.rels><?xml version="1.0" encoding="UTF-8" standalone="yes"?>
<Relationships xmlns="http://schemas.openxmlformats.org/package/2006/relationships"><Relationship Id="rId1" Type="http://schemas.openxmlformats.org/officeDocument/2006/relationships/slideMaster" Target="../slideMasters/slideMaster15.xml"/></Relationships>
</file>

<file path=ppt/slideLayouts/_rels/slideLayout53.xml.rels><?xml version="1.0" encoding="UTF-8" standalone="yes"?>
<Relationships xmlns="http://schemas.openxmlformats.org/package/2006/relationships"><Relationship Id="rId1" Type="http://schemas.openxmlformats.org/officeDocument/2006/relationships/slideMaster" Target="../slideMasters/slideMaster15.xml"/></Relationships>
</file>

<file path=ppt/slideLayouts/_rels/slideLayout54.xml.rels><?xml version="1.0" encoding="UTF-8" standalone="yes"?>
<Relationships xmlns="http://schemas.openxmlformats.org/package/2006/relationships"><Relationship Id="rId2" Type="http://schemas.openxmlformats.org/officeDocument/2006/relationships/image" Target="../media/image16.png"/><Relationship Id="rId1" Type="http://schemas.openxmlformats.org/officeDocument/2006/relationships/slideMaster" Target="../slideMasters/slideMaster16.xml"/></Relationships>
</file>

<file path=ppt/slideLayouts/_rels/slideLayout55.xml.rels><?xml version="1.0" encoding="UTF-8" standalone="yes"?>
<Relationships xmlns="http://schemas.openxmlformats.org/package/2006/relationships"><Relationship Id="rId2" Type="http://schemas.openxmlformats.org/officeDocument/2006/relationships/image" Target="../media/image17.png"/><Relationship Id="rId1" Type="http://schemas.openxmlformats.org/officeDocument/2006/relationships/slideMaster" Target="../slideMasters/slideMaster16.xml"/></Relationships>
</file>

<file path=ppt/slideLayouts/_rels/slideLayout56.xml.rels><?xml version="1.0" encoding="UTF-8" standalone="yes"?>
<Relationships xmlns="http://schemas.openxmlformats.org/package/2006/relationships"><Relationship Id="rId2" Type="http://schemas.openxmlformats.org/officeDocument/2006/relationships/image" Target="../media/image18.png"/><Relationship Id="rId1" Type="http://schemas.openxmlformats.org/officeDocument/2006/relationships/slideMaster" Target="../slideMasters/slideMaster16.xml"/></Relationships>
</file>

<file path=ppt/slideLayouts/_rels/slideLayout57.xml.rels><?xml version="1.0" encoding="UTF-8" standalone="yes"?>
<Relationships xmlns="http://schemas.openxmlformats.org/package/2006/relationships"><Relationship Id="rId2" Type="http://schemas.openxmlformats.org/officeDocument/2006/relationships/image" Target="../media/image19.png"/><Relationship Id="rId1" Type="http://schemas.openxmlformats.org/officeDocument/2006/relationships/slideMaster" Target="../slideMasters/slideMaster16.xml"/></Relationships>
</file>

<file path=ppt/slideLayouts/_rels/slideLayout58.xml.rels><?xml version="1.0" encoding="UTF-8" standalone="yes"?>
<Relationships xmlns="http://schemas.openxmlformats.org/package/2006/relationships"><Relationship Id="rId2" Type="http://schemas.openxmlformats.org/officeDocument/2006/relationships/image" Target="../media/image20.png"/><Relationship Id="rId1" Type="http://schemas.openxmlformats.org/officeDocument/2006/relationships/slideMaster" Target="../slideMasters/slideMaster16.xml"/></Relationships>
</file>

<file path=ppt/slideLayouts/_rels/slideLayout59.xml.rels><?xml version="1.0" encoding="UTF-8" standalone="yes"?>
<Relationships xmlns="http://schemas.openxmlformats.org/package/2006/relationships"><Relationship Id="rId2" Type="http://schemas.openxmlformats.org/officeDocument/2006/relationships/image" Target="../media/image21.png"/><Relationship Id="rId1" Type="http://schemas.openxmlformats.org/officeDocument/2006/relationships/slideMaster" Target="../slideMasters/slideMaster16.xml"/></Relationships>
</file>

<file path=ppt/slideLayouts/_rels/slideLayout60.xml.rels><?xml version="1.0" encoding="UTF-8" standalone="yes"?>
<Relationships xmlns="http://schemas.openxmlformats.org/package/2006/relationships"><Relationship Id="rId2" Type="http://schemas.openxmlformats.org/officeDocument/2006/relationships/image" Target="../media/image22.png"/><Relationship Id="rId1" Type="http://schemas.openxmlformats.org/officeDocument/2006/relationships/slideMaster" Target="../slideMasters/slideMaster16.xml"/></Relationships>
</file>

<file path=ppt/slideLayouts/_rels/slideLayout61.xml.rels><?xml version="1.0" encoding="UTF-8" standalone="yes"?>
<Relationships xmlns="http://schemas.openxmlformats.org/package/2006/relationships"><Relationship Id="rId2" Type="http://schemas.openxmlformats.org/officeDocument/2006/relationships/image" Target="../media/image23.png"/><Relationship Id="rId1" Type="http://schemas.openxmlformats.org/officeDocument/2006/relationships/slideMaster" Target="../slideMasters/slideMaster16.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userDrawn="1">
  <p:cSld name="Title Slide">
    <p:spTree>
      <p:nvGrpSpPr>
        <p:cNvPr id="1" name=""/>
        <p:cNvGrpSpPr/>
        <p:nvPr/>
      </p:nvGrpSpPr>
      <p:grpSpPr>
        <a:xfrm>
          <a:off x="0" y="0"/>
          <a:ext cx="0" cy="0"/>
          <a:chOff x="0" y="0"/>
          <a:chExt cx="0" cy="0"/>
        </a:xfrm>
      </p:grpSpPr>
    </p:spTree>
    <p:extLst>
      <p:ext uri="{BB962C8B-B14F-4D97-AF65-F5344CB8AC3E}">
        <p14:creationId xmlns:p14="http://schemas.microsoft.com/office/powerpoint/2010/main" val="299235144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2.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2D77E0C-7BD5-5549-A375-8247A3893243}"/>
              </a:ext>
            </a:extLst>
          </p:cNvPr>
          <p:cNvSpPr>
            <a:spLocks noGrp="1"/>
          </p:cNvSpPr>
          <p:nvPr>
            <p:ph type="title"/>
          </p:nvPr>
        </p:nvSpPr>
        <p:spPr>
          <a:xfrm>
            <a:off x="384285" y="1516008"/>
            <a:ext cx="3880287" cy="3607785"/>
          </a:xfrm>
          <a:prstGeom prst="rect">
            <a:avLst/>
          </a:prstGeom>
        </p:spPr>
        <p:txBody>
          <a:bodyPr/>
          <a:lstStyle>
            <a:lvl1pPr>
              <a:defRPr sz="2500">
                <a:solidFill>
                  <a:schemeClr val="bg1"/>
                </a:solidFill>
                <a:latin typeface="Arial" panose="020B0604020202020204" pitchFamily="34" charset="0"/>
                <a:cs typeface="Arial" panose="020B0604020202020204" pitchFamily="34" charset="0"/>
              </a:defRPr>
            </a:lvl1pPr>
          </a:lstStyle>
          <a:p>
            <a:r>
              <a:rPr lang="en-GB" dirty="0"/>
              <a:t>Click to edit Master title style</a:t>
            </a:r>
            <a:endParaRPr lang="en-US" dirty="0"/>
          </a:p>
        </p:txBody>
      </p:sp>
    </p:spTree>
    <p:extLst>
      <p:ext uri="{BB962C8B-B14F-4D97-AF65-F5344CB8AC3E}">
        <p14:creationId xmlns:p14="http://schemas.microsoft.com/office/powerpoint/2010/main" val="204864925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3.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D5EAA79-7DCE-46C3-9004-2EDC6E665587}"/>
              </a:ext>
            </a:extLst>
          </p:cNvPr>
          <p:cNvSpPr>
            <a:spLocks noGrp="1"/>
          </p:cNvSpPr>
          <p:nvPr>
            <p:ph type="ctrTitle"/>
          </p:nvPr>
        </p:nvSpPr>
        <p:spPr>
          <a:xfrm>
            <a:off x="1143000" y="1122363"/>
            <a:ext cx="6858000" cy="2387600"/>
          </a:xfrm>
          <a:prstGeom prst="rect">
            <a:avLst/>
          </a:prstGeom>
        </p:spPr>
        <p:txBody>
          <a:bodyPr anchor="b"/>
          <a:lstStyle>
            <a:lvl1pPr algn="ctr">
              <a:defRPr sz="6000"/>
            </a:lvl1pPr>
          </a:lstStyle>
          <a:p>
            <a:r>
              <a:rPr lang="en-GB"/>
              <a:t>Click to edit Master title style</a:t>
            </a:r>
          </a:p>
        </p:txBody>
      </p:sp>
      <p:sp>
        <p:nvSpPr>
          <p:cNvPr id="3" name="Subtitle 2">
            <a:extLst>
              <a:ext uri="{FF2B5EF4-FFF2-40B4-BE49-F238E27FC236}">
                <a16:creationId xmlns:a16="http://schemas.microsoft.com/office/drawing/2014/main" id="{FB1957E2-D01A-4EE5-98A0-6EF2B07EDDEB}"/>
              </a:ext>
            </a:extLst>
          </p:cNvPr>
          <p:cNvSpPr>
            <a:spLocks noGrp="1"/>
          </p:cNvSpPr>
          <p:nvPr>
            <p:ph type="subTitle" idx="1"/>
          </p:nvPr>
        </p:nvSpPr>
        <p:spPr>
          <a:xfrm>
            <a:off x="1143000" y="3602038"/>
            <a:ext cx="6858000" cy="1655762"/>
          </a:xfrm>
          <a:prstGeom prst="rect">
            <a:avLst/>
          </a:prstGeo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p>
        </p:txBody>
      </p:sp>
    </p:spTree>
    <p:extLst>
      <p:ext uri="{BB962C8B-B14F-4D97-AF65-F5344CB8AC3E}">
        <p14:creationId xmlns:p14="http://schemas.microsoft.com/office/powerpoint/2010/main" val="386808022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4.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9C98C58F-EF67-CB44-8825-0F046CAF7261}"/>
              </a:ext>
            </a:extLst>
          </p:cNvPr>
          <p:cNvSpPr txBox="1">
            <a:spLocks/>
          </p:cNvSpPr>
          <p:nvPr userDrawn="1"/>
        </p:nvSpPr>
        <p:spPr>
          <a:xfrm>
            <a:off x="384285" y="1516008"/>
            <a:ext cx="3880287" cy="3607785"/>
          </a:xfrm>
          <a:prstGeom prst="rect">
            <a:avLst/>
          </a:prstGeom>
        </p:spPr>
        <p:txBody>
          <a:bodyPr/>
          <a:lstStyle>
            <a:lvl1pPr algn="l" defTabSz="914400" rtl="0" eaLnBrk="1" latinLnBrk="0" hangingPunct="1">
              <a:lnSpc>
                <a:spcPct val="90000"/>
              </a:lnSpc>
              <a:spcBef>
                <a:spcPct val="0"/>
              </a:spcBef>
              <a:buNone/>
              <a:defRPr sz="2500" kern="1200">
                <a:solidFill>
                  <a:schemeClr val="bg1"/>
                </a:solidFill>
                <a:latin typeface="Arial" panose="020B0604020202020204" pitchFamily="34" charset="0"/>
                <a:ea typeface="+mj-ea"/>
                <a:cs typeface="Arial" panose="020B0604020202020204" pitchFamily="34" charset="0"/>
              </a:defRPr>
            </a:lvl1pPr>
          </a:lstStyle>
          <a:p>
            <a:r>
              <a:rPr lang="en-GB"/>
              <a:t>Click to edit Master title style</a:t>
            </a:r>
            <a:endParaRPr lang="en-US" dirty="0"/>
          </a:p>
        </p:txBody>
      </p:sp>
    </p:spTree>
    <p:extLst>
      <p:ext uri="{BB962C8B-B14F-4D97-AF65-F5344CB8AC3E}">
        <p14:creationId xmlns:p14="http://schemas.microsoft.com/office/powerpoint/2010/main" val="28666279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5.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D2484BA-3CDD-4CBE-B8ED-A5FF1D64E3F7}"/>
              </a:ext>
            </a:extLst>
          </p:cNvPr>
          <p:cNvSpPr>
            <a:spLocks noGrp="1"/>
          </p:cNvSpPr>
          <p:nvPr>
            <p:ph type="ctrTitle"/>
          </p:nvPr>
        </p:nvSpPr>
        <p:spPr>
          <a:xfrm>
            <a:off x="1143000" y="1122363"/>
            <a:ext cx="6858000" cy="2387600"/>
          </a:xfrm>
          <a:prstGeom prst="rect">
            <a:avLst/>
          </a:prstGeom>
        </p:spPr>
        <p:txBody>
          <a:bodyPr anchor="b"/>
          <a:lstStyle>
            <a:lvl1pPr algn="ctr">
              <a:defRPr sz="6000"/>
            </a:lvl1pPr>
          </a:lstStyle>
          <a:p>
            <a:r>
              <a:rPr lang="en-GB"/>
              <a:t>Click to edit Master title style</a:t>
            </a:r>
          </a:p>
        </p:txBody>
      </p:sp>
      <p:sp>
        <p:nvSpPr>
          <p:cNvPr id="3" name="Subtitle 2">
            <a:extLst>
              <a:ext uri="{FF2B5EF4-FFF2-40B4-BE49-F238E27FC236}">
                <a16:creationId xmlns:a16="http://schemas.microsoft.com/office/drawing/2014/main" id="{75E0E428-53E1-4CD8-9933-11FC7D6E747D}"/>
              </a:ext>
            </a:extLst>
          </p:cNvPr>
          <p:cNvSpPr>
            <a:spLocks noGrp="1"/>
          </p:cNvSpPr>
          <p:nvPr>
            <p:ph type="subTitle" idx="1"/>
          </p:nvPr>
        </p:nvSpPr>
        <p:spPr>
          <a:xfrm>
            <a:off x="1143000" y="3602038"/>
            <a:ext cx="6858000" cy="1655762"/>
          </a:xfrm>
          <a:prstGeom prst="rect">
            <a:avLst/>
          </a:prstGeo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p>
        </p:txBody>
      </p:sp>
    </p:spTree>
    <p:extLst>
      <p:ext uri="{BB962C8B-B14F-4D97-AF65-F5344CB8AC3E}">
        <p14:creationId xmlns:p14="http://schemas.microsoft.com/office/powerpoint/2010/main" val="376195639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6.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BF0BA9FB-2FDB-7E46-981B-3CC0ADD4E578}"/>
              </a:ext>
            </a:extLst>
          </p:cNvPr>
          <p:cNvSpPr>
            <a:spLocks noGrp="1"/>
          </p:cNvSpPr>
          <p:nvPr>
            <p:ph type="title"/>
          </p:nvPr>
        </p:nvSpPr>
        <p:spPr>
          <a:xfrm>
            <a:off x="384285" y="1516008"/>
            <a:ext cx="8058149" cy="3607785"/>
          </a:xfrm>
          <a:prstGeom prst="rect">
            <a:avLst/>
          </a:prstGeom>
        </p:spPr>
        <p:txBody>
          <a:bodyPr/>
          <a:lstStyle>
            <a:lvl1pPr>
              <a:defRPr sz="2500">
                <a:solidFill>
                  <a:schemeClr val="bg1"/>
                </a:solidFill>
                <a:latin typeface="Arial" panose="020B0604020202020204" pitchFamily="34" charset="0"/>
                <a:cs typeface="Arial" panose="020B0604020202020204" pitchFamily="34" charset="0"/>
              </a:defRPr>
            </a:lvl1pPr>
          </a:lstStyle>
          <a:p>
            <a:r>
              <a:rPr lang="en-GB" dirty="0"/>
              <a:t>Click to edit Master title style</a:t>
            </a:r>
            <a:endParaRPr lang="en-US" dirty="0"/>
          </a:p>
        </p:txBody>
      </p:sp>
    </p:spTree>
    <p:extLst>
      <p:ext uri="{BB962C8B-B14F-4D97-AF65-F5344CB8AC3E}">
        <p14:creationId xmlns:p14="http://schemas.microsoft.com/office/powerpoint/2010/main" val="344018406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7.xml><?xml version="1.0" encoding="utf-8"?>
<p:sldLayout xmlns:a="http://schemas.openxmlformats.org/drawingml/2006/main" xmlns:r="http://schemas.openxmlformats.org/officeDocument/2006/relationships" xmlns:p="http://schemas.openxmlformats.org/presentationml/2006/main" preserve="1" userDrawn="1">
  <p:cSld name="1_Custom Layout">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59F52B34-1263-5340-99D2-7468DF6FDF56}"/>
              </a:ext>
            </a:extLst>
          </p:cNvPr>
          <p:cNvSpPr>
            <a:spLocks noGrp="1"/>
          </p:cNvSpPr>
          <p:nvPr>
            <p:ph type="title"/>
          </p:nvPr>
        </p:nvSpPr>
        <p:spPr>
          <a:xfrm>
            <a:off x="384285" y="1516008"/>
            <a:ext cx="3880287" cy="3607785"/>
          </a:xfrm>
          <a:prstGeom prst="rect">
            <a:avLst/>
          </a:prstGeom>
        </p:spPr>
        <p:txBody>
          <a:bodyPr/>
          <a:lstStyle>
            <a:lvl1pPr>
              <a:defRPr sz="2500">
                <a:solidFill>
                  <a:schemeClr val="bg1"/>
                </a:solidFill>
                <a:latin typeface="Arial" panose="020B0604020202020204" pitchFamily="34" charset="0"/>
                <a:cs typeface="Arial" panose="020B0604020202020204" pitchFamily="34" charset="0"/>
              </a:defRPr>
            </a:lvl1pPr>
          </a:lstStyle>
          <a:p>
            <a:r>
              <a:rPr lang="en-GB" dirty="0"/>
              <a:t>Click to edit Master title style</a:t>
            </a:r>
            <a:endParaRPr lang="en-US" dirty="0"/>
          </a:p>
        </p:txBody>
      </p:sp>
      <p:sp>
        <p:nvSpPr>
          <p:cNvPr id="6" name="Text Placeholder 5">
            <a:extLst>
              <a:ext uri="{FF2B5EF4-FFF2-40B4-BE49-F238E27FC236}">
                <a16:creationId xmlns:a16="http://schemas.microsoft.com/office/drawing/2014/main" id="{160C76CE-A814-A147-9C0B-27514F28EA56}"/>
              </a:ext>
            </a:extLst>
          </p:cNvPr>
          <p:cNvSpPr>
            <a:spLocks noGrp="1"/>
          </p:cNvSpPr>
          <p:nvPr>
            <p:ph type="body" sz="quarter" idx="10"/>
          </p:nvPr>
        </p:nvSpPr>
        <p:spPr>
          <a:xfrm>
            <a:off x="4729163" y="1516008"/>
            <a:ext cx="3870325" cy="3608442"/>
          </a:xfrm>
          <a:prstGeom prst="rect">
            <a:avLst/>
          </a:prstGeom>
          <a:ln>
            <a:noFill/>
          </a:ln>
        </p:spPr>
        <p:txBody>
          <a:bodyPr/>
          <a:lstStyle>
            <a:lvl1pPr marL="0" indent="0">
              <a:buNone/>
              <a:defRPr sz="2500">
                <a:solidFill>
                  <a:schemeClr val="bg1"/>
                </a:solidFill>
                <a:latin typeface="Arial" panose="020B0604020202020204" pitchFamily="34" charset="0"/>
                <a:cs typeface="Arial" panose="020B0604020202020204" pitchFamily="34" charset="0"/>
              </a:defRPr>
            </a:lvl1pPr>
            <a:lvl2pPr marL="457200" indent="0">
              <a:buNone/>
              <a:defRPr>
                <a:solidFill>
                  <a:schemeClr val="bg1"/>
                </a:solidFill>
              </a:defRPr>
            </a:lvl2pPr>
            <a:lvl3pPr marL="914400" indent="0">
              <a:buNone/>
              <a:defRPr>
                <a:solidFill>
                  <a:schemeClr val="bg1"/>
                </a:solidFill>
              </a:defRPr>
            </a:lvl3pPr>
            <a:lvl4pPr marL="1371600" indent="0">
              <a:buNone/>
              <a:defRPr>
                <a:solidFill>
                  <a:schemeClr val="bg1"/>
                </a:solidFill>
              </a:defRPr>
            </a:lvl4pPr>
            <a:lvl5pPr marL="1828800" indent="0">
              <a:buNone/>
              <a:defRPr>
                <a:solidFill>
                  <a:schemeClr val="bg1"/>
                </a:solidFill>
              </a:defRPr>
            </a:lvl5pPr>
          </a:lstStyle>
          <a:p>
            <a:pPr lvl="0"/>
            <a:r>
              <a:rPr lang="en-GB" dirty="0"/>
              <a:t>Click to edit Master text styles</a:t>
            </a:r>
          </a:p>
        </p:txBody>
      </p:sp>
    </p:spTree>
    <p:extLst>
      <p:ext uri="{BB962C8B-B14F-4D97-AF65-F5344CB8AC3E}">
        <p14:creationId xmlns:p14="http://schemas.microsoft.com/office/powerpoint/2010/main" val="68575309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8.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5AD7A99E-5B7F-6649-9A4D-E3C41FE51EE1}"/>
              </a:ext>
            </a:extLst>
          </p:cNvPr>
          <p:cNvSpPr>
            <a:spLocks noGrp="1"/>
          </p:cNvSpPr>
          <p:nvPr>
            <p:ph type="title"/>
          </p:nvPr>
        </p:nvSpPr>
        <p:spPr>
          <a:xfrm>
            <a:off x="384285" y="1516008"/>
            <a:ext cx="8058149" cy="3607785"/>
          </a:xfrm>
          <a:prstGeom prst="rect">
            <a:avLst/>
          </a:prstGeom>
        </p:spPr>
        <p:txBody>
          <a:bodyPr/>
          <a:lstStyle>
            <a:lvl1pPr>
              <a:defRPr sz="2500">
                <a:solidFill>
                  <a:schemeClr val="bg1"/>
                </a:solidFill>
                <a:latin typeface="Arial" panose="020B0604020202020204" pitchFamily="34" charset="0"/>
                <a:cs typeface="Arial" panose="020B0604020202020204" pitchFamily="34" charset="0"/>
              </a:defRPr>
            </a:lvl1pPr>
          </a:lstStyle>
          <a:p>
            <a:r>
              <a:rPr lang="en-GB" dirty="0"/>
              <a:t>Click to edit Master title style</a:t>
            </a:r>
            <a:endParaRPr lang="en-US" dirty="0"/>
          </a:p>
        </p:txBody>
      </p:sp>
    </p:spTree>
    <p:extLst>
      <p:ext uri="{BB962C8B-B14F-4D97-AF65-F5344CB8AC3E}">
        <p14:creationId xmlns:p14="http://schemas.microsoft.com/office/powerpoint/2010/main" val="394264833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9.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AE47795F-9AD2-A242-9522-9B44F1A5DF9D}"/>
              </a:ext>
            </a:extLst>
          </p:cNvPr>
          <p:cNvSpPr txBox="1">
            <a:spLocks/>
          </p:cNvSpPr>
          <p:nvPr userDrawn="1"/>
        </p:nvSpPr>
        <p:spPr>
          <a:xfrm>
            <a:off x="384285" y="1516008"/>
            <a:ext cx="3880287" cy="3607785"/>
          </a:xfrm>
          <a:prstGeom prst="rect">
            <a:avLst/>
          </a:prstGeom>
        </p:spPr>
        <p:txBody>
          <a:bodyPr/>
          <a:lstStyle>
            <a:lvl1pPr algn="l" defTabSz="914400" rtl="0" eaLnBrk="1" latinLnBrk="0" hangingPunct="1">
              <a:lnSpc>
                <a:spcPct val="90000"/>
              </a:lnSpc>
              <a:spcBef>
                <a:spcPct val="0"/>
              </a:spcBef>
              <a:buNone/>
              <a:defRPr sz="2500" kern="1200">
                <a:solidFill>
                  <a:schemeClr val="bg1"/>
                </a:solidFill>
                <a:latin typeface="Arial" panose="020B0604020202020204" pitchFamily="34" charset="0"/>
                <a:ea typeface="+mj-ea"/>
                <a:cs typeface="Arial" panose="020B0604020202020204" pitchFamily="34" charset="0"/>
              </a:defRPr>
            </a:lvl1pPr>
          </a:lstStyle>
          <a:p>
            <a:r>
              <a:rPr lang="en-GB" dirty="0"/>
              <a:t>Click to edit Master title style</a:t>
            </a:r>
            <a:endParaRPr lang="en-US" dirty="0"/>
          </a:p>
        </p:txBody>
      </p:sp>
      <p:sp>
        <p:nvSpPr>
          <p:cNvPr id="4" name="Text Placeholder 5">
            <a:extLst>
              <a:ext uri="{FF2B5EF4-FFF2-40B4-BE49-F238E27FC236}">
                <a16:creationId xmlns:a16="http://schemas.microsoft.com/office/drawing/2014/main" id="{D1C6F2FA-9D48-5647-B3AE-270F4C5B4527}"/>
              </a:ext>
            </a:extLst>
          </p:cNvPr>
          <p:cNvSpPr>
            <a:spLocks noGrp="1"/>
          </p:cNvSpPr>
          <p:nvPr>
            <p:ph type="body" sz="quarter" idx="10"/>
          </p:nvPr>
        </p:nvSpPr>
        <p:spPr>
          <a:xfrm>
            <a:off x="5021317" y="1516008"/>
            <a:ext cx="3578171" cy="3608442"/>
          </a:xfrm>
          <a:prstGeom prst="rect">
            <a:avLst/>
          </a:prstGeom>
          <a:ln>
            <a:noFill/>
          </a:ln>
        </p:spPr>
        <p:txBody>
          <a:bodyPr/>
          <a:lstStyle>
            <a:lvl1pPr marL="0" indent="0">
              <a:buNone/>
              <a:defRPr sz="2500">
                <a:solidFill>
                  <a:schemeClr val="tx1"/>
                </a:solidFill>
                <a:latin typeface="Arial" panose="020B0604020202020204" pitchFamily="34" charset="0"/>
                <a:cs typeface="Arial" panose="020B0604020202020204" pitchFamily="34" charset="0"/>
              </a:defRPr>
            </a:lvl1pPr>
            <a:lvl2pPr marL="457200" indent="0">
              <a:buNone/>
              <a:defRPr>
                <a:solidFill>
                  <a:schemeClr val="bg1"/>
                </a:solidFill>
              </a:defRPr>
            </a:lvl2pPr>
            <a:lvl3pPr marL="914400" indent="0">
              <a:buNone/>
              <a:defRPr>
                <a:solidFill>
                  <a:schemeClr val="bg1"/>
                </a:solidFill>
              </a:defRPr>
            </a:lvl3pPr>
            <a:lvl4pPr marL="1371600" indent="0">
              <a:buNone/>
              <a:defRPr>
                <a:solidFill>
                  <a:schemeClr val="bg1"/>
                </a:solidFill>
              </a:defRPr>
            </a:lvl4pPr>
            <a:lvl5pPr marL="1828800" indent="0">
              <a:buNone/>
              <a:defRPr>
                <a:solidFill>
                  <a:schemeClr val="bg1"/>
                </a:solidFill>
              </a:defRPr>
            </a:lvl5pPr>
          </a:lstStyle>
          <a:p>
            <a:pPr lvl="0"/>
            <a:r>
              <a:rPr lang="en-GB" dirty="0"/>
              <a:t>Click to edit Master text styles</a:t>
            </a:r>
          </a:p>
        </p:txBody>
      </p:sp>
    </p:spTree>
    <p:extLst>
      <p:ext uri="{BB962C8B-B14F-4D97-AF65-F5344CB8AC3E}">
        <p14:creationId xmlns:p14="http://schemas.microsoft.com/office/powerpoint/2010/main" val="412362842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E3A74712-E683-8D4A-897E-564DD5A5F4C0}"/>
              </a:ext>
            </a:extLst>
          </p:cNvPr>
          <p:cNvSpPr txBox="1">
            <a:spLocks/>
          </p:cNvSpPr>
          <p:nvPr userDrawn="1"/>
        </p:nvSpPr>
        <p:spPr>
          <a:xfrm>
            <a:off x="384285" y="1516008"/>
            <a:ext cx="3880287" cy="3607785"/>
          </a:xfrm>
          <a:prstGeom prst="rect">
            <a:avLst/>
          </a:prstGeom>
        </p:spPr>
        <p:txBody>
          <a:bodyPr/>
          <a:lstStyle>
            <a:lvl1pPr algn="l" defTabSz="914400" rtl="0" eaLnBrk="1" latinLnBrk="0" hangingPunct="1">
              <a:lnSpc>
                <a:spcPct val="90000"/>
              </a:lnSpc>
              <a:spcBef>
                <a:spcPct val="0"/>
              </a:spcBef>
              <a:buNone/>
              <a:defRPr sz="2500" kern="1200">
                <a:solidFill>
                  <a:schemeClr val="bg1"/>
                </a:solidFill>
                <a:latin typeface="Arial" panose="020B0604020202020204" pitchFamily="34" charset="0"/>
                <a:ea typeface="+mj-ea"/>
                <a:cs typeface="Arial" panose="020B0604020202020204" pitchFamily="34" charset="0"/>
              </a:defRPr>
            </a:lvl1pPr>
          </a:lstStyle>
          <a:p>
            <a:r>
              <a:rPr lang="en-GB" dirty="0"/>
              <a:t>Click to edit Master title style</a:t>
            </a:r>
            <a:endParaRPr lang="en-US" dirty="0"/>
          </a:p>
        </p:txBody>
      </p:sp>
      <p:sp>
        <p:nvSpPr>
          <p:cNvPr id="4" name="Text Placeholder 5">
            <a:extLst>
              <a:ext uri="{FF2B5EF4-FFF2-40B4-BE49-F238E27FC236}">
                <a16:creationId xmlns:a16="http://schemas.microsoft.com/office/drawing/2014/main" id="{16161775-7EDC-3249-8DBB-B8547B34CE06}"/>
              </a:ext>
            </a:extLst>
          </p:cNvPr>
          <p:cNvSpPr>
            <a:spLocks noGrp="1"/>
          </p:cNvSpPr>
          <p:nvPr>
            <p:ph type="body" sz="quarter" idx="10"/>
          </p:nvPr>
        </p:nvSpPr>
        <p:spPr>
          <a:xfrm>
            <a:off x="5021317" y="1516008"/>
            <a:ext cx="3578171" cy="3608442"/>
          </a:xfrm>
          <a:prstGeom prst="rect">
            <a:avLst/>
          </a:prstGeom>
          <a:ln>
            <a:noFill/>
          </a:ln>
        </p:spPr>
        <p:txBody>
          <a:bodyPr/>
          <a:lstStyle>
            <a:lvl1pPr marL="0" indent="0">
              <a:buNone/>
              <a:defRPr sz="2500">
                <a:solidFill>
                  <a:schemeClr val="tx1"/>
                </a:solidFill>
                <a:latin typeface="Arial" panose="020B0604020202020204" pitchFamily="34" charset="0"/>
                <a:cs typeface="Arial" panose="020B0604020202020204" pitchFamily="34" charset="0"/>
              </a:defRPr>
            </a:lvl1pPr>
            <a:lvl2pPr marL="457200" indent="0">
              <a:buNone/>
              <a:defRPr>
                <a:solidFill>
                  <a:schemeClr val="bg1"/>
                </a:solidFill>
              </a:defRPr>
            </a:lvl2pPr>
            <a:lvl3pPr marL="914400" indent="0">
              <a:buNone/>
              <a:defRPr>
                <a:solidFill>
                  <a:schemeClr val="bg1"/>
                </a:solidFill>
              </a:defRPr>
            </a:lvl3pPr>
            <a:lvl4pPr marL="1371600" indent="0">
              <a:buNone/>
              <a:defRPr>
                <a:solidFill>
                  <a:schemeClr val="bg1"/>
                </a:solidFill>
              </a:defRPr>
            </a:lvl4pPr>
            <a:lvl5pPr marL="1828800" indent="0">
              <a:buNone/>
              <a:defRPr>
                <a:solidFill>
                  <a:schemeClr val="bg1"/>
                </a:solidFill>
              </a:defRPr>
            </a:lvl5pPr>
          </a:lstStyle>
          <a:p>
            <a:pPr lvl="0"/>
            <a:r>
              <a:rPr lang="en-GB" dirty="0"/>
              <a:t>Click to edit Master text styles</a:t>
            </a:r>
          </a:p>
        </p:txBody>
      </p:sp>
    </p:spTree>
    <p:extLst>
      <p:ext uri="{BB962C8B-B14F-4D97-AF65-F5344CB8AC3E}">
        <p14:creationId xmlns:p14="http://schemas.microsoft.com/office/powerpoint/2010/main" val="227274210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1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625973B-0617-EF4E-B8BA-63C0CB6CF07F}"/>
              </a:ext>
            </a:extLst>
          </p:cNvPr>
          <p:cNvSpPr>
            <a:spLocks noGrp="1"/>
          </p:cNvSpPr>
          <p:nvPr>
            <p:ph type="ctrTitle"/>
          </p:nvPr>
        </p:nvSpPr>
        <p:spPr>
          <a:xfrm>
            <a:off x="1143000" y="1122363"/>
            <a:ext cx="6858000" cy="2387600"/>
          </a:xfrm>
          <a:prstGeom prst="rect">
            <a:avLst/>
          </a:prstGeom>
        </p:spPr>
        <p:txBody>
          <a:bodyPr anchor="b"/>
          <a:lstStyle>
            <a:lvl1pPr algn="ctr">
              <a:defRPr sz="6000"/>
            </a:lvl1pPr>
          </a:lstStyle>
          <a:p>
            <a:r>
              <a:rPr lang="en-GB"/>
              <a:t>Click to edit Master title style</a:t>
            </a:r>
            <a:endParaRPr lang="en-US"/>
          </a:p>
        </p:txBody>
      </p:sp>
      <p:sp>
        <p:nvSpPr>
          <p:cNvPr id="3" name="Subtitle 2">
            <a:extLst>
              <a:ext uri="{FF2B5EF4-FFF2-40B4-BE49-F238E27FC236}">
                <a16:creationId xmlns:a16="http://schemas.microsoft.com/office/drawing/2014/main" id="{29C96FA2-1610-8644-A46F-A1F0404166D4}"/>
              </a:ext>
            </a:extLst>
          </p:cNvPr>
          <p:cNvSpPr>
            <a:spLocks noGrp="1"/>
          </p:cNvSpPr>
          <p:nvPr>
            <p:ph type="subTitle" idx="1"/>
          </p:nvPr>
        </p:nvSpPr>
        <p:spPr>
          <a:xfrm>
            <a:off x="1143000" y="3602038"/>
            <a:ext cx="6858000" cy="1655762"/>
          </a:xfrm>
          <a:prstGeom prst="rect">
            <a:avLst/>
          </a:prstGeo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US"/>
          </a:p>
        </p:txBody>
      </p:sp>
      <p:sp>
        <p:nvSpPr>
          <p:cNvPr id="4" name="Date Placeholder 3">
            <a:extLst>
              <a:ext uri="{FF2B5EF4-FFF2-40B4-BE49-F238E27FC236}">
                <a16:creationId xmlns:a16="http://schemas.microsoft.com/office/drawing/2014/main" id="{4D1632FC-BFB2-3A43-8489-9556F79A1B5B}"/>
              </a:ext>
            </a:extLst>
          </p:cNvPr>
          <p:cNvSpPr>
            <a:spLocks noGrp="1"/>
          </p:cNvSpPr>
          <p:nvPr>
            <p:ph type="dt" sz="half" idx="10"/>
          </p:nvPr>
        </p:nvSpPr>
        <p:spPr>
          <a:xfrm>
            <a:off x="628650" y="6356350"/>
            <a:ext cx="2057400" cy="365125"/>
          </a:xfrm>
          <a:prstGeom prst="rect">
            <a:avLst/>
          </a:prstGeom>
        </p:spPr>
        <p:txBody>
          <a:bodyPr/>
          <a:lstStyle/>
          <a:p>
            <a:fld id="{379F1E6B-445D-CA46-80DE-7864B0ECB295}" type="datetimeFigureOut">
              <a:rPr lang="en-US" smtClean="0"/>
              <a:t>11/7/2022</a:t>
            </a:fld>
            <a:endParaRPr lang="en-US"/>
          </a:p>
        </p:txBody>
      </p:sp>
      <p:sp>
        <p:nvSpPr>
          <p:cNvPr id="5" name="Footer Placeholder 4">
            <a:extLst>
              <a:ext uri="{FF2B5EF4-FFF2-40B4-BE49-F238E27FC236}">
                <a16:creationId xmlns:a16="http://schemas.microsoft.com/office/drawing/2014/main" id="{54227885-DFCC-AC4E-9AA9-B19EAD3FAC8C}"/>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CCA20796-B193-A04C-9EFF-19756A579A3C}"/>
              </a:ext>
            </a:extLst>
          </p:cNvPr>
          <p:cNvSpPr>
            <a:spLocks noGrp="1"/>
          </p:cNvSpPr>
          <p:nvPr>
            <p:ph type="sldNum" sz="quarter" idx="12"/>
          </p:nvPr>
        </p:nvSpPr>
        <p:spPr>
          <a:xfrm>
            <a:off x="6457950" y="6356350"/>
            <a:ext cx="20574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397178655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1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78A49A3-4F36-9940-9066-5FFBFF416F01}"/>
              </a:ext>
            </a:extLst>
          </p:cNvPr>
          <p:cNvSpPr>
            <a:spLocks noGrp="1"/>
          </p:cNvSpPr>
          <p:nvPr>
            <p:ph type="title"/>
          </p:nvPr>
        </p:nvSpPr>
        <p:spPr>
          <a:xfrm>
            <a:off x="628650" y="365125"/>
            <a:ext cx="7886700" cy="1325563"/>
          </a:xfrm>
          <a:prstGeom prst="rect">
            <a:avLst/>
          </a:prstGeom>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D1005FF9-2955-4A45-9B9A-ECB15C4D4D36}"/>
              </a:ext>
            </a:extLst>
          </p:cNvPr>
          <p:cNvSpPr>
            <a:spLocks noGrp="1"/>
          </p:cNvSpPr>
          <p:nvPr>
            <p:ph idx="1"/>
          </p:nvPr>
        </p:nvSpPr>
        <p:spPr>
          <a:xfrm>
            <a:off x="628650" y="1825625"/>
            <a:ext cx="7886700" cy="4351338"/>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68F3DD13-0DF7-B143-9A75-A1333935E09C}"/>
              </a:ext>
            </a:extLst>
          </p:cNvPr>
          <p:cNvSpPr>
            <a:spLocks noGrp="1"/>
          </p:cNvSpPr>
          <p:nvPr>
            <p:ph type="dt" sz="half" idx="10"/>
          </p:nvPr>
        </p:nvSpPr>
        <p:spPr>
          <a:xfrm>
            <a:off x="628650" y="6356350"/>
            <a:ext cx="2057400" cy="365125"/>
          </a:xfrm>
          <a:prstGeom prst="rect">
            <a:avLst/>
          </a:prstGeom>
        </p:spPr>
        <p:txBody>
          <a:bodyPr/>
          <a:lstStyle/>
          <a:p>
            <a:fld id="{379F1E6B-445D-CA46-80DE-7864B0ECB295}" type="datetimeFigureOut">
              <a:rPr lang="en-US" smtClean="0"/>
              <a:t>11/7/2022</a:t>
            </a:fld>
            <a:endParaRPr lang="en-US"/>
          </a:p>
        </p:txBody>
      </p:sp>
      <p:sp>
        <p:nvSpPr>
          <p:cNvPr id="5" name="Footer Placeholder 4">
            <a:extLst>
              <a:ext uri="{FF2B5EF4-FFF2-40B4-BE49-F238E27FC236}">
                <a16:creationId xmlns:a16="http://schemas.microsoft.com/office/drawing/2014/main" id="{CC0F5F61-03FC-5E4D-A2D5-786169F71F83}"/>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8A7D202A-85BC-164E-9912-0D5A29F86B3D}"/>
              </a:ext>
            </a:extLst>
          </p:cNvPr>
          <p:cNvSpPr>
            <a:spLocks noGrp="1"/>
          </p:cNvSpPr>
          <p:nvPr>
            <p:ph type="sldNum" sz="quarter" idx="12"/>
          </p:nvPr>
        </p:nvSpPr>
        <p:spPr>
          <a:xfrm>
            <a:off x="6457950" y="6356350"/>
            <a:ext cx="20574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198964618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1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CFD5AEB-C1B5-334A-9377-51368A72C8E4}"/>
              </a:ext>
            </a:extLst>
          </p:cNvPr>
          <p:cNvSpPr>
            <a:spLocks noGrp="1"/>
          </p:cNvSpPr>
          <p:nvPr>
            <p:ph type="title"/>
          </p:nvPr>
        </p:nvSpPr>
        <p:spPr>
          <a:xfrm>
            <a:off x="623888" y="1709738"/>
            <a:ext cx="7886700" cy="2852737"/>
          </a:xfrm>
          <a:prstGeom prst="rect">
            <a:avLst/>
          </a:prstGeom>
        </p:spPr>
        <p:txBody>
          <a:bodyPr anchor="b"/>
          <a:lstStyle>
            <a:lvl1pPr>
              <a:defRPr sz="6000"/>
            </a:lvl1pPr>
          </a:lstStyle>
          <a:p>
            <a:r>
              <a:rPr lang="en-GB"/>
              <a:t>Click to edit Master title style</a:t>
            </a:r>
            <a:endParaRPr lang="en-US"/>
          </a:p>
        </p:txBody>
      </p:sp>
      <p:sp>
        <p:nvSpPr>
          <p:cNvPr id="3" name="Text Placeholder 2">
            <a:extLst>
              <a:ext uri="{FF2B5EF4-FFF2-40B4-BE49-F238E27FC236}">
                <a16:creationId xmlns:a16="http://schemas.microsoft.com/office/drawing/2014/main" id="{4A8C7F90-1245-5E4D-92C9-8F3C02CE7ECD}"/>
              </a:ext>
            </a:extLst>
          </p:cNvPr>
          <p:cNvSpPr>
            <a:spLocks noGrp="1"/>
          </p:cNvSpPr>
          <p:nvPr>
            <p:ph type="body" idx="1"/>
          </p:nvPr>
        </p:nvSpPr>
        <p:spPr>
          <a:xfrm>
            <a:off x="623888" y="4589463"/>
            <a:ext cx="7886700" cy="1500187"/>
          </a:xfrm>
          <a:prstGeom prst="rect">
            <a:avLst/>
          </a:prstGeo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GB"/>
              <a:t>Click to edit Master text styles</a:t>
            </a:r>
          </a:p>
        </p:txBody>
      </p:sp>
      <p:sp>
        <p:nvSpPr>
          <p:cNvPr id="4" name="Date Placeholder 3">
            <a:extLst>
              <a:ext uri="{FF2B5EF4-FFF2-40B4-BE49-F238E27FC236}">
                <a16:creationId xmlns:a16="http://schemas.microsoft.com/office/drawing/2014/main" id="{F5A92210-4E7D-D545-8210-0D9E5F2B0593}"/>
              </a:ext>
            </a:extLst>
          </p:cNvPr>
          <p:cNvSpPr>
            <a:spLocks noGrp="1"/>
          </p:cNvSpPr>
          <p:nvPr>
            <p:ph type="dt" sz="half" idx="10"/>
          </p:nvPr>
        </p:nvSpPr>
        <p:spPr>
          <a:xfrm>
            <a:off x="628650" y="6356350"/>
            <a:ext cx="2057400" cy="365125"/>
          </a:xfrm>
          <a:prstGeom prst="rect">
            <a:avLst/>
          </a:prstGeom>
        </p:spPr>
        <p:txBody>
          <a:bodyPr/>
          <a:lstStyle/>
          <a:p>
            <a:fld id="{379F1E6B-445D-CA46-80DE-7864B0ECB295}" type="datetimeFigureOut">
              <a:rPr lang="en-US" smtClean="0"/>
              <a:t>11/7/2022</a:t>
            </a:fld>
            <a:endParaRPr lang="en-US"/>
          </a:p>
        </p:txBody>
      </p:sp>
      <p:sp>
        <p:nvSpPr>
          <p:cNvPr id="5" name="Footer Placeholder 4">
            <a:extLst>
              <a:ext uri="{FF2B5EF4-FFF2-40B4-BE49-F238E27FC236}">
                <a16:creationId xmlns:a16="http://schemas.microsoft.com/office/drawing/2014/main" id="{69F7020C-CF8C-874F-8F7D-4F95EF5AEC49}"/>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F0AB886C-9302-1144-AD86-2FF68AFF58E9}"/>
              </a:ext>
            </a:extLst>
          </p:cNvPr>
          <p:cNvSpPr>
            <a:spLocks noGrp="1"/>
          </p:cNvSpPr>
          <p:nvPr>
            <p:ph type="sldNum" sz="quarter" idx="12"/>
          </p:nvPr>
        </p:nvSpPr>
        <p:spPr>
          <a:xfrm>
            <a:off x="6457950" y="6356350"/>
            <a:ext cx="20574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250902798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1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20A6B11-C7D8-2749-9426-1E386E7DAC99}"/>
              </a:ext>
            </a:extLst>
          </p:cNvPr>
          <p:cNvSpPr>
            <a:spLocks noGrp="1"/>
          </p:cNvSpPr>
          <p:nvPr>
            <p:ph type="title"/>
          </p:nvPr>
        </p:nvSpPr>
        <p:spPr>
          <a:xfrm>
            <a:off x="628650" y="365125"/>
            <a:ext cx="7886700" cy="1325563"/>
          </a:xfrm>
          <a:prstGeom prst="rect">
            <a:avLst/>
          </a:prstGeom>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D5C8387C-9E05-3D48-9519-17AE87F15B50}"/>
              </a:ext>
            </a:extLst>
          </p:cNvPr>
          <p:cNvSpPr>
            <a:spLocks noGrp="1"/>
          </p:cNvSpPr>
          <p:nvPr>
            <p:ph sz="half" idx="1"/>
          </p:nvPr>
        </p:nvSpPr>
        <p:spPr>
          <a:xfrm>
            <a:off x="628650" y="1825625"/>
            <a:ext cx="3867150" cy="4351338"/>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Content Placeholder 3">
            <a:extLst>
              <a:ext uri="{FF2B5EF4-FFF2-40B4-BE49-F238E27FC236}">
                <a16:creationId xmlns:a16="http://schemas.microsoft.com/office/drawing/2014/main" id="{36120914-3064-B241-86C3-34F117DC3D17}"/>
              </a:ext>
            </a:extLst>
          </p:cNvPr>
          <p:cNvSpPr>
            <a:spLocks noGrp="1"/>
          </p:cNvSpPr>
          <p:nvPr>
            <p:ph sz="half" idx="2"/>
          </p:nvPr>
        </p:nvSpPr>
        <p:spPr>
          <a:xfrm>
            <a:off x="4648200" y="1825625"/>
            <a:ext cx="3867150" cy="4351338"/>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Date Placeholder 4">
            <a:extLst>
              <a:ext uri="{FF2B5EF4-FFF2-40B4-BE49-F238E27FC236}">
                <a16:creationId xmlns:a16="http://schemas.microsoft.com/office/drawing/2014/main" id="{5860EFB3-14AA-E74A-BE69-6864AFF5FA36}"/>
              </a:ext>
            </a:extLst>
          </p:cNvPr>
          <p:cNvSpPr>
            <a:spLocks noGrp="1"/>
          </p:cNvSpPr>
          <p:nvPr>
            <p:ph type="dt" sz="half" idx="10"/>
          </p:nvPr>
        </p:nvSpPr>
        <p:spPr>
          <a:xfrm>
            <a:off x="628650" y="6356350"/>
            <a:ext cx="2057400" cy="365125"/>
          </a:xfrm>
          <a:prstGeom prst="rect">
            <a:avLst/>
          </a:prstGeom>
        </p:spPr>
        <p:txBody>
          <a:bodyPr/>
          <a:lstStyle/>
          <a:p>
            <a:fld id="{379F1E6B-445D-CA46-80DE-7864B0ECB295}" type="datetimeFigureOut">
              <a:rPr lang="en-US" smtClean="0"/>
              <a:t>11/7/2022</a:t>
            </a:fld>
            <a:endParaRPr lang="en-US"/>
          </a:p>
        </p:txBody>
      </p:sp>
      <p:sp>
        <p:nvSpPr>
          <p:cNvPr id="6" name="Footer Placeholder 5">
            <a:extLst>
              <a:ext uri="{FF2B5EF4-FFF2-40B4-BE49-F238E27FC236}">
                <a16:creationId xmlns:a16="http://schemas.microsoft.com/office/drawing/2014/main" id="{D1E77BD3-2B44-7B48-9232-ADA469110B8C}"/>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F28D5B23-1B5C-CF46-B1C6-1F4B0248170F}"/>
              </a:ext>
            </a:extLst>
          </p:cNvPr>
          <p:cNvSpPr>
            <a:spLocks noGrp="1"/>
          </p:cNvSpPr>
          <p:nvPr>
            <p:ph type="sldNum" sz="quarter" idx="12"/>
          </p:nvPr>
        </p:nvSpPr>
        <p:spPr>
          <a:xfrm>
            <a:off x="6457950" y="6356350"/>
            <a:ext cx="20574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88604973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1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E8C20E9-D997-4A46-81FA-88A2A3F99E60}"/>
              </a:ext>
            </a:extLst>
          </p:cNvPr>
          <p:cNvSpPr>
            <a:spLocks noGrp="1"/>
          </p:cNvSpPr>
          <p:nvPr>
            <p:ph type="title"/>
          </p:nvPr>
        </p:nvSpPr>
        <p:spPr>
          <a:xfrm>
            <a:off x="630238" y="365125"/>
            <a:ext cx="7886700" cy="1325563"/>
          </a:xfrm>
          <a:prstGeom prst="rect">
            <a:avLst/>
          </a:prstGeom>
        </p:spPr>
        <p:txBody>
          <a:bodyPr/>
          <a:lstStyle/>
          <a:p>
            <a:r>
              <a:rPr lang="en-GB"/>
              <a:t>Click to edit Master title style</a:t>
            </a:r>
            <a:endParaRPr lang="en-US"/>
          </a:p>
        </p:txBody>
      </p:sp>
      <p:sp>
        <p:nvSpPr>
          <p:cNvPr id="3" name="Text Placeholder 2">
            <a:extLst>
              <a:ext uri="{FF2B5EF4-FFF2-40B4-BE49-F238E27FC236}">
                <a16:creationId xmlns:a16="http://schemas.microsoft.com/office/drawing/2014/main" id="{AF05FF20-EFC8-7342-A4EE-935B81419636}"/>
              </a:ext>
            </a:extLst>
          </p:cNvPr>
          <p:cNvSpPr>
            <a:spLocks noGrp="1"/>
          </p:cNvSpPr>
          <p:nvPr>
            <p:ph type="body" idx="1"/>
          </p:nvPr>
        </p:nvSpPr>
        <p:spPr>
          <a:xfrm>
            <a:off x="630238" y="1681163"/>
            <a:ext cx="3868737" cy="823912"/>
          </a:xfrm>
          <a:prstGeom prst="rect">
            <a:avLst/>
          </a:prstGeo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a:extLst>
              <a:ext uri="{FF2B5EF4-FFF2-40B4-BE49-F238E27FC236}">
                <a16:creationId xmlns:a16="http://schemas.microsoft.com/office/drawing/2014/main" id="{EDCD2759-7C27-8D4B-8D26-072A4D0A597C}"/>
              </a:ext>
            </a:extLst>
          </p:cNvPr>
          <p:cNvSpPr>
            <a:spLocks noGrp="1"/>
          </p:cNvSpPr>
          <p:nvPr>
            <p:ph sz="half" idx="2"/>
          </p:nvPr>
        </p:nvSpPr>
        <p:spPr>
          <a:xfrm>
            <a:off x="630238" y="2505075"/>
            <a:ext cx="3868737" cy="3684588"/>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Text Placeholder 4">
            <a:extLst>
              <a:ext uri="{FF2B5EF4-FFF2-40B4-BE49-F238E27FC236}">
                <a16:creationId xmlns:a16="http://schemas.microsoft.com/office/drawing/2014/main" id="{DBBAF52A-C1D2-4A4A-A681-6D63C1BD2F71}"/>
              </a:ext>
            </a:extLst>
          </p:cNvPr>
          <p:cNvSpPr>
            <a:spLocks noGrp="1"/>
          </p:cNvSpPr>
          <p:nvPr>
            <p:ph type="body" sz="quarter" idx="3"/>
          </p:nvPr>
        </p:nvSpPr>
        <p:spPr>
          <a:xfrm>
            <a:off x="4629150" y="1681163"/>
            <a:ext cx="3887788" cy="823912"/>
          </a:xfrm>
          <a:prstGeom prst="rect">
            <a:avLst/>
          </a:prstGeo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a:extLst>
              <a:ext uri="{FF2B5EF4-FFF2-40B4-BE49-F238E27FC236}">
                <a16:creationId xmlns:a16="http://schemas.microsoft.com/office/drawing/2014/main" id="{582DE55A-B71E-BA41-90D3-2976D4458E4D}"/>
              </a:ext>
            </a:extLst>
          </p:cNvPr>
          <p:cNvSpPr>
            <a:spLocks noGrp="1"/>
          </p:cNvSpPr>
          <p:nvPr>
            <p:ph sz="quarter" idx="4"/>
          </p:nvPr>
        </p:nvSpPr>
        <p:spPr>
          <a:xfrm>
            <a:off x="4629150" y="2505075"/>
            <a:ext cx="3887788" cy="3684588"/>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7" name="Date Placeholder 6">
            <a:extLst>
              <a:ext uri="{FF2B5EF4-FFF2-40B4-BE49-F238E27FC236}">
                <a16:creationId xmlns:a16="http://schemas.microsoft.com/office/drawing/2014/main" id="{F6DD9C76-21EA-6248-90F9-7A300362D57E}"/>
              </a:ext>
            </a:extLst>
          </p:cNvPr>
          <p:cNvSpPr>
            <a:spLocks noGrp="1"/>
          </p:cNvSpPr>
          <p:nvPr>
            <p:ph type="dt" sz="half" idx="10"/>
          </p:nvPr>
        </p:nvSpPr>
        <p:spPr>
          <a:xfrm>
            <a:off x="628650" y="6356350"/>
            <a:ext cx="2057400" cy="365125"/>
          </a:xfrm>
          <a:prstGeom prst="rect">
            <a:avLst/>
          </a:prstGeom>
        </p:spPr>
        <p:txBody>
          <a:bodyPr/>
          <a:lstStyle/>
          <a:p>
            <a:fld id="{379F1E6B-445D-CA46-80DE-7864B0ECB295}" type="datetimeFigureOut">
              <a:rPr lang="en-US" smtClean="0"/>
              <a:t>11/7/2022</a:t>
            </a:fld>
            <a:endParaRPr lang="en-US"/>
          </a:p>
        </p:txBody>
      </p:sp>
      <p:sp>
        <p:nvSpPr>
          <p:cNvPr id="8" name="Footer Placeholder 7">
            <a:extLst>
              <a:ext uri="{FF2B5EF4-FFF2-40B4-BE49-F238E27FC236}">
                <a16:creationId xmlns:a16="http://schemas.microsoft.com/office/drawing/2014/main" id="{EDA9195B-0651-574C-8781-D551D21A9128}"/>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9" name="Slide Number Placeholder 8">
            <a:extLst>
              <a:ext uri="{FF2B5EF4-FFF2-40B4-BE49-F238E27FC236}">
                <a16:creationId xmlns:a16="http://schemas.microsoft.com/office/drawing/2014/main" id="{39E0110E-9732-A140-8ECA-B7817FB866F0}"/>
              </a:ext>
            </a:extLst>
          </p:cNvPr>
          <p:cNvSpPr>
            <a:spLocks noGrp="1"/>
          </p:cNvSpPr>
          <p:nvPr>
            <p:ph type="sldNum" sz="quarter" idx="12"/>
          </p:nvPr>
        </p:nvSpPr>
        <p:spPr>
          <a:xfrm>
            <a:off x="6457950" y="6356350"/>
            <a:ext cx="20574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107913866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1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487FEDE-5922-0B45-B788-0D7D57AC3A44}"/>
              </a:ext>
            </a:extLst>
          </p:cNvPr>
          <p:cNvSpPr>
            <a:spLocks noGrp="1"/>
          </p:cNvSpPr>
          <p:nvPr>
            <p:ph type="title"/>
          </p:nvPr>
        </p:nvSpPr>
        <p:spPr>
          <a:xfrm>
            <a:off x="628650" y="365125"/>
            <a:ext cx="7886700" cy="1325563"/>
          </a:xfrm>
          <a:prstGeom prst="rect">
            <a:avLst/>
          </a:prstGeom>
        </p:spPr>
        <p:txBody>
          <a:bodyPr/>
          <a:lstStyle/>
          <a:p>
            <a:r>
              <a:rPr lang="en-GB"/>
              <a:t>Click to edit Master title style</a:t>
            </a:r>
            <a:endParaRPr lang="en-US"/>
          </a:p>
        </p:txBody>
      </p:sp>
      <p:sp>
        <p:nvSpPr>
          <p:cNvPr id="3" name="Date Placeholder 2">
            <a:extLst>
              <a:ext uri="{FF2B5EF4-FFF2-40B4-BE49-F238E27FC236}">
                <a16:creationId xmlns:a16="http://schemas.microsoft.com/office/drawing/2014/main" id="{01C1EC47-E33E-D54E-9EEA-C3A7B70D27DB}"/>
              </a:ext>
            </a:extLst>
          </p:cNvPr>
          <p:cNvSpPr>
            <a:spLocks noGrp="1"/>
          </p:cNvSpPr>
          <p:nvPr>
            <p:ph type="dt" sz="half" idx="10"/>
          </p:nvPr>
        </p:nvSpPr>
        <p:spPr>
          <a:xfrm>
            <a:off x="628650" y="6356350"/>
            <a:ext cx="2057400" cy="365125"/>
          </a:xfrm>
          <a:prstGeom prst="rect">
            <a:avLst/>
          </a:prstGeom>
        </p:spPr>
        <p:txBody>
          <a:bodyPr/>
          <a:lstStyle/>
          <a:p>
            <a:fld id="{379F1E6B-445D-CA46-80DE-7864B0ECB295}" type="datetimeFigureOut">
              <a:rPr lang="en-US" smtClean="0"/>
              <a:t>11/7/2022</a:t>
            </a:fld>
            <a:endParaRPr lang="en-US"/>
          </a:p>
        </p:txBody>
      </p:sp>
      <p:sp>
        <p:nvSpPr>
          <p:cNvPr id="4" name="Footer Placeholder 3">
            <a:extLst>
              <a:ext uri="{FF2B5EF4-FFF2-40B4-BE49-F238E27FC236}">
                <a16:creationId xmlns:a16="http://schemas.microsoft.com/office/drawing/2014/main" id="{C4948AD1-BF27-A948-88FF-2DA2B603FA28}"/>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5" name="Slide Number Placeholder 4">
            <a:extLst>
              <a:ext uri="{FF2B5EF4-FFF2-40B4-BE49-F238E27FC236}">
                <a16:creationId xmlns:a16="http://schemas.microsoft.com/office/drawing/2014/main" id="{070ED372-A8C4-3742-ABA0-D80BD442204D}"/>
              </a:ext>
            </a:extLst>
          </p:cNvPr>
          <p:cNvSpPr>
            <a:spLocks noGrp="1"/>
          </p:cNvSpPr>
          <p:nvPr>
            <p:ph type="sldNum" sz="quarter" idx="12"/>
          </p:nvPr>
        </p:nvSpPr>
        <p:spPr>
          <a:xfrm>
            <a:off x="6457950" y="6356350"/>
            <a:ext cx="20574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265602143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1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FE37BA7C-5C50-FC46-8459-FFD45D09F08A}"/>
              </a:ext>
            </a:extLst>
          </p:cNvPr>
          <p:cNvSpPr>
            <a:spLocks noGrp="1"/>
          </p:cNvSpPr>
          <p:nvPr>
            <p:ph type="dt" sz="half" idx="10"/>
          </p:nvPr>
        </p:nvSpPr>
        <p:spPr>
          <a:xfrm>
            <a:off x="628650" y="6356350"/>
            <a:ext cx="2057400" cy="365125"/>
          </a:xfrm>
          <a:prstGeom prst="rect">
            <a:avLst/>
          </a:prstGeom>
        </p:spPr>
        <p:txBody>
          <a:bodyPr/>
          <a:lstStyle/>
          <a:p>
            <a:fld id="{379F1E6B-445D-CA46-80DE-7864B0ECB295}" type="datetimeFigureOut">
              <a:rPr lang="en-US" smtClean="0"/>
              <a:t>11/7/2022</a:t>
            </a:fld>
            <a:endParaRPr lang="en-US"/>
          </a:p>
        </p:txBody>
      </p:sp>
      <p:sp>
        <p:nvSpPr>
          <p:cNvPr id="3" name="Footer Placeholder 2">
            <a:extLst>
              <a:ext uri="{FF2B5EF4-FFF2-40B4-BE49-F238E27FC236}">
                <a16:creationId xmlns:a16="http://schemas.microsoft.com/office/drawing/2014/main" id="{DACE0E85-3D60-2E45-B2A8-AF03F170557A}"/>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4" name="Slide Number Placeholder 3">
            <a:extLst>
              <a:ext uri="{FF2B5EF4-FFF2-40B4-BE49-F238E27FC236}">
                <a16:creationId xmlns:a16="http://schemas.microsoft.com/office/drawing/2014/main" id="{50319475-D5FB-9B49-987C-89F08A93FC3B}"/>
              </a:ext>
            </a:extLst>
          </p:cNvPr>
          <p:cNvSpPr>
            <a:spLocks noGrp="1"/>
          </p:cNvSpPr>
          <p:nvPr>
            <p:ph type="sldNum" sz="quarter" idx="12"/>
          </p:nvPr>
        </p:nvSpPr>
        <p:spPr>
          <a:xfrm>
            <a:off x="6457950" y="6356350"/>
            <a:ext cx="20574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259349436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1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71D3232-B722-DC40-A650-A55D07AE3103}"/>
              </a:ext>
            </a:extLst>
          </p:cNvPr>
          <p:cNvSpPr>
            <a:spLocks noGrp="1"/>
          </p:cNvSpPr>
          <p:nvPr>
            <p:ph type="title"/>
          </p:nvPr>
        </p:nvSpPr>
        <p:spPr>
          <a:xfrm>
            <a:off x="630238" y="457200"/>
            <a:ext cx="2949575" cy="1600200"/>
          </a:xfrm>
          <a:prstGeom prst="rect">
            <a:avLst/>
          </a:prstGeom>
        </p:spPr>
        <p:txBody>
          <a:bodyPr anchor="b"/>
          <a:lstStyle>
            <a:lvl1pPr>
              <a:defRPr sz="3200"/>
            </a:lvl1pPr>
          </a:lstStyle>
          <a:p>
            <a:r>
              <a:rPr lang="en-GB"/>
              <a:t>Click to edit Master title style</a:t>
            </a:r>
            <a:endParaRPr lang="en-US"/>
          </a:p>
        </p:txBody>
      </p:sp>
      <p:sp>
        <p:nvSpPr>
          <p:cNvPr id="3" name="Content Placeholder 2">
            <a:extLst>
              <a:ext uri="{FF2B5EF4-FFF2-40B4-BE49-F238E27FC236}">
                <a16:creationId xmlns:a16="http://schemas.microsoft.com/office/drawing/2014/main" id="{3DED0E3E-EF3F-F044-8662-647F8EA0A3D0}"/>
              </a:ext>
            </a:extLst>
          </p:cNvPr>
          <p:cNvSpPr>
            <a:spLocks noGrp="1"/>
          </p:cNvSpPr>
          <p:nvPr>
            <p:ph idx="1"/>
          </p:nvPr>
        </p:nvSpPr>
        <p:spPr>
          <a:xfrm>
            <a:off x="3887788" y="987425"/>
            <a:ext cx="4629150" cy="4873625"/>
          </a:xfrm>
          <a:prstGeom prst="rect">
            <a:avLst/>
          </a:prstGeo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Text Placeholder 3">
            <a:extLst>
              <a:ext uri="{FF2B5EF4-FFF2-40B4-BE49-F238E27FC236}">
                <a16:creationId xmlns:a16="http://schemas.microsoft.com/office/drawing/2014/main" id="{F7D01F15-9474-B049-9462-3E2BABACC531}"/>
              </a:ext>
            </a:extLst>
          </p:cNvPr>
          <p:cNvSpPr>
            <a:spLocks noGrp="1"/>
          </p:cNvSpPr>
          <p:nvPr>
            <p:ph type="body" sz="half" idx="2"/>
          </p:nvPr>
        </p:nvSpPr>
        <p:spPr>
          <a:xfrm>
            <a:off x="630238" y="2057400"/>
            <a:ext cx="2949575" cy="3811588"/>
          </a:xfrm>
          <a:prstGeom prst="rect">
            <a:avLst/>
          </a:prstGeo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A1A53BC6-051F-444F-AD9A-4C2A86698AD9}"/>
              </a:ext>
            </a:extLst>
          </p:cNvPr>
          <p:cNvSpPr>
            <a:spLocks noGrp="1"/>
          </p:cNvSpPr>
          <p:nvPr>
            <p:ph type="dt" sz="half" idx="10"/>
          </p:nvPr>
        </p:nvSpPr>
        <p:spPr>
          <a:xfrm>
            <a:off x="628650" y="6356350"/>
            <a:ext cx="2057400" cy="365125"/>
          </a:xfrm>
          <a:prstGeom prst="rect">
            <a:avLst/>
          </a:prstGeom>
        </p:spPr>
        <p:txBody>
          <a:bodyPr/>
          <a:lstStyle/>
          <a:p>
            <a:fld id="{379F1E6B-445D-CA46-80DE-7864B0ECB295}" type="datetimeFigureOut">
              <a:rPr lang="en-US" smtClean="0"/>
              <a:t>11/7/2022</a:t>
            </a:fld>
            <a:endParaRPr lang="en-US"/>
          </a:p>
        </p:txBody>
      </p:sp>
      <p:sp>
        <p:nvSpPr>
          <p:cNvPr id="6" name="Footer Placeholder 5">
            <a:extLst>
              <a:ext uri="{FF2B5EF4-FFF2-40B4-BE49-F238E27FC236}">
                <a16:creationId xmlns:a16="http://schemas.microsoft.com/office/drawing/2014/main" id="{AE365583-E373-B940-8238-DEB57E2FDBDA}"/>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0A3FE136-665B-7540-AD01-230AE2421E7F}"/>
              </a:ext>
            </a:extLst>
          </p:cNvPr>
          <p:cNvSpPr>
            <a:spLocks noGrp="1"/>
          </p:cNvSpPr>
          <p:nvPr>
            <p:ph type="sldNum" sz="quarter" idx="12"/>
          </p:nvPr>
        </p:nvSpPr>
        <p:spPr>
          <a:xfrm>
            <a:off x="6457950" y="6356350"/>
            <a:ext cx="20574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97951784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1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74C6D91-043A-DC40-9990-1D2F1DD39EEE}"/>
              </a:ext>
            </a:extLst>
          </p:cNvPr>
          <p:cNvSpPr>
            <a:spLocks noGrp="1"/>
          </p:cNvSpPr>
          <p:nvPr>
            <p:ph type="title"/>
          </p:nvPr>
        </p:nvSpPr>
        <p:spPr>
          <a:xfrm>
            <a:off x="630238" y="457200"/>
            <a:ext cx="2949575" cy="1600200"/>
          </a:xfrm>
          <a:prstGeom prst="rect">
            <a:avLst/>
          </a:prstGeom>
        </p:spPr>
        <p:txBody>
          <a:bodyPr anchor="b"/>
          <a:lstStyle>
            <a:lvl1pPr>
              <a:defRPr sz="3200"/>
            </a:lvl1pPr>
          </a:lstStyle>
          <a:p>
            <a:r>
              <a:rPr lang="en-GB"/>
              <a:t>Click to edit Master title style</a:t>
            </a:r>
            <a:endParaRPr lang="en-US"/>
          </a:p>
        </p:txBody>
      </p:sp>
      <p:sp>
        <p:nvSpPr>
          <p:cNvPr id="3" name="Picture Placeholder 2">
            <a:extLst>
              <a:ext uri="{FF2B5EF4-FFF2-40B4-BE49-F238E27FC236}">
                <a16:creationId xmlns:a16="http://schemas.microsoft.com/office/drawing/2014/main" id="{553CB045-C2D7-4747-82DF-AAAF51D5DB00}"/>
              </a:ext>
            </a:extLst>
          </p:cNvPr>
          <p:cNvSpPr>
            <a:spLocks noGrp="1"/>
          </p:cNvSpPr>
          <p:nvPr>
            <p:ph type="pic" idx="1"/>
          </p:nvPr>
        </p:nvSpPr>
        <p:spPr>
          <a:xfrm>
            <a:off x="3887788" y="987425"/>
            <a:ext cx="4629150" cy="4873625"/>
          </a:xfrm>
          <a:prstGeom prst="rect">
            <a:avLst/>
          </a:prstGeo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a:extLst>
              <a:ext uri="{FF2B5EF4-FFF2-40B4-BE49-F238E27FC236}">
                <a16:creationId xmlns:a16="http://schemas.microsoft.com/office/drawing/2014/main" id="{EA632F0D-BDC5-0846-BD6E-0E29AB4B2B49}"/>
              </a:ext>
            </a:extLst>
          </p:cNvPr>
          <p:cNvSpPr>
            <a:spLocks noGrp="1"/>
          </p:cNvSpPr>
          <p:nvPr>
            <p:ph type="body" sz="half" idx="2"/>
          </p:nvPr>
        </p:nvSpPr>
        <p:spPr>
          <a:xfrm>
            <a:off x="630238" y="2057400"/>
            <a:ext cx="2949575" cy="3811588"/>
          </a:xfrm>
          <a:prstGeom prst="rect">
            <a:avLst/>
          </a:prstGeo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EC9E92B8-6A96-F048-8214-476C2AB23F30}"/>
              </a:ext>
            </a:extLst>
          </p:cNvPr>
          <p:cNvSpPr>
            <a:spLocks noGrp="1"/>
          </p:cNvSpPr>
          <p:nvPr>
            <p:ph type="dt" sz="half" idx="10"/>
          </p:nvPr>
        </p:nvSpPr>
        <p:spPr>
          <a:xfrm>
            <a:off x="628650" y="6356350"/>
            <a:ext cx="2057400" cy="365125"/>
          </a:xfrm>
          <a:prstGeom prst="rect">
            <a:avLst/>
          </a:prstGeom>
        </p:spPr>
        <p:txBody>
          <a:bodyPr/>
          <a:lstStyle/>
          <a:p>
            <a:fld id="{379F1E6B-445D-CA46-80DE-7864B0ECB295}" type="datetimeFigureOut">
              <a:rPr lang="en-US" smtClean="0"/>
              <a:t>11/7/2022</a:t>
            </a:fld>
            <a:endParaRPr lang="en-US"/>
          </a:p>
        </p:txBody>
      </p:sp>
      <p:sp>
        <p:nvSpPr>
          <p:cNvPr id="6" name="Footer Placeholder 5">
            <a:extLst>
              <a:ext uri="{FF2B5EF4-FFF2-40B4-BE49-F238E27FC236}">
                <a16:creationId xmlns:a16="http://schemas.microsoft.com/office/drawing/2014/main" id="{2BA0D68D-0C4D-2842-B1FF-77B6B1F09EA7}"/>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48E086E4-267A-744B-8F48-069154009E8E}"/>
              </a:ext>
            </a:extLst>
          </p:cNvPr>
          <p:cNvSpPr>
            <a:spLocks noGrp="1"/>
          </p:cNvSpPr>
          <p:nvPr>
            <p:ph type="sldNum" sz="quarter" idx="12"/>
          </p:nvPr>
        </p:nvSpPr>
        <p:spPr>
          <a:xfrm>
            <a:off x="6457950" y="6356350"/>
            <a:ext cx="20574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415321256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2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573AFD1-A60D-7749-B561-5B4522AD7A83}"/>
              </a:ext>
            </a:extLst>
          </p:cNvPr>
          <p:cNvSpPr>
            <a:spLocks noGrp="1"/>
          </p:cNvSpPr>
          <p:nvPr>
            <p:ph type="title"/>
          </p:nvPr>
        </p:nvSpPr>
        <p:spPr>
          <a:xfrm>
            <a:off x="628650" y="365125"/>
            <a:ext cx="7886700" cy="1325563"/>
          </a:xfrm>
          <a:prstGeom prst="rect">
            <a:avLst/>
          </a:prstGeom>
        </p:spPr>
        <p:txBody>
          <a:bodyPr/>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DDF7E477-22BF-1D4C-8447-04EB5093E928}"/>
              </a:ext>
            </a:extLst>
          </p:cNvPr>
          <p:cNvSpPr>
            <a:spLocks noGrp="1"/>
          </p:cNvSpPr>
          <p:nvPr>
            <p:ph type="body" orient="vert" idx="1"/>
          </p:nvPr>
        </p:nvSpPr>
        <p:spPr>
          <a:xfrm>
            <a:off x="628650" y="1825625"/>
            <a:ext cx="7886700" cy="4351338"/>
          </a:xfrm>
          <a:prstGeom prst="rect">
            <a:avLst/>
          </a:prstGeo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1867D9CA-A248-2C49-83E5-8B28A9D15E4E}"/>
              </a:ext>
            </a:extLst>
          </p:cNvPr>
          <p:cNvSpPr>
            <a:spLocks noGrp="1"/>
          </p:cNvSpPr>
          <p:nvPr>
            <p:ph type="dt" sz="half" idx="10"/>
          </p:nvPr>
        </p:nvSpPr>
        <p:spPr>
          <a:xfrm>
            <a:off x="628650" y="6356350"/>
            <a:ext cx="2057400" cy="365125"/>
          </a:xfrm>
          <a:prstGeom prst="rect">
            <a:avLst/>
          </a:prstGeom>
        </p:spPr>
        <p:txBody>
          <a:bodyPr/>
          <a:lstStyle/>
          <a:p>
            <a:fld id="{379F1E6B-445D-CA46-80DE-7864B0ECB295}" type="datetimeFigureOut">
              <a:rPr lang="en-US" smtClean="0"/>
              <a:t>11/7/2022</a:t>
            </a:fld>
            <a:endParaRPr lang="en-US"/>
          </a:p>
        </p:txBody>
      </p:sp>
      <p:sp>
        <p:nvSpPr>
          <p:cNvPr id="5" name="Footer Placeholder 4">
            <a:extLst>
              <a:ext uri="{FF2B5EF4-FFF2-40B4-BE49-F238E27FC236}">
                <a16:creationId xmlns:a16="http://schemas.microsoft.com/office/drawing/2014/main" id="{33FE155C-A8F2-834B-AE93-3A757E848C3B}"/>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4E5F338A-A5BB-2740-8547-26EE98F6B0D4}"/>
              </a:ext>
            </a:extLst>
          </p:cNvPr>
          <p:cNvSpPr>
            <a:spLocks noGrp="1"/>
          </p:cNvSpPr>
          <p:nvPr>
            <p:ph type="sldNum" sz="quarter" idx="12"/>
          </p:nvPr>
        </p:nvSpPr>
        <p:spPr>
          <a:xfrm>
            <a:off x="6457950" y="6356350"/>
            <a:ext cx="20574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291179962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2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EFD3409A-915E-9648-BA65-2EA8FF736F18}"/>
              </a:ext>
            </a:extLst>
          </p:cNvPr>
          <p:cNvSpPr>
            <a:spLocks noGrp="1"/>
          </p:cNvSpPr>
          <p:nvPr>
            <p:ph type="title" orient="vert"/>
          </p:nvPr>
        </p:nvSpPr>
        <p:spPr>
          <a:xfrm>
            <a:off x="6543675" y="365125"/>
            <a:ext cx="1971675" cy="5811838"/>
          </a:xfrm>
          <a:prstGeom prst="rect">
            <a:avLst/>
          </a:prstGeom>
        </p:spPr>
        <p:txBody>
          <a:bodyPr vert="eaVert"/>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0039DD88-072B-B947-979D-A153BB3B3D80}"/>
              </a:ext>
            </a:extLst>
          </p:cNvPr>
          <p:cNvSpPr>
            <a:spLocks noGrp="1"/>
          </p:cNvSpPr>
          <p:nvPr>
            <p:ph type="body" orient="vert" idx="1"/>
          </p:nvPr>
        </p:nvSpPr>
        <p:spPr>
          <a:xfrm>
            <a:off x="628650" y="365125"/>
            <a:ext cx="5762625" cy="5811838"/>
          </a:xfrm>
          <a:prstGeom prst="rect">
            <a:avLst/>
          </a:prstGeo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6798F075-D74E-7847-9BF2-CC8442DCECE1}"/>
              </a:ext>
            </a:extLst>
          </p:cNvPr>
          <p:cNvSpPr>
            <a:spLocks noGrp="1"/>
          </p:cNvSpPr>
          <p:nvPr>
            <p:ph type="dt" sz="half" idx="10"/>
          </p:nvPr>
        </p:nvSpPr>
        <p:spPr>
          <a:xfrm>
            <a:off x="628650" y="6356350"/>
            <a:ext cx="2057400" cy="365125"/>
          </a:xfrm>
          <a:prstGeom prst="rect">
            <a:avLst/>
          </a:prstGeom>
        </p:spPr>
        <p:txBody>
          <a:bodyPr/>
          <a:lstStyle/>
          <a:p>
            <a:fld id="{379F1E6B-445D-CA46-80DE-7864B0ECB295}" type="datetimeFigureOut">
              <a:rPr lang="en-US" smtClean="0"/>
              <a:t>11/7/2022</a:t>
            </a:fld>
            <a:endParaRPr lang="en-US"/>
          </a:p>
        </p:txBody>
      </p:sp>
      <p:sp>
        <p:nvSpPr>
          <p:cNvPr id="5" name="Footer Placeholder 4">
            <a:extLst>
              <a:ext uri="{FF2B5EF4-FFF2-40B4-BE49-F238E27FC236}">
                <a16:creationId xmlns:a16="http://schemas.microsoft.com/office/drawing/2014/main" id="{7A0699C4-6F46-9C4C-BDEC-A74A8E75F2FD}"/>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715D6642-D80E-FC44-8915-3EE693353B7A}"/>
              </a:ext>
            </a:extLst>
          </p:cNvPr>
          <p:cNvSpPr>
            <a:spLocks noGrp="1"/>
          </p:cNvSpPr>
          <p:nvPr>
            <p:ph type="sldNum" sz="quarter" idx="12"/>
          </p:nvPr>
        </p:nvSpPr>
        <p:spPr>
          <a:xfrm>
            <a:off x="6457950" y="6356350"/>
            <a:ext cx="20574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324433515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2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8E13553-AB8B-C341-93A5-5CC82D843D32}"/>
              </a:ext>
            </a:extLst>
          </p:cNvPr>
          <p:cNvSpPr>
            <a:spLocks noGrp="1"/>
          </p:cNvSpPr>
          <p:nvPr>
            <p:ph type="title"/>
          </p:nvPr>
        </p:nvSpPr>
        <p:spPr>
          <a:xfrm>
            <a:off x="628650" y="365125"/>
            <a:ext cx="7886700" cy="1325563"/>
          </a:xfrm>
          <a:prstGeom prst="rect">
            <a:avLst/>
          </a:prstGeom>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AA1CB8C6-8818-9C4E-9A49-B521788745D4}"/>
              </a:ext>
            </a:extLst>
          </p:cNvPr>
          <p:cNvSpPr>
            <a:spLocks noGrp="1"/>
          </p:cNvSpPr>
          <p:nvPr>
            <p:ph idx="1"/>
          </p:nvPr>
        </p:nvSpPr>
        <p:spPr>
          <a:xfrm>
            <a:off x="628650" y="1825625"/>
            <a:ext cx="7886700" cy="3203575"/>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175719490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23.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557033D-9F3E-8248-9B9F-E98406770C4F}"/>
              </a:ext>
            </a:extLst>
          </p:cNvPr>
          <p:cNvSpPr>
            <a:spLocks noGrp="1"/>
          </p:cNvSpPr>
          <p:nvPr>
            <p:ph type="title"/>
          </p:nvPr>
        </p:nvSpPr>
        <p:spPr>
          <a:xfrm>
            <a:off x="394138" y="365125"/>
            <a:ext cx="8395138" cy="1325563"/>
          </a:xfrm>
          <a:prstGeom prst="rect">
            <a:avLst/>
          </a:prstGeom>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78D8C34B-9896-0E40-BD81-61E38533FA8D}"/>
              </a:ext>
            </a:extLst>
          </p:cNvPr>
          <p:cNvSpPr>
            <a:spLocks noGrp="1"/>
          </p:cNvSpPr>
          <p:nvPr>
            <p:ph sz="half" idx="1"/>
          </p:nvPr>
        </p:nvSpPr>
        <p:spPr>
          <a:xfrm>
            <a:off x="394138" y="1825625"/>
            <a:ext cx="4101662" cy="3865727"/>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Content Placeholder 3">
            <a:extLst>
              <a:ext uri="{FF2B5EF4-FFF2-40B4-BE49-F238E27FC236}">
                <a16:creationId xmlns:a16="http://schemas.microsoft.com/office/drawing/2014/main" id="{808F99B9-D9F3-D448-81A1-3C9FA0DB51B0}"/>
              </a:ext>
            </a:extLst>
          </p:cNvPr>
          <p:cNvSpPr>
            <a:spLocks noGrp="1"/>
          </p:cNvSpPr>
          <p:nvPr>
            <p:ph sz="half" idx="2"/>
          </p:nvPr>
        </p:nvSpPr>
        <p:spPr>
          <a:xfrm>
            <a:off x="4413688" y="1825625"/>
            <a:ext cx="4375588" cy="3865727"/>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271951733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24.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Tree>
    <p:extLst>
      <p:ext uri="{BB962C8B-B14F-4D97-AF65-F5344CB8AC3E}">
        <p14:creationId xmlns:p14="http://schemas.microsoft.com/office/powerpoint/2010/main" val="242010243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25.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8A08889-95C7-C547-A1EA-A22929CE988D}"/>
              </a:ext>
            </a:extLst>
          </p:cNvPr>
          <p:cNvSpPr>
            <a:spLocks noGrp="1"/>
          </p:cNvSpPr>
          <p:nvPr>
            <p:ph type="title"/>
          </p:nvPr>
        </p:nvSpPr>
        <p:spPr>
          <a:xfrm>
            <a:off x="630238" y="457200"/>
            <a:ext cx="2949575" cy="1600200"/>
          </a:xfrm>
          <a:prstGeom prst="rect">
            <a:avLst/>
          </a:prstGeom>
        </p:spPr>
        <p:txBody>
          <a:bodyPr anchor="b"/>
          <a:lstStyle>
            <a:lvl1pPr>
              <a:defRPr sz="3200"/>
            </a:lvl1pPr>
          </a:lstStyle>
          <a:p>
            <a:r>
              <a:rPr lang="en-GB"/>
              <a:t>Click to edit Master title style</a:t>
            </a:r>
            <a:endParaRPr lang="en-US"/>
          </a:p>
        </p:txBody>
      </p:sp>
      <p:sp>
        <p:nvSpPr>
          <p:cNvPr id="3" name="Picture Placeholder 2">
            <a:extLst>
              <a:ext uri="{FF2B5EF4-FFF2-40B4-BE49-F238E27FC236}">
                <a16:creationId xmlns:a16="http://schemas.microsoft.com/office/drawing/2014/main" id="{EA5581E7-B6AD-1144-AFF7-D87531D22088}"/>
              </a:ext>
            </a:extLst>
          </p:cNvPr>
          <p:cNvSpPr>
            <a:spLocks noGrp="1"/>
          </p:cNvSpPr>
          <p:nvPr>
            <p:ph type="pic" idx="1"/>
          </p:nvPr>
        </p:nvSpPr>
        <p:spPr>
          <a:xfrm>
            <a:off x="3887788" y="457201"/>
            <a:ext cx="4629150" cy="4501054"/>
          </a:xfrm>
          <a:prstGeom prst="rect">
            <a:avLst/>
          </a:prstGeo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a:extLst>
              <a:ext uri="{FF2B5EF4-FFF2-40B4-BE49-F238E27FC236}">
                <a16:creationId xmlns:a16="http://schemas.microsoft.com/office/drawing/2014/main" id="{9DFC0E95-E99E-4C48-9AA8-DCB130280040}"/>
              </a:ext>
            </a:extLst>
          </p:cNvPr>
          <p:cNvSpPr>
            <a:spLocks noGrp="1"/>
          </p:cNvSpPr>
          <p:nvPr>
            <p:ph type="body" sz="half" idx="2"/>
          </p:nvPr>
        </p:nvSpPr>
        <p:spPr>
          <a:xfrm>
            <a:off x="630238" y="2057400"/>
            <a:ext cx="2949575" cy="3811588"/>
          </a:xfrm>
          <a:prstGeom prst="rect">
            <a:avLst/>
          </a:prstGeo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Tree>
    <p:extLst>
      <p:ext uri="{BB962C8B-B14F-4D97-AF65-F5344CB8AC3E}">
        <p14:creationId xmlns:p14="http://schemas.microsoft.com/office/powerpoint/2010/main" val="123474729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26.xml><?xml version="1.0" encoding="utf-8"?>
<p:sldLayout xmlns:a="http://schemas.openxmlformats.org/drawingml/2006/main" xmlns:r="http://schemas.openxmlformats.org/officeDocument/2006/relationships" xmlns:p="http://schemas.openxmlformats.org/presentationml/2006/main" preserve="1" userDrawn="1">
  <p:cSld name="Title Slide">
    <p:spTree>
      <p:nvGrpSpPr>
        <p:cNvPr id="1" name=""/>
        <p:cNvGrpSpPr/>
        <p:nvPr/>
      </p:nvGrpSpPr>
      <p:grpSpPr>
        <a:xfrm>
          <a:off x="0" y="0"/>
          <a:ext cx="0" cy="0"/>
          <a:chOff x="0" y="0"/>
          <a:chExt cx="0" cy="0"/>
        </a:xfrm>
      </p:grpSpPr>
      <p:sp>
        <p:nvSpPr>
          <p:cNvPr id="7" name="Title Placeholder 1">
            <a:extLst>
              <a:ext uri="{FF2B5EF4-FFF2-40B4-BE49-F238E27FC236}">
                <a16:creationId xmlns:a16="http://schemas.microsoft.com/office/drawing/2014/main" id="{B07AF117-4642-4B4F-9E27-4D6E2B7C5EF6}"/>
              </a:ext>
            </a:extLst>
          </p:cNvPr>
          <p:cNvSpPr>
            <a:spLocks noGrp="1"/>
          </p:cNvSpPr>
          <p:nvPr>
            <p:ph type="title"/>
          </p:nvPr>
        </p:nvSpPr>
        <p:spPr>
          <a:xfrm>
            <a:off x="384285" y="1106104"/>
            <a:ext cx="8499584"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8" name="Text Placeholder 2">
            <a:extLst>
              <a:ext uri="{FF2B5EF4-FFF2-40B4-BE49-F238E27FC236}">
                <a16:creationId xmlns:a16="http://schemas.microsoft.com/office/drawing/2014/main" id="{27C814C8-3E80-F94B-8AAA-96F2F4684695}"/>
              </a:ext>
            </a:extLst>
          </p:cNvPr>
          <p:cNvSpPr>
            <a:spLocks noGrp="1"/>
          </p:cNvSpPr>
          <p:nvPr>
            <p:ph idx="1"/>
          </p:nvPr>
        </p:nvSpPr>
        <p:spPr>
          <a:xfrm>
            <a:off x="384285" y="2566604"/>
            <a:ext cx="8499584" cy="3185292"/>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327581500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27.xml><?xml version="1.0" encoding="utf-8"?>
<p:sldLayout xmlns:a="http://schemas.openxmlformats.org/drawingml/2006/main" xmlns:r="http://schemas.openxmlformats.org/officeDocument/2006/relationships" xmlns:p="http://schemas.openxmlformats.org/presentationml/2006/main" preserve="1" userDrawn="1">
  <p:cSld name="Two Content">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E5AA01EA-088C-C946-BEA0-F7A16D611B3C}"/>
              </a:ext>
            </a:extLst>
          </p:cNvPr>
          <p:cNvSpPr>
            <a:spLocks noGrp="1"/>
          </p:cNvSpPr>
          <p:nvPr>
            <p:ph sz="half" idx="1"/>
          </p:nvPr>
        </p:nvSpPr>
        <p:spPr>
          <a:xfrm>
            <a:off x="384285" y="2632841"/>
            <a:ext cx="4480034" cy="3544122"/>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Content Placeholder 3">
            <a:extLst>
              <a:ext uri="{FF2B5EF4-FFF2-40B4-BE49-F238E27FC236}">
                <a16:creationId xmlns:a16="http://schemas.microsoft.com/office/drawing/2014/main" id="{D21DB74E-393F-8341-8EDE-BCD3D1EC5002}"/>
              </a:ext>
            </a:extLst>
          </p:cNvPr>
          <p:cNvSpPr>
            <a:spLocks noGrp="1"/>
          </p:cNvSpPr>
          <p:nvPr>
            <p:ph sz="half" idx="2"/>
          </p:nvPr>
        </p:nvSpPr>
        <p:spPr>
          <a:xfrm>
            <a:off x="4403835" y="2632841"/>
            <a:ext cx="4480034" cy="3544122"/>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8" name="Title Placeholder 1">
            <a:extLst>
              <a:ext uri="{FF2B5EF4-FFF2-40B4-BE49-F238E27FC236}">
                <a16:creationId xmlns:a16="http://schemas.microsoft.com/office/drawing/2014/main" id="{B9C1506C-B0E9-4E4D-9F5A-01E9D6DE132E}"/>
              </a:ext>
            </a:extLst>
          </p:cNvPr>
          <p:cNvSpPr>
            <a:spLocks noGrp="1"/>
          </p:cNvSpPr>
          <p:nvPr>
            <p:ph type="title"/>
          </p:nvPr>
        </p:nvSpPr>
        <p:spPr>
          <a:xfrm>
            <a:off x="384285" y="1106104"/>
            <a:ext cx="8499584" cy="1325563"/>
          </a:xfrm>
          <a:prstGeom prst="rect">
            <a:avLst/>
          </a:prstGeom>
        </p:spPr>
        <p:txBody>
          <a:bodyPr vert="horz" lIns="91440" tIns="45720" rIns="91440" bIns="45720" rtlCol="0" anchor="ctr">
            <a:normAutofit/>
          </a:bodyPr>
          <a:lstStyle/>
          <a:p>
            <a:r>
              <a:rPr lang="en-GB"/>
              <a:t>Click to edit Master title style</a:t>
            </a:r>
            <a:endParaRPr lang="en-US"/>
          </a:p>
        </p:txBody>
      </p:sp>
    </p:spTree>
    <p:extLst>
      <p:ext uri="{BB962C8B-B14F-4D97-AF65-F5344CB8AC3E}">
        <p14:creationId xmlns:p14="http://schemas.microsoft.com/office/powerpoint/2010/main" val="174324129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28.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Tree>
    <p:extLst>
      <p:ext uri="{BB962C8B-B14F-4D97-AF65-F5344CB8AC3E}">
        <p14:creationId xmlns:p14="http://schemas.microsoft.com/office/powerpoint/2010/main" val="343564564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29.xml><?xml version="1.0" encoding="utf-8"?>
<p:sldLayout xmlns:a="http://schemas.openxmlformats.org/drawingml/2006/main" xmlns:r="http://schemas.openxmlformats.org/officeDocument/2006/relationships" xmlns:p="http://schemas.openxmlformats.org/presentationml/2006/main" preserve="1" userDrawn="1">
  <p:cSld name="Title Slide">
    <p:spTree>
      <p:nvGrpSpPr>
        <p:cNvPr id="1" name=""/>
        <p:cNvGrpSpPr/>
        <p:nvPr/>
      </p:nvGrpSpPr>
      <p:grpSpPr>
        <a:xfrm>
          <a:off x="0" y="0"/>
          <a:ext cx="0" cy="0"/>
          <a:chOff x="0" y="0"/>
          <a:chExt cx="0" cy="0"/>
        </a:xfrm>
      </p:grpSpPr>
      <p:sp>
        <p:nvSpPr>
          <p:cNvPr id="7" name="Title Placeholder 1">
            <a:extLst>
              <a:ext uri="{FF2B5EF4-FFF2-40B4-BE49-F238E27FC236}">
                <a16:creationId xmlns:a16="http://schemas.microsoft.com/office/drawing/2014/main" id="{B07AF117-4642-4B4F-9E27-4D6E2B7C5EF6}"/>
              </a:ext>
            </a:extLst>
          </p:cNvPr>
          <p:cNvSpPr>
            <a:spLocks noGrp="1"/>
          </p:cNvSpPr>
          <p:nvPr>
            <p:ph type="title"/>
          </p:nvPr>
        </p:nvSpPr>
        <p:spPr>
          <a:xfrm>
            <a:off x="384285" y="1106104"/>
            <a:ext cx="8499584"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8" name="Text Placeholder 2">
            <a:extLst>
              <a:ext uri="{FF2B5EF4-FFF2-40B4-BE49-F238E27FC236}">
                <a16:creationId xmlns:a16="http://schemas.microsoft.com/office/drawing/2014/main" id="{27C814C8-3E80-F94B-8AAA-96F2F4684695}"/>
              </a:ext>
            </a:extLst>
          </p:cNvPr>
          <p:cNvSpPr>
            <a:spLocks noGrp="1"/>
          </p:cNvSpPr>
          <p:nvPr>
            <p:ph idx="1"/>
          </p:nvPr>
        </p:nvSpPr>
        <p:spPr>
          <a:xfrm>
            <a:off x="384285" y="2566604"/>
            <a:ext cx="8499584" cy="3185292"/>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79174040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30.xml><?xml version="1.0" encoding="utf-8"?>
<p:sldLayout xmlns:a="http://schemas.openxmlformats.org/drawingml/2006/main" xmlns:r="http://schemas.openxmlformats.org/officeDocument/2006/relationships" xmlns:p="http://schemas.openxmlformats.org/presentationml/2006/main" preserve="1" userDrawn="1">
  <p:cSld name="Two Content">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E5AA01EA-088C-C946-BEA0-F7A16D611B3C}"/>
              </a:ext>
            </a:extLst>
          </p:cNvPr>
          <p:cNvSpPr>
            <a:spLocks noGrp="1"/>
          </p:cNvSpPr>
          <p:nvPr>
            <p:ph sz="half" idx="1"/>
          </p:nvPr>
        </p:nvSpPr>
        <p:spPr>
          <a:xfrm>
            <a:off x="384285" y="2632841"/>
            <a:ext cx="4480034" cy="3544122"/>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Content Placeholder 3">
            <a:extLst>
              <a:ext uri="{FF2B5EF4-FFF2-40B4-BE49-F238E27FC236}">
                <a16:creationId xmlns:a16="http://schemas.microsoft.com/office/drawing/2014/main" id="{D21DB74E-393F-8341-8EDE-BCD3D1EC5002}"/>
              </a:ext>
            </a:extLst>
          </p:cNvPr>
          <p:cNvSpPr>
            <a:spLocks noGrp="1"/>
          </p:cNvSpPr>
          <p:nvPr>
            <p:ph sz="half" idx="2"/>
          </p:nvPr>
        </p:nvSpPr>
        <p:spPr>
          <a:xfrm>
            <a:off x="4403835" y="2632841"/>
            <a:ext cx="4480034" cy="3544122"/>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8" name="Title Placeholder 1">
            <a:extLst>
              <a:ext uri="{FF2B5EF4-FFF2-40B4-BE49-F238E27FC236}">
                <a16:creationId xmlns:a16="http://schemas.microsoft.com/office/drawing/2014/main" id="{B9C1506C-B0E9-4E4D-9F5A-01E9D6DE132E}"/>
              </a:ext>
            </a:extLst>
          </p:cNvPr>
          <p:cNvSpPr>
            <a:spLocks noGrp="1"/>
          </p:cNvSpPr>
          <p:nvPr>
            <p:ph type="title"/>
          </p:nvPr>
        </p:nvSpPr>
        <p:spPr>
          <a:xfrm>
            <a:off x="384285" y="1106104"/>
            <a:ext cx="8499584" cy="1325563"/>
          </a:xfrm>
          <a:prstGeom prst="rect">
            <a:avLst/>
          </a:prstGeom>
        </p:spPr>
        <p:txBody>
          <a:bodyPr vert="horz" lIns="91440" tIns="45720" rIns="91440" bIns="45720" rtlCol="0" anchor="ctr">
            <a:normAutofit/>
          </a:bodyPr>
          <a:lstStyle/>
          <a:p>
            <a:r>
              <a:rPr lang="en-GB"/>
              <a:t>Click to edit Master title style</a:t>
            </a:r>
            <a:endParaRPr lang="en-US"/>
          </a:p>
        </p:txBody>
      </p:sp>
    </p:spTree>
    <p:extLst>
      <p:ext uri="{BB962C8B-B14F-4D97-AF65-F5344CB8AC3E}">
        <p14:creationId xmlns:p14="http://schemas.microsoft.com/office/powerpoint/2010/main" val="232940759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31.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Tree>
    <p:extLst>
      <p:ext uri="{BB962C8B-B14F-4D97-AF65-F5344CB8AC3E}">
        <p14:creationId xmlns:p14="http://schemas.microsoft.com/office/powerpoint/2010/main" val="62421751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32.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567CF91-8FB7-0B42-A329-E11BE478FD57}"/>
              </a:ext>
            </a:extLst>
          </p:cNvPr>
          <p:cNvSpPr>
            <a:spLocks noGrp="1"/>
          </p:cNvSpPr>
          <p:nvPr>
            <p:ph type="ctrTitle"/>
          </p:nvPr>
        </p:nvSpPr>
        <p:spPr>
          <a:xfrm>
            <a:off x="1143000" y="1122363"/>
            <a:ext cx="6858000" cy="2387600"/>
          </a:xfrm>
          <a:prstGeom prst="rect">
            <a:avLst/>
          </a:prstGeom>
        </p:spPr>
        <p:txBody>
          <a:bodyPr anchor="b"/>
          <a:lstStyle>
            <a:lvl1pPr algn="ctr">
              <a:defRPr sz="6000"/>
            </a:lvl1pPr>
          </a:lstStyle>
          <a:p>
            <a:r>
              <a:rPr lang="en-GB"/>
              <a:t>Click to edit Master title style</a:t>
            </a:r>
            <a:endParaRPr lang="en-US"/>
          </a:p>
        </p:txBody>
      </p:sp>
      <p:sp>
        <p:nvSpPr>
          <p:cNvPr id="3" name="Subtitle 2">
            <a:extLst>
              <a:ext uri="{FF2B5EF4-FFF2-40B4-BE49-F238E27FC236}">
                <a16:creationId xmlns:a16="http://schemas.microsoft.com/office/drawing/2014/main" id="{F534FCA1-D7E4-A64A-B793-6901C347CA51}"/>
              </a:ext>
            </a:extLst>
          </p:cNvPr>
          <p:cNvSpPr>
            <a:spLocks noGrp="1"/>
          </p:cNvSpPr>
          <p:nvPr>
            <p:ph type="subTitle" idx="1"/>
          </p:nvPr>
        </p:nvSpPr>
        <p:spPr>
          <a:xfrm>
            <a:off x="1143000" y="3602038"/>
            <a:ext cx="6858000" cy="1655762"/>
          </a:xfrm>
          <a:prstGeom prst="rect">
            <a:avLst/>
          </a:prstGeo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US"/>
          </a:p>
        </p:txBody>
      </p:sp>
      <p:sp>
        <p:nvSpPr>
          <p:cNvPr id="4" name="Date Placeholder 3">
            <a:extLst>
              <a:ext uri="{FF2B5EF4-FFF2-40B4-BE49-F238E27FC236}">
                <a16:creationId xmlns:a16="http://schemas.microsoft.com/office/drawing/2014/main" id="{CDCEEFF4-2699-2845-91D9-D5A07A078814}"/>
              </a:ext>
            </a:extLst>
          </p:cNvPr>
          <p:cNvSpPr>
            <a:spLocks noGrp="1"/>
          </p:cNvSpPr>
          <p:nvPr>
            <p:ph type="dt" sz="half" idx="10"/>
          </p:nvPr>
        </p:nvSpPr>
        <p:spPr>
          <a:xfrm>
            <a:off x="628650" y="6356350"/>
            <a:ext cx="2057400" cy="365125"/>
          </a:xfrm>
          <a:prstGeom prst="rect">
            <a:avLst/>
          </a:prstGeom>
        </p:spPr>
        <p:txBody>
          <a:bodyPr/>
          <a:lstStyle/>
          <a:p>
            <a:fld id="{1F5A4D6D-2A90-B940-A687-1FDBE254A839}" type="datetimeFigureOut">
              <a:rPr lang="en-US" smtClean="0"/>
              <a:t>11/7/2022</a:t>
            </a:fld>
            <a:endParaRPr lang="en-US"/>
          </a:p>
        </p:txBody>
      </p:sp>
      <p:sp>
        <p:nvSpPr>
          <p:cNvPr id="5" name="Footer Placeholder 4">
            <a:extLst>
              <a:ext uri="{FF2B5EF4-FFF2-40B4-BE49-F238E27FC236}">
                <a16:creationId xmlns:a16="http://schemas.microsoft.com/office/drawing/2014/main" id="{C53D7AE9-B962-CC42-BA86-B1E5EDE333EB}"/>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3C947482-2CC9-0E4C-870E-8D35795D50A1}"/>
              </a:ext>
            </a:extLst>
          </p:cNvPr>
          <p:cNvSpPr>
            <a:spLocks noGrp="1"/>
          </p:cNvSpPr>
          <p:nvPr>
            <p:ph type="sldNum" sz="quarter" idx="12"/>
          </p:nvPr>
        </p:nvSpPr>
        <p:spPr>
          <a:xfrm>
            <a:off x="6457950" y="6356350"/>
            <a:ext cx="2057400" cy="365125"/>
          </a:xfrm>
          <a:prstGeom prst="rect">
            <a:avLst/>
          </a:prstGeom>
        </p:spPr>
        <p:txBody>
          <a:bodyPr/>
          <a:lstStyle/>
          <a:p>
            <a:fld id="{85D84EF2-5567-6742-81C4-5D950A690A30}" type="slidenum">
              <a:rPr lang="en-US" smtClean="0"/>
              <a:t>‹#›</a:t>
            </a:fld>
            <a:endParaRPr lang="en-US"/>
          </a:p>
        </p:txBody>
      </p:sp>
    </p:spTree>
    <p:extLst>
      <p:ext uri="{BB962C8B-B14F-4D97-AF65-F5344CB8AC3E}">
        <p14:creationId xmlns:p14="http://schemas.microsoft.com/office/powerpoint/2010/main" val="194104286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33.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4591516-56E3-FE49-AF8F-9F2EF75D8C77}"/>
              </a:ext>
            </a:extLst>
          </p:cNvPr>
          <p:cNvSpPr>
            <a:spLocks noGrp="1"/>
          </p:cNvSpPr>
          <p:nvPr>
            <p:ph type="title"/>
          </p:nvPr>
        </p:nvSpPr>
        <p:spPr>
          <a:xfrm>
            <a:off x="628650" y="365125"/>
            <a:ext cx="7886700" cy="1325563"/>
          </a:xfrm>
          <a:prstGeom prst="rect">
            <a:avLst/>
          </a:prstGeom>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F79EEC7E-522D-5245-80F4-6045A4C8C594}"/>
              </a:ext>
            </a:extLst>
          </p:cNvPr>
          <p:cNvSpPr>
            <a:spLocks noGrp="1"/>
          </p:cNvSpPr>
          <p:nvPr>
            <p:ph idx="1"/>
          </p:nvPr>
        </p:nvSpPr>
        <p:spPr>
          <a:xfrm>
            <a:off x="628650" y="1825625"/>
            <a:ext cx="7886700" cy="4351338"/>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A7853E28-50D1-DB40-925E-1865E073DFF8}"/>
              </a:ext>
            </a:extLst>
          </p:cNvPr>
          <p:cNvSpPr>
            <a:spLocks noGrp="1"/>
          </p:cNvSpPr>
          <p:nvPr>
            <p:ph type="dt" sz="half" idx="10"/>
          </p:nvPr>
        </p:nvSpPr>
        <p:spPr>
          <a:xfrm>
            <a:off x="628650" y="6356350"/>
            <a:ext cx="2057400" cy="365125"/>
          </a:xfrm>
          <a:prstGeom prst="rect">
            <a:avLst/>
          </a:prstGeom>
        </p:spPr>
        <p:txBody>
          <a:bodyPr/>
          <a:lstStyle/>
          <a:p>
            <a:fld id="{1F5A4D6D-2A90-B940-A687-1FDBE254A839}" type="datetimeFigureOut">
              <a:rPr lang="en-US" smtClean="0"/>
              <a:t>11/7/2022</a:t>
            </a:fld>
            <a:endParaRPr lang="en-US"/>
          </a:p>
        </p:txBody>
      </p:sp>
      <p:sp>
        <p:nvSpPr>
          <p:cNvPr id="5" name="Footer Placeholder 4">
            <a:extLst>
              <a:ext uri="{FF2B5EF4-FFF2-40B4-BE49-F238E27FC236}">
                <a16:creationId xmlns:a16="http://schemas.microsoft.com/office/drawing/2014/main" id="{F90EE0FC-C5EA-7B43-A0D8-933FEEC1E191}"/>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8689ED53-FDF6-FE4E-8218-A5DCCBEBF0E7}"/>
              </a:ext>
            </a:extLst>
          </p:cNvPr>
          <p:cNvSpPr>
            <a:spLocks noGrp="1"/>
          </p:cNvSpPr>
          <p:nvPr>
            <p:ph type="sldNum" sz="quarter" idx="12"/>
          </p:nvPr>
        </p:nvSpPr>
        <p:spPr>
          <a:xfrm>
            <a:off x="6457950" y="6356350"/>
            <a:ext cx="2057400" cy="365125"/>
          </a:xfrm>
          <a:prstGeom prst="rect">
            <a:avLst/>
          </a:prstGeom>
        </p:spPr>
        <p:txBody>
          <a:bodyPr/>
          <a:lstStyle/>
          <a:p>
            <a:fld id="{85D84EF2-5567-6742-81C4-5D950A690A30}" type="slidenum">
              <a:rPr lang="en-US" smtClean="0"/>
              <a:t>‹#›</a:t>
            </a:fld>
            <a:endParaRPr lang="en-US"/>
          </a:p>
        </p:txBody>
      </p:sp>
    </p:spTree>
    <p:extLst>
      <p:ext uri="{BB962C8B-B14F-4D97-AF65-F5344CB8AC3E}">
        <p14:creationId xmlns:p14="http://schemas.microsoft.com/office/powerpoint/2010/main" val="267777352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34.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1D149A6-312A-DE4B-B032-3C87D4A1F23A}"/>
              </a:ext>
            </a:extLst>
          </p:cNvPr>
          <p:cNvSpPr>
            <a:spLocks noGrp="1"/>
          </p:cNvSpPr>
          <p:nvPr>
            <p:ph type="title"/>
          </p:nvPr>
        </p:nvSpPr>
        <p:spPr>
          <a:xfrm>
            <a:off x="623888" y="1709738"/>
            <a:ext cx="7886700" cy="2852737"/>
          </a:xfrm>
          <a:prstGeom prst="rect">
            <a:avLst/>
          </a:prstGeom>
        </p:spPr>
        <p:txBody>
          <a:bodyPr anchor="b"/>
          <a:lstStyle>
            <a:lvl1pPr>
              <a:defRPr sz="6000"/>
            </a:lvl1pPr>
          </a:lstStyle>
          <a:p>
            <a:r>
              <a:rPr lang="en-GB"/>
              <a:t>Click to edit Master title style</a:t>
            </a:r>
            <a:endParaRPr lang="en-US"/>
          </a:p>
        </p:txBody>
      </p:sp>
      <p:sp>
        <p:nvSpPr>
          <p:cNvPr id="3" name="Text Placeholder 2">
            <a:extLst>
              <a:ext uri="{FF2B5EF4-FFF2-40B4-BE49-F238E27FC236}">
                <a16:creationId xmlns:a16="http://schemas.microsoft.com/office/drawing/2014/main" id="{CA53AC8F-1D8F-4045-BA5F-AC0745D4C40D}"/>
              </a:ext>
            </a:extLst>
          </p:cNvPr>
          <p:cNvSpPr>
            <a:spLocks noGrp="1"/>
          </p:cNvSpPr>
          <p:nvPr>
            <p:ph type="body" idx="1"/>
          </p:nvPr>
        </p:nvSpPr>
        <p:spPr>
          <a:xfrm>
            <a:off x="623888" y="4589463"/>
            <a:ext cx="7886700" cy="1500187"/>
          </a:xfrm>
          <a:prstGeom prst="rect">
            <a:avLst/>
          </a:prstGeo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GB"/>
              <a:t>Click to edit Master text styles</a:t>
            </a:r>
          </a:p>
        </p:txBody>
      </p:sp>
      <p:sp>
        <p:nvSpPr>
          <p:cNvPr id="4" name="Date Placeholder 3">
            <a:extLst>
              <a:ext uri="{FF2B5EF4-FFF2-40B4-BE49-F238E27FC236}">
                <a16:creationId xmlns:a16="http://schemas.microsoft.com/office/drawing/2014/main" id="{FB47A2DA-0D49-1243-97F3-8C33ED427BA1}"/>
              </a:ext>
            </a:extLst>
          </p:cNvPr>
          <p:cNvSpPr>
            <a:spLocks noGrp="1"/>
          </p:cNvSpPr>
          <p:nvPr>
            <p:ph type="dt" sz="half" idx="10"/>
          </p:nvPr>
        </p:nvSpPr>
        <p:spPr>
          <a:xfrm>
            <a:off x="628650" y="6356350"/>
            <a:ext cx="2057400" cy="365125"/>
          </a:xfrm>
          <a:prstGeom prst="rect">
            <a:avLst/>
          </a:prstGeom>
        </p:spPr>
        <p:txBody>
          <a:bodyPr/>
          <a:lstStyle/>
          <a:p>
            <a:fld id="{1F5A4D6D-2A90-B940-A687-1FDBE254A839}" type="datetimeFigureOut">
              <a:rPr lang="en-US" smtClean="0"/>
              <a:t>11/7/2022</a:t>
            </a:fld>
            <a:endParaRPr lang="en-US"/>
          </a:p>
        </p:txBody>
      </p:sp>
      <p:sp>
        <p:nvSpPr>
          <p:cNvPr id="5" name="Footer Placeholder 4">
            <a:extLst>
              <a:ext uri="{FF2B5EF4-FFF2-40B4-BE49-F238E27FC236}">
                <a16:creationId xmlns:a16="http://schemas.microsoft.com/office/drawing/2014/main" id="{333D2AB8-7709-F248-874B-15AF8A8F2F76}"/>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4E3051CA-2F1D-EF43-AB3E-970DE78ECA31}"/>
              </a:ext>
            </a:extLst>
          </p:cNvPr>
          <p:cNvSpPr>
            <a:spLocks noGrp="1"/>
          </p:cNvSpPr>
          <p:nvPr>
            <p:ph type="sldNum" sz="quarter" idx="12"/>
          </p:nvPr>
        </p:nvSpPr>
        <p:spPr>
          <a:xfrm>
            <a:off x="6457950" y="6356350"/>
            <a:ext cx="2057400" cy="365125"/>
          </a:xfrm>
          <a:prstGeom prst="rect">
            <a:avLst/>
          </a:prstGeom>
        </p:spPr>
        <p:txBody>
          <a:bodyPr/>
          <a:lstStyle/>
          <a:p>
            <a:fld id="{85D84EF2-5567-6742-81C4-5D950A690A30}" type="slidenum">
              <a:rPr lang="en-US" smtClean="0"/>
              <a:t>‹#›</a:t>
            </a:fld>
            <a:endParaRPr lang="en-US"/>
          </a:p>
        </p:txBody>
      </p:sp>
    </p:spTree>
    <p:extLst>
      <p:ext uri="{BB962C8B-B14F-4D97-AF65-F5344CB8AC3E}">
        <p14:creationId xmlns:p14="http://schemas.microsoft.com/office/powerpoint/2010/main" val="260803302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35.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6FCC5C1-CEEC-A54F-8061-670B3716BCF7}"/>
              </a:ext>
            </a:extLst>
          </p:cNvPr>
          <p:cNvSpPr>
            <a:spLocks noGrp="1"/>
          </p:cNvSpPr>
          <p:nvPr>
            <p:ph type="title"/>
          </p:nvPr>
        </p:nvSpPr>
        <p:spPr>
          <a:xfrm>
            <a:off x="628650" y="365125"/>
            <a:ext cx="7886700" cy="1325563"/>
          </a:xfrm>
          <a:prstGeom prst="rect">
            <a:avLst/>
          </a:prstGeom>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8446779F-F147-C642-A601-EB30995A307B}"/>
              </a:ext>
            </a:extLst>
          </p:cNvPr>
          <p:cNvSpPr>
            <a:spLocks noGrp="1"/>
          </p:cNvSpPr>
          <p:nvPr>
            <p:ph sz="half" idx="1"/>
          </p:nvPr>
        </p:nvSpPr>
        <p:spPr>
          <a:xfrm>
            <a:off x="628650" y="1825625"/>
            <a:ext cx="3867150" cy="4351338"/>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Content Placeholder 3">
            <a:extLst>
              <a:ext uri="{FF2B5EF4-FFF2-40B4-BE49-F238E27FC236}">
                <a16:creationId xmlns:a16="http://schemas.microsoft.com/office/drawing/2014/main" id="{B5339AF6-4ECF-C940-B2CD-54C3A848183F}"/>
              </a:ext>
            </a:extLst>
          </p:cNvPr>
          <p:cNvSpPr>
            <a:spLocks noGrp="1"/>
          </p:cNvSpPr>
          <p:nvPr>
            <p:ph sz="half" idx="2"/>
          </p:nvPr>
        </p:nvSpPr>
        <p:spPr>
          <a:xfrm>
            <a:off x="4648200" y="1825625"/>
            <a:ext cx="3867150" cy="4351338"/>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Date Placeholder 4">
            <a:extLst>
              <a:ext uri="{FF2B5EF4-FFF2-40B4-BE49-F238E27FC236}">
                <a16:creationId xmlns:a16="http://schemas.microsoft.com/office/drawing/2014/main" id="{BEC2FBBA-1744-7C44-BDC5-5E40FC4E7242}"/>
              </a:ext>
            </a:extLst>
          </p:cNvPr>
          <p:cNvSpPr>
            <a:spLocks noGrp="1"/>
          </p:cNvSpPr>
          <p:nvPr>
            <p:ph type="dt" sz="half" idx="10"/>
          </p:nvPr>
        </p:nvSpPr>
        <p:spPr>
          <a:xfrm>
            <a:off x="628650" y="6356350"/>
            <a:ext cx="2057400" cy="365125"/>
          </a:xfrm>
          <a:prstGeom prst="rect">
            <a:avLst/>
          </a:prstGeom>
        </p:spPr>
        <p:txBody>
          <a:bodyPr/>
          <a:lstStyle/>
          <a:p>
            <a:fld id="{1F5A4D6D-2A90-B940-A687-1FDBE254A839}" type="datetimeFigureOut">
              <a:rPr lang="en-US" smtClean="0"/>
              <a:t>11/7/2022</a:t>
            </a:fld>
            <a:endParaRPr lang="en-US"/>
          </a:p>
        </p:txBody>
      </p:sp>
      <p:sp>
        <p:nvSpPr>
          <p:cNvPr id="6" name="Footer Placeholder 5">
            <a:extLst>
              <a:ext uri="{FF2B5EF4-FFF2-40B4-BE49-F238E27FC236}">
                <a16:creationId xmlns:a16="http://schemas.microsoft.com/office/drawing/2014/main" id="{E74CE875-541F-134E-8E16-39C7587211C1}"/>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9E3B6349-EA0A-2142-8CEF-E85D325A4907}"/>
              </a:ext>
            </a:extLst>
          </p:cNvPr>
          <p:cNvSpPr>
            <a:spLocks noGrp="1"/>
          </p:cNvSpPr>
          <p:nvPr>
            <p:ph type="sldNum" sz="quarter" idx="12"/>
          </p:nvPr>
        </p:nvSpPr>
        <p:spPr>
          <a:xfrm>
            <a:off x="6457950" y="6356350"/>
            <a:ext cx="2057400" cy="365125"/>
          </a:xfrm>
          <a:prstGeom prst="rect">
            <a:avLst/>
          </a:prstGeom>
        </p:spPr>
        <p:txBody>
          <a:bodyPr/>
          <a:lstStyle/>
          <a:p>
            <a:fld id="{85D84EF2-5567-6742-81C4-5D950A690A30}" type="slidenum">
              <a:rPr lang="en-US" smtClean="0"/>
              <a:t>‹#›</a:t>
            </a:fld>
            <a:endParaRPr lang="en-US"/>
          </a:p>
        </p:txBody>
      </p:sp>
    </p:spTree>
    <p:extLst>
      <p:ext uri="{BB962C8B-B14F-4D97-AF65-F5344CB8AC3E}">
        <p14:creationId xmlns:p14="http://schemas.microsoft.com/office/powerpoint/2010/main" val="379445822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36.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9C4223D-B3AF-FC43-8E2C-CD1AAF8624D6}"/>
              </a:ext>
            </a:extLst>
          </p:cNvPr>
          <p:cNvSpPr>
            <a:spLocks noGrp="1"/>
          </p:cNvSpPr>
          <p:nvPr>
            <p:ph type="title"/>
          </p:nvPr>
        </p:nvSpPr>
        <p:spPr>
          <a:xfrm>
            <a:off x="630238" y="365125"/>
            <a:ext cx="7886700" cy="1325563"/>
          </a:xfrm>
          <a:prstGeom prst="rect">
            <a:avLst/>
          </a:prstGeom>
        </p:spPr>
        <p:txBody>
          <a:bodyPr/>
          <a:lstStyle/>
          <a:p>
            <a:r>
              <a:rPr lang="en-GB"/>
              <a:t>Click to edit Master title style</a:t>
            </a:r>
            <a:endParaRPr lang="en-US"/>
          </a:p>
        </p:txBody>
      </p:sp>
      <p:sp>
        <p:nvSpPr>
          <p:cNvPr id="3" name="Text Placeholder 2">
            <a:extLst>
              <a:ext uri="{FF2B5EF4-FFF2-40B4-BE49-F238E27FC236}">
                <a16:creationId xmlns:a16="http://schemas.microsoft.com/office/drawing/2014/main" id="{FABF013F-2912-624D-8195-A67E13901835}"/>
              </a:ext>
            </a:extLst>
          </p:cNvPr>
          <p:cNvSpPr>
            <a:spLocks noGrp="1"/>
          </p:cNvSpPr>
          <p:nvPr>
            <p:ph type="body" idx="1"/>
          </p:nvPr>
        </p:nvSpPr>
        <p:spPr>
          <a:xfrm>
            <a:off x="630238" y="1681163"/>
            <a:ext cx="3868737" cy="823912"/>
          </a:xfrm>
          <a:prstGeom prst="rect">
            <a:avLst/>
          </a:prstGeo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a:extLst>
              <a:ext uri="{FF2B5EF4-FFF2-40B4-BE49-F238E27FC236}">
                <a16:creationId xmlns:a16="http://schemas.microsoft.com/office/drawing/2014/main" id="{C03456B4-6048-6640-9D7D-42EA2A6DDEC9}"/>
              </a:ext>
            </a:extLst>
          </p:cNvPr>
          <p:cNvSpPr>
            <a:spLocks noGrp="1"/>
          </p:cNvSpPr>
          <p:nvPr>
            <p:ph sz="half" idx="2"/>
          </p:nvPr>
        </p:nvSpPr>
        <p:spPr>
          <a:xfrm>
            <a:off x="630238" y="2505075"/>
            <a:ext cx="3868737" cy="3684588"/>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Text Placeholder 4">
            <a:extLst>
              <a:ext uri="{FF2B5EF4-FFF2-40B4-BE49-F238E27FC236}">
                <a16:creationId xmlns:a16="http://schemas.microsoft.com/office/drawing/2014/main" id="{F37129F5-4B35-4648-9238-99F17302CF51}"/>
              </a:ext>
            </a:extLst>
          </p:cNvPr>
          <p:cNvSpPr>
            <a:spLocks noGrp="1"/>
          </p:cNvSpPr>
          <p:nvPr>
            <p:ph type="body" sz="quarter" idx="3"/>
          </p:nvPr>
        </p:nvSpPr>
        <p:spPr>
          <a:xfrm>
            <a:off x="4629150" y="1681163"/>
            <a:ext cx="3887788" cy="823912"/>
          </a:xfrm>
          <a:prstGeom prst="rect">
            <a:avLst/>
          </a:prstGeo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a:extLst>
              <a:ext uri="{FF2B5EF4-FFF2-40B4-BE49-F238E27FC236}">
                <a16:creationId xmlns:a16="http://schemas.microsoft.com/office/drawing/2014/main" id="{B76AB2B2-2AF7-4E41-BF6E-38905C051B67}"/>
              </a:ext>
            </a:extLst>
          </p:cNvPr>
          <p:cNvSpPr>
            <a:spLocks noGrp="1"/>
          </p:cNvSpPr>
          <p:nvPr>
            <p:ph sz="quarter" idx="4"/>
          </p:nvPr>
        </p:nvSpPr>
        <p:spPr>
          <a:xfrm>
            <a:off x="4629150" y="2505075"/>
            <a:ext cx="3887788" cy="3684588"/>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7" name="Date Placeholder 6">
            <a:extLst>
              <a:ext uri="{FF2B5EF4-FFF2-40B4-BE49-F238E27FC236}">
                <a16:creationId xmlns:a16="http://schemas.microsoft.com/office/drawing/2014/main" id="{771B7545-C2A4-3C49-AFF2-44FB003DC615}"/>
              </a:ext>
            </a:extLst>
          </p:cNvPr>
          <p:cNvSpPr>
            <a:spLocks noGrp="1"/>
          </p:cNvSpPr>
          <p:nvPr>
            <p:ph type="dt" sz="half" idx="10"/>
          </p:nvPr>
        </p:nvSpPr>
        <p:spPr>
          <a:xfrm>
            <a:off x="628650" y="6356350"/>
            <a:ext cx="2057400" cy="365125"/>
          </a:xfrm>
          <a:prstGeom prst="rect">
            <a:avLst/>
          </a:prstGeom>
        </p:spPr>
        <p:txBody>
          <a:bodyPr/>
          <a:lstStyle/>
          <a:p>
            <a:fld id="{1F5A4D6D-2A90-B940-A687-1FDBE254A839}" type="datetimeFigureOut">
              <a:rPr lang="en-US" smtClean="0"/>
              <a:t>11/7/2022</a:t>
            </a:fld>
            <a:endParaRPr lang="en-US"/>
          </a:p>
        </p:txBody>
      </p:sp>
      <p:sp>
        <p:nvSpPr>
          <p:cNvPr id="8" name="Footer Placeholder 7">
            <a:extLst>
              <a:ext uri="{FF2B5EF4-FFF2-40B4-BE49-F238E27FC236}">
                <a16:creationId xmlns:a16="http://schemas.microsoft.com/office/drawing/2014/main" id="{266D25BF-5E79-9048-9C82-AFCE84DEAF99}"/>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9" name="Slide Number Placeholder 8">
            <a:extLst>
              <a:ext uri="{FF2B5EF4-FFF2-40B4-BE49-F238E27FC236}">
                <a16:creationId xmlns:a16="http://schemas.microsoft.com/office/drawing/2014/main" id="{9991EC22-A66B-F44B-96E5-15E164D9B6C4}"/>
              </a:ext>
            </a:extLst>
          </p:cNvPr>
          <p:cNvSpPr>
            <a:spLocks noGrp="1"/>
          </p:cNvSpPr>
          <p:nvPr>
            <p:ph type="sldNum" sz="quarter" idx="12"/>
          </p:nvPr>
        </p:nvSpPr>
        <p:spPr>
          <a:xfrm>
            <a:off x="6457950" y="6356350"/>
            <a:ext cx="2057400" cy="365125"/>
          </a:xfrm>
          <a:prstGeom prst="rect">
            <a:avLst/>
          </a:prstGeom>
        </p:spPr>
        <p:txBody>
          <a:bodyPr/>
          <a:lstStyle/>
          <a:p>
            <a:fld id="{85D84EF2-5567-6742-81C4-5D950A690A30}" type="slidenum">
              <a:rPr lang="en-US" smtClean="0"/>
              <a:t>‹#›</a:t>
            </a:fld>
            <a:endParaRPr lang="en-US"/>
          </a:p>
        </p:txBody>
      </p:sp>
    </p:spTree>
    <p:extLst>
      <p:ext uri="{BB962C8B-B14F-4D97-AF65-F5344CB8AC3E}">
        <p14:creationId xmlns:p14="http://schemas.microsoft.com/office/powerpoint/2010/main" val="411201771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37.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06FC50D-4F82-6D41-B29B-7D5BFC9BC88F}"/>
              </a:ext>
            </a:extLst>
          </p:cNvPr>
          <p:cNvSpPr>
            <a:spLocks noGrp="1"/>
          </p:cNvSpPr>
          <p:nvPr>
            <p:ph type="title"/>
          </p:nvPr>
        </p:nvSpPr>
        <p:spPr>
          <a:xfrm>
            <a:off x="628650" y="365125"/>
            <a:ext cx="7886700" cy="1325563"/>
          </a:xfrm>
          <a:prstGeom prst="rect">
            <a:avLst/>
          </a:prstGeom>
        </p:spPr>
        <p:txBody>
          <a:bodyPr/>
          <a:lstStyle/>
          <a:p>
            <a:r>
              <a:rPr lang="en-GB"/>
              <a:t>Click to edit Master title style</a:t>
            </a:r>
            <a:endParaRPr lang="en-US"/>
          </a:p>
        </p:txBody>
      </p:sp>
      <p:sp>
        <p:nvSpPr>
          <p:cNvPr id="3" name="Date Placeholder 2">
            <a:extLst>
              <a:ext uri="{FF2B5EF4-FFF2-40B4-BE49-F238E27FC236}">
                <a16:creationId xmlns:a16="http://schemas.microsoft.com/office/drawing/2014/main" id="{1C24865E-E560-0B4E-9395-474CD6DBF7E8}"/>
              </a:ext>
            </a:extLst>
          </p:cNvPr>
          <p:cNvSpPr>
            <a:spLocks noGrp="1"/>
          </p:cNvSpPr>
          <p:nvPr>
            <p:ph type="dt" sz="half" idx="10"/>
          </p:nvPr>
        </p:nvSpPr>
        <p:spPr>
          <a:xfrm>
            <a:off x="628650" y="6356350"/>
            <a:ext cx="2057400" cy="365125"/>
          </a:xfrm>
          <a:prstGeom prst="rect">
            <a:avLst/>
          </a:prstGeom>
        </p:spPr>
        <p:txBody>
          <a:bodyPr/>
          <a:lstStyle/>
          <a:p>
            <a:fld id="{1F5A4D6D-2A90-B940-A687-1FDBE254A839}" type="datetimeFigureOut">
              <a:rPr lang="en-US" smtClean="0"/>
              <a:t>11/7/2022</a:t>
            </a:fld>
            <a:endParaRPr lang="en-US"/>
          </a:p>
        </p:txBody>
      </p:sp>
      <p:sp>
        <p:nvSpPr>
          <p:cNvPr id="4" name="Footer Placeholder 3">
            <a:extLst>
              <a:ext uri="{FF2B5EF4-FFF2-40B4-BE49-F238E27FC236}">
                <a16:creationId xmlns:a16="http://schemas.microsoft.com/office/drawing/2014/main" id="{CDD83FAC-4B1F-7341-B306-E3666ACF0B1E}"/>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5" name="Slide Number Placeholder 4">
            <a:extLst>
              <a:ext uri="{FF2B5EF4-FFF2-40B4-BE49-F238E27FC236}">
                <a16:creationId xmlns:a16="http://schemas.microsoft.com/office/drawing/2014/main" id="{7EE7A9CF-F8E0-444E-872B-29AF2503BE44}"/>
              </a:ext>
            </a:extLst>
          </p:cNvPr>
          <p:cNvSpPr>
            <a:spLocks noGrp="1"/>
          </p:cNvSpPr>
          <p:nvPr>
            <p:ph type="sldNum" sz="quarter" idx="12"/>
          </p:nvPr>
        </p:nvSpPr>
        <p:spPr>
          <a:xfrm>
            <a:off x="6457950" y="6356350"/>
            <a:ext cx="2057400" cy="365125"/>
          </a:xfrm>
          <a:prstGeom prst="rect">
            <a:avLst/>
          </a:prstGeom>
        </p:spPr>
        <p:txBody>
          <a:bodyPr/>
          <a:lstStyle/>
          <a:p>
            <a:fld id="{85D84EF2-5567-6742-81C4-5D950A690A30}" type="slidenum">
              <a:rPr lang="en-US" smtClean="0"/>
              <a:t>‹#›</a:t>
            </a:fld>
            <a:endParaRPr lang="en-US"/>
          </a:p>
        </p:txBody>
      </p:sp>
    </p:spTree>
    <p:extLst>
      <p:ext uri="{BB962C8B-B14F-4D97-AF65-F5344CB8AC3E}">
        <p14:creationId xmlns:p14="http://schemas.microsoft.com/office/powerpoint/2010/main" val="193174890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38.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BEE6DEFC-6AE7-8546-81B6-A8985717AB27}"/>
              </a:ext>
            </a:extLst>
          </p:cNvPr>
          <p:cNvSpPr>
            <a:spLocks noGrp="1"/>
          </p:cNvSpPr>
          <p:nvPr>
            <p:ph type="dt" sz="half" idx="10"/>
          </p:nvPr>
        </p:nvSpPr>
        <p:spPr>
          <a:xfrm>
            <a:off x="628650" y="6356350"/>
            <a:ext cx="2057400" cy="365125"/>
          </a:xfrm>
          <a:prstGeom prst="rect">
            <a:avLst/>
          </a:prstGeom>
        </p:spPr>
        <p:txBody>
          <a:bodyPr/>
          <a:lstStyle/>
          <a:p>
            <a:fld id="{1F5A4D6D-2A90-B940-A687-1FDBE254A839}" type="datetimeFigureOut">
              <a:rPr lang="en-US" smtClean="0"/>
              <a:t>11/7/2022</a:t>
            </a:fld>
            <a:endParaRPr lang="en-US"/>
          </a:p>
        </p:txBody>
      </p:sp>
      <p:sp>
        <p:nvSpPr>
          <p:cNvPr id="3" name="Footer Placeholder 2">
            <a:extLst>
              <a:ext uri="{FF2B5EF4-FFF2-40B4-BE49-F238E27FC236}">
                <a16:creationId xmlns:a16="http://schemas.microsoft.com/office/drawing/2014/main" id="{D023E71D-C4D2-684F-A864-9E8A10CACB4F}"/>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4" name="Slide Number Placeholder 3">
            <a:extLst>
              <a:ext uri="{FF2B5EF4-FFF2-40B4-BE49-F238E27FC236}">
                <a16:creationId xmlns:a16="http://schemas.microsoft.com/office/drawing/2014/main" id="{3FE9DACB-F630-B743-96E9-3C02225BD9C4}"/>
              </a:ext>
            </a:extLst>
          </p:cNvPr>
          <p:cNvSpPr>
            <a:spLocks noGrp="1"/>
          </p:cNvSpPr>
          <p:nvPr>
            <p:ph type="sldNum" sz="quarter" idx="12"/>
          </p:nvPr>
        </p:nvSpPr>
        <p:spPr>
          <a:xfrm>
            <a:off x="6457950" y="6356350"/>
            <a:ext cx="2057400" cy="365125"/>
          </a:xfrm>
          <a:prstGeom prst="rect">
            <a:avLst/>
          </a:prstGeom>
        </p:spPr>
        <p:txBody>
          <a:bodyPr/>
          <a:lstStyle/>
          <a:p>
            <a:fld id="{85D84EF2-5567-6742-81C4-5D950A690A30}" type="slidenum">
              <a:rPr lang="en-US" smtClean="0"/>
              <a:t>‹#›</a:t>
            </a:fld>
            <a:endParaRPr lang="en-US"/>
          </a:p>
        </p:txBody>
      </p:sp>
    </p:spTree>
    <p:extLst>
      <p:ext uri="{BB962C8B-B14F-4D97-AF65-F5344CB8AC3E}">
        <p14:creationId xmlns:p14="http://schemas.microsoft.com/office/powerpoint/2010/main" val="189394767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39.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DB2CFC4-E0FF-CD48-BF1D-8282D552AB9A}"/>
              </a:ext>
            </a:extLst>
          </p:cNvPr>
          <p:cNvSpPr>
            <a:spLocks noGrp="1"/>
          </p:cNvSpPr>
          <p:nvPr>
            <p:ph type="title"/>
          </p:nvPr>
        </p:nvSpPr>
        <p:spPr>
          <a:xfrm>
            <a:off x="630238" y="457200"/>
            <a:ext cx="2949575" cy="1600200"/>
          </a:xfrm>
          <a:prstGeom prst="rect">
            <a:avLst/>
          </a:prstGeom>
        </p:spPr>
        <p:txBody>
          <a:bodyPr anchor="b"/>
          <a:lstStyle>
            <a:lvl1pPr>
              <a:defRPr sz="3200"/>
            </a:lvl1pPr>
          </a:lstStyle>
          <a:p>
            <a:r>
              <a:rPr lang="en-GB"/>
              <a:t>Click to edit Master title style</a:t>
            </a:r>
            <a:endParaRPr lang="en-US"/>
          </a:p>
        </p:txBody>
      </p:sp>
      <p:sp>
        <p:nvSpPr>
          <p:cNvPr id="3" name="Content Placeholder 2">
            <a:extLst>
              <a:ext uri="{FF2B5EF4-FFF2-40B4-BE49-F238E27FC236}">
                <a16:creationId xmlns:a16="http://schemas.microsoft.com/office/drawing/2014/main" id="{3795B17B-9BE6-EB49-B5FB-C098D6C43A30}"/>
              </a:ext>
            </a:extLst>
          </p:cNvPr>
          <p:cNvSpPr>
            <a:spLocks noGrp="1"/>
          </p:cNvSpPr>
          <p:nvPr>
            <p:ph idx="1"/>
          </p:nvPr>
        </p:nvSpPr>
        <p:spPr>
          <a:xfrm>
            <a:off x="3887788" y="987425"/>
            <a:ext cx="4629150" cy="4873625"/>
          </a:xfrm>
          <a:prstGeom prst="rect">
            <a:avLst/>
          </a:prstGeo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Text Placeholder 3">
            <a:extLst>
              <a:ext uri="{FF2B5EF4-FFF2-40B4-BE49-F238E27FC236}">
                <a16:creationId xmlns:a16="http://schemas.microsoft.com/office/drawing/2014/main" id="{33FB7D76-9210-8F49-9A78-8747A6504ADF}"/>
              </a:ext>
            </a:extLst>
          </p:cNvPr>
          <p:cNvSpPr>
            <a:spLocks noGrp="1"/>
          </p:cNvSpPr>
          <p:nvPr>
            <p:ph type="body" sz="half" idx="2"/>
          </p:nvPr>
        </p:nvSpPr>
        <p:spPr>
          <a:xfrm>
            <a:off x="630238" y="2057400"/>
            <a:ext cx="2949575" cy="3811588"/>
          </a:xfrm>
          <a:prstGeom prst="rect">
            <a:avLst/>
          </a:prstGeo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E375A7EF-7E39-2F4E-9A2D-6C0F4CDC5A09}"/>
              </a:ext>
            </a:extLst>
          </p:cNvPr>
          <p:cNvSpPr>
            <a:spLocks noGrp="1"/>
          </p:cNvSpPr>
          <p:nvPr>
            <p:ph type="dt" sz="half" idx="10"/>
          </p:nvPr>
        </p:nvSpPr>
        <p:spPr>
          <a:xfrm>
            <a:off x="628650" y="6356350"/>
            <a:ext cx="2057400" cy="365125"/>
          </a:xfrm>
          <a:prstGeom prst="rect">
            <a:avLst/>
          </a:prstGeom>
        </p:spPr>
        <p:txBody>
          <a:bodyPr/>
          <a:lstStyle/>
          <a:p>
            <a:fld id="{1F5A4D6D-2A90-B940-A687-1FDBE254A839}" type="datetimeFigureOut">
              <a:rPr lang="en-US" smtClean="0"/>
              <a:t>11/7/2022</a:t>
            </a:fld>
            <a:endParaRPr lang="en-US"/>
          </a:p>
        </p:txBody>
      </p:sp>
      <p:sp>
        <p:nvSpPr>
          <p:cNvPr id="6" name="Footer Placeholder 5">
            <a:extLst>
              <a:ext uri="{FF2B5EF4-FFF2-40B4-BE49-F238E27FC236}">
                <a16:creationId xmlns:a16="http://schemas.microsoft.com/office/drawing/2014/main" id="{C534F60D-F04A-8F46-8F4B-C293A3F22BFA}"/>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B0DBFFEF-7F5C-3E4A-AEBA-AE008AE7FBAE}"/>
              </a:ext>
            </a:extLst>
          </p:cNvPr>
          <p:cNvSpPr>
            <a:spLocks noGrp="1"/>
          </p:cNvSpPr>
          <p:nvPr>
            <p:ph type="sldNum" sz="quarter" idx="12"/>
          </p:nvPr>
        </p:nvSpPr>
        <p:spPr>
          <a:xfrm>
            <a:off x="6457950" y="6356350"/>
            <a:ext cx="2057400" cy="365125"/>
          </a:xfrm>
          <a:prstGeom prst="rect">
            <a:avLst/>
          </a:prstGeom>
        </p:spPr>
        <p:txBody>
          <a:bodyPr/>
          <a:lstStyle/>
          <a:p>
            <a:fld id="{85D84EF2-5567-6742-81C4-5D950A690A30}" type="slidenum">
              <a:rPr lang="en-US" smtClean="0"/>
              <a:t>‹#›</a:t>
            </a:fld>
            <a:endParaRPr lang="en-US"/>
          </a:p>
        </p:txBody>
      </p:sp>
    </p:spTree>
    <p:extLst>
      <p:ext uri="{BB962C8B-B14F-4D97-AF65-F5344CB8AC3E}">
        <p14:creationId xmlns:p14="http://schemas.microsoft.com/office/powerpoint/2010/main" val="158326541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40.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7D254E5-EC60-7642-89FC-E0005F24DF7F}"/>
              </a:ext>
            </a:extLst>
          </p:cNvPr>
          <p:cNvSpPr>
            <a:spLocks noGrp="1"/>
          </p:cNvSpPr>
          <p:nvPr>
            <p:ph type="title"/>
          </p:nvPr>
        </p:nvSpPr>
        <p:spPr>
          <a:xfrm>
            <a:off x="630238" y="457200"/>
            <a:ext cx="2949575" cy="1600200"/>
          </a:xfrm>
          <a:prstGeom prst="rect">
            <a:avLst/>
          </a:prstGeom>
        </p:spPr>
        <p:txBody>
          <a:bodyPr anchor="b"/>
          <a:lstStyle>
            <a:lvl1pPr>
              <a:defRPr sz="3200"/>
            </a:lvl1pPr>
          </a:lstStyle>
          <a:p>
            <a:r>
              <a:rPr lang="en-GB"/>
              <a:t>Click to edit Master title style</a:t>
            </a:r>
            <a:endParaRPr lang="en-US"/>
          </a:p>
        </p:txBody>
      </p:sp>
      <p:sp>
        <p:nvSpPr>
          <p:cNvPr id="3" name="Picture Placeholder 2">
            <a:extLst>
              <a:ext uri="{FF2B5EF4-FFF2-40B4-BE49-F238E27FC236}">
                <a16:creationId xmlns:a16="http://schemas.microsoft.com/office/drawing/2014/main" id="{396ABA9B-C852-BD4C-8EBB-DCA38ABAFB73}"/>
              </a:ext>
            </a:extLst>
          </p:cNvPr>
          <p:cNvSpPr>
            <a:spLocks noGrp="1"/>
          </p:cNvSpPr>
          <p:nvPr>
            <p:ph type="pic" idx="1"/>
          </p:nvPr>
        </p:nvSpPr>
        <p:spPr>
          <a:xfrm>
            <a:off x="3887788" y="987425"/>
            <a:ext cx="4629150" cy="4873625"/>
          </a:xfrm>
          <a:prstGeom prst="rect">
            <a:avLst/>
          </a:prstGeo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a:extLst>
              <a:ext uri="{FF2B5EF4-FFF2-40B4-BE49-F238E27FC236}">
                <a16:creationId xmlns:a16="http://schemas.microsoft.com/office/drawing/2014/main" id="{1A052852-941B-934D-8B59-88371343E638}"/>
              </a:ext>
            </a:extLst>
          </p:cNvPr>
          <p:cNvSpPr>
            <a:spLocks noGrp="1"/>
          </p:cNvSpPr>
          <p:nvPr>
            <p:ph type="body" sz="half" idx="2"/>
          </p:nvPr>
        </p:nvSpPr>
        <p:spPr>
          <a:xfrm>
            <a:off x="630238" y="2057400"/>
            <a:ext cx="2949575" cy="3811588"/>
          </a:xfrm>
          <a:prstGeom prst="rect">
            <a:avLst/>
          </a:prstGeo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CE4B2328-0A43-4342-A653-438448402ABA}"/>
              </a:ext>
            </a:extLst>
          </p:cNvPr>
          <p:cNvSpPr>
            <a:spLocks noGrp="1"/>
          </p:cNvSpPr>
          <p:nvPr>
            <p:ph type="dt" sz="half" idx="10"/>
          </p:nvPr>
        </p:nvSpPr>
        <p:spPr>
          <a:xfrm>
            <a:off x="628650" y="6356350"/>
            <a:ext cx="2057400" cy="365125"/>
          </a:xfrm>
          <a:prstGeom prst="rect">
            <a:avLst/>
          </a:prstGeom>
        </p:spPr>
        <p:txBody>
          <a:bodyPr/>
          <a:lstStyle/>
          <a:p>
            <a:fld id="{1F5A4D6D-2A90-B940-A687-1FDBE254A839}" type="datetimeFigureOut">
              <a:rPr lang="en-US" smtClean="0"/>
              <a:t>11/7/2022</a:t>
            </a:fld>
            <a:endParaRPr lang="en-US"/>
          </a:p>
        </p:txBody>
      </p:sp>
      <p:sp>
        <p:nvSpPr>
          <p:cNvPr id="6" name="Footer Placeholder 5">
            <a:extLst>
              <a:ext uri="{FF2B5EF4-FFF2-40B4-BE49-F238E27FC236}">
                <a16:creationId xmlns:a16="http://schemas.microsoft.com/office/drawing/2014/main" id="{0964BB61-D3D6-F54F-B677-477ED6253E55}"/>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61DC3A9F-519B-324E-8B37-F8E2A6208684}"/>
              </a:ext>
            </a:extLst>
          </p:cNvPr>
          <p:cNvSpPr>
            <a:spLocks noGrp="1"/>
          </p:cNvSpPr>
          <p:nvPr>
            <p:ph type="sldNum" sz="quarter" idx="12"/>
          </p:nvPr>
        </p:nvSpPr>
        <p:spPr>
          <a:xfrm>
            <a:off x="6457950" y="6356350"/>
            <a:ext cx="2057400" cy="365125"/>
          </a:xfrm>
          <a:prstGeom prst="rect">
            <a:avLst/>
          </a:prstGeom>
        </p:spPr>
        <p:txBody>
          <a:bodyPr/>
          <a:lstStyle/>
          <a:p>
            <a:fld id="{85D84EF2-5567-6742-81C4-5D950A690A30}" type="slidenum">
              <a:rPr lang="en-US" smtClean="0"/>
              <a:t>‹#›</a:t>
            </a:fld>
            <a:endParaRPr lang="en-US"/>
          </a:p>
        </p:txBody>
      </p:sp>
    </p:spTree>
    <p:extLst>
      <p:ext uri="{BB962C8B-B14F-4D97-AF65-F5344CB8AC3E}">
        <p14:creationId xmlns:p14="http://schemas.microsoft.com/office/powerpoint/2010/main" val="267203595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41.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42CF624-42BE-7644-90FA-098E6BC22AEA}"/>
              </a:ext>
            </a:extLst>
          </p:cNvPr>
          <p:cNvSpPr>
            <a:spLocks noGrp="1"/>
          </p:cNvSpPr>
          <p:nvPr>
            <p:ph type="title"/>
          </p:nvPr>
        </p:nvSpPr>
        <p:spPr>
          <a:xfrm>
            <a:off x="628650" y="365125"/>
            <a:ext cx="7886700" cy="1325563"/>
          </a:xfrm>
          <a:prstGeom prst="rect">
            <a:avLst/>
          </a:prstGeom>
        </p:spPr>
        <p:txBody>
          <a:bodyPr/>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EE3350E3-FA89-4446-9F4F-2DDCB0D72468}"/>
              </a:ext>
            </a:extLst>
          </p:cNvPr>
          <p:cNvSpPr>
            <a:spLocks noGrp="1"/>
          </p:cNvSpPr>
          <p:nvPr>
            <p:ph type="body" orient="vert" idx="1"/>
          </p:nvPr>
        </p:nvSpPr>
        <p:spPr>
          <a:xfrm>
            <a:off x="628650" y="1825625"/>
            <a:ext cx="7886700" cy="4351338"/>
          </a:xfrm>
          <a:prstGeom prst="rect">
            <a:avLst/>
          </a:prstGeo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94560375-BEC7-464A-8FED-420C1DCCF567}"/>
              </a:ext>
            </a:extLst>
          </p:cNvPr>
          <p:cNvSpPr>
            <a:spLocks noGrp="1"/>
          </p:cNvSpPr>
          <p:nvPr>
            <p:ph type="dt" sz="half" idx="10"/>
          </p:nvPr>
        </p:nvSpPr>
        <p:spPr>
          <a:xfrm>
            <a:off x="628650" y="6356350"/>
            <a:ext cx="2057400" cy="365125"/>
          </a:xfrm>
          <a:prstGeom prst="rect">
            <a:avLst/>
          </a:prstGeom>
        </p:spPr>
        <p:txBody>
          <a:bodyPr/>
          <a:lstStyle/>
          <a:p>
            <a:fld id="{1F5A4D6D-2A90-B940-A687-1FDBE254A839}" type="datetimeFigureOut">
              <a:rPr lang="en-US" smtClean="0"/>
              <a:t>11/7/2022</a:t>
            </a:fld>
            <a:endParaRPr lang="en-US"/>
          </a:p>
        </p:txBody>
      </p:sp>
      <p:sp>
        <p:nvSpPr>
          <p:cNvPr id="5" name="Footer Placeholder 4">
            <a:extLst>
              <a:ext uri="{FF2B5EF4-FFF2-40B4-BE49-F238E27FC236}">
                <a16:creationId xmlns:a16="http://schemas.microsoft.com/office/drawing/2014/main" id="{5749956A-D1B6-2141-8227-E96F8757319D}"/>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721AFAD8-75E0-E74B-8E53-F8DAA76AF129}"/>
              </a:ext>
            </a:extLst>
          </p:cNvPr>
          <p:cNvSpPr>
            <a:spLocks noGrp="1"/>
          </p:cNvSpPr>
          <p:nvPr>
            <p:ph type="sldNum" sz="quarter" idx="12"/>
          </p:nvPr>
        </p:nvSpPr>
        <p:spPr>
          <a:xfrm>
            <a:off x="6457950" y="6356350"/>
            <a:ext cx="2057400" cy="365125"/>
          </a:xfrm>
          <a:prstGeom prst="rect">
            <a:avLst/>
          </a:prstGeom>
        </p:spPr>
        <p:txBody>
          <a:bodyPr/>
          <a:lstStyle/>
          <a:p>
            <a:fld id="{85D84EF2-5567-6742-81C4-5D950A690A30}" type="slidenum">
              <a:rPr lang="en-US" smtClean="0"/>
              <a:t>‹#›</a:t>
            </a:fld>
            <a:endParaRPr lang="en-US"/>
          </a:p>
        </p:txBody>
      </p:sp>
    </p:spTree>
    <p:extLst>
      <p:ext uri="{BB962C8B-B14F-4D97-AF65-F5344CB8AC3E}">
        <p14:creationId xmlns:p14="http://schemas.microsoft.com/office/powerpoint/2010/main" val="355221851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42.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1F022C87-B12F-C545-920B-2FEA49D862EE}"/>
              </a:ext>
            </a:extLst>
          </p:cNvPr>
          <p:cNvSpPr>
            <a:spLocks noGrp="1"/>
          </p:cNvSpPr>
          <p:nvPr>
            <p:ph type="title" orient="vert"/>
          </p:nvPr>
        </p:nvSpPr>
        <p:spPr>
          <a:xfrm>
            <a:off x="6543675" y="365125"/>
            <a:ext cx="1971675" cy="5811838"/>
          </a:xfrm>
          <a:prstGeom prst="rect">
            <a:avLst/>
          </a:prstGeom>
        </p:spPr>
        <p:txBody>
          <a:bodyPr vert="eaVert"/>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9944DBAF-A21F-884B-8893-93D4AB4B5BD3}"/>
              </a:ext>
            </a:extLst>
          </p:cNvPr>
          <p:cNvSpPr>
            <a:spLocks noGrp="1"/>
          </p:cNvSpPr>
          <p:nvPr>
            <p:ph type="body" orient="vert" idx="1"/>
          </p:nvPr>
        </p:nvSpPr>
        <p:spPr>
          <a:xfrm>
            <a:off x="628650" y="365125"/>
            <a:ext cx="5762625" cy="5811838"/>
          </a:xfrm>
          <a:prstGeom prst="rect">
            <a:avLst/>
          </a:prstGeo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5BEBC95F-39B8-0C49-A006-DB8F65C05F80}"/>
              </a:ext>
            </a:extLst>
          </p:cNvPr>
          <p:cNvSpPr>
            <a:spLocks noGrp="1"/>
          </p:cNvSpPr>
          <p:nvPr>
            <p:ph type="dt" sz="half" idx="10"/>
          </p:nvPr>
        </p:nvSpPr>
        <p:spPr>
          <a:xfrm>
            <a:off x="628650" y="6356350"/>
            <a:ext cx="2057400" cy="365125"/>
          </a:xfrm>
          <a:prstGeom prst="rect">
            <a:avLst/>
          </a:prstGeom>
        </p:spPr>
        <p:txBody>
          <a:bodyPr/>
          <a:lstStyle/>
          <a:p>
            <a:fld id="{1F5A4D6D-2A90-B940-A687-1FDBE254A839}" type="datetimeFigureOut">
              <a:rPr lang="en-US" smtClean="0"/>
              <a:t>11/7/2022</a:t>
            </a:fld>
            <a:endParaRPr lang="en-US"/>
          </a:p>
        </p:txBody>
      </p:sp>
      <p:sp>
        <p:nvSpPr>
          <p:cNvPr id="5" name="Footer Placeholder 4">
            <a:extLst>
              <a:ext uri="{FF2B5EF4-FFF2-40B4-BE49-F238E27FC236}">
                <a16:creationId xmlns:a16="http://schemas.microsoft.com/office/drawing/2014/main" id="{59480421-2463-624E-8B83-7E103ADC90AD}"/>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D3D2072A-1BC5-4B41-9369-C7AF05D0BA9D}"/>
              </a:ext>
            </a:extLst>
          </p:cNvPr>
          <p:cNvSpPr>
            <a:spLocks noGrp="1"/>
          </p:cNvSpPr>
          <p:nvPr>
            <p:ph type="sldNum" sz="quarter" idx="12"/>
          </p:nvPr>
        </p:nvSpPr>
        <p:spPr>
          <a:xfrm>
            <a:off x="6457950" y="6356350"/>
            <a:ext cx="2057400" cy="365125"/>
          </a:xfrm>
          <a:prstGeom prst="rect">
            <a:avLst/>
          </a:prstGeom>
        </p:spPr>
        <p:txBody>
          <a:bodyPr/>
          <a:lstStyle/>
          <a:p>
            <a:fld id="{85D84EF2-5567-6742-81C4-5D950A690A30}" type="slidenum">
              <a:rPr lang="en-US" smtClean="0"/>
              <a:t>‹#›</a:t>
            </a:fld>
            <a:endParaRPr lang="en-US"/>
          </a:p>
        </p:txBody>
      </p:sp>
    </p:spTree>
    <p:extLst>
      <p:ext uri="{BB962C8B-B14F-4D97-AF65-F5344CB8AC3E}">
        <p14:creationId xmlns:p14="http://schemas.microsoft.com/office/powerpoint/2010/main" val="163990346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43.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92D55A6-6F6E-F74C-9EA0-0B5928337FC7}"/>
              </a:ext>
            </a:extLst>
          </p:cNvPr>
          <p:cNvSpPr>
            <a:spLocks noGrp="1"/>
          </p:cNvSpPr>
          <p:nvPr>
            <p:ph type="ctrTitle"/>
          </p:nvPr>
        </p:nvSpPr>
        <p:spPr>
          <a:xfrm>
            <a:off x="1143000" y="1122363"/>
            <a:ext cx="6858000" cy="2387600"/>
          </a:xfrm>
          <a:prstGeom prst="rect">
            <a:avLst/>
          </a:prstGeom>
        </p:spPr>
        <p:txBody>
          <a:bodyPr anchor="b"/>
          <a:lstStyle>
            <a:lvl1pPr algn="ctr">
              <a:defRPr sz="6000"/>
            </a:lvl1pPr>
          </a:lstStyle>
          <a:p>
            <a:r>
              <a:rPr lang="en-GB"/>
              <a:t>Click to edit Master title style</a:t>
            </a:r>
            <a:endParaRPr lang="en-US"/>
          </a:p>
        </p:txBody>
      </p:sp>
      <p:sp>
        <p:nvSpPr>
          <p:cNvPr id="3" name="Subtitle 2">
            <a:extLst>
              <a:ext uri="{FF2B5EF4-FFF2-40B4-BE49-F238E27FC236}">
                <a16:creationId xmlns:a16="http://schemas.microsoft.com/office/drawing/2014/main" id="{818C1E26-42A5-B440-B9C8-CEDD2A852D4F}"/>
              </a:ext>
            </a:extLst>
          </p:cNvPr>
          <p:cNvSpPr>
            <a:spLocks noGrp="1"/>
          </p:cNvSpPr>
          <p:nvPr>
            <p:ph type="subTitle" idx="1"/>
          </p:nvPr>
        </p:nvSpPr>
        <p:spPr>
          <a:xfrm>
            <a:off x="1143000" y="3602038"/>
            <a:ext cx="6858000" cy="1655762"/>
          </a:xfrm>
          <a:prstGeom prst="rect">
            <a:avLst/>
          </a:prstGeo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US"/>
          </a:p>
        </p:txBody>
      </p:sp>
      <p:sp>
        <p:nvSpPr>
          <p:cNvPr id="4" name="Date Placeholder 3">
            <a:extLst>
              <a:ext uri="{FF2B5EF4-FFF2-40B4-BE49-F238E27FC236}">
                <a16:creationId xmlns:a16="http://schemas.microsoft.com/office/drawing/2014/main" id="{05BA9EB3-C20B-DF4F-A968-B10AB5D9013B}"/>
              </a:ext>
            </a:extLst>
          </p:cNvPr>
          <p:cNvSpPr>
            <a:spLocks noGrp="1"/>
          </p:cNvSpPr>
          <p:nvPr>
            <p:ph type="dt" sz="half" idx="10"/>
          </p:nvPr>
        </p:nvSpPr>
        <p:spPr>
          <a:xfrm>
            <a:off x="628650" y="6356350"/>
            <a:ext cx="2057400" cy="365125"/>
          </a:xfrm>
          <a:prstGeom prst="rect">
            <a:avLst/>
          </a:prstGeom>
        </p:spPr>
        <p:txBody>
          <a:bodyPr/>
          <a:lstStyle/>
          <a:p>
            <a:fld id="{F07C6424-41DD-AF49-8D0A-B20A782F8B5F}" type="datetimeFigureOut">
              <a:rPr lang="en-US" smtClean="0"/>
              <a:t>11/7/2022</a:t>
            </a:fld>
            <a:endParaRPr lang="en-US"/>
          </a:p>
        </p:txBody>
      </p:sp>
      <p:sp>
        <p:nvSpPr>
          <p:cNvPr id="5" name="Footer Placeholder 4">
            <a:extLst>
              <a:ext uri="{FF2B5EF4-FFF2-40B4-BE49-F238E27FC236}">
                <a16:creationId xmlns:a16="http://schemas.microsoft.com/office/drawing/2014/main" id="{A9CFCFFA-B6A2-F74A-8C54-0B36FE17BA6D}"/>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BA04AC94-14D0-8B40-AC33-71C6CF732900}"/>
              </a:ext>
            </a:extLst>
          </p:cNvPr>
          <p:cNvSpPr>
            <a:spLocks noGrp="1"/>
          </p:cNvSpPr>
          <p:nvPr>
            <p:ph type="sldNum" sz="quarter" idx="12"/>
          </p:nvPr>
        </p:nvSpPr>
        <p:spPr>
          <a:xfrm>
            <a:off x="6457950" y="6356350"/>
            <a:ext cx="2057400" cy="365125"/>
          </a:xfrm>
          <a:prstGeom prst="rect">
            <a:avLst/>
          </a:prstGeom>
        </p:spPr>
        <p:txBody>
          <a:bodyPr/>
          <a:lstStyle/>
          <a:p>
            <a:fld id="{A84A00CC-2EDA-8848-B653-96D574BDC1D6}" type="slidenum">
              <a:rPr lang="en-US" smtClean="0"/>
              <a:t>‹#›</a:t>
            </a:fld>
            <a:endParaRPr lang="en-US"/>
          </a:p>
        </p:txBody>
      </p:sp>
    </p:spTree>
    <p:extLst>
      <p:ext uri="{BB962C8B-B14F-4D97-AF65-F5344CB8AC3E}">
        <p14:creationId xmlns:p14="http://schemas.microsoft.com/office/powerpoint/2010/main" val="262964054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44.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8667951-B918-894D-BB5C-B72A99F2C65F}"/>
              </a:ext>
            </a:extLst>
          </p:cNvPr>
          <p:cNvSpPr>
            <a:spLocks noGrp="1"/>
          </p:cNvSpPr>
          <p:nvPr>
            <p:ph type="title"/>
          </p:nvPr>
        </p:nvSpPr>
        <p:spPr>
          <a:xfrm>
            <a:off x="628650" y="365125"/>
            <a:ext cx="7886700" cy="1325563"/>
          </a:xfrm>
          <a:prstGeom prst="rect">
            <a:avLst/>
          </a:prstGeom>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9F0155AD-98F2-734A-B92B-9C6661F3C051}"/>
              </a:ext>
            </a:extLst>
          </p:cNvPr>
          <p:cNvSpPr>
            <a:spLocks noGrp="1"/>
          </p:cNvSpPr>
          <p:nvPr>
            <p:ph idx="1"/>
          </p:nvPr>
        </p:nvSpPr>
        <p:spPr>
          <a:xfrm>
            <a:off x="628650" y="1825625"/>
            <a:ext cx="7886700" cy="4351338"/>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AB5785D2-81B9-2F43-9E4D-DCD90694EEAF}"/>
              </a:ext>
            </a:extLst>
          </p:cNvPr>
          <p:cNvSpPr>
            <a:spLocks noGrp="1"/>
          </p:cNvSpPr>
          <p:nvPr>
            <p:ph type="dt" sz="half" idx="10"/>
          </p:nvPr>
        </p:nvSpPr>
        <p:spPr>
          <a:xfrm>
            <a:off x="628650" y="6356350"/>
            <a:ext cx="2057400" cy="365125"/>
          </a:xfrm>
          <a:prstGeom prst="rect">
            <a:avLst/>
          </a:prstGeom>
        </p:spPr>
        <p:txBody>
          <a:bodyPr/>
          <a:lstStyle/>
          <a:p>
            <a:fld id="{F07C6424-41DD-AF49-8D0A-B20A782F8B5F}" type="datetimeFigureOut">
              <a:rPr lang="en-US" smtClean="0"/>
              <a:t>11/7/2022</a:t>
            </a:fld>
            <a:endParaRPr lang="en-US"/>
          </a:p>
        </p:txBody>
      </p:sp>
      <p:sp>
        <p:nvSpPr>
          <p:cNvPr id="5" name="Footer Placeholder 4">
            <a:extLst>
              <a:ext uri="{FF2B5EF4-FFF2-40B4-BE49-F238E27FC236}">
                <a16:creationId xmlns:a16="http://schemas.microsoft.com/office/drawing/2014/main" id="{CF954D14-FC43-0C4F-858F-9CF6665D8C8D}"/>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AB4E1104-FF98-FB4B-B38F-9C077F967F72}"/>
              </a:ext>
            </a:extLst>
          </p:cNvPr>
          <p:cNvSpPr>
            <a:spLocks noGrp="1"/>
          </p:cNvSpPr>
          <p:nvPr>
            <p:ph type="sldNum" sz="quarter" idx="12"/>
          </p:nvPr>
        </p:nvSpPr>
        <p:spPr>
          <a:xfrm>
            <a:off x="6457950" y="6356350"/>
            <a:ext cx="2057400" cy="365125"/>
          </a:xfrm>
          <a:prstGeom prst="rect">
            <a:avLst/>
          </a:prstGeom>
        </p:spPr>
        <p:txBody>
          <a:bodyPr/>
          <a:lstStyle/>
          <a:p>
            <a:fld id="{A84A00CC-2EDA-8848-B653-96D574BDC1D6}" type="slidenum">
              <a:rPr lang="en-US" smtClean="0"/>
              <a:t>‹#›</a:t>
            </a:fld>
            <a:endParaRPr lang="en-US"/>
          </a:p>
        </p:txBody>
      </p:sp>
    </p:spTree>
    <p:extLst>
      <p:ext uri="{BB962C8B-B14F-4D97-AF65-F5344CB8AC3E}">
        <p14:creationId xmlns:p14="http://schemas.microsoft.com/office/powerpoint/2010/main" val="299574035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45.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FC4934C-B4C9-2A4C-B88F-D91E73D7B967}"/>
              </a:ext>
            </a:extLst>
          </p:cNvPr>
          <p:cNvSpPr>
            <a:spLocks noGrp="1"/>
          </p:cNvSpPr>
          <p:nvPr>
            <p:ph type="title"/>
          </p:nvPr>
        </p:nvSpPr>
        <p:spPr>
          <a:xfrm>
            <a:off x="623888" y="1709738"/>
            <a:ext cx="7886700" cy="2852737"/>
          </a:xfrm>
          <a:prstGeom prst="rect">
            <a:avLst/>
          </a:prstGeom>
        </p:spPr>
        <p:txBody>
          <a:bodyPr anchor="b"/>
          <a:lstStyle>
            <a:lvl1pPr>
              <a:defRPr sz="6000"/>
            </a:lvl1pPr>
          </a:lstStyle>
          <a:p>
            <a:r>
              <a:rPr lang="en-GB"/>
              <a:t>Click to edit Master title style</a:t>
            </a:r>
            <a:endParaRPr lang="en-US"/>
          </a:p>
        </p:txBody>
      </p:sp>
      <p:sp>
        <p:nvSpPr>
          <p:cNvPr id="3" name="Text Placeholder 2">
            <a:extLst>
              <a:ext uri="{FF2B5EF4-FFF2-40B4-BE49-F238E27FC236}">
                <a16:creationId xmlns:a16="http://schemas.microsoft.com/office/drawing/2014/main" id="{A6872BD2-5D0B-BE48-AE5D-B91BF84DDFE2}"/>
              </a:ext>
            </a:extLst>
          </p:cNvPr>
          <p:cNvSpPr>
            <a:spLocks noGrp="1"/>
          </p:cNvSpPr>
          <p:nvPr>
            <p:ph type="body" idx="1"/>
          </p:nvPr>
        </p:nvSpPr>
        <p:spPr>
          <a:xfrm>
            <a:off x="623888" y="4589463"/>
            <a:ext cx="7886700" cy="1500187"/>
          </a:xfrm>
          <a:prstGeom prst="rect">
            <a:avLst/>
          </a:prstGeo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GB"/>
              <a:t>Click to edit Master text styles</a:t>
            </a:r>
          </a:p>
        </p:txBody>
      </p:sp>
      <p:sp>
        <p:nvSpPr>
          <p:cNvPr id="4" name="Date Placeholder 3">
            <a:extLst>
              <a:ext uri="{FF2B5EF4-FFF2-40B4-BE49-F238E27FC236}">
                <a16:creationId xmlns:a16="http://schemas.microsoft.com/office/drawing/2014/main" id="{D3F626BB-7637-DB46-87CD-5A77DA490238}"/>
              </a:ext>
            </a:extLst>
          </p:cNvPr>
          <p:cNvSpPr>
            <a:spLocks noGrp="1"/>
          </p:cNvSpPr>
          <p:nvPr>
            <p:ph type="dt" sz="half" idx="10"/>
          </p:nvPr>
        </p:nvSpPr>
        <p:spPr>
          <a:xfrm>
            <a:off x="628650" y="6356350"/>
            <a:ext cx="2057400" cy="365125"/>
          </a:xfrm>
          <a:prstGeom prst="rect">
            <a:avLst/>
          </a:prstGeom>
        </p:spPr>
        <p:txBody>
          <a:bodyPr/>
          <a:lstStyle/>
          <a:p>
            <a:fld id="{F07C6424-41DD-AF49-8D0A-B20A782F8B5F}" type="datetimeFigureOut">
              <a:rPr lang="en-US" smtClean="0"/>
              <a:t>11/7/2022</a:t>
            </a:fld>
            <a:endParaRPr lang="en-US"/>
          </a:p>
        </p:txBody>
      </p:sp>
      <p:sp>
        <p:nvSpPr>
          <p:cNvPr id="5" name="Footer Placeholder 4">
            <a:extLst>
              <a:ext uri="{FF2B5EF4-FFF2-40B4-BE49-F238E27FC236}">
                <a16:creationId xmlns:a16="http://schemas.microsoft.com/office/drawing/2014/main" id="{673CCEE1-9588-4642-91F6-0AC184FDD7D9}"/>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EFB459B8-64BF-5141-A955-95F9AB23B60A}"/>
              </a:ext>
            </a:extLst>
          </p:cNvPr>
          <p:cNvSpPr>
            <a:spLocks noGrp="1"/>
          </p:cNvSpPr>
          <p:nvPr>
            <p:ph type="sldNum" sz="quarter" idx="12"/>
          </p:nvPr>
        </p:nvSpPr>
        <p:spPr>
          <a:xfrm>
            <a:off x="6457950" y="6356350"/>
            <a:ext cx="2057400" cy="365125"/>
          </a:xfrm>
          <a:prstGeom prst="rect">
            <a:avLst/>
          </a:prstGeom>
        </p:spPr>
        <p:txBody>
          <a:bodyPr/>
          <a:lstStyle/>
          <a:p>
            <a:fld id="{A84A00CC-2EDA-8848-B653-96D574BDC1D6}" type="slidenum">
              <a:rPr lang="en-US" smtClean="0"/>
              <a:t>‹#›</a:t>
            </a:fld>
            <a:endParaRPr lang="en-US"/>
          </a:p>
        </p:txBody>
      </p:sp>
    </p:spTree>
    <p:extLst>
      <p:ext uri="{BB962C8B-B14F-4D97-AF65-F5344CB8AC3E}">
        <p14:creationId xmlns:p14="http://schemas.microsoft.com/office/powerpoint/2010/main" val="44825835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46.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C8149ED-0700-344B-AF7A-1FAA1270293C}"/>
              </a:ext>
            </a:extLst>
          </p:cNvPr>
          <p:cNvSpPr>
            <a:spLocks noGrp="1"/>
          </p:cNvSpPr>
          <p:nvPr>
            <p:ph type="title"/>
          </p:nvPr>
        </p:nvSpPr>
        <p:spPr>
          <a:xfrm>
            <a:off x="628650" y="365125"/>
            <a:ext cx="7886700" cy="1325563"/>
          </a:xfrm>
          <a:prstGeom prst="rect">
            <a:avLst/>
          </a:prstGeom>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BE0A7911-5EFA-6B4D-B369-D7ED660597EF}"/>
              </a:ext>
            </a:extLst>
          </p:cNvPr>
          <p:cNvSpPr>
            <a:spLocks noGrp="1"/>
          </p:cNvSpPr>
          <p:nvPr>
            <p:ph sz="half" idx="1"/>
          </p:nvPr>
        </p:nvSpPr>
        <p:spPr>
          <a:xfrm>
            <a:off x="628650" y="1825625"/>
            <a:ext cx="3867150" cy="4351338"/>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Content Placeholder 3">
            <a:extLst>
              <a:ext uri="{FF2B5EF4-FFF2-40B4-BE49-F238E27FC236}">
                <a16:creationId xmlns:a16="http://schemas.microsoft.com/office/drawing/2014/main" id="{2E518818-A7A5-334F-9BB5-DFA66F746D94}"/>
              </a:ext>
            </a:extLst>
          </p:cNvPr>
          <p:cNvSpPr>
            <a:spLocks noGrp="1"/>
          </p:cNvSpPr>
          <p:nvPr>
            <p:ph sz="half" idx="2"/>
          </p:nvPr>
        </p:nvSpPr>
        <p:spPr>
          <a:xfrm>
            <a:off x="4648200" y="1825625"/>
            <a:ext cx="3867150" cy="4351338"/>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Date Placeholder 4">
            <a:extLst>
              <a:ext uri="{FF2B5EF4-FFF2-40B4-BE49-F238E27FC236}">
                <a16:creationId xmlns:a16="http://schemas.microsoft.com/office/drawing/2014/main" id="{0BAB2CE8-7DFC-4B40-B4C2-64F6E9FBFAF6}"/>
              </a:ext>
            </a:extLst>
          </p:cNvPr>
          <p:cNvSpPr>
            <a:spLocks noGrp="1"/>
          </p:cNvSpPr>
          <p:nvPr>
            <p:ph type="dt" sz="half" idx="10"/>
          </p:nvPr>
        </p:nvSpPr>
        <p:spPr>
          <a:xfrm>
            <a:off x="628650" y="6356350"/>
            <a:ext cx="2057400" cy="365125"/>
          </a:xfrm>
          <a:prstGeom prst="rect">
            <a:avLst/>
          </a:prstGeom>
        </p:spPr>
        <p:txBody>
          <a:bodyPr/>
          <a:lstStyle/>
          <a:p>
            <a:fld id="{F07C6424-41DD-AF49-8D0A-B20A782F8B5F}" type="datetimeFigureOut">
              <a:rPr lang="en-US" smtClean="0"/>
              <a:t>11/7/2022</a:t>
            </a:fld>
            <a:endParaRPr lang="en-US"/>
          </a:p>
        </p:txBody>
      </p:sp>
      <p:sp>
        <p:nvSpPr>
          <p:cNvPr id="6" name="Footer Placeholder 5">
            <a:extLst>
              <a:ext uri="{FF2B5EF4-FFF2-40B4-BE49-F238E27FC236}">
                <a16:creationId xmlns:a16="http://schemas.microsoft.com/office/drawing/2014/main" id="{EECBC5FC-F8C6-7C4C-94CD-C312E0BE0C71}"/>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1E5FDDFD-CB88-F141-906B-DA0E35C36F8C}"/>
              </a:ext>
            </a:extLst>
          </p:cNvPr>
          <p:cNvSpPr>
            <a:spLocks noGrp="1"/>
          </p:cNvSpPr>
          <p:nvPr>
            <p:ph type="sldNum" sz="quarter" idx="12"/>
          </p:nvPr>
        </p:nvSpPr>
        <p:spPr>
          <a:xfrm>
            <a:off x="6457950" y="6356350"/>
            <a:ext cx="2057400" cy="365125"/>
          </a:xfrm>
          <a:prstGeom prst="rect">
            <a:avLst/>
          </a:prstGeom>
        </p:spPr>
        <p:txBody>
          <a:bodyPr/>
          <a:lstStyle/>
          <a:p>
            <a:fld id="{A84A00CC-2EDA-8848-B653-96D574BDC1D6}" type="slidenum">
              <a:rPr lang="en-US" smtClean="0"/>
              <a:t>‹#›</a:t>
            </a:fld>
            <a:endParaRPr lang="en-US"/>
          </a:p>
        </p:txBody>
      </p:sp>
    </p:spTree>
    <p:extLst>
      <p:ext uri="{BB962C8B-B14F-4D97-AF65-F5344CB8AC3E}">
        <p14:creationId xmlns:p14="http://schemas.microsoft.com/office/powerpoint/2010/main" val="251589236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47.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28FC1F5-AB6D-1847-9672-250A387E47E1}"/>
              </a:ext>
            </a:extLst>
          </p:cNvPr>
          <p:cNvSpPr>
            <a:spLocks noGrp="1"/>
          </p:cNvSpPr>
          <p:nvPr>
            <p:ph type="title"/>
          </p:nvPr>
        </p:nvSpPr>
        <p:spPr>
          <a:xfrm>
            <a:off x="630238" y="365125"/>
            <a:ext cx="7886700" cy="1325563"/>
          </a:xfrm>
          <a:prstGeom prst="rect">
            <a:avLst/>
          </a:prstGeom>
        </p:spPr>
        <p:txBody>
          <a:bodyPr/>
          <a:lstStyle/>
          <a:p>
            <a:r>
              <a:rPr lang="en-GB"/>
              <a:t>Click to edit Master title style</a:t>
            </a:r>
            <a:endParaRPr lang="en-US"/>
          </a:p>
        </p:txBody>
      </p:sp>
      <p:sp>
        <p:nvSpPr>
          <p:cNvPr id="3" name="Text Placeholder 2">
            <a:extLst>
              <a:ext uri="{FF2B5EF4-FFF2-40B4-BE49-F238E27FC236}">
                <a16:creationId xmlns:a16="http://schemas.microsoft.com/office/drawing/2014/main" id="{94DF9861-87E1-A249-8299-7C29BE7639C8}"/>
              </a:ext>
            </a:extLst>
          </p:cNvPr>
          <p:cNvSpPr>
            <a:spLocks noGrp="1"/>
          </p:cNvSpPr>
          <p:nvPr>
            <p:ph type="body" idx="1"/>
          </p:nvPr>
        </p:nvSpPr>
        <p:spPr>
          <a:xfrm>
            <a:off x="630238" y="1681163"/>
            <a:ext cx="3868737" cy="823912"/>
          </a:xfrm>
          <a:prstGeom prst="rect">
            <a:avLst/>
          </a:prstGeo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a:extLst>
              <a:ext uri="{FF2B5EF4-FFF2-40B4-BE49-F238E27FC236}">
                <a16:creationId xmlns:a16="http://schemas.microsoft.com/office/drawing/2014/main" id="{DE8CB95E-5618-844C-9757-B733223DB9B7}"/>
              </a:ext>
            </a:extLst>
          </p:cNvPr>
          <p:cNvSpPr>
            <a:spLocks noGrp="1"/>
          </p:cNvSpPr>
          <p:nvPr>
            <p:ph sz="half" idx="2"/>
          </p:nvPr>
        </p:nvSpPr>
        <p:spPr>
          <a:xfrm>
            <a:off x="630238" y="2505075"/>
            <a:ext cx="3868737" cy="3684588"/>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Text Placeholder 4">
            <a:extLst>
              <a:ext uri="{FF2B5EF4-FFF2-40B4-BE49-F238E27FC236}">
                <a16:creationId xmlns:a16="http://schemas.microsoft.com/office/drawing/2014/main" id="{3577E6FB-192F-AE40-AEC5-D27B01360C55}"/>
              </a:ext>
            </a:extLst>
          </p:cNvPr>
          <p:cNvSpPr>
            <a:spLocks noGrp="1"/>
          </p:cNvSpPr>
          <p:nvPr>
            <p:ph type="body" sz="quarter" idx="3"/>
          </p:nvPr>
        </p:nvSpPr>
        <p:spPr>
          <a:xfrm>
            <a:off x="4629150" y="1681163"/>
            <a:ext cx="3887788" cy="823912"/>
          </a:xfrm>
          <a:prstGeom prst="rect">
            <a:avLst/>
          </a:prstGeo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a:extLst>
              <a:ext uri="{FF2B5EF4-FFF2-40B4-BE49-F238E27FC236}">
                <a16:creationId xmlns:a16="http://schemas.microsoft.com/office/drawing/2014/main" id="{9275A479-214E-D54F-8170-2D3F57C98486}"/>
              </a:ext>
            </a:extLst>
          </p:cNvPr>
          <p:cNvSpPr>
            <a:spLocks noGrp="1"/>
          </p:cNvSpPr>
          <p:nvPr>
            <p:ph sz="quarter" idx="4"/>
          </p:nvPr>
        </p:nvSpPr>
        <p:spPr>
          <a:xfrm>
            <a:off x="4629150" y="2505075"/>
            <a:ext cx="3887788" cy="3684588"/>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7" name="Date Placeholder 6">
            <a:extLst>
              <a:ext uri="{FF2B5EF4-FFF2-40B4-BE49-F238E27FC236}">
                <a16:creationId xmlns:a16="http://schemas.microsoft.com/office/drawing/2014/main" id="{A631FE86-DB76-8547-829A-D16D296EA336}"/>
              </a:ext>
            </a:extLst>
          </p:cNvPr>
          <p:cNvSpPr>
            <a:spLocks noGrp="1"/>
          </p:cNvSpPr>
          <p:nvPr>
            <p:ph type="dt" sz="half" idx="10"/>
          </p:nvPr>
        </p:nvSpPr>
        <p:spPr>
          <a:xfrm>
            <a:off x="628650" y="6356350"/>
            <a:ext cx="2057400" cy="365125"/>
          </a:xfrm>
          <a:prstGeom prst="rect">
            <a:avLst/>
          </a:prstGeom>
        </p:spPr>
        <p:txBody>
          <a:bodyPr/>
          <a:lstStyle/>
          <a:p>
            <a:fld id="{F07C6424-41DD-AF49-8D0A-B20A782F8B5F}" type="datetimeFigureOut">
              <a:rPr lang="en-US" smtClean="0"/>
              <a:t>11/7/2022</a:t>
            </a:fld>
            <a:endParaRPr lang="en-US"/>
          </a:p>
        </p:txBody>
      </p:sp>
      <p:sp>
        <p:nvSpPr>
          <p:cNvPr id="8" name="Footer Placeholder 7">
            <a:extLst>
              <a:ext uri="{FF2B5EF4-FFF2-40B4-BE49-F238E27FC236}">
                <a16:creationId xmlns:a16="http://schemas.microsoft.com/office/drawing/2014/main" id="{9B17C808-3559-C84E-ADFE-CCB80B260D1D}"/>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9" name="Slide Number Placeholder 8">
            <a:extLst>
              <a:ext uri="{FF2B5EF4-FFF2-40B4-BE49-F238E27FC236}">
                <a16:creationId xmlns:a16="http://schemas.microsoft.com/office/drawing/2014/main" id="{04519476-8DF1-314F-A373-B7B26111A96E}"/>
              </a:ext>
            </a:extLst>
          </p:cNvPr>
          <p:cNvSpPr>
            <a:spLocks noGrp="1"/>
          </p:cNvSpPr>
          <p:nvPr>
            <p:ph type="sldNum" sz="quarter" idx="12"/>
          </p:nvPr>
        </p:nvSpPr>
        <p:spPr>
          <a:xfrm>
            <a:off x="6457950" y="6356350"/>
            <a:ext cx="2057400" cy="365125"/>
          </a:xfrm>
          <a:prstGeom prst="rect">
            <a:avLst/>
          </a:prstGeom>
        </p:spPr>
        <p:txBody>
          <a:bodyPr/>
          <a:lstStyle/>
          <a:p>
            <a:fld id="{A84A00CC-2EDA-8848-B653-96D574BDC1D6}" type="slidenum">
              <a:rPr lang="en-US" smtClean="0"/>
              <a:t>‹#›</a:t>
            </a:fld>
            <a:endParaRPr lang="en-US"/>
          </a:p>
        </p:txBody>
      </p:sp>
    </p:spTree>
    <p:extLst>
      <p:ext uri="{BB962C8B-B14F-4D97-AF65-F5344CB8AC3E}">
        <p14:creationId xmlns:p14="http://schemas.microsoft.com/office/powerpoint/2010/main" val="146036212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48.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9A8C171-7289-D249-A793-DE9F5EB81D3D}"/>
              </a:ext>
            </a:extLst>
          </p:cNvPr>
          <p:cNvSpPr>
            <a:spLocks noGrp="1"/>
          </p:cNvSpPr>
          <p:nvPr>
            <p:ph type="title"/>
          </p:nvPr>
        </p:nvSpPr>
        <p:spPr>
          <a:xfrm>
            <a:off x="628650" y="365125"/>
            <a:ext cx="7886700" cy="1325563"/>
          </a:xfrm>
          <a:prstGeom prst="rect">
            <a:avLst/>
          </a:prstGeom>
        </p:spPr>
        <p:txBody>
          <a:bodyPr/>
          <a:lstStyle/>
          <a:p>
            <a:r>
              <a:rPr lang="en-GB"/>
              <a:t>Click to edit Master title style</a:t>
            </a:r>
            <a:endParaRPr lang="en-US"/>
          </a:p>
        </p:txBody>
      </p:sp>
      <p:sp>
        <p:nvSpPr>
          <p:cNvPr id="3" name="Date Placeholder 2">
            <a:extLst>
              <a:ext uri="{FF2B5EF4-FFF2-40B4-BE49-F238E27FC236}">
                <a16:creationId xmlns:a16="http://schemas.microsoft.com/office/drawing/2014/main" id="{5374DBDE-AF66-704B-98B2-37FDC1193E84}"/>
              </a:ext>
            </a:extLst>
          </p:cNvPr>
          <p:cNvSpPr>
            <a:spLocks noGrp="1"/>
          </p:cNvSpPr>
          <p:nvPr>
            <p:ph type="dt" sz="half" idx="10"/>
          </p:nvPr>
        </p:nvSpPr>
        <p:spPr>
          <a:xfrm>
            <a:off x="628650" y="6356350"/>
            <a:ext cx="2057400" cy="365125"/>
          </a:xfrm>
          <a:prstGeom prst="rect">
            <a:avLst/>
          </a:prstGeom>
        </p:spPr>
        <p:txBody>
          <a:bodyPr/>
          <a:lstStyle/>
          <a:p>
            <a:fld id="{F07C6424-41DD-AF49-8D0A-B20A782F8B5F}" type="datetimeFigureOut">
              <a:rPr lang="en-US" smtClean="0"/>
              <a:t>11/7/2022</a:t>
            </a:fld>
            <a:endParaRPr lang="en-US"/>
          </a:p>
        </p:txBody>
      </p:sp>
      <p:sp>
        <p:nvSpPr>
          <p:cNvPr id="4" name="Footer Placeholder 3">
            <a:extLst>
              <a:ext uri="{FF2B5EF4-FFF2-40B4-BE49-F238E27FC236}">
                <a16:creationId xmlns:a16="http://schemas.microsoft.com/office/drawing/2014/main" id="{27370EF4-5D33-D84F-AB32-3D385BC1E06D}"/>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5" name="Slide Number Placeholder 4">
            <a:extLst>
              <a:ext uri="{FF2B5EF4-FFF2-40B4-BE49-F238E27FC236}">
                <a16:creationId xmlns:a16="http://schemas.microsoft.com/office/drawing/2014/main" id="{164884FD-90BC-1A43-9B75-28B27C166D11}"/>
              </a:ext>
            </a:extLst>
          </p:cNvPr>
          <p:cNvSpPr>
            <a:spLocks noGrp="1"/>
          </p:cNvSpPr>
          <p:nvPr>
            <p:ph type="sldNum" sz="quarter" idx="12"/>
          </p:nvPr>
        </p:nvSpPr>
        <p:spPr>
          <a:xfrm>
            <a:off x="6457950" y="6356350"/>
            <a:ext cx="2057400" cy="365125"/>
          </a:xfrm>
          <a:prstGeom prst="rect">
            <a:avLst/>
          </a:prstGeom>
        </p:spPr>
        <p:txBody>
          <a:bodyPr/>
          <a:lstStyle/>
          <a:p>
            <a:fld id="{A84A00CC-2EDA-8848-B653-96D574BDC1D6}" type="slidenum">
              <a:rPr lang="en-US" smtClean="0"/>
              <a:t>‹#›</a:t>
            </a:fld>
            <a:endParaRPr lang="en-US"/>
          </a:p>
        </p:txBody>
      </p:sp>
    </p:spTree>
    <p:extLst>
      <p:ext uri="{BB962C8B-B14F-4D97-AF65-F5344CB8AC3E}">
        <p14:creationId xmlns:p14="http://schemas.microsoft.com/office/powerpoint/2010/main" val="114744437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49.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AA1A62C1-3DEA-5546-9E5E-C32410A1B5DE}"/>
              </a:ext>
            </a:extLst>
          </p:cNvPr>
          <p:cNvSpPr>
            <a:spLocks noGrp="1"/>
          </p:cNvSpPr>
          <p:nvPr>
            <p:ph type="dt" sz="half" idx="10"/>
          </p:nvPr>
        </p:nvSpPr>
        <p:spPr>
          <a:xfrm>
            <a:off x="628650" y="6356350"/>
            <a:ext cx="2057400" cy="365125"/>
          </a:xfrm>
          <a:prstGeom prst="rect">
            <a:avLst/>
          </a:prstGeom>
        </p:spPr>
        <p:txBody>
          <a:bodyPr/>
          <a:lstStyle/>
          <a:p>
            <a:fld id="{F07C6424-41DD-AF49-8D0A-B20A782F8B5F}" type="datetimeFigureOut">
              <a:rPr lang="en-US" smtClean="0"/>
              <a:t>11/7/2022</a:t>
            </a:fld>
            <a:endParaRPr lang="en-US"/>
          </a:p>
        </p:txBody>
      </p:sp>
      <p:sp>
        <p:nvSpPr>
          <p:cNvPr id="3" name="Footer Placeholder 2">
            <a:extLst>
              <a:ext uri="{FF2B5EF4-FFF2-40B4-BE49-F238E27FC236}">
                <a16:creationId xmlns:a16="http://schemas.microsoft.com/office/drawing/2014/main" id="{4BF570D8-3B80-564F-929A-04BEC36B705B}"/>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4" name="Slide Number Placeholder 3">
            <a:extLst>
              <a:ext uri="{FF2B5EF4-FFF2-40B4-BE49-F238E27FC236}">
                <a16:creationId xmlns:a16="http://schemas.microsoft.com/office/drawing/2014/main" id="{F758973F-C520-6D4D-A4B2-CF1EF89EF3AE}"/>
              </a:ext>
            </a:extLst>
          </p:cNvPr>
          <p:cNvSpPr>
            <a:spLocks noGrp="1"/>
          </p:cNvSpPr>
          <p:nvPr>
            <p:ph type="sldNum" sz="quarter" idx="12"/>
          </p:nvPr>
        </p:nvSpPr>
        <p:spPr>
          <a:xfrm>
            <a:off x="6457950" y="6356350"/>
            <a:ext cx="2057400" cy="365125"/>
          </a:xfrm>
          <a:prstGeom prst="rect">
            <a:avLst/>
          </a:prstGeom>
        </p:spPr>
        <p:txBody>
          <a:bodyPr/>
          <a:lstStyle/>
          <a:p>
            <a:fld id="{A84A00CC-2EDA-8848-B653-96D574BDC1D6}" type="slidenum">
              <a:rPr lang="en-US" smtClean="0"/>
              <a:t>‹#›</a:t>
            </a:fld>
            <a:endParaRPr lang="en-US"/>
          </a:p>
        </p:txBody>
      </p:sp>
    </p:spTree>
    <p:extLst>
      <p:ext uri="{BB962C8B-B14F-4D97-AF65-F5344CB8AC3E}">
        <p14:creationId xmlns:p14="http://schemas.microsoft.com/office/powerpoint/2010/main" val="320711797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50.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6D79CFF-BF8F-F744-B9EE-60193117DA0D}"/>
              </a:ext>
            </a:extLst>
          </p:cNvPr>
          <p:cNvSpPr>
            <a:spLocks noGrp="1"/>
          </p:cNvSpPr>
          <p:nvPr>
            <p:ph type="title"/>
          </p:nvPr>
        </p:nvSpPr>
        <p:spPr>
          <a:xfrm>
            <a:off x="630238" y="457200"/>
            <a:ext cx="2949575" cy="1600200"/>
          </a:xfrm>
          <a:prstGeom prst="rect">
            <a:avLst/>
          </a:prstGeom>
        </p:spPr>
        <p:txBody>
          <a:bodyPr anchor="b"/>
          <a:lstStyle>
            <a:lvl1pPr>
              <a:defRPr sz="3200"/>
            </a:lvl1pPr>
          </a:lstStyle>
          <a:p>
            <a:r>
              <a:rPr lang="en-GB"/>
              <a:t>Click to edit Master title style</a:t>
            </a:r>
            <a:endParaRPr lang="en-US"/>
          </a:p>
        </p:txBody>
      </p:sp>
      <p:sp>
        <p:nvSpPr>
          <p:cNvPr id="3" name="Content Placeholder 2">
            <a:extLst>
              <a:ext uri="{FF2B5EF4-FFF2-40B4-BE49-F238E27FC236}">
                <a16:creationId xmlns:a16="http://schemas.microsoft.com/office/drawing/2014/main" id="{116C392F-8BA6-C843-BFA2-37A235A7CCB7}"/>
              </a:ext>
            </a:extLst>
          </p:cNvPr>
          <p:cNvSpPr>
            <a:spLocks noGrp="1"/>
          </p:cNvSpPr>
          <p:nvPr>
            <p:ph idx="1"/>
          </p:nvPr>
        </p:nvSpPr>
        <p:spPr>
          <a:xfrm>
            <a:off x="3887788" y="987425"/>
            <a:ext cx="4629150" cy="4873625"/>
          </a:xfrm>
          <a:prstGeom prst="rect">
            <a:avLst/>
          </a:prstGeo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Text Placeholder 3">
            <a:extLst>
              <a:ext uri="{FF2B5EF4-FFF2-40B4-BE49-F238E27FC236}">
                <a16:creationId xmlns:a16="http://schemas.microsoft.com/office/drawing/2014/main" id="{08608ED9-A011-4342-B842-18012F2EC249}"/>
              </a:ext>
            </a:extLst>
          </p:cNvPr>
          <p:cNvSpPr>
            <a:spLocks noGrp="1"/>
          </p:cNvSpPr>
          <p:nvPr>
            <p:ph type="body" sz="half" idx="2"/>
          </p:nvPr>
        </p:nvSpPr>
        <p:spPr>
          <a:xfrm>
            <a:off x="630238" y="2057400"/>
            <a:ext cx="2949575" cy="3811588"/>
          </a:xfrm>
          <a:prstGeom prst="rect">
            <a:avLst/>
          </a:prstGeo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C36CEA99-61DA-0A49-BCD4-AB1492700F13}"/>
              </a:ext>
            </a:extLst>
          </p:cNvPr>
          <p:cNvSpPr>
            <a:spLocks noGrp="1"/>
          </p:cNvSpPr>
          <p:nvPr>
            <p:ph type="dt" sz="half" idx="10"/>
          </p:nvPr>
        </p:nvSpPr>
        <p:spPr>
          <a:xfrm>
            <a:off x="628650" y="6356350"/>
            <a:ext cx="2057400" cy="365125"/>
          </a:xfrm>
          <a:prstGeom prst="rect">
            <a:avLst/>
          </a:prstGeom>
        </p:spPr>
        <p:txBody>
          <a:bodyPr/>
          <a:lstStyle/>
          <a:p>
            <a:fld id="{F07C6424-41DD-AF49-8D0A-B20A782F8B5F}" type="datetimeFigureOut">
              <a:rPr lang="en-US" smtClean="0"/>
              <a:t>11/7/2022</a:t>
            </a:fld>
            <a:endParaRPr lang="en-US"/>
          </a:p>
        </p:txBody>
      </p:sp>
      <p:sp>
        <p:nvSpPr>
          <p:cNvPr id="6" name="Footer Placeholder 5">
            <a:extLst>
              <a:ext uri="{FF2B5EF4-FFF2-40B4-BE49-F238E27FC236}">
                <a16:creationId xmlns:a16="http://schemas.microsoft.com/office/drawing/2014/main" id="{18D48789-EEBB-4C4E-8064-2E64AF75EF0B}"/>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E2A39AF6-375A-F64D-85EE-A8E01815567A}"/>
              </a:ext>
            </a:extLst>
          </p:cNvPr>
          <p:cNvSpPr>
            <a:spLocks noGrp="1"/>
          </p:cNvSpPr>
          <p:nvPr>
            <p:ph type="sldNum" sz="quarter" idx="12"/>
          </p:nvPr>
        </p:nvSpPr>
        <p:spPr>
          <a:xfrm>
            <a:off x="6457950" y="6356350"/>
            <a:ext cx="2057400" cy="365125"/>
          </a:xfrm>
          <a:prstGeom prst="rect">
            <a:avLst/>
          </a:prstGeom>
        </p:spPr>
        <p:txBody>
          <a:bodyPr/>
          <a:lstStyle/>
          <a:p>
            <a:fld id="{A84A00CC-2EDA-8848-B653-96D574BDC1D6}" type="slidenum">
              <a:rPr lang="en-US" smtClean="0"/>
              <a:t>‹#›</a:t>
            </a:fld>
            <a:endParaRPr lang="en-US"/>
          </a:p>
        </p:txBody>
      </p:sp>
    </p:spTree>
    <p:extLst>
      <p:ext uri="{BB962C8B-B14F-4D97-AF65-F5344CB8AC3E}">
        <p14:creationId xmlns:p14="http://schemas.microsoft.com/office/powerpoint/2010/main" val="64578321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51.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2BC32E7-F382-9F46-9FA8-FE1B6E22E161}"/>
              </a:ext>
            </a:extLst>
          </p:cNvPr>
          <p:cNvSpPr>
            <a:spLocks noGrp="1"/>
          </p:cNvSpPr>
          <p:nvPr>
            <p:ph type="title"/>
          </p:nvPr>
        </p:nvSpPr>
        <p:spPr>
          <a:xfrm>
            <a:off x="630238" y="457200"/>
            <a:ext cx="2949575" cy="1600200"/>
          </a:xfrm>
          <a:prstGeom prst="rect">
            <a:avLst/>
          </a:prstGeom>
        </p:spPr>
        <p:txBody>
          <a:bodyPr anchor="b"/>
          <a:lstStyle>
            <a:lvl1pPr>
              <a:defRPr sz="3200"/>
            </a:lvl1pPr>
          </a:lstStyle>
          <a:p>
            <a:r>
              <a:rPr lang="en-GB"/>
              <a:t>Click to edit Master title style</a:t>
            </a:r>
            <a:endParaRPr lang="en-US"/>
          </a:p>
        </p:txBody>
      </p:sp>
      <p:sp>
        <p:nvSpPr>
          <p:cNvPr id="3" name="Picture Placeholder 2">
            <a:extLst>
              <a:ext uri="{FF2B5EF4-FFF2-40B4-BE49-F238E27FC236}">
                <a16:creationId xmlns:a16="http://schemas.microsoft.com/office/drawing/2014/main" id="{4B8F85F5-1E2C-EA48-A168-AA871577DBF3}"/>
              </a:ext>
            </a:extLst>
          </p:cNvPr>
          <p:cNvSpPr>
            <a:spLocks noGrp="1"/>
          </p:cNvSpPr>
          <p:nvPr>
            <p:ph type="pic" idx="1"/>
          </p:nvPr>
        </p:nvSpPr>
        <p:spPr>
          <a:xfrm>
            <a:off x="3887788" y="987425"/>
            <a:ext cx="4629150" cy="4873625"/>
          </a:xfrm>
          <a:prstGeom prst="rect">
            <a:avLst/>
          </a:prstGeo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a:extLst>
              <a:ext uri="{FF2B5EF4-FFF2-40B4-BE49-F238E27FC236}">
                <a16:creationId xmlns:a16="http://schemas.microsoft.com/office/drawing/2014/main" id="{E4341BF9-8683-A247-94F0-3F8EAD5B707A}"/>
              </a:ext>
            </a:extLst>
          </p:cNvPr>
          <p:cNvSpPr>
            <a:spLocks noGrp="1"/>
          </p:cNvSpPr>
          <p:nvPr>
            <p:ph type="body" sz="half" idx="2"/>
          </p:nvPr>
        </p:nvSpPr>
        <p:spPr>
          <a:xfrm>
            <a:off x="630238" y="2057400"/>
            <a:ext cx="2949575" cy="3811588"/>
          </a:xfrm>
          <a:prstGeom prst="rect">
            <a:avLst/>
          </a:prstGeo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3BE2EBB5-B5D0-C645-B0DC-15CFC0D9C64B}"/>
              </a:ext>
            </a:extLst>
          </p:cNvPr>
          <p:cNvSpPr>
            <a:spLocks noGrp="1"/>
          </p:cNvSpPr>
          <p:nvPr>
            <p:ph type="dt" sz="half" idx="10"/>
          </p:nvPr>
        </p:nvSpPr>
        <p:spPr>
          <a:xfrm>
            <a:off x="628650" y="6356350"/>
            <a:ext cx="2057400" cy="365125"/>
          </a:xfrm>
          <a:prstGeom prst="rect">
            <a:avLst/>
          </a:prstGeom>
        </p:spPr>
        <p:txBody>
          <a:bodyPr/>
          <a:lstStyle/>
          <a:p>
            <a:fld id="{F07C6424-41DD-AF49-8D0A-B20A782F8B5F}" type="datetimeFigureOut">
              <a:rPr lang="en-US" smtClean="0"/>
              <a:t>11/7/2022</a:t>
            </a:fld>
            <a:endParaRPr lang="en-US"/>
          </a:p>
        </p:txBody>
      </p:sp>
      <p:sp>
        <p:nvSpPr>
          <p:cNvPr id="6" name="Footer Placeholder 5">
            <a:extLst>
              <a:ext uri="{FF2B5EF4-FFF2-40B4-BE49-F238E27FC236}">
                <a16:creationId xmlns:a16="http://schemas.microsoft.com/office/drawing/2014/main" id="{0D121C38-F234-5640-81F2-7023DE9ECC8B}"/>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36E6311F-C9BC-A04C-90E6-58694A8DB540}"/>
              </a:ext>
            </a:extLst>
          </p:cNvPr>
          <p:cNvSpPr>
            <a:spLocks noGrp="1"/>
          </p:cNvSpPr>
          <p:nvPr>
            <p:ph type="sldNum" sz="quarter" idx="12"/>
          </p:nvPr>
        </p:nvSpPr>
        <p:spPr>
          <a:xfrm>
            <a:off x="6457950" y="6356350"/>
            <a:ext cx="2057400" cy="365125"/>
          </a:xfrm>
          <a:prstGeom prst="rect">
            <a:avLst/>
          </a:prstGeom>
        </p:spPr>
        <p:txBody>
          <a:bodyPr/>
          <a:lstStyle/>
          <a:p>
            <a:fld id="{A84A00CC-2EDA-8848-B653-96D574BDC1D6}" type="slidenum">
              <a:rPr lang="en-US" smtClean="0"/>
              <a:t>‹#›</a:t>
            </a:fld>
            <a:endParaRPr lang="en-US"/>
          </a:p>
        </p:txBody>
      </p:sp>
    </p:spTree>
    <p:extLst>
      <p:ext uri="{BB962C8B-B14F-4D97-AF65-F5344CB8AC3E}">
        <p14:creationId xmlns:p14="http://schemas.microsoft.com/office/powerpoint/2010/main" val="284292823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52.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2BE4A9D-2A4B-E242-AD73-2213273B5FB4}"/>
              </a:ext>
            </a:extLst>
          </p:cNvPr>
          <p:cNvSpPr>
            <a:spLocks noGrp="1"/>
          </p:cNvSpPr>
          <p:nvPr>
            <p:ph type="title"/>
          </p:nvPr>
        </p:nvSpPr>
        <p:spPr>
          <a:xfrm>
            <a:off x="628650" y="365125"/>
            <a:ext cx="7886700" cy="1325563"/>
          </a:xfrm>
          <a:prstGeom prst="rect">
            <a:avLst/>
          </a:prstGeom>
        </p:spPr>
        <p:txBody>
          <a:bodyPr/>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9EF8B4BA-D763-A749-B180-F12D47DD800A}"/>
              </a:ext>
            </a:extLst>
          </p:cNvPr>
          <p:cNvSpPr>
            <a:spLocks noGrp="1"/>
          </p:cNvSpPr>
          <p:nvPr>
            <p:ph type="body" orient="vert" idx="1"/>
          </p:nvPr>
        </p:nvSpPr>
        <p:spPr>
          <a:xfrm>
            <a:off x="628650" y="1825625"/>
            <a:ext cx="7886700" cy="4351338"/>
          </a:xfrm>
          <a:prstGeom prst="rect">
            <a:avLst/>
          </a:prstGeo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3B9FC624-76C3-9848-B506-CB4DF0131538}"/>
              </a:ext>
            </a:extLst>
          </p:cNvPr>
          <p:cNvSpPr>
            <a:spLocks noGrp="1"/>
          </p:cNvSpPr>
          <p:nvPr>
            <p:ph type="dt" sz="half" idx="10"/>
          </p:nvPr>
        </p:nvSpPr>
        <p:spPr>
          <a:xfrm>
            <a:off x="628650" y="6356350"/>
            <a:ext cx="2057400" cy="365125"/>
          </a:xfrm>
          <a:prstGeom prst="rect">
            <a:avLst/>
          </a:prstGeom>
        </p:spPr>
        <p:txBody>
          <a:bodyPr/>
          <a:lstStyle/>
          <a:p>
            <a:fld id="{F07C6424-41DD-AF49-8D0A-B20A782F8B5F}" type="datetimeFigureOut">
              <a:rPr lang="en-US" smtClean="0"/>
              <a:t>11/7/2022</a:t>
            </a:fld>
            <a:endParaRPr lang="en-US"/>
          </a:p>
        </p:txBody>
      </p:sp>
      <p:sp>
        <p:nvSpPr>
          <p:cNvPr id="5" name="Footer Placeholder 4">
            <a:extLst>
              <a:ext uri="{FF2B5EF4-FFF2-40B4-BE49-F238E27FC236}">
                <a16:creationId xmlns:a16="http://schemas.microsoft.com/office/drawing/2014/main" id="{761B07F3-6F8C-304D-B01C-87FA8B3D2D77}"/>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76749C26-FC13-B042-8323-29B4ED26C17D}"/>
              </a:ext>
            </a:extLst>
          </p:cNvPr>
          <p:cNvSpPr>
            <a:spLocks noGrp="1"/>
          </p:cNvSpPr>
          <p:nvPr>
            <p:ph type="sldNum" sz="quarter" idx="12"/>
          </p:nvPr>
        </p:nvSpPr>
        <p:spPr>
          <a:xfrm>
            <a:off x="6457950" y="6356350"/>
            <a:ext cx="2057400" cy="365125"/>
          </a:xfrm>
          <a:prstGeom prst="rect">
            <a:avLst/>
          </a:prstGeom>
        </p:spPr>
        <p:txBody>
          <a:bodyPr/>
          <a:lstStyle/>
          <a:p>
            <a:fld id="{A84A00CC-2EDA-8848-B653-96D574BDC1D6}" type="slidenum">
              <a:rPr lang="en-US" smtClean="0"/>
              <a:t>‹#›</a:t>
            </a:fld>
            <a:endParaRPr lang="en-US"/>
          </a:p>
        </p:txBody>
      </p:sp>
    </p:spTree>
    <p:extLst>
      <p:ext uri="{BB962C8B-B14F-4D97-AF65-F5344CB8AC3E}">
        <p14:creationId xmlns:p14="http://schemas.microsoft.com/office/powerpoint/2010/main" val="316331749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53.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23331CA3-6867-2B41-A4AC-AE41453A33B7}"/>
              </a:ext>
            </a:extLst>
          </p:cNvPr>
          <p:cNvSpPr>
            <a:spLocks noGrp="1"/>
          </p:cNvSpPr>
          <p:nvPr>
            <p:ph type="title" orient="vert"/>
          </p:nvPr>
        </p:nvSpPr>
        <p:spPr>
          <a:xfrm>
            <a:off x="6543675" y="365125"/>
            <a:ext cx="1971675" cy="5811838"/>
          </a:xfrm>
          <a:prstGeom prst="rect">
            <a:avLst/>
          </a:prstGeom>
        </p:spPr>
        <p:txBody>
          <a:bodyPr vert="eaVert"/>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5CC6E175-D0C1-6F4F-BBCE-07E66A026E8D}"/>
              </a:ext>
            </a:extLst>
          </p:cNvPr>
          <p:cNvSpPr>
            <a:spLocks noGrp="1"/>
          </p:cNvSpPr>
          <p:nvPr>
            <p:ph type="body" orient="vert" idx="1"/>
          </p:nvPr>
        </p:nvSpPr>
        <p:spPr>
          <a:xfrm>
            <a:off x="628650" y="365125"/>
            <a:ext cx="5762625" cy="5811838"/>
          </a:xfrm>
          <a:prstGeom prst="rect">
            <a:avLst/>
          </a:prstGeo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E61061C9-1FDF-BB42-9982-77DF7AF43F9F}"/>
              </a:ext>
            </a:extLst>
          </p:cNvPr>
          <p:cNvSpPr>
            <a:spLocks noGrp="1"/>
          </p:cNvSpPr>
          <p:nvPr>
            <p:ph type="dt" sz="half" idx="10"/>
          </p:nvPr>
        </p:nvSpPr>
        <p:spPr>
          <a:xfrm>
            <a:off x="628650" y="6356350"/>
            <a:ext cx="2057400" cy="365125"/>
          </a:xfrm>
          <a:prstGeom prst="rect">
            <a:avLst/>
          </a:prstGeom>
        </p:spPr>
        <p:txBody>
          <a:bodyPr/>
          <a:lstStyle/>
          <a:p>
            <a:fld id="{F07C6424-41DD-AF49-8D0A-B20A782F8B5F}" type="datetimeFigureOut">
              <a:rPr lang="en-US" smtClean="0"/>
              <a:t>11/7/2022</a:t>
            </a:fld>
            <a:endParaRPr lang="en-US"/>
          </a:p>
        </p:txBody>
      </p:sp>
      <p:sp>
        <p:nvSpPr>
          <p:cNvPr id="5" name="Footer Placeholder 4">
            <a:extLst>
              <a:ext uri="{FF2B5EF4-FFF2-40B4-BE49-F238E27FC236}">
                <a16:creationId xmlns:a16="http://schemas.microsoft.com/office/drawing/2014/main" id="{779E19CD-FADD-E442-BE32-978030C69668}"/>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A28F8E86-7E3C-5045-B990-0EB986A57FCC}"/>
              </a:ext>
            </a:extLst>
          </p:cNvPr>
          <p:cNvSpPr>
            <a:spLocks noGrp="1"/>
          </p:cNvSpPr>
          <p:nvPr>
            <p:ph type="sldNum" sz="quarter" idx="12"/>
          </p:nvPr>
        </p:nvSpPr>
        <p:spPr>
          <a:xfrm>
            <a:off x="6457950" y="6356350"/>
            <a:ext cx="2057400" cy="365125"/>
          </a:xfrm>
          <a:prstGeom prst="rect">
            <a:avLst/>
          </a:prstGeom>
        </p:spPr>
        <p:txBody>
          <a:bodyPr/>
          <a:lstStyle/>
          <a:p>
            <a:fld id="{A84A00CC-2EDA-8848-B653-96D574BDC1D6}" type="slidenum">
              <a:rPr lang="en-US" smtClean="0"/>
              <a:t>‹#›</a:t>
            </a:fld>
            <a:endParaRPr lang="en-US"/>
          </a:p>
        </p:txBody>
      </p:sp>
    </p:spTree>
    <p:extLst>
      <p:ext uri="{BB962C8B-B14F-4D97-AF65-F5344CB8AC3E}">
        <p14:creationId xmlns:p14="http://schemas.microsoft.com/office/powerpoint/2010/main" val="234306410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54.xml><?xml version="1.0" encoding="utf-8"?>
<p:sldLayout xmlns:a="http://schemas.openxmlformats.org/drawingml/2006/main" xmlns:r="http://schemas.openxmlformats.org/officeDocument/2006/relationships" xmlns:p="http://schemas.openxmlformats.org/presentationml/2006/main" preserve="1" userDrawn="1">
  <p:cSld name="Logo white text top left">
    <p:spTree>
      <p:nvGrpSpPr>
        <p:cNvPr id="1" name=""/>
        <p:cNvGrpSpPr/>
        <p:nvPr/>
      </p:nvGrpSpPr>
      <p:grpSpPr>
        <a:xfrm>
          <a:off x="0" y="0"/>
          <a:ext cx="0" cy="0"/>
          <a:chOff x="0" y="0"/>
          <a:chExt cx="0" cy="0"/>
        </a:xfrm>
      </p:grpSpPr>
      <p:sp>
        <p:nvSpPr>
          <p:cNvPr id="13" name="Picture Placeholder 12">
            <a:extLst>
              <a:ext uri="{FF2B5EF4-FFF2-40B4-BE49-F238E27FC236}">
                <a16:creationId xmlns:a16="http://schemas.microsoft.com/office/drawing/2014/main" id="{05B2AD06-9CF6-0A46-AF22-119BF7556057}"/>
              </a:ext>
            </a:extLst>
          </p:cNvPr>
          <p:cNvSpPr>
            <a:spLocks noGrp="1"/>
          </p:cNvSpPr>
          <p:nvPr>
            <p:ph type="pic" sz="quarter" idx="10"/>
          </p:nvPr>
        </p:nvSpPr>
        <p:spPr>
          <a:xfrm>
            <a:off x="0" y="0"/>
            <a:ext cx="9144000" cy="6858000"/>
          </a:xfrm>
          <a:prstGeom prst="rect">
            <a:avLst/>
          </a:prstGeom>
        </p:spPr>
        <p:txBody>
          <a:bodyPr/>
          <a:lstStyle/>
          <a:p>
            <a:endParaRPr lang="en-US"/>
          </a:p>
        </p:txBody>
      </p:sp>
      <p:pic>
        <p:nvPicPr>
          <p:cNvPr id="11" name="Picture 10" descr="Text&#10;&#10;Description automatically generated with medium confidence">
            <a:extLst>
              <a:ext uri="{FF2B5EF4-FFF2-40B4-BE49-F238E27FC236}">
                <a16:creationId xmlns:a16="http://schemas.microsoft.com/office/drawing/2014/main" id="{466B934A-A475-114C-AA1B-5F9F12584F2C}"/>
              </a:ext>
            </a:extLst>
          </p:cNvPr>
          <p:cNvPicPr>
            <a:picLocks noChangeAspect="1"/>
          </p:cNvPicPr>
          <p:nvPr userDrawn="1"/>
        </p:nvPicPr>
        <p:blipFill>
          <a:blip r:embed="rId2"/>
          <a:stretch>
            <a:fillRect/>
          </a:stretch>
        </p:blipFill>
        <p:spPr>
          <a:xfrm>
            <a:off x="0" y="0"/>
            <a:ext cx="9144000" cy="6858000"/>
          </a:xfrm>
          <a:prstGeom prst="rect">
            <a:avLst/>
          </a:prstGeom>
        </p:spPr>
      </p:pic>
    </p:spTree>
    <p:extLst>
      <p:ext uri="{BB962C8B-B14F-4D97-AF65-F5344CB8AC3E}">
        <p14:creationId xmlns:p14="http://schemas.microsoft.com/office/powerpoint/2010/main" val="398388874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55.xml><?xml version="1.0" encoding="utf-8"?>
<p:sldLayout xmlns:a="http://schemas.openxmlformats.org/drawingml/2006/main" xmlns:r="http://schemas.openxmlformats.org/officeDocument/2006/relationships" xmlns:p="http://schemas.openxmlformats.org/presentationml/2006/main" preserve="1" userDrawn="1">
  <p:cSld name="Logo only white text_bottom left">
    <p:spTree>
      <p:nvGrpSpPr>
        <p:cNvPr id="1" name=""/>
        <p:cNvGrpSpPr/>
        <p:nvPr/>
      </p:nvGrpSpPr>
      <p:grpSpPr>
        <a:xfrm>
          <a:off x="0" y="0"/>
          <a:ext cx="0" cy="0"/>
          <a:chOff x="0" y="0"/>
          <a:chExt cx="0" cy="0"/>
        </a:xfrm>
      </p:grpSpPr>
      <p:sp>
        <p:nvSpPr>
          <p:cNvPr id="13" name="Picture Placeholder 12">
            <a:extLst>
              <a:ext uri="{FF2B5EF4-FFF2-40B4-BE49-F238E27FC236}">
                <a16:creationId xmlns:a16="http://schemas.microsoft.com/office/drawing/2014/main" id="{05B2AD06-9CF6-0A46-AF22-119BF7556057}"/>
              </a:ext>
            </a:extLst>
          </p:cNvPr>
          <p:cNvSpPr>
            <a:spLocks noGrp="1"/>
          </p:cNvSpPr>
          <p:nvPr>
            <p:ph type="pic" sz="quarter" idx="10"/>
          </p:nvPr>
        </p:nvSpPr>
        <p:spPr>
          <a:xfrm>
            <a:off x="0" y="0"/>
            <a:ext cx="9144000" cy="6858000"/>
          </a:xfrm>
          <a:prstGeom prst="rect">
            <a:avLst/>
          </a:prstGeom>
        </p:spPr>
        <p:txBody>
          <a:bodyPr/>
          <a:lstStyle/>
          <a:p>
            <a:endParaRPr lang="en-US"/>
          </a:p>
        </p:txBody>
      </p:sp>
      <p:pic>
        <p:nvPicPr>
          <p:cNvPr id="3" name="Picture 2" descr="A picture containing text&#10;&#10;Description automatically generated">
            <a:extLst>
              <a:ext uri="{FF2B5EF4-FFF2-40B4-BE49-F238E27FC236}">
                <a16:creationId xmlns:a16="http://schemas.microsoft.com/office/drawing/2014/main" id="{0736A280-2C91-F548-B032-A04AB39CF28E}"/>
              </a:ext>
            </a:extLst>
          </p:cNvPr>
          <p:cNvPicPr>
            <a:picLocks noChangeAspect="1"/>
          </p:cNvPicPr>
          <p:nvPr userDrawn="1"/>
        </p:nvPicPr>
        <p:blipFill>
          <a:blip r:embed="rId2"/>
          <a:stretch>
            <a:fillRect/>
          </a:stretch>
        </p:blipFill>
        <p:spPr>
          <a:xfrm>
            <a:off x="0" y="0"/>
            <a:ext cx="9144000" cy="6858000"/>
          </a:xfrm>
          <a:prstGeom prst="rect">
            <a:avLst/>
          </a:prstGeom>
        </p:spPr>
      </p:pic>
    </p:spTree>
    <p:extLst>
      <p:ext uri="{BB962C8B-B14F-4D97-AF65-F5344CB8AC3E}">
        <p14:creationId xmlns:p14="http://schemas.microsoft.com/office/powerpoint/2010/main" val="283959387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56.xml><?xml version="1.0" encoding="utf-8"?>
<p:sldLayout xmlns:a="http://schemas.openxmlformats.org/drawingml/2006/main" xmlns:r="http://schemas.openxmlformats.org/officeDocument/2006/relationships" xmlns:p="http://schemas.openxmlformats.org/presentationml/2006/main" preserve="1" userDrawn="1">
  <p:cSld name="Logo mono_top left">
    <p:spTree>
      <p:nvGrpSpPr>
        <p:cNvPr id="1" name=""/>
        <p:cNvGrpSpPr/>
        <p:nvPr/>
      </p:nvGrpSpPr>
      <p:grpSpPr>
        <a:xfrm>
          <a:off x="0" y="0"/>
          <a:ext cx="0" cy="0"/>
          <a:chOff x="0" y="0"/>
          <a:chExt cx="0" cy="0"/>
        </a:xfrm>
      </p:grpSpPr>
      <p:sp>
        <p:nvSpPr>
          <p:cNvPr id="13" name="Picture Placeholder 12">
            <a:extLst>
              <a:ext uri="{FF2B5EF4-FFF2-40B4-BE49-F238E27FC236}">
                <a16:creationId xmlns:a16="http://schemas.microsoft.com/office/drawing/2014/main" id="{05B2AD06-9CF6-0A46-AF22-119BF7556057}"/>
              </a:ext>
            </a:extLst>
          </p:cNvPr>
          <p:cNvSpPr>
            <a:spLocks noGrp="1"/>
          </p:cNvSpPr>
          <p:nvPr>
            <p:ph type="pic" sz="quarter" idx="10"/>
          </p:nvPr>
        </p:nvSpPr>
        <p:spPr>
          <a:xfrm>
            <a:off x="0" y="0"/>
            <a:ext cx="9144000" cy="6858000"/>
          </a:xfrm>
          <a:prstGeom prst="rect">
            <a:avLst/>
          </a:prstGeom>
        </p:spPr>
        <p:txBody>
          <a:bodyPr/>
          <a:lstStyle/>
          <a:p>
            <a:endParaRPr lang="en-US"/>
          </a:p>
        </p:txBody>
      </p:sp>
      <p:pic>
        <p:nvPicPr>
          <p:cNvPr id="3" name="Picture 2" descr="A picture containing text&#10;&#10;Description automatically generated">
            <a:extLst>
              <a:ext uri="{FF2B5EF4-FFF2-40B4-BE49-F238E27FC236}">
                <a16:creationId xmlns:a16="http://schemas.microsoft.com/office/drawing/2014/main" id="{79AAABAA-0F32-FD4D-BFBE-5CFAD828F7F3}"/>
              </a:ext>
            </a:extLst>
          </p:cNvPr>
          <p:cNvPicPr>
            <a:picLocks noChangeAspect="1"/>
          </p:cNvPicPr>
          <p:nvPr userDrawn="1"/>
        </p:nvPicPr>
        <p:blipFill>
          <a:blip r:embed="rId2"/>
          <a:stretch>
            <a:fillRect/>
          </a:stretch>
        </p:blipFill>
        <p:spPr>
          <a:xfrm>
            <a:off x="0" y="0"/>
            <a:ext cx="9144000" cy="6858000"/>
          </a:xfrm>
          <a:prstGeom prst="rect">
            <a:avLst/>
          </a:prstGeom>
        </p:spPr>
      </p:pic>
    </p:spTree>
    <p:extLst>
      <p:ext uri="{BB962C8B-B14F-4D97-AF65-F5344CB8AC3E}">
        <p14:creationId xmlns:p14="http://schemas.microsoft.com/office/powerpoint/2010/main" val="340525212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57.xml><?xml version="1.0" encoding="utf-8"?>
<p:sldLayout xmlns:a="http://schemas.openxmlformats.org/drawingml/2006/main" xmlns:r="http://schemas.openxmlformats.org/officeDocument/2006/relationships" xmlns:p="http://schemas.openxmlformats.org/presentationml/2006/main" preserve="1" userDrawn="1">
  <p:cSld name="Logo Mono_Bottom Left">
    <p:spTree>
      <p:nvGrpSpPr>
        <p:cNvPr id="1" name=""/>
        <p:cNvGrpSpPr/>
        <p:nvPr/>
      </p:nvGrpSpPr>
      <p:grpSpPr>
        <a:xfrm>
          <a:off x="0" y="0"/>
          <a:ext cx="0" cy="0"/>
          <a:chOff x="0" y="0"/>
          <a:chExt cx="0" cy="0"/>
        </a:xfrm>
      </p:grpSpPr>
      <p:sp>
        <p:nvSpPr>
          <p:cNvPr id="13" name="Picture Placeholder 12">
            <a:extLst>
              <a:ext uri="{FF2B5EF4-FFF2-40B4-BE49-F238E27FC236}">
                <a16:creationId xmlns:a16="http://schemas.microsoft.com/office/drawing/2014/main" id="{05B2AD06-9CF6-0A46-AF22-119BF7556057}"/>
              </a:ext>
            </a:extLst>
          </p:cNvPr>
          <p:cNvSpPr>
            <a:spLocks noGrp="1"/>
          </p:cNvSpPr>
          <p:nvPr>
            <p:ph type="pic" sz="quarter" idx="10"/>
          </p:nvPr>
        </p:nvSpPr>
        <p:spPr>
          <a:xfrm>
            <a:off x="0" y="0"/>
            <a:ext cx="9144000" cy="6858000"/>
          </a:xfrm>
          <a:prstGeom prst="rect">
            <a:avLst/>
          </a:prstGeom>
        </p:spPr>
        <p:txBody>
          <a:bodyPr/>
          <a:lstStyle/>
          <a:p>
            <a:endParaRPr lang="en-US"/>
          </a:p>
        </p:txBody>
      </p:sp>
      <p:pic>
        <p:nvPicPr>
          <p:cNvPr id="4" name="Picture 3" descr="A picture containing text&#10;&#10;Description automatically generated">
            <a:extLst>
              <a:ext uri="{FF2B5EF4-FFF2-40B4-BE49-F238E27FC236}">
                <a16:creationId xmlns:a16="http://schemas.microsoft.com/office/drawing/2014/main" id="{0F8DD660-4622-2A47-82B3-18A6984986A2}"/>
              </a:ext>
            </a:extLst>
          </p:cNvPr>
          <p:cNvPicPr>
            <a:picLocks noChangeAspect="1"/>
          </p:cNvPicPr>
          <p:nvPr userDrawn="1"/>
        </p:nvPicPr>
        <p:blipFill>
          <a:blip r:embed="rId2"/>
          <a:stretch>
            <a:fillRect/>
          </a:stretch>
        </p:blipFill>
        <p:spPr>
          <a:xfrm>
            <a:off x="0" y="0"/>
            <a:ext cx="9144000" cy="6858000"/>
          </a:xfrm>
          <a:prstGeom prst="rect">
            <a:avLst/>
          </a:prstGeom>
        </p:spPr>
      </p:pic>
    </p:spTree>
    <p:extLst>
      <p:ext uri="{BB962C8B-B14F-4D97-AF65-F5344CB8AC3E}">
        <p14:creationId xmlns:p14="http://schemas.microsoft.com/office/powerpoint/2010/main" val="135662873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58.xml><?xml version="1.0" encoding="utf-8"?>
<p:sldLayout xmlns:a="http://schemas.openxmlformats.org/drawingml/2006/main" xmlns:r="http://schemas.openxmlformats.org/officeDocument/2006/relationships" xmlns:p="http://schemas.openxmlformats.org/presentationml/2006/main" preserve="1" userDrawn="1">
  <p:cSld name="Logo Mono White_top left">
    <p:spTree>
      <p:nvGrpSpPr>
        <p:cNvPr id="1" name=""/>
        <p:cNvGrpSpPr/>
        <p:nvPr/>
      </p:nvGrpSpPr>
      <p:grpSpPr>
        <a:xfrm>
          <a:off x="0" y="0"/>
          <a:ext cx="0" cy="0"/>
          <a:chOff x="0" y="0"/>
          <a:chExt cx="0" cy="0"/>
        </a:xfrm>
      </p:grpSpPr>
      <p:sp>
        <p:nvSpPr>
          <p:cNvPr id="13" name="Picture Placeholder 12">
            <a:extLst>
              <a:ext uri="{FF2B5EF4-FFF2-40B4-BE49-F238E27FC236}">
                <a16:creationId xmlns:a16="http://schemas.microsoft.com/office/drawing/2014/main" id="{05B2AD06-9CF6-0A46-AF22-119BF7556057}"/>
              </a:ext>
            </a:extLst>
          </p:cNvPr>
          <p:cNvSpPr>
            <a:spLocks noGrp="1"/>
          </p:cNvSpPr>
          <p:nvPr>
            <p:ph type="pic" sz="quarter" idx="10"/>
          </p:nvPr>
        </p:nvSpPr>
        <p:spPr>
          <a:xfrm>
            <a:off x="0" y="0"/>
            <a:ext cx="9144000" cy="6858000"/>
          </a:xfrm>
          <a:prstGeom prst="rect">
            <a:avLst/>
          </a:prstGeom>
        </p:spPr>
        <p:txBody>
          <a:bodyPr/>
          <a:lstStyle/>
          <a:p>
            <a:endParaRPr lang="en-US"/>
          </a:p>
        </p:txBody>
      </p:sp>
      <p:pic>
        <p:nvPicPr>
          <p:cNvPr id="4" name="Picture 3" descr="Text&#10;&#10;Description automatically generated with medium confidence">
            <a:extLst>
              <a:ext uri="{FF2B5EF4-FFF2-40B4-BE49-F238E27FC236}">
                <a16:creationId xmlns:a16="http://schemas.microsoft.com/office/drawing/2014/main" id="{6B516FE7-964A-1E4E-9AD2-64229A0C31A3}"/>
              </a:ext>
            </a:extLst>
          </p:cNvPr>
          <p:cNvPicPr>
            <a:picLocks noChangeAspect="1"/>
          </p:cNvPicPr>
          <p:nvPr userDrawn="1"/>
        </p:nvPicPr>
        <p:blipFill>
          <a:blip r:embed="rId2"/>
          <a:stretch>
            <a:fillRect/>
          </a:stretch>
        </p:blipFill>
        <p:spPr>
          <a:xfrm>
            <a:off x="0" y="0"/>
            <a:ext cx="9144000" cy="6858000"/>
          </a:xfrm>
          <a:prstGeom prst="rect">
            <a:avLst/>
          </a:prstGeom>
        </p:spPr>
      </p:pic>
    </p:spTree>
    <p:extLst>
      <p:ext uri="{BB962C8B-B14F-4D97-AF65-F5344CB8AC3E}">
        <p14:creationId xmlns:p14="http://schemas.microsoft.com/office/powerpoint/2010/main" val="174088254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59.xml><?xml version="1.0" encoding="utf-8"?>
<p:sldLayout xmlns:a="http://schemas.openxmlformats.org/drawingml/2006/main" xmlns:r="http://schemas.openxmlformats.org/officeDocument/2006/relationships" xmlns:p="http://schemas.openxmlformats.org/presentationml/2006/main" preserve="1" userDrawn="1">
  <p:cSld name="Logo Mono White_Bottom Left">
    <p:spTree>
      <p:nvGrpSpPr>
        <p:cNvPr id="1" name=""/>
        <p:cNvGrpSpPr/>
        <p:nvPr/>
      </p:nvGrpSpPr>
      <p:grpSpPr>
        <a:xfrm>
          <a:off x="0" y="0"/>
          <a:ext cx="0" cy="0"/>
          <a:chOff x="0" y="0"/>
          <a:chExt cx="0" cy="0"/>
        </a:xfrm>
      </p:grpSpPr>
      <p:sp>
        <p:nvSpPr>
          <p:cNvPr id="13" name="Picture Placeholder 12">
            <a:extLst>
              <a:ext uri="{FF2B5EF4-FFF2-40B4-BE49-F238E27FC236}">
                <a16:creationId xmlns:a16="http://schemas.microsoft.com/office/drawing/2014/main" id="{05B2AD06-9CF6-0A46-AF22-119BF7556057}"/>
              </a:ext>
            </a:extLst>
          </p:cNvPr>
          <p:cNvSpPr>
            <a:spLocks noGrp="1"/>
          </p:cNvSpPr>
          <p:nvPr>
            <p:ph type="pic" sz="quarter" idx="10"/>
          </p:nvPr>
        </p:nvSpPr>
        <p:spPr>
          <a:xfrm>
            <a:off x="0" y="0"/>
            <a:ext cx="9144000" cy="6858000"/>
          </a:xfrm>
          <a:prstGeom prst="rect">
            <a:avLst/>
          </a:prstGeom>
        </p:spPr>
        <p:txBody>
          <a:bodyPr/>
          <a:lstStyle/>
          <a:p>
            <a:endParaRPr lang="en-US"/>
          </a:p>
        </p:txBody>
      </p:sp>
      <p:pic>
        <p:nvPicPr>
          <p:cNvPr id="3" name="Picture 2" descr="A picture containing graphical user interface&#10;&#10;Description automatically generated">
            <a:extLst>
              <a:ext uri="{FF2B5EF4-FFF2-40B4-BE49-F238E27FC236}">
                <a16:creationId xmlns:a16="http://schemas.microsoft.com/office/drawing/2014/main" id="{1B6401D3-A379-1A4C-84B3-73B1DEBDD1E8}"/>
              </a:ext>
            </a:extLst>
          </p:cNvPr>
          <p:cNvPicPr>
            <a:picLocks noChangeAspect="1"/>
          </p:cNvPicPr>
          <p:nvPr userDrawn="1"/>
        </p:nvPicPr>
        <p:blipFill>
          <a:blip r:embed="rId2"/>
          <a:stretch>
            <a:fillRect/>
          </a:stretch>
        </p:blipFill>
        <p:spPr>
          <a:xfrm>
            <a:off x="0" y="0"/>
            <a:ext cx="9144000" cy="6858000"/>
          </a:xfrm>
          <a:prstGeom prst="rect">
            <a:avLst/>
          </a:prstGeom>
        </p:spPr>
      </p:pic>
    </p:spTree>
    <p:extLst>
      <p:ext uri="{BB962C8B-B14F-4D97-AF65-F5344CB8AC3E}">
        <p14:creationId xmlns:p14="http://schemas.microsoft.com/office/powerpoint/2010/main" val="35803116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60.xml><?xml version="1.0" encoding="utf-8"?>
<p:sldLayout xmlns:a="http://schemas.openxmlformats.org/drawingml/2006/main" xmlns:r="http://schemas.openxmlformats.org/officeDocument/2006/relationships" xmlns:p="http://schemas.openxmlformats.org/presentationml/2006/main" preserve="1" userDrawn="1">
  <p:cSld name="Logo Full Colour_Top Left">
    <p:spTree>
      <p:nvGrpSpPr>
        <p:cNvPr id="1" name=""/>
        <p:cNvGrpSpPr/>
        <p:nvPr/>
      </p:nvGrpSpPr>
      <p:grpSpPr>
        <a:xfrm>
          <a:off x="0" y="0"/>
          <a:ext cx="0" cy="0"/>
          <a:chOff x="0" y="0"/>
          <a:chExt cx="0" cy="0"/>
        </a:xfrm>
      </p:grpSpPr>
      <p:sp>
        <p:nvSpPr>
          <p:cNvPr id="13" name="Picture Placeholder 12">
            <a:extLst>
              <a:ext uri="{FF2B5EF4-FFF2-40B4-BE49-F238E27FC236}">
                <a16:creationId xmlns:a16="http://schemas.microsoft.com/office/drawing/2014/main" id="{05B2AD06-9CF6-0A46-AF22-119BF7556057}"/>
              </a:ext>
            </a:extLst>
          </p:cNvPr>
          <p:cNvSpPr>
            <a:spLocks noGrp="1"/>
          </p:cNvSpPr>
          <p:nvPr>
            <p:ph type="pic" sz="quarter" idx="10"/>
          </p:nvPr>
        </p:nvSpPr>
        <p:spPr>
          <a:xfrm>
            <a:off x="0" y="0"/>
            <a:ext cx="9144000" cy="6858000"/>
          </a:xfrm>
          <a:prstGeom prst="rect">
            <a:avLst/>
          </a:prstGeom>
        </p:spPr>
        <p:txBody>
          <a:bodyPr/>
          <a:lstStyle/>
          <a:p>
            <a:endParaRPr lang="en-US"/>
          </a:p>
        </p:txBody>
      </p:sp>
      <p:pic>
        <p:nvPicPr>
          <p:cNvPr id="3" name="Picture 2" descr="A picture containing text&#10;&#10;Description automatically generated">
            <a:extLst>
              <a:ext uri="{FF2B5EF4-FFF2-40B4-BE49-F238E27FC236}">
                <a16:creationId xmlns:a16="http://schemas.microsoft.com/office/drawing/2014/main" id="{4D3D6F76-26A7-0E46-9BE1-B7F072940204}"/>
              </a:ext>
            </a:extLst>
          </p:cNvPr>
          <p:cNvPicPr>
            <a:picLocks noChangeAspect="1"/>
          </p:cNvPicPr>
          <p:nvPr userDrawn="1"/>
        </p:nvPicPr>
        <p:blipFill>
          <a:blip r:embed="rId2"/>
          <a:stretch>
            <a:fillRect/>
          </a:stretch>
        </p:blipFill>
        <p:spPr>
          <a:xfrm>
            <a:off x="0" y="0"/>
            <a:ext cx="9144000" cy="6858000"/>
          </a:xfrm>
          <a:prstGeom prst="rect">
            <a:avLst/>
          </a:prstGeom>
        </p:spPr>
      </p:pic>
    </p:spTree>
    <p:extLst>
      <p:ext uri="{BB962C8B-B14F-4D97-AF65-F5344CB8AC3E}">
        <p14:creationId xmlns:p14="http://schemas.microsoft.com/office/powerpoint/2010/main" val="186484105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61.xml><?xml version="1.0" encoding="utf-8"?>
<p:sldLayout xmlns:a="http://schemas.openxmlformats.org/drawingml/2006/main" xmlns:r="http://schemas.openxmlformats.org/officeDocument/2006/relationships" xmlns:p="http://schemas.openxmlformats.org/presentationml/2006/main" preserve="1" userDrawn="1">
  <p:cSld name="Logo Full colour_Cottom Left">
    <p:spTree>
      <p:nvGrpSpPr>
        <p:cNvPr id="1" name=""/>
        <p:cNvGrpSpPr/>
        <p:nvPr/>
      </p:nvGrpSpPr>
      <p:grpSpPr>
        <a:xfrm>
          <a:off x="0" y="0"/>
          <a:ext cx="0" cy="0"/>
          <a:chOff x="0" y="0"/>
          <a:chExt cx="0" cy="0"/>
        </a:xfrm>
      </p:grpSpPr>
      <p:sp>
        <p:nvSpPr>
          <p:cNvPr id="13" name="Picture Placeholder 12">
            <a:extLst>
              <a:ext uri="{FF2B5EF4-FFF2-40B4-BE49-F238E27FC236}">
                <a16:creationId xmlns:a16="http://schemas.microsoft.com/office/drawing/2014/main" id="{05B2AD06-9CF6-0A46-AF22-119BF7556057}"/>
              </a:ext>
            </a:extLst>
          </p:cNvPr>
          <p:cNvSpPr>
            <a:spLocks noGrp="1"/>
          </p:cNvSpPr>
          <p:nvPr>
            <p:ph type="pic" sz="quarter" idx="10"/>
          </p:nvPr>
        </p:nvSpPr>
        <p:spPr>
          <a:xfrm>
            <a:off x="0" y="0"/>
            <a:ext cx="9144000" cy="6858000"/>
          </a:xfrm>
          <a:prstGeom prst="rect">
            <a:avLst/>
          </a:prstGeom>
        </p:spPr>
        <p:txBody>
          <a:bodyPr/>
          <a:lstStyle/>
          <a:p>
            <a:endParaRPr lang="en-US"/>
          </a:p>
        </p:txBody>
      </p:sp>
      <p:pic>
        <p:nvPicPr>
          <p:cNvPr id="4" name="Picture 3" descr="A picture containing chart&#10;&#10;Description automatically generated">
            <a:extLst>
              <a:ext uri="{FF2B5EF4-FFF2-40B4-BE49-F238E27FC236}">
                <a16:creationId xmlns:a16="http://schemas.microsoft.com/office/drawing/2014/main" id="{2AEF8B83-F027-5B40-9BE5-0DC1AAF1C706}"/>
              </a:ext>
            </a:extLst>
          </p:cNvPr>
          <p:cNvPicPr>
            <a:picLocks noChangeAspect="1"/>
          </p:cNvPicPr>
          <p:nvPr userDrawn="1"/>
        </p:nvPicPr>
        <p:blipFill>
          <a:blip r:embed="rId2"/>
          <a:stretch>
            <a:fillRect/>
          </a:stretch>
        </p:blipFill>
        <p:spPr>
          <a:xfrm>
            <a:off x="0" y="0"/>
            <a:ext cx="9144000" cy="6858000"/>
          </a:xfrm>
          <a:prstGeom prst="rect">
            <a:avLst/>
          </a:prstGeom>
        </p:spPr>
      </p:pic>
    </p:spTree>
    <p:extLst>
      <p:ext uri="{BB962C8B-B14F-4D97-AF65-F5344CB8AC3E}">
        <p14:creationId xmlns:p14="http://schemas.microsoft.com/office/powerpoint/2010/main" val="114647242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Masters/_rels/slideMaster1.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theme" Target="../theme/theme1.xml"/><Relationship Id="rId1" Type="http://schemas.openxmlformats.org/officeDocument/2006/relationships/slideLayout" Target="../slideLayouts/slideLayout1.xml"/></Relationships>
</file>

<file path=ppt/slideMasters/_rels/slideMaster2.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theme" Target="../theme/theme2.xml"/><Relationship Id="rId1" Type="http://schemas.openxmlformats.org/officeDocument/2006/relationships/slideLayout" Target="../slideLayouts/slideLayout2.xml"/></Relationships>
</file>

<file path=ppt/slideMasters/_rels/slideMaster3.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theme" Target="../theme/theme3.xml"/><Relationship Id="rId1" Type="http://schemas.openxmlformats.org/officeDocument/2006/relationships/slideLayout" Target="../slideLayouts/slideLayout3.xml"/></Relationships>
</file>

<file path=ppt/slideMasters/_rels/slideMaster4.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theme" Target="../theme/theme4.xml"/><Relationship Id="rId1" Type="http://schemas.openxmlformats.org/officeDocument/2006/relationships/slideLayout" Target="../slideLayouts/slideLayout4.xml"/></Relationships>
</file>

<file path=ppt/slideMasters/_rels/slideMaster5.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theme" Target="../theme/theme5.xml"/><Relationship Id="rId1" Type="http://schemas.openxmlformats.org/officeDocument/2006/relationships/slideLayout" Target="../slideLayouts/slideLayout5.xml"/></Relationships>
</file>

<file path=ppt/slideMasters/_rels/slideMaster6.xml.rels><?xml version="1.0" encoding="UTF-8" standalone="yes"?>
<Relationships xmlns="http://schemas.openxmlformats.org/package/2006/relationships"><Relationship Id="rId3" Type="http://schemas.openxmlformats.org/officeDocument/2006/relationships/theme" Target="../theme/theme6.xml"/><Relationship Id="rId2" Type="http://schemas.openxmlformats.org/officeDocument/2006/relationships/slideLayout" Target="../slideLayouts/slideLayout7.xml"/><Relationship Id="rId1" Type="http://schemas.openxmlformats.org/officeDocument/2006/relationships/slideLayout" Target="../slideLayouts/slideLayout6.xml"/><Relationship Id="rId4" Type="http://schemas.openxmlformats.org/officeDocument/2006/relationships/image" Target="../media/image6.png"/></Relationships>
</file>

<file path=ppt/slideMasters/_rels/slideMaster7.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theme" Target="../theme/theme7.xml"/><Relationship Id="rId1" Type="http://schemas.openxmlformats.org/officeDocument/2006/relationships/slideLayout" Target="../slideLayouts/slideLayout8.xml"/></Relationships>
</file>

<file path=ppt/slideMasters/_rels/slideMaster8.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theme" Target="../theme/theme8.xml"/><Relationship Id="rId1" Type="http://schemas.openxmlformats.org/officeDocument/2006/relationships/slideLayout" Target="../slideLayouts/slideLayout9.xml"/></Relationships>
</file>

<file path=ppt/slideMasters/_rels/slideMaster9.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theme" Target="../theme/theme9.xml"/><Relationship Id="rId1" Type="http://schemas.openxmlformats.org/officeDocument/2006/relationships/slideLayout" Target="../slideLayouts/slideLayout10.xml"/></Relationships>
</file>

<file path=ppt/slideMasters/_rels/slideMaster10.xml.rels><?xml version="1.0" encoding="UTF-8" standalone="yes"?>
<Relationships xmlns="http://schemas.openxmlformats.org/package/2006/relationships"><Relationship Id="rId8" Type="http://schemas.openxmlformats.org/officeDocument/2006/relationships/slideLayout" Target="../slideLayouts/slideLayout18.xml"/><Relationship Id="rId13" Type="http://schemas.openxmlformats.org/officeDocument/2006/relationships/image" Target="../media/image10.png"/><Relationship Id="rId3" Type="http://schemas.openxmlformats.org/officeDocument/2006/relationships/slideLayout" Target="../slideLayouts/slideLayout13.xml"/><Relationship Id="rId7" Type="http://schemas.openxmlformats.org/officeDocument/2006/relationships/slideLayout" Target="../slideLayouts/slideLayout17.xml"/><Relationship Id="rId12" Type="http://schemas.openxmlformats.org/officeDocument/2006/relationships/theme" Target="../theme/theme10.xml"/><Relationship Id="rId2" Type="http://schemas.openxmlformats.org/officeDocument/2006/relationships/slideLayout" Target="../slideLayouts/slideLayout12.xml"/><Relationship Id="rId1" Type="http://schemas.openxmlformats.org/officeDocument/2006/relationships/slideLayout" Target="../slideLayouts/slideLayout11.xml"/><Relationship Id="rId6" Type="http://schemas.openxmlformats.org/officeDocument/2006/relationships/slideLayout" Target="../slideLayouts/slideLayout16.xml"/><Relationship Id="rId11" Type="http://schemas.openxmlformats.org/officeDocument/2006/relationships/slideLayout" Target="../slideLayouts/slideLayout21.xml"/><Relationship Id="rId5" Type="http://schemas.openxmlformats.org/officeDocument/2006/relationships/slideLayout" Target="../slideLayouts/slideLayout15.xml"/><Relationship Id="rId10" Type="http://schemas.openxmlformats.org/officeDocument/2006/relationships/slideLayout" Target="../slideLayouts/slideLayout20.xml"/><Relationship Id="rId4" Type="http://schemas.openxmlformats.org/officeDocument/2006/relationships/slideLayout" Target="../slideLayouts/slideLayout14.xml"/><Relationship Id="rId9" Type="http://schemas.openxmlformats.org/officeDocument/2006/relationships/slideLayout" Target="../slideLayouts/slideLayout19.xml"/></Relationships>
</file>

<file path=ppt/slideMasters/_rels/slideMaster11.xml.rels><?xml version="1.0" encoding="UTF-8" standalone="yes"?>
<Relationships xmlns="http://schemas.openxmlformats.org/package/2006/relationships"><Relationship Id="rId3" Type="http://schemas.openxmlformats.org/officeDocument/2006/relationships/slideLayout" Target="../slideLayouts/slideLayout24.xml"/><Relationship Id="rId2" Type="http://schemas.openxmlformats.org/officeDocument/2006/relationships/slideLayout" Target="../slideLayouts/slideLayout23.xml"/><Relationship Id="rId1" Type="http://schemas.openxmlformats.org/officeDocument/2006/relationships/slideLayout" Target="../slideLayouts/slideLayout22.xml"/><Relationship Id="rId6" Type="http://schemas.openxmlformats.org/officeDocument/2006/relationships/image" Target="../media/image11.png"/><Relationship Id="rId5" Type="http://schemas.openxmlformats.org/officeDocument/2006/relationships/theme" Target="../theme/theme11.xml"/><Relationship Id="rId4" Type="http://schemas.openxmlformats.org/officeDocument/2006/relationships/slideLayout" Target="../slideLayouts/slideLayout25.xml"/></Relationships>
</file>

<file path=ppt/slideMasters/_rels/slideMaster12.xml.rels><?xml version="1.0" encoding="UTF-8" standalone="yes"?>
<Relationships xmlns="http://schemas.openxmlformats.org/package/2006/relationships"><Relationship Id="rId3" Type="http://schemas.openxmlformats.org/officeDocument/2006/relationships/slideLayout" Target="../slideLayouts/slideLayout28.xml"/><Relationship Id="rId2" Type="http://schemas.openxmlformats.org/officeDocument/2006/relationships/slideLayout" Target="../slideLayouts/slideLayout27.xml"/><Relationship Id="rId1" Type="http://schemas.openxmlformats.org/officeDocument/2006/relationships/slideLayout" Target="../slideLayouts/slideLayout26.xml"/><Relationship Id="rId5" Type="http://schemas.openxmlformats.org/officeDocument/2006/relationships/image" Target="../media/image12.png"/><Relationship Id="rId4" Type="http://schemas.openxmlformats.org/officeDocument/2006/relationships/theme" Target="../theme/theme12.xml"/></Relationships>
</file>

<file path=ppt/slideMasters/_rels/slideMaster13.xml.rels><?xml version="1.0" encoding="UTF-8" standalone="yes"?>
<Relationships xmlns="http://schemas.openxmlformats.org/package/2006/relationships"><Relationship Id="rId3" Type="http://schemas.openxmlformats.org/officeDocument/2006/relationships/slideLayout" Target="../slideLayouts/slideLayout31.xml"/><Relationship Id="rId2" Type="http://schemas.openxmlformats.org/officeDocument/2006/relationships/slideLayout" Target="../slideLayouts/slideLayout30.xml"/><Relationship Id="rId1" Type="http://schemas.openxmlformats.org/officeDocument/2006/relationships/slideLayout" Target="../slideLayouts/slideLayout29.xml"/><Relationship Id="rId5" Type="http://schemas.openxmlformats.org/officeDocument/2006/relationships/image" Target="../media/image13.png"/><Relationship Id="rId4" Type="http://schemas.openxmlformats.org/officeDocument/2006/relationships/theme" Target="../theme/theme13.xml"/></Relationships>
</file>

<file path=ppt/slideMasters/_rels/slideMaster14.xml.rels><?xml version="1.0" encoding="UTF-8" standalone="yes"?>
<Relationships xmlns="http://schemas.openxmlformats.org/package/2006/relationships"><Relationship Id="rId8" Type="http://schemas.openxmlformats.org/officeDocument/2006/relationships/slideLayout" Target="../slideLayouts/slideLayout39.xml"/><Relationship Id="rId13" Type="http://schemas.openxmlformats.org/officeDocument/2006/relationships/image" Target="../media/image14.png"/><Relationship Id="rId3" Type="http://schemas.openxmlformats.org/officeDocument/2006/relationships/slideLayout" Target="../slideLayouts/slideLayout34.xml"/><Relationship Id="rId7" Type="http://schemas.openxmlformats.org/officeDocument/2006/relationships/slideLayout" Target="../slideLayouts/slideLayout38.xml"/><Relationship Id="rId12" Type="http://schemas.openxmlformats.org/officeDocument/2006/relationships/theme" Target="../theme/theme14.xml"/><Relationship Id="rId2" Type="http://schemas.openxmlformats.org/officeDocument/2006/relationships/slideLayout" Target="../slideLayouts/slideLayout33.xml"/><Relationship Id="rId1" Type="http://schemas.openxmlformats.org/officeDocument/2006/relationships/slideLayout" Target="../slideLayouts/slideLayout32.xml"/><Relationship Id="rId6" Type="http://schemas.openxmlformats.org/officeDocument/2006/relationships/slideLayout" Target="../slideLayouts/slideLayout37.xml"/><Relationship Id="rId11" Type="http://schemas.openxmlformats.org/officeDocument/2006/relationships/slideLayout" Target="../slideLayouts/slideLayout42.xml"/><Relationship Id="rId5" Type="http://schemas.openxmlformats.org/officeDocument/2006/relationships/slideLayout" Target="../slideLayouts/slideLayout36.xml"/><Relationship Id="rId10" Type="http://schemas.openxmlformats.org/officeDocument/2006/relationships/slideLayout" Target="../slideLayouts/slideLayout41.xml"/><Relationship Id="rId4" Type="http://schemas.openxmlformats.org/officeDocument/2006/relationships/slideLayout" Target="../slideLayouts/slideLayout35.xml"/><Relationship Id="rId9" Type="http://schemas.openxmlformats.org/officeDocument/2006/relationships/slideLayout" Target="../slideLayouts/slideLayout40.xml"/></Relationships>
</file>

<file path=ppt/slideMasters/_rels/slideMaster15.xml.rels><?xml version="1.0" encoding="UTF-8" standalone="yes"?>
<Relationships xmlns="http://schemas.openxmlformats.org/package/2006/relationships"><Relationship Id="rId8" Type="http://schemas.openxmlformats.org/officeDocument/2006/relationships/slideLayout" Target="../slideLayouts/slideLayout50.xml"/><Relationship Id="rId13" Type="http://schemas.openxmlformats.org/officeDocument/2006/relationships/image" Target="../media/image15.png"/><Relationship Id="rId3" Type="http://schemas.openxmlformats.org/officeDocument/2006/relationships/slideLayout" Target="../slideLayouts/slideLayout45.xml"/><Relationship Id="rId7" Type="http://schemas.openxmlformats.org/officeDocument/2006/relationships/slideLayout" Target="../slideLayouts/slideLayout49.xml"/><Relationship Id="rId12" Type="http://schemas.openxmlformats.org/officeDocument/2006/relationships/theme" Target="../theme/theme15.xml"/><Relationship Id="rId2" Type="http://schemas.openxmlformats.org/officeDocument/2006/relationships/slideLayout" Target="../slideLayouts/slideLayout44.xml"/><Relationship Id="rId1" Type="http://schemas.openxmlformats.org/officeDocument/2006/relationships/slideLayout" Target="../slideLayouts/slideLayout43.xml"/><Relationship Id="rId6" Type="http://schemas.openxmlformats.org/officeDocument/2006/relationships/slideLayout" Target="../slideLayouts/slideLayout48.xml"/><Relationship Id="rId11" Type="http://schemas.openxmlformats.org/officeDocument/2006/relationships/slideLayout" Target="../slideLayouts/slideLayout53.xml"/><Relationship Id="rId5" Type="http://schemas.openxmlformats.org/officeDocument/2006/relationships/slideLayout" Target="../slideLayouts/slideLayout47.xml"/><Relationship Id="rId10" Type="http://schemas.openxmlformats.org/officeDocument/2006/relationships/slideLayout" Target="../slideLayouts/slideLayout52.xml"/><Relationship Id="rId4" Type="http://schemas.openxmlformats.org/officeDocument/2006/relationships/slideLayout" Target="../slideLayouts/slideLayout46.xml"/><Relationship Id="rId9" Type="http://schemas.openxmlformats.org/officeDocument/2006/relationships/slideLayout" Target="../slideLayouts/slideLayout51.xml"/></Relationships>
</file>

<file path=ppt/slideMasters/_rels/slideMaster16.xml.rels><?xml version="1.0" encoding="UTF-8" standalone="yes"?>
<Relationships xmlns="http://schemas.openxmlformats.org/package/2006/relationships"><Relationship Id="rId8" Type="http://schemas.openxmlformats.org/officeDocument/2006/relationships/slideLayout" Target="../slideLayouts/slideLayout61.xml"/><Relationship Id="rId3" Type="http://schemas.openxmlformats.org/officeDocument/2006/relationships/slideLayout" Target="../slideLayouts/slideLayout56.xml"/><Relationship Id="rId7" Type="http://schemas.openxmlformats.org/officeDocument/2006/relationships/slideLayout" Target="../slideLayouts/slideLayout60.xml"/><Relationship Id="rId2" Type="http://schemas.openxmlformats.org/officeDocument/2006/relationships/slideLayout" Target="../slideLayouts/slideLayout55.xml"/><Relationship Id="rId1" Type="http://schemas.openxmlformats.org/officeDocument/2006/relationships/slideLayout" Target="../slideLayouts/slideLayout54.xml"/><Relationship Id="rId6" Type="http://schemas.openxmlformats.org/officeDocument/2006/relationships/slideLayout" Target="../slideLayouts/slideLayout59.xml"/><Relationship Id="rId5" Type="http://schemas.openxmlformats.org/officeDocument/2006/relationships/slideLayout" Target="../slideLayouts/slideLayout58.xml"/><Relationship Id="rId4" Type="http://schemas.openxmlformats.org/officeDocument/2006/relationships/slideLayout" Target="../slideLayouts/slideLayout57.xml"/><Relationship Id="rId9" Type="http://schemas.openxmlformats.org/officeDocument/2006/relationships/theme" Target="../theme/theme16.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pic>
        <p:nvPicPr>
          <p:cNvPr id="8" name="Picture 7" descr="Logo&#10;&#10;Description automatically generated">
            <a:extLst>
              <a:ext uri="{FF2B5EF4-FFF2-40B4-BE49-F238E27FC236}">
                <a16:creationId xmlns:a16="http://schemas.microsoft.com/office/drawing/2014/main" id="{85A667A1-ECA2-024B-9CB5-ABBC0AAC5E4C}"/>
              </a:ext>
            </a:extLst>
          </p:cNvPr>
          <p:cNvPicPr>
            <a:picLocks noChangeAspect="1"/>
          </p:cNvPicPr>
          <p:nvPr userDrawn="1"/>
        </p:nvPicPr>
        <p:blipFill>
          <a:blip r:embed="rId3"/>
          <a:stretch>
            <a:fillRect/>
          </a:stretch>
        </p:blipFill>
        <p:spPr>
          <a:xfrm>
            <a:off x="0" y="0"/>
            <a:ext cx="9144000" cy="6858000"/>
          </a:xfrm>
          <a:prstGeom prst="rect">
            <a:avLst/>
          </a:prstGeom>
        </p:spPr>
      </p:pic>
    </p:spTree>
    <p:extLst>
      <p:ext uri="{BB962C8B-B14F-4D97-AF65-F5344CB8AC3E}">
        <p14:creationId xmlns:p14="http://schemas.microsoft.com/office/powerpoint/2010/main" val="4262974614"/>
      </p:ext>
    </p:extLst>
  </p:cSld>
  <p:clrMap bg1="lt1" tx1="dk1" bg2="lt2" tx2="dk2" accent1="accent1" accent2="accent2" accent3="accent3" accent4="accent4" accent5="accent5" accent6="accent6" hlink="hlink" folHlink="folHlink"/>
  <p:sldLayoutIdLst>
    <p:sldLayoutId id="2147483661" r:id="rId1"/>
  </p:sldLayoutIdLst>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A picture containing text, sky, outdoor, sign&#10;&#10;Description automatically generated">
            <a:extLst>
              <a:ext uri="{FF2B5EF4-FFF2-40B4-BE49-F238E27FC236}">
                <a16:creationId xmlns:a16="http://schemas.microsoft.com/office/drawing/2014/main" id="{B11DD05D-E9D6-9843-8D15-F038D77E7422}"/>
              </a:ext>
            </a:extLst>
          </p:cNvPr>
          <p:cNvPicPr>
            <a:picLocks noChangeAspect="1"/>
          </p:cNvPicPr>
          <p:nvPr userDrawn="1"/>
        </p:nvPicPr>
        <p:blipFill>
          <a:blip r:embed="rId3"/>
          <a:stretch>
            <a:fillRect/>
          </a:stretch>
        </p:blipFill>
        <p:spPr>
          <a:xfrm>
            <a:off x="0" y="0"/>
            <a:ext cx="9144000" cy="6858000"/>
          </a:xfrm>
          <a:prstGeom prst="rect">
            <a:avLst/>
          </a:prstGeom>
        </p:spPr>
      </p:pic>
    </p:spTree>
    <p:extLst>
      <p:ext uri="{BB962C8B-B14F-4D97-AF65-F5344CB8AC3E}">
        <p14:creationId xmlns:p14="http://schemas.microsoft.com/office/powerpoint/2010/main" val="3199328627"/>
      </p:ext>
    </p:extLst>
  </p:cSld>
  <p:clrMap bg1="lt1" tx1="dk1" bg2="lt2" tx2="dk2" accent1="accent1" accent2="accent2" accent3="accent3" accent4="accent4" accent5="accent5" accent6="accent6" hlink="hlink" folHlink="folHlink"/>
  <p:sldLayoutIdLst>
    <p:sldLayoutId id="2147483648" r:id="rId1"/>
  </p:sldLayoutIdLst>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A picture containing text, outdoor, sky, grass&#10;&#10;Description automatically generated">
            <a:extLst>
              <a:ext uri="{FF2B5EF4-FFF2-40B4-BE49-F238E27FC236}">
                <a16:creationId xmlns:a16="http://schemas.microsoft.com/office/drawing/2014/main" id="{6F6BDCC3-68A5-F445-88C0-DAB78F462C86}"/>
              </a:ext>
            </a:extLst>
          </p:cNvPr>
          <p:cNvPicPr>
            <a:picLocks noChangeAspect="1"/>
          </p:cNvPicPr>
          <p:nvPr userDrawn="1"/>
        </p:nvPicPr>
        <p:blipFill>
          <a:blip r:embed="rId3"/>
          <a:stretch>
            <a:fillRect/>
          </a:stretch>
        </p:blipFill>
        <p:spPr>
          <a:xfrm>
            <a:off x="0" y="0"/>
            <a:ext cx="9144000" cy="6858000"/>
          </a:xfrm>
          <a:prstGeom prst="rect">
            <a:avLst/>
          </a:prstGeom>
        </p:spPr>
      </p:pic>
    </p:spTree>
    <p:extLst>
      <p:ext uri="{BB962C8B-B14F-4D97-AF65-F5344CB8AC3E}">
        <p14:creationId xmlns:p14="http://schemas.microsoft.com/office/powerpoint/2010/main" val="1439537101"/>
      </p:ext>
    </p:extLst>
  </p:cSld>
  <p:clrMap bg1="lt1" tx1="dk1" bg2="lt2" tx2="dk2" accent1="accent1" accent2="accent2" accent3="accent3" accent4="accent4" accent5="accent5" accent6="accent6" hlink="hlink" folHlink="folHlink"/>
  <p:sldLayoutIdLst>
    <p:sldLayoutId id="2147483752" r:id="rId1"/>
  </p:sldLayoutIdLst>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4.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application, website&#10;&#10;Description automatically generated">
            <a:extLst>
              <a:ext uri="{FF2B5EF4-FFF2-40B4-BE49-F238E27FC236}">
                <a16:creationId xmlns:a16="http://schemas.microsoft.com/office/drawing/2014/main" id="{0C1BDC32-D4F1-3049-91DC-0E2B06EFA56F}"/>
              </a:ext>
            </a:extLst>
          </p:cNvPr>
          <p:cNvPicPr>
            <a:picLocks noChangeAspect="1"/>
          </p:cNvPicPr>
          <p:nvPr userDrawn="1"/>
        </p:nvPicPr>
        <p:blipFill>
          <a:blip r:embed="rId3"/>
          <a:stretch>
            <a:fillRect/>
          </a:stretch>
        </p:blipFill>
        <p:spPr>
          <a:xfrm>
            <a:off x="0" y="0"/>
            <a:ext cx="9144000" cy="6858000"/>
          </a:xfrm>
          <a:prstGeom prst="rect">
            <a:avLst/>
          </a:prstGeom>
        </p:spPr>
      </p:pic>
    </p:spTree>
    <p:extLst>
      <p:ext uri="{BB962C8B-B14F-4D97-AF65-F5344CB8AC3E}">
        <p14:creationId xmlns:p14="http://schemas.microsoft.com/office/powerpoint/2010/main" val="1288790940"/>
      </p:ext>
    </p:extLst>
  </p:cSld>
  <p:clrMap bg1="lt1" tx1="dk1" bg2="lt2" tx2="dk2" accent1="accent1" accent2="accent2" accent3="accent3" accent4="accent4" accent5="accent5" accent6="accent6" hlink="hlink" folHlink="folHlink"/>
  <p:sldLayoutIdLst>
    <p:sldLayoutId id="2147483667" r:id="rId1"/>
  </p:sldLayoutIdLst>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5.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application&#10;&#10;Description automatically generated">
            <a:extLst>
              <a:ext uri="{FF2B5EF4-FFF2-40B4-BE49-F238E27FC236}">
                <a16:creationId xmlns:a16="http://schemas.microsoft.com/office/drawing/2014/main" id="{8BE69152-AADC-5147-A851-5818AE827F0D}"/>
              </a:ext>
            </a:extLst>
          </p:cNvPr>
          <p:cNvPicPr>
            <a:picLocks noChangeAspect="1"/>
          </p:cNvPicPr>
          <p:nvPr userDrawn="1"/>
        </p:nvPicPr>
        <p:blipFill>
          <a:blip r:embed="rId3"/>
          <a:stretch>
            <a:fillRect/>
          </a:stretch>
        </p:blipFill>
        <p:spPr>
          <a:xfrm>
            <a:off x="0" y="0"/>
            <a:ext cx="9144000" cy="6858000"/>
          </a:xfrm>
          <a:prstGeom prst="rect">
            <a:avLst/>
          </a:prstGeom>
        </p:spPr>
      </p:pic>
    </p:spTree>
    <p:extLst>
      <p:ext uri="{BB962C8B-B14F-4D97-AF65-F5344CB8AC3E}">
        <p14:creationId xmlns:p14="http://schemas.microsoft.com/office/powerpoint/2010/main" val="1339742971"/>
      </p:ext>
    </p:extLst>
  </p:cSld>
  <p:clrMap bg1="lt1" tx1="dk1" bg2="lt2" tx2="dk2" accent1="accent1" accent2="accent2" accent3="accent3" accent4="accent4" accent5="accent5" accent6="accent6" hlink="hlink" folHlink="folHlink"/>
  <p:sldLayoutIdLst>
    <p:sldLayoutId id="2147483753" r:id="rId1"/>
  </p:sldLayoutIdLst>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6.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A picture containing graphical user interface&#10;&#10;Description automatically generated">
            <a:extLst>
              <a:ext uri="{FF2B5EF4-FFF2-40B4-BE49-F238E27FC236}">
                <a16:creationId xmlns:a16="http://schemas.microsoft.com/office/drawing/2014/main" id="{65277B58-6235-064D-97B2-D0F4DEB59BA2}"/>
              </a:ext>
            </a:extLst>
          </p:cNvPr>
          <p:cNvPicPr>
            <a:picLocks noChangeAspect="1"/>
          </p:cNvPicPr>
          <p:nvPr userDrawn="1"/>
        </p:nvPicPr>
        <p:blipFill>
          <a:blip r:embed="rId4"/>
          <a:stretch>
            <a:fillRect/>
          </a:stretch>
        </p:blipFill>
        <p:spPr>
          <a:xfrm>
            <a:off x="0" y="0"/>
            <a:ext cx="9144000" cy="6858000"/>
          </a:xfrm>
          <a:prstGeom prst="rect">
            <a:avLst/>
          </a:prstGeom>
        </p:spPr>
      </p:pic>
    </p:spTree>
    <p:extLst>
      <p:ext uri="{BB962C8B-B14F-4D97-AF65-F5344CB8AC3E}">
        <p14:creationId xmlns:p14="http://schemas.microsoft.com/office/powerpoint/2010/main" val="921761218"/>
      </p:ext>
    </p:extLst>
  </p:cSld>
  <p:clrMap bg1="lt1" tx1="dk1" bg2="lt2" tx2="dk2" accent1="accent1" accent2="accent2" accent3="accent3" accent4="accent4" accent5="accent5" accent6="accent6" hlink="hlink" folHlink="folHlink"/>
  <p:sldLayoutIdLst>
    <p:sldLayoutId id="2147483670" r:id="rId1"/>
    <p:sldLayoutId id="2147483671" r:id="rId2"/>
  </p:sldLayoutIdLst>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7.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website&#10;&#10;Description automatically generated">
            <a:extLst>
              <a:ext uri="{FF2B5EF4-FFF2-40B4-BE49-F238E27FC236}">
                <a16:creationId xmlns:a16="http://schemas.microsoft.com/office/drawing/2014/main" id="{444BC08C-2962-454D-849E-17D2822D1382}"/>
              </a:ext>
            </a:extLst>
          </p:cNvPr>
          <p:cNvPicPr>
            <a:picLocks noChangeAspect="1"/>
          </p:cNvPicPr>
          <p:nvPr userDrawn="1"/>
        </p:nvPicPr>
        <p:blipFill>
          <a:blip r:embed="rId3"/>
          <a:stretch>
            <a:fillRect/>
          </a:stretch>
        </p:blipFill>
        <p:spPr>
          <a:xfrm>
            <a:off x="0" y="0"/>
            <a:ext cx="9144000" cy="6858000"/>
          </a:xfrm>
          <a:prstGeom prst="rect">
            <a:avLst/>
          </a:prstGeom>
        </p:spPr>
      </p:pic>
    </p:spTree>
    <p:extLst>
      <p:ext uri="{BB962C8B-B14F-4D97-AF65-F5344CB8AC3E}">
        <p14:creationId xmlns:p14="http://schemas.microsoft.com/office/powerpoint/2010/main" val="3119471356"/>
      </p:ext>
    </p:extLst>
  </p:cSld>
  <p:clrMap bg1="lt1" tx1="dk1" bg2="lt2" tx2="dk2" accent1="accent1" accent2="accent2" accent3="accent3" accent4="accent4" accent5="accent5" accent6="accent6" hlink="hlink" folHlink="folHlink"/>
  <p:sldLayoutIdLst>
    <p:sldLayoutId id="2147483673" r:id="rId1"/>
  </p:sldLayoutIdLst>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8.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application&#10;&#10;Description automatically generated">
            <a:extLst>
              <a:ext uri="{FF2B5EF4-FFF2-40B4-BE49-F238E27FC236}">
                <a16:creationId xmlns:a16="http://schemas.microsoft.com/office/drawing/2014/main" id="{9204EC72-2D01-394B-9A9E-F65E10B37F41}"/>
              </a:ext>
            </a:extLst>
          </p:cNvPr>
          <p:cNvPicPr>
            <a:picLocks noChangeAspect="1"/>
          </p:cNvPicPr>
          <p:nvPr userDrawn="1"/>
        </p:nvPicPr>
        <p:blipFill>
          <a:blip r:embed="rId3"/>
          <a:stretch>
            <a:fillRect/>
          </a:stretch>
        </p:blipFill>
        <p:spPr>
          <a:xfrm>
            <a:off x="0" y="0"/>
            <a:ext cx="9144000" cy="6858000"/>
          </a:xfrm>
          <a:prstGeom prst="rect">
            <a:avLst/>
          </a:prstGeom>
        </p:spPr>
      </p:pic>
    </p:spTree>
    <p:extLst>
      <p:ext uri="{BB962C8B-B14F-4D97-AF65-F5344CB8AC3E}">
        <p14:creationId xmlns:p14="http://schemas.microsoft.com/office/powerpoint/2010/main" val="1919443053"/>
      </p:ext>
    </p:extLst>
  </p:cSld>
  <p:clrMap bg1="lt1" tx1="dk1" bg2="lt2" tx2="dk2" accent1="accent1" accent2="accent2" accent3="accent3" accent4="accent4" accent5="accent5" accent6="accent6" hlink="hlink" folHlink="folHlink"/>
  <p:sldLayoutIdLst>
    <p:sldLayoutId id="2147483675" r:id="rId1"/>
  </p:sldLayoutIdLst>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9.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application&#10;&#10;Description automatically generated">
            <a:extLst>
              <a:ext uri="{FF2B5EF4-FFF2-40B4-BE49-F238E27FC236}">
                <a16:creationId xmlns:a16="http://schemas.microsoft.com/office/drawing/2014/main" id="{07D91359-67D2-A247-898E-E5E6274F864F}"/>
              </a:ext>
            </a:extLst>
          </p:cNvPr>
          <p:cNvPicPr>
            <a:picLocks noChangeAspect="1"/>
          </p:cNvPicPr>
          <p:nvPr userDrawn="1"/>
        </p:nvPicPr>
        <p:blipFill>
          <a:blip r:embed="rId3"/>
          <a:stretch>
            <a:fillRect/>
          </a:stretch>
        </p:blipFill>
        <p:spPr>
          <a:xfrm>
            <a:off x="0" y="0"/>
            <a:ext cx="9144000" cy="6858000"/>
          </a:xfrm>
          <a:prstGeom prst="rect">
            <a:avLst/>
          </a:prstGeom>
        </p:spPr>
      </p:pic>
    </p:spTree>
    <p:extLst>
      <p:ext uri="{BB962C8B-B14F-4D97-AF65-F5344CB8AC3E}">
        <p14:creationId xmlns:p14="http://schemas.microsoft.com/office/powerpoint/2010/main" val="2867895613"/>
      </p:ext>
    </p:extLst>
  </p:cSld>
  <p:clrMap bg1="lt1" tx1="dk1" bg2="lt2" tx2="dk2" accent1="accent1" accent2="accent2" accent3="accent3" accent4="accent4" accent5="accent5" accent6="accent6" hlink="hlink" folHlink="folHlink"/>
  <p:sldLayoutIdLst>
    <p:sldLayoutId id="2147483677" r:id="rId1"/>
  </p:sldLayoutIdLst>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0.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10" name="Picture 9" descr="Graphical user interface, text&#10;&#10;Description automatically generated">
            <a:extLst>
              <a:ext uri="{FF2B5EF4-FFF2-40B4-BE49-F238E27FC236}">
                <a16:creationId xmlns:a16="http://schemas.microsoft.com/office/drawing/2014/main" id="{62A00376-38CB-5547-8DDE-248B1E7270B7}"/>
              </a:ext>
            </a:extLst>
          </p:cNvPr>
          <p:cNvPicPr>
            <a:picLocks noChangeAspect="1"/>
          </p:cNvPicPr>
          <p:nvPr userDrawn="1"/>
        </p:nvPicPr>
        <p:blipFill>
          <a:blip r:embed="rId13"/>
          <a:stretch>
            <a:fillRect/>
          </a:stretch>
        </p:blipFill>
        <p:spPr>
          <a:xfrm>
            <a:off x="0" y="0"/>
            <a:ext cx="9144000" cy="6858000"/>
          </a:xfrm>
          <a:prstGeom prst="rect">
            <a:avLst/>
          </a:prstGeom>
        </p:spPr>
      </p:pic>
    </p:spTree>
    <p:extLst>
      <p:ext uri="{BB962C8B-B14F-4D97-AF65-F5344CB8AC3E}">
        <p14:creationId xmlns:p14="http://schemas.microsoft.com/office/powerpoint/2010/main" val="1251622122"/>
      </p:ext>
    </p:extLst>
  </p:cSld>
  <p:clrMap bg1="lt1" tx1="dk1" bg2="lt2" tx2="dk2" accent1="accent1" accent2="accent2" accent3="accent3" accent4="accent4" accent5="accent5" accent6="accent6" hlink="hlink" folHlink="folHlink"/>
  <p:sldLayoutIdLst>
    <p:sldLayoutId id="2147483681" r:id="rId1"/>
    <p:sldLayoutId id="2147483682" r:id="rId2"/>
    <p:sldLayoutId id="2147483683" r:id="rId3"/>
    <p:sldLayoutId id="2147483684" r:id="rId4"/>
    <p:sldLayoutId id="2147483685" r:id="rId5"/>
    <p:sldLayoutId id="2147483686" r:id="rId6"/>
    <p:sldLayoutId id="2147483687" r:id="rId7"/>
    <p:sldLayoutId id="2147483688" r:id="rId8"/>
    <p:sldLayoutId id="2147483689" r:id="rId9"/>
    <p:sldLayoutId id="2147483690" r:id="rId10"/>
    <p:sldLayoutId id="2147483691" r:id="rId11"/>
  </p:sldLayoutIdLst>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1.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application&#10;&#10;Description automatically generated">
            <a:extLst>
              <a:ext uri="{FF2B5EF4-FFF2-40B4-BE49-F238E27FC236}">
                <a16:creationId xmlns:a16="http://schemas.microsoft.com/office/drawing/2014/main" id="{382E4C30-7575-D148-87A5-842F6A4E7C8C}"/>
              </a:ext>
            </a:extLst>
          </p:cNvPr>
          <p:cNvPicPr>
            <a:picLocks noChangeAspect="1"/>
          </p:cNvPicPr>
          <p:nvPr userDrawn="1"/>
        </p:nvPicPr>
        <p:blipFill>
          <a:blip r:embed="rId6"/>
          <a:stretch>
            <a:fillRect/>
          </a:stretch>
        </p:blipFill>
        <p:spPr>
          <a:xfrm>
            <a:off x="0" y="0"/>
            <a:ext cx="9144000" cy="6858000"/>
          </a:xfrm>
          <a:prstGeom prst="rect">
            <a:avLst/>
          </a:prstGeom>
        </p:spPr>
      </p:pic>
    </p:spTree>
    <p:extLst>
      <p:ext uri="{BB962C8B-B14F-4D97-AF65-F5344CB8AC3E}">
        <p14:creationId xmlns:p14="http://schemas.microsoft.com/office/powerpoint/2010/main" val="847168410"/>
      </p:ext>
    </p:extLst>
  </p:cSld>
  <p:clrMap bg1="lt1" tx1="dk1" bg2="lt2" tx2="dk2" accent1="accent1" accent2="accent2" accent3="accent3" accent4="accent4" accent5="accent5" accent6="accent6" hlink="hlink" folHlink="folHlink"/>
  <p:sldLayoutIdLst>
    <p:sldLayoutId id="2147483694" r:id="rId1"/>
    <p:sldLayoutId id="2147483696" r:id="rId2"/>
    <p:sldLayoutId id="2147483699" r:id="rId3"/>
    <p:sldLayoutId id="2147483701" r:id="rId4"/>
  </p:sldLayoutIdLst>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2.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application&#10;&#10;Description automatically generated">
            <a:extLst>
              <a:ext uri="{FF2B5EF4-FFF2-40B4-BE49-F238E27FC236}">
                <a16:creationId xmlns:a16="http://schemas.microsoft.com/office/drawing/2014/main" id="{3B4127EB-145A-B946-9EF1-43A59ADB3403}"/>
              </a:ext>
            </a:extLst>
          </p:cNvPr>
          <p:cNvPicPr>
            <a:picLocks noChangeAspect="1"/>
          </p:cNvPicPr>
          <p:nvPr userDrawn="1"/>
        </p:nvPicPr>
        <p:blipFill>
          <a:blip r:embed="rId5"/>
          <a:stretch>
            <a:fillRect/>
          </a:stretch>
        </p:blipFill>
        <p:spPr>
          <a:xfrm>
            <a:off x="0" y="0"/>
            <a:ext cx="9144000" cy="6858000"/>
          </a:xfrm>
          <a:prstGeom prst="rect">
            <a:avLst/>
          </a:prstGeom>
        </p:spPr>
      </p:pic>
    </p:spTree>
    <p:extLst>
      <p:ext uri="{BB962C8B-B14F-4D97-AF65-F5344CB8AC3E}">
        <p14:creationId xmlns:p14="http://schemas.microsoft.com/office/powerpoint/2010/main" val="1915559488"/>
      </p:ext>
    </p:extLst>
  </p:cSld>
  <p:clrMap bg1="lt1" tx1="dk1" bg2="lt2" tx2="dk2" accent1="accent1" accent2="accent2" accent3="accent3" accent4="accent4" accent5="accent5" accent6="accent6" hlink="hlink" folHlink="folHlink"/>
  <p:sldLayoutIdLst>
    <p:sldLayoutId id="2147483705" r:id="rId1"/>
    <p:sldLayoutId id="2147483708" r:id="rId2"/>
    <p:sldLayoutId id="2147483711" r:id="rId3"/>
  </p:sldLayoutIdLst>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3.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7" name="Picture 6" descr="Graphical user interface, text, application&#10;&#10;Description automatically generated">
            <a:extLst>
              <a:ext uri="{FF2B5EF4-FFF2-40B4-BE49-F238E27FC236}">
                <a16:creationId xmlns:a16="http://schemas.microsoft.com/office/drawing/2014/main" id="{3A81A8AB-655B-9F44-A0B6-888AE8CA54F2}"/>
              </a:ext>
            </a:extLst>
          </p:cNvPr>
          <p:cNvPicPr>
            <a:picLocks noChangeAspect="1"/>
          </p:cNvPicPr>
          <p:nvPr userDrawn="1"/>
        </p:nvPicPr>
        <p:blipFill>
          <a:blip r:embed="rId5"/>
          <a:stretch>
            <a:fillRect/>
          </a:stretch>
        </p:blipFill>
        <p:spPr>
          <a:xfrm>
            <a:off x="0" y="0"/>
            <a:ext cx="9144000" cy="6858000"/>
          </a:xfrm>
          <a:prstGeom prst="rect">
            <a:avLst/>
          </a:prstGeom>
        </p:spPr>
      </p:pic>
    </p:spTree>
    <p:extLst>
      <p:ext uri="{BB962C8B-B14F-4D97-AF65-F5344CB8AC3E}">
        <p14:creationId xmlns:p14="http://schemas.microsoft.com/office/powerpoint/2010/main" val="265431678"/>
      </p:ext>
    </p:extLst>
  </p:cSld>
  <p:clrMap bg1="lt1" tx1="dk1" bg2="lt2" tx2="dk2" accent1="accent1" accent2="accent2" accent3="accent3" accent4="accent4" accent5="accent5" accent6="accent6" hlink="hlink" folHlink="folHlink"/>
  <p:sldLayoutIdLst>
    <p:sldLayoutId id="2147483725" r:id="rId1"/>
    <p:sldLayoutId id="2147483726" r:id="rId2"/>
    <p:sldLayoutId id="2147483727" r:id="rId3"/>
  </p:sldLayoutIdLst>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4.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Text&#10;&#10;Description automatically generated with low confidence">
            <a:extLst>
              <a:ext uri="{FF2B5EF4-FFF2-40B4-BE49-F238E27FC236}">
                <a16:creationId xmlns:a16="http://schemas.microsoft.com/office/drawing/2014/main" id="{CD47BF98-06ED-7B44-BEB7-FB20FA299010}"/>
              </a:ext>
            </a:extLst>
          </p:cNvPr>
          <p:cNvPicPr>
            <a:picLocks noChangeAspect="1"/>
          </p:cNvPicPr>
          <p:nvPr userDrawn="1"/>
        </p:nvPicPr>
        <p:blipFill>
          <a:blip r:embed="rId13"/>
          <a:stretch>
            <a:fillRect/>
          </a:stretch>
        </p:blipFill>
        <p:spPr>
          <a:xfrm>
            <a:off x="0" y="0"/>
            <a:ext cx="9144000" cy="6858000"/>
          </a:xfrm>
          <a:prstGeom prst="rect">
            <a:avLst/>
          </a:prstGeom>
        </p:spPr>
      </p:pic>
    </p:spTree>
    <p:extLst>
      <p:ext uri="{BB962C8B-B14F-4D97-AF65-F5344CB8AC3E}">
        <p14:creationId xmlns:p14="http://schemas.microsoft.com/office/powerpoint/2010/main" val="224443458"/>
      </p:ext>
    </p:extLst>
  </p:cSld>
  <p:clrMap bg1="lt1" tx1="dk1" bg2="lt2" tx2="dk2" accent1="accent1" accent2="accent2" accent3="accent3" accent4="accent4" accent5="accent5" accent6="accent6" hlink="hlink" folHlink="folHlink"/>
  <p:sldLayoutIdLst>
    <p:sldLayoutId id="2147483713" r:id="rId1"/>
    <p:sldLayoutId id="2147483714" r:id="rId2"/>
    <p:sldLayoutId id="2147483715" r:id="rId3"/>
    <p:sldLayoutId id="2147483716" r:id="rId4"/>
    <p:sldLayoutId id="2147483717" r:id="rId5"/>
    <p:sldLayoutId id="2147483718" r:id="rId6"/>
    <p:sldLayoutId id="2147483719" r:id="rId7"/>
    <p:sldLayoutId id="2147483720" r:id="rId8"/>
    <p:sldLayoutId id="2147483721" r:id="rId9"/>
    <p:sldLayoutId id="2147483722" r:id="rId10"/>
    <p:sldLayoutId id="2147483723" r:id="rId11"/>
  </p:sldLayoutIdLst>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5.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Calendar&#10;&#10;Description automatically generated with low confidence">
            <a:extLst>
              <a:ext uri="{FF2B5EF4-FFF2-40B4-BE49-F238E27FC236}">
                <a16:creationId xmlns:a16="http://schemas.microsoft.com/office/drawing/2014/main" id="{3B2201CD-8F67-7B41-B60B-AFDD0004B68A}"/>
              </a:ext>
            </a:extLst>
          </p:cNvPr>
          <p:cNvPicPr>
            <a:picLocks noChangeAspect="1"/>
          </p:cNvPicPr>
          <p:nvPr userDrawn="1"/>
        </p:nvPicPr>
        <p:blipFill>
          <a:blip r:embed="rId13"/>
          <a:stretch>
            <a:fillRect/>
          </a:stretch>
        </p:blipFill>
        <p:spPr>
          <a:xfrm>
            <a:off x="0" y="0"/>
            <a:ext cx="9144000" cy="6858000"/>
          </a:xfrm>
          <a:prstGeom prst="rect">
            <a:avLst/>
          </a:prstGeom>
        </p:spPr>
      </p:pic>
    </p:spTree>
    <p:extLst>
      <p:ext uri="{BB962C8B-B14F-4D97-AF65-F5344CB8AC3E}">
        <p14:creationId xmlns:p14="http://schemas.microsoft.com/office/powerpoint/2010/main" val="1898461747"/>
      </p:ext>
    </p:extLst>
  </p:cSld>
  <p:clrMap bg1="lt1" tx1="dk1" bg2="lt2" tx2="dk2" accent1="accent1" accent2="accent2" accent3="accent3" accent4="accent4" accent5="accent5" accent6="accent6" hlink="hlink" folHlink="folHlink"/>
  <p:sldLayoutIdLst>
    <p:sldLayoutId id="2147483729" r:id="rId1"/>
    <p:sldLayoutId id="2147483730" r:id="rId2"/>
    <p:sldLayoutId id="2147483731" r:id="rId3"/>
    <p:sldLayoutId id="2147483732" r:id="rId4"/>
    <p:sldLayoutId id="2147483733" r:id="rId5"/>
    <p:sldLayoutId id="2147483734" r:id="rId6"/>
    <p:sldLayoutId id="2147483735" r:id="rId7"/>
    <p:sldLayoutId id="2147483736" r:id="rId8"/>
    <p:sldLayoutId id="2147483737" r:id="rId9"/>
    <p:sldLayoutId id="2147483738" r:id="rId10"/>
    <p:sldLayoutId id="2147483739" r:id="rId11"/>
  </p:sldLayoutIdLst>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6.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3299703660"/>
      </p:ext>
    </p:extLst>
  </p:cSld>
  <p:clrMap bg1="lt1" tx1="dk1" bg2="lt2" tx2="dk2" accent1="accent1" accent2="accent2" accent3="accent3" accent4="accent4" accent5="accent5" accent6="accent6" hlink="hlink" folHlink="folHlink"/>
  <p:sldLayoutIdLst>
    <p:sldLayoutId id="2147483741" r:id="rId1"/>
    <p:sldLayoutId id="2147483742" r:id="rId2"/>
    <p:sldLayoutId id="2147483746" r:id="rId3"/>
    <p:sldLayoutId id="2147483747" r:id="rId4"/>
    <p:sldLayoutId id="2147483750" r:id="rId5"/>
    <p:sldLayoutId id="2147483751" r:id="rId6"/>
    <p:sldLayoutId id="2147483748" r:id="rId7"/>
    <p:sldLayoutId id="2147483749" r:id="rId8"/>
  </p:sldLayoutIdLst>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24.png"/><Relationship Id="rId2" Type="http://schemas.openxmlformats.org/officeDocument/2006/relationships/notesSlide" Target="../notesSlides/notesSlide1.xml"/><Relationship Id="rId1" Type="http://schemas.openxmlformats.org/officeDocument/2006/relationships/slideLayout" Target="../slideLayouts/slideLayout12.xml"/><Relationship Id="rId5" Type="http://schemas.openxmlformats.org/officeDocument/2006/relationships/hyperlink" Target="https://eur01.safelinks.protection.outlook.com/?url=https%3A%2F%2Fmoodle.uwtsd.ac.uk%2Fcourse%2Fview.php%3Fid%3D11247&amp;data=05%7C01%7Cl.bassler%40uwtsd.ac.uk%7Cd9c8026e5c5744482e1a08dab5a87a84%7C4e0f11f9046e45059cb8db2152311e21%7C0%7C0%7C638022032456639141%7CUnknown%7CTWFpbGZsb3d8eyJWIjoiMC4wLjAwMDAiLCJQIjoiV2luMzIiLCJBTiI6Ik1haWwiLCJXVCI6Mn0%3D%7C3000%7C%7C%7C&amp;sdata=eTUaggVjsB5Kl2zihGqRUEMCye1l%2F0DZ1IocGomB1uI%3D&amp;reserved=0" TargetMode="External"/><Relationship Id="rId4" Type="http://schemas.openxmlformats.org/officeDocument/2006/relationships/hyperlink" Target="mailto:j.ault@uwtsd.ac.uk" TargetMode="External"/></Relationships>
</file>

<file path=ppt/slides/_rels/slide4.xml.rels><?xml version="1.0" encoding="UTF-8" standalone="yes"?>
<Relationships xmlns="http://schemas.openxmlformats.org/package/2006/relationships"><Relationship Id="rId2" Type="http://schemas.openxmlformats.org/officeDocument/2006/relationships/image" Target="../media/image25.jpeg"/><Relationship Id="rId1" Type="http://schemas.openxmlformats.org/officeDocument/2006/relationships/slideLayout" Target="../slideLayouts/slideLayout12.xml"/></Relationships>
</file>

<file path=ppt/slides/_rels/slide5.xml.rels><?xml version="1.0" encoding="UTF-8" standalone="yes"?>
<Relationships xmlns="http://schemas.openxmlformats.org/package/2006/relationships"><Relationship Id="rId3" Type="http://schemas.openxmlformats.org/officeDocument/2006/relationships/image" Target="../media/image26.png"/><Relationship Id="rId2" Type="http://schemas.openxmlformats.org/officeDocument/2006/relationships/notesSlide" Target="../notesSlides/notesSlide2.xml"/><Relationship Id="rId1" Type="http://schemas.openxmlformats.org/officeDocument/2006/relationships/slideLayout" Target="../slideLayouts/slideLayout12.xml"/></Relationships>
</file>

<file path=ppt/slides/_rels/slide6.xml.rels><?xml version="1.0" encoding="UTF-8" standalone="yes"?>
<Relationships xmlns="http://schemas.openxmlformats.org/package/2006/relationships"><Relationship Id="rId2" Type="http://schemas.openxmlformats.org/officeDocument/2006/relationships/image" Target="../media/image27.png"/><Relationship Id="rId1" Type="http://schemas.openxmlformats.org/officeDocument/2006/relationships/slideLayout" Target="../slideLayouts/slideLayout12.xml"/></Relationships>
</file>

<file path=ppt/slides/_rels/slide7.xml.rels><?xml version="1.0" encoding="UTF-8" standalone="yes"?>
<Relationships xmlns="http://schemas.openxmlformats.org/package/2006/relationships"><Relationship Id="rId2" Type="http://schemas.openxmlformats.org/officeDocument/2006/relationships/image" Target="../media/image28.png"/><Relationship Id="rId1" Type="http://schemas.openxmlformats.org/officeDocument/2006/relationships/slideLayout" Target="../slideLayouts/slideLayout12.xml"/></Relationships>
</file>

<file path=ppt/slides/_rels/slide8.xml.rels><?xml version="1.0" encoding="UTF-8" standalone="yes"?>
<Relationships xmlns="http://schemas.openxmlformats.org/package/2006/relationships"><Relationship Id="rId2" Type="http://schemas.openxmlformats.org/officeDocument/2006/relationships/image" Target="../media/image29.png"/><Relationship Id="rId1" Type="http://schemas.openxmlformats.org/officeDocument/2006/relationships/slideLayout" Target="../slideLayouts/slideLayout12.xml"/></Relationships>
</file>

<file path=ppt/slides/_rels/slide9.xml.rels><?xml version="1.0" encoding="UTF-8" standalone="yes"?>
<Relationships xmlns="http://schemas.openxmlformats.org/package/2006/relationships"><Relationship Id="rId2" Type="http://schemas.openxmlformats.org/officeDocument/2006/relationships/image" Target="../media/image30.jpeg"/><Relationship Id="rId1" Type="http://schemas.openxmlformats.org/officeDocument/2006/relationships/slideLayout" Target="../slideLayouts/slideLayout12.xml"/></Relationships>
</file>

<file path=ppt/slides/_rels/slide10.xml.rels><?xml version="1.0" encoding="UTF-8" standalone="yes"?>
<Relationships xmlns="http://schemas.openxmlformats.org/package/2006/relationships"><Relationship Id="rId2" Type="http://schemas.openxmlformats.org/officeDocument/2006/relationships/image" Target="../media/image31.jpeg"/><Relationship Id="rId1" Type="http://schemas.openxmlformats.org/officeDocument/2006/relationships/slideLayout" Target="../slideLayouts/slideLayout12.xml"/></Relationships>
</file>

<file path=ppt/slides/_rels/slide11.xml.rels><?xml version="1.0" encoding="UTF-8" standalone="yes"?>
<Relationships xmlns="http://schemas.openxmlformats.org/package/2006/relationships"><Relationship Id="rId2" Type="http://schemas.openxmlformats.org/officeDocument/2006/relationships/image" Target="../media/image32.jpeg"/><Relationship Id="rId1" Type="http://schemas.openxmlformats.org/officeDocument/2006/relationships/slideLayout" Target="../slideLayouts/slideLayout11.xml"/></Relationships>
</file>

<file path=ppt/slides/_rels/slide12.xml.rels><?xml version="1.0" encoding="UTF-8" standalone="yes"?>
<Relationships xmlns="http://schemas.openxmlformats.org/package/2006/relationships"><Relationship Id="rId3" Type="http://schemas.openxmlformats.org/officeDocument/2006/relationships/image" Target="../media/image33.jpeg"/><Relationship Id="rId2" Type="http://schemas.openxmlformats.org/officeDocument/2006/relationships/notesSlide" Target="../notesSlides/notesSlide3.xml"/><Relationship Id="rId1" Type="http://schemas.openxmlformats.org/officeDocument/2006/relationships/slideLayout" Target="../slideLayouts/slideLayout12.xml"/></Relationships>
</file>

<file path=ppt/slides/_rels/slide13.xml.rels><?xml version="1.0" encoding="UTF-8" standalone="yes"?>
<Relationships xmlns="http://schemas.openxmlformats.org/package/2006/relationships"><Relationship Id="rId3" Type="http://schemas.openxmlformats.org/officeDocument/2006/relationships/image" Target="../media/image34.png"/><Relationship Id="rId2" Type="http://schemas.openxmlformats.org/officeDocument/2006/relationships/notesSlide" Target="../notesSlides/notesSlide4.xml"/><Relationship Id="rId1" Type="http://schemas.openxmlformats.org/officeDocument/2006/relationships/slideLayout" Target="../slideLayouts/slideLayout12.xml"/><Relationship Id="rId4" Type="http://schemas.openxmlformats.org/officeDocument/2006/relationships/image" Target="../media/image35.svg"/></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15.xml"/></Relationships>
</file>

<file path=ppt/slides/_rels/slide15.xml.rels><?xml version="1.0" encoding="UTF-8" standalone="yes"?>
<Relationships xmlns="http://schemas.openxmlformats.org/package/2006/relationships"><Relationship Id="rId3" Type="http://schemas.openxmlformats.org/officeDocument/2006/relationships/image" Target="../media/image36.jpeg"/><Relationship Id="rId2" Type="http://schemas.openxmlformats.org/officeDocument/2006/relationships/notesSlide" Target="../notesSlides/notesSlide5.xml"/><Relationship Id="rId1" Type="http://schemas.openxmlformats.org/officeDocument/2006/relationships/slideLayout" Target="../slideLayouts/slideLayout12.xml"/></Relationships>
</file>

<file path=ppt/slides/_rels/slide16.xml.rels><?xml version="1.0" encoding="UTF-8" standalone="yes"?>
<Relationships xmlns="http://schemas.openxmlformats.org/package/2006/relationships"><Relationship Id="rId3" Type="http://schemas.openxmlformats.org/officeDocument/2006/relationships/image" Target="../media/image37.jpeg"/><Relationship Id="rId2" Type="http://schemas.openxmlformats.org/officeDocument/2006/relationships/slideLayout" Target="../slideLayouts/slideLayout12.xml"/><Relationship Id="rId1" Type="http://schemas.openxmlformats.org/officeDocument/2006/relationships/video" Target="https://www.youtube.com/embed/0FFLFcB9xfQ?feature=oembed" TargetMode="External"/></Relationships>
</file>

<file path=ppt/slides/_rels/slide17.xml.rels><?xml version="1.0" encoding="UTF-8" standalone="yes"?>
<Relationships xmlns="http://schemas.openxmlformats.org/package/2006/relationships"><Relationship Id="rId3" Type="http://schemas.openxmlformats.org/officeDocument/2006/relationships/image" Target="../media/image38.png"/><Relationship Id="rId2" Type="http://schemas.openxmlformats.org/officeDocument/2006/relationships/notesSlide" Target="../notesSlides/notesSlide6.xml"/><Relationship Id="rId1" Type="http://schemas.openxmlformats.org/officeDocument/2006/relationships/slideLayout" Target="../slideLayouts/slideLayout12.xml"/></Relationships>
</file>

<file path=ppt/slides/_rels/slide18.xml.rels><?xml version="1.0" encoding="UTF-8" standalone="yes"?>
<Relationships xmlns="http://schemas.openxmlformats.org/package/2006/relationships"><Relationship Id="rId2" Type="http://schemas.openxmlformats.org/officeDocument/2006/relationships/image" Target="../media/image31.jpeg"/><Relationship Id="rId1" Type="http://schemas.openxmlformats.org/officeDocument/2006/relationships/slideLayout" Target="../slideLayouts/slideLayout12.xml"/></Relationships>
</file>

<file path=ppt/slides/_rels/slide19.xml.rels><?xml version="1.0" encoding="UTF-8" standalone="yes"?>
<Relationships xmlns="http://schemas.openxmlformats.org/package/2006/relationships"><Relationship Id="rId2" Type="http://schemas.openxmlformats.org/officeDocument/2006/relationships/image" Target="../media/image39.png"/><Relationship Id="rId1" Type="http://schemas.openxmlformats.org/officeDocument/2006/relationships/slideLayout" Target="../slideLayouts/slideLayout12.xml"/></Relationships>
</file>

<file path=ppt/slides/_rels/slide20.xml.rels><?xml version="1.0" encoding="UTF-8" standalone="yes"?>
<Relationships xmlns="http://schemas.openxmlformats.org/package/2006/relationships"><Relationship Id="rId3" Type="http://schemas.openxmlformats.org/officeDocument/2006/relationships/image" Target="../media/image40.jpeg"/><Relationship Id="rId2" Type="http://schemas.openxmlformats.org/officeDocument/2006/relationships/notesSlide" Target="../notesSlides/notesSlide7.xml"/><Relationship Id="rId1" Type="http://schemas.openxmlformats.org/officeDocument/2006/relationships/slideLayout" Target="../slideLayouts/slideLayout11.xml"/></Relationships>
</file>

<file path=ppt/slides/_rels/slide21.xml.rels><?xml version="1.0" encoding="UTF-8" standalone="yes"?>
<Relationships xmlns="http://schemas.openxmlformats.org/package/2006/relationships"><Relationship Id="rId3" Type="http://schemas.openxmlformats.org/officeDocument/2006/relationships/image" Target="../media/image36.jpeg"/><Relationship Id="rId2" Type="http://schemas.openxmlformats.org/officeDocument/2006/relationships/notesSlide" Target="../notesSlides/notesSlide8.xml"/><Relationship Id="rId1" Type="http://schemas.openxmlformats.org/officeDocument/2006/relationships/slideLayout" Target="../slideLayouts/slideLayout12.xml"/></Relationships>
</file>

<file path=ppt/slides/_rels/slide22.xml.rels><?xml version="1.0" encoding="UTF-8" standalone="yes"?>
<Relationships xmlns="http://schemas.openxmlformats.org/package/2006/relationships"><Relationship Id="rId3" Type="http://schemas.openxmlformats.org/officeDocument/2006/relationships/image" Target="../media/image41.jpeg"/><Relationship Id="rId2" Type="http://schemas.openxmlformats.org/officeDocument/2006/relationships/notesSlide" Target="../notesSlides/notesSlide9.xml"/><Relationship Id="rId1" Type="http://schemas.openxmlformats.org/officeDocument/2006/relationships/slideLayout" Target="../slideLayouts/slideLayout12.xml"/></Relationships>
</file>

<file path=ppt/slides/_rels/slide23.xml.rels><?xml version="1.0" encoding="UTF-8" standalone="yes"?>
<Relationships xmlns="http://schemas.openxmlformats.org/package/2006/relationships"><Relationship Id="rId3" Type="http://schemas.openxmlformats.org/officeDocument/2006/relationships/image" Target="../media/image42.jpeg"/><Relationship Id="rId2" Type="http://schemas.openxmlformats.org/officeDocument/2006/relationships/notesSlide" Target="../notesSlides/notesSlide10.xml"/><Relationship Id="rId1" Type="http://schemas.openxmlformats.org/officeDocument/2006/relationships/slideLayout" Target="../slideLayouts/slideLayout12.xml"/></Relationships>
</file>

<file path=ppt/slides/_rels/slide24.xml.rels><?xml version="1.0" encoding="UTF-8" standalone="yes"?>
<Relationships xmlns="http://schemas.openxmlformats.org/package/2006/relationships"><Relationship Id="rId3" Type="http://schemas.openxmlformats.org/officeDocument/2006/relationships/image" Target="../media/image43.jpeg"/><Relationship Id="rId2" Type="http://schemas.openxmlformats.org/officeDocument/2006/relationships/notesSlide" Target="../notesSlides/notesSlide11.xml"/><Relationship Id="rId1" Type="http://schemas.openxmlformats.org/officeDocument/2006/relationships/slideLayout" Target="../slideLayouts/slideLayout12.xml"/></Relationships>
</file>

<file path=ppt/slides/_rels/slide25.xml.rels><?xml version="1.0" encoding="UTF-8" standalone="yes"?>
<Relationships xmlns="http://schemas.openxmlformats.org/package/2006/relationships"><Relationship Id="rId3" Type="http://schemas.openxmlformats.org/officeDocument/2006/relationships/image" Target="../media/image44.png"/><Relationship Id="rId2" Type="http://schemas.openxmlformats.org/officeDocument/2006/relationships/notesSlide" Target="../notesSlides/notesSlide12.xml"/><Relationship Id="rId1" Type="http://schemas.openxmlformats.org/officeDocument/2006/relationships/slideLayout" Target="../slideLayouts/slideLayout12.xml"/><Relationship Id="rId4" Type="http://schemas.openxmlformats.org/officeDocument/2006/relationships/image" Target="../media/image45.svg"/></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_rels/slide27.xml.rels><?xml version="1.0" encoding="UTF-8" standalone="yes"?>
<Relationships xmlns="http://schemas.openxmlformats.org/package/2006/relationships"><Relationship Id="rId3" Type="http://schemas.openxmlformats.org/officeDocument/2006/relationships/image" Target="../media/image46.jpeg"/><Relationship Id="rId2" Type="http://schemas.openxmlformats.org/officeDocument/2006/relationships/notesSlide" Target="../notesSlides/notesSlide13.xml"/><Relationship Id="rId1" Type="http://schemas.openxmlformats.org/officeDocument/2006/relationships/slideLayout" Target="../slideLayouts/slideLayout12.xml"/></Relationships>
</file>

<file path=ppt/slides/_rels/slide28.xml.rels><?xml version="1.0" encoding="UTF-8" standalone="yes"?>
<Relationships xmlns="http://schemas.openxmlformats.org/package/2006/relationships"><Relationship Id="rId3" Type="http://schemas.openxmlformats.org/officeDocument/2006/relationships/image" Target="../media/image47.jpeg"/><Relationship Id="rId2" Type="http://schemas.openxmlformats.org/officeDocument/2006/relationships/notesSlide" Target="../notesSlides/notesSlide14.xml"/><Relationship Id="rId1" Type="http://schemas.openxmlformats.org/officeDocument/2006/relationships/slideLayout" Target="../slideLayouts/slideLayout12.xml"/></Relationships>
</file>

<file path=ppt/slides/_rels/slide29.xml.rels><?xml version="1.0" encoding="UTF-8" standalone="yes"?>
<Relationships xmlns="http://schemas.openxmlformats.org/package/2006/relationships"><Relationship Id="rId2" Type="http://schemas.openxmlformats.org/officeDocument/2006/relationships/image" Target="../media/image48.jpeg"/><Relationship Id="rId1" Type="http://schemas.openxmlformats.org/officeDocument/2006/relationships/slideLayout" Target="../slideLayouts/slideLayout12.xml"/></Relationships>
</file>

<file path=ppt/slides/_rels/slide30.xml.rels><?xml version="1.0" encoding="UTF-8" standalone="yes"?>
<Relationships xmlns="http://schemas.openxmlformats.org/package/2006/relationships"><Relationship Id="rId3" Type="http://schemas.openxmlformats.org/officeDocument/2006/relationships/notesSlide" Target="../notesSlides/notesSlide15.xml"/><Relationship Id="rId2" Type="http://schemas.openxmlformats.org/officeDocument/2006/relationships/slideLayout" Target="../slideLayouts/slideLayout12.xml"/><Relationship Id="rId1" Type="http://schemas.openxmlformats.org/officeDocument/2006/relationships/video" Target="https://www.youtube.com/embed/xQfYiHbAjJo?feature=oembed" TargetMode="External"/><Relationship Id="rId4" Type="http://schemas.openxmlformats.org/officeDocument/2006/relationships/image" Target="../media/image49.jpeg"/></Relationships>
</file>

<file path=ppt/slides/_rels/slide31.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1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15.xml"/></Relationships>
</file>

<file path=ppt/slides/_rels/slide33.xml.rels><?xml version="1.0" encoding="UTF-8" standalone="yes"?>
<Relationships xmlns="http://schemas.openxmlformats.org/package/2006/relationships"><Relationship Id="rId2" Type="http://schemas.openxmlformats.org/officeDocument/2006/relationships/image" Target="../media/image50.jpeg"/><Relationship Id="rId1" Type="http://schemas.openxmlformats.org/officeDocument/2006/relationships/slideLayout" Target="../slideLayouts/slideLayout12.xml"/></Relationships>
</file>

<file path=ppt/slides/_rels/slide34.xml.rels><?xml version="1.0" encoding="UTF-8" standalone="yes"?>
<Relationships xmlns="http://schemas.openxmlformats.org/package/2006/relationships"><Relationship Id="rId3" Type="http://schemas.openxmlformats.org/officeDocument/2006/relationships/image" Target="../media/image51.png"/><Relationship Id="rId2" Type="http://schemas.openxmlformats.org/officeDocument/2006/relationships/notesSlide" Target="../notesSlides/notesSlide16.xml"/><Relationship Id="rId1" Type="http://schemas.openxmlformats.org/officeDocument/2006/relationships/slideLayout" Target="../slideLayouts/slideLayout12.xml"/></Relationships>
</file>

<file path=ppt/slides/_rels/slide35.xml.rels><?xml version="1.0" encoding="UTF-8" standalone="yes"?>
<Relationships xmlns="http://schemas.openxmlformats.org/package/2006/relationships"><Relationship Id="rId3" Type="http://schemas.openxmlformats.org/officeDocument/2006/relationships/image" Target="../media/image45.svg"/><Relationship Id="rId2" Type="http://schemas.openxmlformats.org/officeDocument/2006/relationships/image" Target="../media/image44.png"/><Relationship Id="rId1" Type="http://schemas.openxmlformats.org/officeDocument/2006/relationships/slideLayout" Target="../slideLayouts/slideLayout12.xml"/></Relationships>
</file>

<file path=ppt/slides/_rels/slide36.xml.rels><?xml version="1.0" encoding="UTF-8" standalone="yes"?>
<Relationships xmlns="http://schemas.openxmlformats.org/package/2006/relationships"><Relationship Id="rId3" Type="http://schemas.openxmlformats.org/officeDocument/2006/relationships/image" Target="../media/image52.png"/><Relationship Id="rId2" Type="http://schemas.openxmlformats.org/officeDocument/2006/relationships/notesSlide" Target="../notesSlides/notesSlide17.xml"/><Relationship Id="rId1" Type="http://schemas.openxmlformats.org/officeDocument/2006/relationships/slideLayout" Target="../slideLayouts/slideLayout12.xml"/><Relationship Id="rId4" Type="http://schemas.openxmlformats.org/officeDocument/2006/relationships/image" Target="../media/image53.svg"/></Relationships>
</file>

<file path=ppt/slides/_rels/slide37.xml.rels><?xml version="1.0" encoding="UTF-8" standalone="yes"?>
<Relationships xmlns="http://schemas.openxmlformats.org/package/2006/relationships"><Relationship Id="rId3" Type="http://schemas.openxmlformats.org/officeDocument/2006/relationships/image" Target="../media/image54.jpeg"/><Relationship Id="rId2" Type="http://schemas.openxmlformats.org/officeDocument/2006/relationships/notesSlide" Target="../notesSlides/notesSlide18.xml"/><Relationship Id="rId1" Type="http://schemas.openxmlformats.org/officeDocument/2006/relationships/slideLayout" Target="../slideLayouts/slideLayout11.xml"/></Relationships>
</file>

<file path=ppt/slides/_rels/slide38.xml.rels><?xml version="1.0" encoding="UTF-8" standalone="yes"?>
<Relationships xmlns="http://schemas.openxmlformats.org/package/2006/relationships"><Relationship Id="rId3" Type="http://schemas.openxmlformats.org/officeDocument/2006/relationships/image" Target="../media/image55.jpeg"/><Relationship Id="rId2" Type="http://schemas.openxmlformats.org/officeDocument/2006/relationships/notesSlide" Target="../notesSlides/notesSlide19.xml"/><Relationship Id="rId1" Type="http://schemas.openxmlformats.org/officeDocument/2006/relationships/slideLayout" Target="../slideLayouts/slideLayout12.xml"/></Relationships>
</file>

<file path=ppt/slides/_rels/slide39.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_rels/slide40.xml.rels><?xml version="1.0" encoding="UTF-8" standalone="yes"?>
<Relationships xmlns="http://schemas.openxmlformats.org/package/2006/relationships"><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notesSlide" Target="../notesSlides/notesSlide20.xml"/><Relationship Id="rId1" Type="http://schemas.openxmlformats.org/officeDocument/2006/relationships/slideLayout" Target="../slideLayouts/slideLayout12.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s>
</file>

<file path=ppt/slides/_rels/slide41.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_rels/slide42.xml.rels><?xml version="1.0" encoding="UTF-8" standalone="yes"?>
<Relationships xmlns="http://schemas.openxmlformats.org/package/2006/relationships"><Relationship Id="rId2" Type="http://schemas.openxmlformats.org/officeDocument/2006/relationships/notesSlide" Target="../notesSlides/notesSlide21.xml"/><Relationship Id="rId1" Type="http://schemas.openxmlformats.org/officeDocument/2006/relationships/slideLayout" Target="../slideLayouts/slideLayout12.xml"/></Relationships>
</file>

<file path=ppt/slides/_rels/slide43.xml.rels><?xml version="1.0" encoding="UTF-8" standalone="yes"?>
<Relationships xmlns="http://schemas.openxmlformats.org/package/2006/relationships"><Relationship Id="rId2" Type="http://schemas.openxmlformats.org/officeDocument/2006/relationships/image" Target="../media/image56.jpeg"/><Relationship Id="rId1" Type="http://schemas.openxmlformats.org/officeDocument/2006/relationships/slideLayout" Target="../slideLayouts/slideLayout12.xml"/></Relationships>
</file>

<file path=ppt/slides/_rels/slide44.xml.rels><?xml version="1.0" encoding="UTF-8" standalone="yes"?>
<Relationships xmlns="http://schemas.openxmlformats.org/package/2006/relationships"><Relationship Id="rId2" Type="http://schemas.openxmlformats.org/officeDocument/2006/relationships/image" Target="../media/image57.png"/><Relationship Id="rId1" Type="http://schemas.openxmlformats.org/officeDocument/2006/relationships/slideLayout" Target="../slideLayouts/slideLayout17.xml"/></Relationships>
</file>

<file path=ppt/slides/_rels/slide45.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_rels/slide46.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_rels/slide47.xml.rels><?xml version="1.0" encoding="UTF-8" standalone="yes"?>
<Relationships xmlns="http://schemas.openxmlformats.org/package/2006/relationships"><Relationship Id="rId2" Type="http://schemas.openxmlformats.org/officeDocument/2006/relationships/image" Target="../media/image58.jpeg"/><Relationship Id="rId1" Type="http://schemas.openxmlformats.org/officeDocument/2006/relationships/slideLayout" Target="../slideLayouts/slideLayout17.xml"/></Relationships>
</file>

<file path=ppt/slides/_rels/slide48.xml.rels><?xml version="1.0" encoding="UTF-8" standalone="yes"?>
<Relationships xmlns="http://schemas.openxmlformats.org/package/2006/relationships"><Relationship Id="rId2" Type="http://schemas.openxmlformats.org/officeDocument/2006/relationships/image" Target="../media/image58.jpeg"/><Relationship Id="rId1" Type="http://schemas.openxmlformats.org/officeDocument/2006/relationships/slideLayout" Target="../slideLayouts/slideLayout17.xml"/></Relationships>
</file>

<file path=ppt/slides/_rels/slide49.xml.rels><?xml version="1.0" encoding="UTF-8" standalone="yes"?>
<Relationships xmlns="http://schemas.openxmlformats.org/package/2006/relationships"><Relationship Id="rId3" Type="http://schemas.openxmlformats.org/officeDocument/2006/relationships/notesSlide" Target="../notesSlides/notesSlide22.xml"/><Relationship Id="rId2" Type="http://schemas.openxmlformats.org/officeDocument/2006/relationships/slideLayout" Target="../slideLayouts/slideLayout12.xml"/><Relationship Id="rId1" Type="http://schemas.openxmlformats.org/officeDocument/2006/relationships/video" Target="https://www.youtube.com/embed/Mc1JAsPVskc?feature=oembed" TargetMode="External"/><Relationship Id="rId4" Type="http://schemas.openxmlformats.org/officeDocument/2006/relationships/image" Target="../media/image59.jpeg"/></Relationships>
</file>

<file path=ppt/slides/_rels/slide50.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_rels/slide51.xml.rels><?xml version="1.0" encoding="UTF-8" standalone="yes"?>
<Relationships xmlns="http://schemas.openxmlformats.org/package/2006/relationships"><Relationship Id="rId2" Type="http://schemas.openxmlformats.org/officeDocument/2006/relationships/image" Target="../media/image60.png"/><Relationship Id="rId1" Type="http://schemas.openxmlformats.org/officeDocument/2006/relationships/slideLayout" Target="../slideLayouts/slideLayout12.xml"/></Relationships>
</file>

<file path=ppt/slides/_rels/slide52.xml.rels><?xml version="1.0" encoding="UTF-8" standalone="yes"?>
<Relationships xmlns="http://schemas.openxmlformats.org/package/2006/relationships"><Relationship Id="rId2" Type="http://schemas.openxmlformats.org/officeDocument/2006/relationships/image" Target="../media/image61.png"/><Relationship Id="rId1" Type="http://schemas.openxmlformats.org/officeDocument/2006/relationships/slideLayout" Target="../slideLayouts/slideLayout17.xml"/></Relationships>
</file>

<file path=ppt/slides/_rels/slide53.xml.rels><?xml version="1.0" encoding="UTF-8" standalone="yes"?>
<Relationships xmlns="http://schemas.openxmlformats.org/package/2006/relationships"><Relationship Id="rId2" Type="http://schemas.openxmlformats.org/officeDocument/2006/relationships/image" Target="../media/image62.png"/><Relationship Id="rId1" Type="http://schemas.openxmlformats.org/officeDocument/2006/relationships/slideLayout" Target="../slideLayouts/slideLayout17.xml"/></Relationships>
</file>

<file path=ppt/slides/_rels/slide54.xml.rels><?xml version="1.0" encoding="UTF-8" standalone="yes"?>
<Relationships xmlns="http://schemas.openxmlformats.org/package/2006/relationships"><Relationship Id="rId2" Type="http://schemas.openxmlformats.org/officeDocument/2006/relationships/image" Target="../media/image63.png"/><Relationship Id="rId1" Type="http://schemas.openxmlformats.org/officeDocument/2006/relationships/slideLayout" Target="../slideLayouts/slideLayout17.xml"/></Relationships>
</file>

<file path=ppt/slides/_rels/slide55.xml.rels><?xml version="1.0" encoding="UTF-8" standalone="yes"?>
<Relationships xmlns="http://schemas.openxmlformats.org/package/2006/relationships"><Relationship Id="rId3" Type="http://schemas.openxmlformats.org/officeDocument/2006/relationships/image" Target="../media/image64.png"/><Relationship Id="rId2" Type="http://schemas.openxmlformats.org/officeDocument/2006/relationships/notesSlide" Target="../notesSlides/notesSlide23.xml"/><Relationship Id="rId1" Type="http://schemas.openxmlformats.org/officeDocument/2006/relationships/slideLayout" Target="../slideLayouts/slideLayout17.xml"/></Relationships>
</file>

<file path=ppt/slides/_rels/slide56.xml.rels><?xml version="1.0" encoding="UTF-8" standalone="yes"?>
<Relationships xmlns="http://schemas.openxmlformats.org/package/2006/relationships"><Relationship Id="rId2" Type="http://schemas.openxmlformats.org/officeDocument/2006/relationships/image" Target="../media/image65.png"/><Relationship Id="rId1" Type="http://schemas.openxmlformats.org/officeDocument/2006/relationships/slideLayout" Target="../slideLayouts/slideLayout17.xml"/></Relationships>
</file>

<file path=ppt/slides/_rels/slide57.xml.rels><?xml version="1.0" encoding="UTF-8" standalone="yes"?>
<Relationships xmlns="http://schemas.openxmlformats.org/package/2006/relationships"><Relationship Id="rId2" Type="http://schemas.openxmlformats.org/officeDocument/2006/relationships/image" Target="../media/image66.jpeg"/><Relationship Id="rId1" Type="http://schemas.openxmlformats.org/officeDocument/2006/relationships/slideLayout" Target="../slideLayouts/slideLayout12.xml"/></Relationships>
</file>

<file path=ppt/slides/_rels/slide58.xml.rels><?xml version="1.0" encoding="UTF-8" standalone="yes"?>
<Relationships xmlns="http://schemas.openxmlformats.org/package/2006/relationships"><Relationship Id="rId2" Type="http://schemas.openxmlformats.org/officeDocument/2006/relationships/image" Target="../media/image67.jpeg"/><Relationship Id="rId1" Type="http://schemas.openxmlformats.org/officeDocument/2006/relationships/slideLayout" Target="../slideLayouts/slideLayout12.xml"/></Relationships>
</file>

<file path=ppt/slides/_rels/slide59.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_rels/slide60.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Tree>
    <p:extLst>
      <p:ext uri="{BB962C8B-B14F-4D97-AF65-F5344CB8AC3E}">
        <p14:creationId xmlns:p14="http://schemas.microsoft.com/office/powerpoint/2010/main" val="240967981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extBox 5">
            <a:extLst>
              <a:ext uri="{FF2B5EF4-FFF2-40B4-BE49-F238E27FC236}">
                <a16:creationId xmlns:a16="http://schemas.microsoft.com/office/drawing/2014/main" id="{52725E9D-3E90-E888-3AC4-57850CEF1EED}"/>
              </a:ext>
            </a:extLst>
          </p:cNvPr>
          <p:cNvSpPr txBox="1"/>
          <p:nvPr/>
        </p:nvSpPr>
        <p:spPr>
          <a:xfrm>
            <a:off x="370118" y="2116869"/>
            <a:ext cx="5071130" cy="2062103"/>
          </a:xfrm>
          <a:prstGeom prst="rect">
            <a:avLst/>
          </a:prstGeom>
          <a:noFill/>
        </p:spPr>
        <p:txBody>
          <a:bodyPr wrap="square" rtlCol="0">
            <a:spAutoFit/>
          </a:bodyPr>
          <a:lstStyle/>
          <a:p>
            <a:r>
              <a:rPr lang="en-GB" sz="2800" dirty="0">
                <a:solidFill>
                  <a:schemeClr val="bg1"/>
                </a:solidFill>
              </a:rPr>
              <a:t>Hospitality &amp; Guest Services</a:t>
            </a:r>
          </a:p>
          <a:p>
            <a:r>
              <a:rPr lang="en-GB" sz="2800" dirty="0">
                <a:solidFill>
                  <a:schemeClr val="bg1"/>
                </a:solidFill>
              </a:rPr>
              <a:t>in the Hotel Industry</a:t>
            </a:r>
          </a:p>
          <a:p>
            <a:pPr>
              <a:lnSpc>
                <a:spcPct val="150000"/>
              </a:lnSpc>
            </a:pPr>
            <a:r>
              <a:rPr lang="en-GB" sz="2800" dirty="0">
                <a:solidFill>
                  <a:schemeClr val="bg1"/>
                </a:solidFill>
              </a:rPr>
              <a:t>[BMIH4003]</a:t>
            </a:r>
          </a:p>
          <a:p>
            <a:endParaRPr lang="en-GB" sz="3000" dirty="0">
              <a:solidFill>
                <a:schemeClr val="bg1"/>
              </a:solidFill>
            </a:endParaRPr>
          </a:p>
        </p:txBody>
      </p:sp>
      <p:sp>
        <p:nvSpPr>
          <p:cNvPr id="7" name="TextBox 6">
            <a:extLst>
              <a:ext uri="{FF2B5EF4-FFF2-40B4-BE49-F238E27FC236}">
                <a16:creationId xmlns:a16="http://schemas.microsoft.com/office/drawing/2014/main" id="{C730CC5E-487A-68D0-742B-42E035D7F5A0}"/>
              </a:ext>
            </a:extLst>
          </p:cNvPr>
          <p:cNvSpPr txBox="1"/>
          <p:nvPr/>
        </p:nvSpPr>
        <p:spPr>
          <a:xfrm>
            <a:off x="370118" y="3900409"/>
            <a:ext cx="3869696" cy="1815882"/>
          </a:xfrm>
          <a:prstGeom prst="rect">
            <a:avLst/>
          </a:prstGeom>
          <a:noFill/>
        </p:spPr>
        <p:txBody>
          <a:bodyPr wrap="square">
            <a:spAutoFit/>
          </a:bodyPr>
          <a:lstStyle/>
          <a:p>
            <a:r>
              <a:rPr lang="en-GB" sz="2200" dirty="0">
                <a:solidFill>
                  <a:schemeClr val="bg1"/>
                </a:solidFill>
              </a:rPr>
              <a:t>Week 7 - Industry Skills</a:t>
            </a:r>
          </a:p>
          <a:p>
            <a:r>
              <a:rPr lang="en-GB" sz="2200" dirty="0">
                <a:solidFill>
                  <a:schemeClr val="bg1"/>
                </a:solidFill>
              </a:rPr>
              <a:t>What Skills are Needed to be an Effective Guest Services Team Member?</a:t>
            </a:r>
          </a:p>
          <a:p>
            <a:endParaRPr lang="en-GB" sz="2400" dirty="0">
              <a:solidFill>
                <a:schemeClr val="bg1"/>
              </a:solidFill>
            </a:endParaRPr>
          </a:p>
        </p:txBody>
      </p:sp>
    </p:spTree>
    <p:extLst>
      <p:ext uri="{BB962C8B-B14F-4D97-AF65-F5344CB8AC3E}">
        <p14:creationId xmlns:p14="http://schemas.microsoft.com/office/powerpoint/2010/main" val="137060021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7230483-A7F5-F69F-8FC7-2BC6F7A336B3}"/>
              </a:ext>
            </a:extLst>
          </p:cNvPr>
          <p:cNvSpPr>
            <a:spLocks noGrp="1"/>
          </p:cNvSpPr>
          <p:nvPr>
            <p:ph type="title"/>
          </p:nvPr>
        </p:nvSpPr>
        <p:spPr>
          <a:xfrm>
            <a:off x="360759" y="3752849"/>
            <a:ext cx="2468166" cy="2452687"/>
          </a:xfrm>
        </p:spPr>
        <p:txBody>
          <a:bodyPr anchor="ctr">
            <a:normAutofit/>
          </a:bodyPr>
          <a:lstStyle/>
          <a:p>
            <a:pPr algn="ctr"/>
            <a:r>
              <a:rPr lang="en-GB" sz="3100" b="1" dirty="0"/>
              <a:t>Digital Support: Hospitality &amp; Tourism</a:t>
            </a:r>
          </a:p>
        </p:txBody>
      </p:sp>
      <p:pic>
        <p:nvPicPr>
          <p:cNvPr id="4" name="Picture 3" descr="Graphical user interface, website&#10;&#10;Description automatically generated">
            <a:extLst>
              <a:ext uri="{FF2B5EF4-FFF2-40B4-BE49-F238E27FC236}">
                <a16:creationId xmlns:a16="http://schemas.microsoft.com/office/drawing/2014/main" id="{523C9A6B-F4F7-9E8F-0D60-54C6A0B86DA6}"/>
              </a:ext>
            </a:extLst>
          </p:cNvPr>
          <p:cNvPicPr>
            <a:picLocks noChangeAspect="1"/>
          </p:cNvPicPr>
          <p:nvPr/>
        </p:nvPicPr>
        <p:blipFill rotWithShape="1">
          <a:blip r:embed="rId3"/>
          <a:srcRect t="21043" b="25738"/>
          <a:stretch/>
        </p:blipFill>
        <p:spPr>
          <a:xfrm>
            <a:off x="20" y="10"/>
            <a:ext cx="9143980" cy="3710603"/>
          </a:xfrm>
          <a:custGeom>
            <a:avLst/>
            <a:gdLst/>
            <a:ahLst/>
            <a:cxnLst/>
            <a:rect l="l" t="t" r="r" b="b"/>
            <a:pathLst>
              <a:path w="12192000" h="3692092">
                <a:moveTo>
                  <a:pt x="0" y="0"/>
                </a:moveTo>
                <a:lnTo>
                  <a:pt x="12192000" y="0"/>
                </a:lnTo>
                <a:lnTo>
                  <a:pt x="12192000" y="3504824"/>
                </a:lnTo>
                <a:lnTo>
                  <a:pt x="12024691" y="3517794"/>
                </a:lnTo>
                <a:cubicBezTo>
                  <a:pt x="8077523" y="3783195"/>
                  <a:pt x="4094678" y="3026959"/>
                  <a:pt x="160485" y="3663863"/>
                </a:cubicBezTo>
                <a:lnTo>
                  <a:pt x="0" y="3692092"/>
                </a:lnTo>
                <a:close/>
              </a:path>
            </a:pathLst>
          </a:custGeom>
        </p:spPr>
      </p:pic>
      <p:sp>
        <p:nvSpPr>
          <p:cNvPr id="3" name="Content Placeholder 2">
            <a:extLst>
              <a:ext uri="{FF2B5EF4-FFF2-40B4-BE49-F238E27FC236}">
                <a16:creationId xmlns:a16="http://schemas.microsoft.com/office/drawing/2014/main" id="{52C9B916-2EBC-2E2A-422A-4DBD6761F1E5}"/>
              </a:ext>
            </a:extLst>
          </p:cNvPr>
          <p:cNvSpPr>
            <a:spLocks noGrp="1"/>
          </p:cNvSpPr>
          <p:nvPr>
            <p:ph idx="1"/>
          </p:nvPr>
        </p:nvSpPr>
        <p:spPr>
          <a:xfrm>
            <a:off x="3167986" y="3658461"/>
            <a:ext cx="5614060" cy="2452687"/>
          </a:xfrm>
        </p:spPr>
        <p:txBody>
          <a:bodyPr anchor="ctr">
            <a:normAutofit/>
          </a:bodyPr>
          <a:lstStyle/>
          <a:p>
            <a:pPr>
              <a:lnSpc>
                <a:spcPct val="150000"/>
              </a:lnSpc>
            </a:pPr>
            <a:r>
              <a:rPr lang="en-GB" sz="2400" dirty="0"/>
              <a:t>Digital Officer: Julia Ault</a:t>
            </a:r>
          </a:p>
          <a:p>
            <a:pPr>
              <a:lnSpc>
                <a:spcPct val="150000"/>
              </a:lnSpc>
            </a:pPr>
            <a:r>
              <a:rPr lang="en-GB" sz="2400" dirty="0"/>
              <a:t>Contact: </a:t>
            </a:r>
            <a:r>
              <a:rPr lang="en-GB" sz="2400" dirty="0">
                <a:hlinkClick r:id="rId4"/>
              </a:rPr>
              <a:t>j.ault@uwtsd.ac.uk</a:t>
            </a:r>
            <a:endParaRPr lang="en-GB" sz="2400" dirty="0"/>
          </a:p>
          <a:p>
            <a:pPr>
              <a:lnSpc>
                <a:spcPct val="150000"/>
              </a:lnSpc>
            </a:pPr>
            <a:r>
              <a:rPr lang="en-GB" sz="2400" u="sng" dirty="0">
                <a:effectLst/>
                <a:ea typeface="DengXian" panose="02010600030101010101" pitchFamily="2" charset="-122"/>
                <a:cs typeface="Calibri" panose="020F0502020204030204" pitchFamily="34" charset="0"/>
                <a:hlinkClick r:id="rId5"/>
              </a:rPr>
              <a:t>Digital Support Page</a:t>
            </a:r>
            <a:endParaRPr lang="en-GB" sz="2400" dirty="0">
              <a:cs typeface="Calibri" panose="020F0502020204030204" pitchFamily="34" charset="0"/>
            </a:endParaRPr>
          </a:p>
        </p:txBody>
      </p:sp>
    </p:spTree>
    <p:extLst>
      <p:ext uri="{BB962C8B-B14F-4D97-AF65-F5344CB8AC3E}">
        <p14:creationId xmlns:p14="http://schemas.microsoft.com/office/powerpoint/2010/main" val="78977524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27A45C7-52A6-51DB-0E25-14675FAF3ED4}"/>
              </a:ext>
            </a:extLst>
          </p:cNvPr>
          <p:cNvSpPr>
            <a:spLocks noGrp="1"/>
          </p:cNvSpPr>
          <p:nvPr>
            <p:ph type="title"/>
          </p:nvPr>
        </p:nvSpPr>
        <p:spPr>
          <a:xfrm>
            <a:off x="3724072" y="629268"/>
            <a:ext cx="4939868" cy="1286160"/>
          </a:xfrm>
        </p:spPr>
        <p:txBody>
          <a:bodyPr anchor="b">
            <a:normAutofit/>
          </a:bodyPr>
          <a:lstStyle/>
          <a:p>
            <a:pPr algn="ctr"/>
            <a:r>
              <a:rPr lang="en-GB" sz="4000" b="1" dirty="0"/>
              <a:t>Late Submissions</a:t>
            </a:r>
          </a:p>
        </p:txBody>
      </p:sp>
      <p:sp>
        <p:nvSpPr>
          <p:cNvPr id="3" name="Content Placeholder 2">
            <a:extLst>
              <a:ext uri="{FF2B5EF4-FFF2-40B4-BE49-F238E27FC236}">
                <a16:creationId xmlns:a16="http://schemas.microsoft.com/office/drawing/2014/main" id="{80724EE3-A71B-AF48-DEE6-3C28E0B45635}"/>
              </a:ext>
            </a:extLst>
          </p:cNvPr>
          <p:cNvSpPr>
            <a:spLocks noGrp="1"/>
          </p:cNvSpPr>
          <p:nvPr>
            <p:ph idx="1"/>
          </p:nvPr>
        </p:nvSpPr>
        <p:spPr>
          <a:xfrm>
            <a:off x="3724073" y="2438400"/>
            <a:ext cx="4939867" cy="3785419"/>
          </a:xfrm>
        </p:spPr>
        <p:txBody>
          <a:bodyPr>
            <a:normAutofit/>
          </a:bodyPr>
          <a:lstStyle/>
          <a:p>
            <a:r>
              <a:rPr lang="en-GB" sz="2200" dirty="0"/>
              <a:t>Late submissions for Assignment 1 (Presentation) will be accepted until the </a:t>
            </a:r>
            <a:r>
              <a:rPr lang="en-GB" sz="2200" b="1" dirty="0"/>
              <a:t>11</a:t>
            </a:r>
            <a:r>
              <a:rPr lang="en-GB" sz="2200" b="1" baseline="30000" dirty="0"/>
              <a:t>th</a:t>
            </a:r>
            <a:r>
              <a:rPr lang="en-GB" sz="2200" b="1" dirty="0"/>
              <a:t> November at 23:55pm</a:t>
            </a:r>
          </a:p>
          <a:p>
            <a:r>
              <a:rPr lang="en-GB" sz="2200" dirty="0"/>
              <a:t>However, marks will be capped at 40%!</a:t>
            </a:r>
          </a:p>
          <a:p>
            <a:r>
              <a:rPr lang="en-GB" sz="2200" dirty="0"/>
              <a:t>Extenuating Circumstances (EC) applications can still be submitted – </a:t>
            </a:r>
            <a:r>
              <a:rPr lang="en-GB" sz="2200" b="1" dirty="0"/>
              <a:t>independent evidence required</a:t>
            </a:r>
          </a:p>
          <a:p>
            <a:r>
              <a:rPr lang="en-GB" sz="2200" dirty="0"/>
              <a:t>EC application process can take up to 3 weeks and approval cannot be guaranteed</a:t>
            </a:r>
          </a:p>
        </p:txBody>
      </p:sp>
      <p:pic>
        <p:nvPicPr>
          <p:cNvPr id="5" name="Picture 4" descr="Calendar">
            <a:extLst>
              <a:ext uri="{FF2B5EF4-FFF2-40B4-BE49-F238E27FC236}">
                <a16:creationId xmlns:a16="http://schemas.microsoft.com/office/drawing/2014/main" id="{850B34B0-185D-95B8-E1EA-187283ABA6AA}"/>
              </a:ext>
            </a:extLst>
          </p:cNvPr>
          <p:cNvPicPr>
            <a:picLocks noChangeAspect="1"/>
          </p:cNvPicPr>
          <p:nvPr/>
        </p:nvPicPr>
        <p:blipFill rotWithShape="1">
          <a:blip r:embed="rId2"/>
          <a:srcRect l="35051" r="31110" b="-1"/>
          <a:stretch/>
        </p:blipFill>
        <p:spPr>
          <a:xfrm>
            <a:off x="20" y="10"/>
            <a:ext cx="3476673" cy="6857990"/>
          </a:xfrm>
          <a:prstGeom prst="rect">
            <a:avLst/>
          </a:prstGeom>
          <a:effectLst/>
        </p:spPr>
      </p:pic>
      <p:cxnSp>
        <p:nvCxnSpPr>
          <p:cNvPr id="9" name="Straight Connector 8">
            <a:extLst>
              <a:ext uri="{FF2B5EF4-FFF2-40B4-BE49-F238E27FC236}">
                <a16:creationId xmlns:a16="http://schemas.microsoft.com/office/drawing/2014/main" id="{A7F400EE-A8A5-48AF-B4D6-291B52C6F0B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3810700" y="2115117"/>
            <a:ext cx="4732020" cy="0"/>
          </a:xfrm>
          <a:prstGeom prst="line">
            <a:avLst/>
          </a:prstGeom>
          <a:ln w="19050">
            <a:solidFill>
              <a:srgbClr val="D3E24F"/>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02427402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2" name="Rectangle 11">
            <a:extLst>
              <a:ext uri="{FF2B5EF4-FFF2-40B4-BE49-F238E27FC236}">
                <a16:creationId xmlns:a16="http://schemas.microsoft.com/office/drawing/2014/main" id="{823AC064-BC96-4F32-8AE1-B2FD3875482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ltGray">
          <a:xfrm>
            <a:off x="283551" y="343486"/>
            <a:ext cx="8579094" cy="1844256"/>
          </a:xfrm>
          <a:prstGeom prst="rect">
            <a:avLst/>
          </a:prstGeom>
          <a:solidFill>
            <a:srgbClr val="404040"/>
          </a:solidFill>
          <a:ln w="127000" cap="sq" cmpd="thinThick">
            <a:solidFill>
              <a:srgbClr val="40404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F1890F35-753E-337B-85FD-F789CD6C6684}"/>
              </a:ext>
            </a:extLst>
          </p:cNvPr>
          <p:cNvSpPr>
            <a:spLocks noGrp="1"/>
          </p:cNvSpPr>
          <p:nvPr>
            <p:ph type="title"/>
          </p:nvPr>
        </p:nvSpPr>
        <p:spPr>
          <a:xfrm>
            <a:off x="394554" y="466578"/>
            <a:ext cx="8354891" cy="930447"/>
          </a:xfrm>
        </p:spPr>
        <p:txBody>
          <a:bodyPr vert="horz" lIns="91440" tIns="45720" rIns="91440" bIns="45720" rtlCol="0" anchor="b">
            <a:normAutofit/>
          </a:bodyPr>
          <a:lstStyle/>
          <a:p>
            <a:pPr algn="ctr"/>
            <a:r>
              <a:rPr lang="en-US" kern="1200" dirty="0">
                <a:solidFill>
                  <a:srgbClr val="FFFFFF"/>
                </a:solidFill>
                <a:latin typeface="+mj-lt"/>
                <a:ea typeface="+mj-ea"/>
                <a:cs typeface="+mj-cs"/>
              </a:rPr>
              <a:t>Assignment 2: Report</a:t>
            </a:r>
          </a:p>
        </p:txBody>
      </p:sp>
      <p:cxnSp>
        <p:nvCxnSpPr>
          <p:cNvPr id="14" name="Straight Connector 13">
            <a:extLst>
              <a:ext uri="{FF2B5EF4-FFF2-40B4-BE49-F238E27FC236}">
                <a16:creationId xmlns:a16="http://schemas.microsoft.com/office/drawing/2014/main" id="{7E7C77BC-7138-40B1-A15B-20F57A494629}"/>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657350" y="1448631"/>
            <a:ext cx="5829300" cy="0"/>
          </a:xfrm>
          <a:prstGeom prst="line">
            <a:avLst/>
          </a:prstGeom>
          <a:ln w="22225">
            <a:solidFill>
              <a:srgbClr val="D9D9D9"/>
            </a:solidFill>
          </a:ln>
        </p:spPr>
        <p:style>
          <a:lnRef idx="1">
            <a:schemeClr val="accent1"/>
          </a:lnRef>
          <a:fillRef idx="0">
            <a:schemeClr val="accent1"/>
          </a:fillRef>
          <a:effectRef idx="0">
            <a:schemeClr val="accent1"/>
          </a:effectRef>
          <a:fontRef idx="minor">
            <a:schemeClr val="tx1"/>
          </a:fontRef>
        </p:style>
      </p:cxnSp>
      <p:pic>
        <p:nvPicPr>
          <p:cNvPr id="7" name="Picture 6" descr="Graphical user interface, application, table&#10;&#10;Description automatically generated">
            <a:extLst>
              <a:ext uri="{FF2B5EF4-FFF2-40B4-BE49-F238E27FC236}">
                <a16:creationId xmlns:a16="http://schemas.microsoft.com/office/drawing/2014/main" id="{930C6FD5-096C-60FA-6EEA-FFC4AAF63409}"/>
              </a:ext>
            </a:extLst>
          </p:cNvPr>
          <p:cNvPicPr>
            <a:picLocks noChangeAspect="1"/>
          </p:cNvPicPr>
          <p:nvPr/>
        </p:nvPicPr>
        <p:blipFill rotWithShape="1">
          <a:blip r:embed="rId3"/>
          <a:srcRect l="21871" t="25782" r="23098" b="38206"/>
          <a:stretch/>
        </p:blipFill>
        <p:spPr bwMode="auto">
          <a:xfrm>
            <a:off x="240030" y="2237949"/>
            <a:ext cx="8622615" cy="3766431"/>
          </a:xfrm>
          <a:prstGeom prst="rect">
            <a:avLst/>
          </a:prstGeom>
          <a:extLst>
            <a:ext uri="{53640926-AAD7-44D8-BBD7-CCE9431645EC}">
              <a14:shadowObscured xmlns:a14="http://schemas.microsoft.com/office/drawing/2010/main"/>
            </a:ext>
          </a:extLst>
        </p:spPr>
      </p:pic>
    </p:spTree>
    <p:extLst>
      <p:ext uri="{BB962C8B-B14F-4D97-AF65-F5344CB8AC3E}">
        <p14:creationId xmlns:p14="http://schemas.microsoft.com/office/powerpoint/2010/main" val="345465621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Content Placeholder 3" descr="Graphical user interface, application, Word&#10;&#10;Description automatically generated">
            <a:extLst>
              <a:ext uri="{FF2B5EF4-FFF2-40B4-BE49-F238E27FC236}">
                <a16:creationId xmlns:a16="http://schemas.microsoft.com/office/drawing/2014/main" id="{A957D03B-4115-C291-EA85-00AA79A63E2F}"/>
              </a:ext>
            </a:extLst>
          </p:cNvPr>
          <p:cNvPicPr>
            <a:picLocks noGrp="1" noChangeAspect="1"/>
          </p:cNvPicPr>
          <p:nvPr>
            <p:ph idx="1"/>
          </p:nvPr>
        </p:nvPicPr>
        <p:blipFill rotWithShape="1">
          <a:blip r:embed="rId2"/>
          <a:srcRect l="22306" t="30026" r="23549" b="21772"/>
          <a:stretch/>
        </p:blipFill>
        <p:spPr bwMode="auto">
          <a:xfrm>
            <a:off x="80156" y="466283"/>
            <a:ext cx="9021456" cy="5360861"/>
          </a:xfrm>
          <a:prstGeom prst="rect">
            <a:avLst/>
          </a:prstGeom>
          <a:extLst>
            <a:ext uri="{53640926-AAD7-44D8-BBD7-CCE9431645EC}">
              <a14:shadowObscured xmlns:a14="http://schemas.microsoft.com/office/drawing/2010/main"/>
            </a:ext>
          </a:extLst>
        </p:spPr>
      </p:pic>
    </p:spTree>
    <p:extLst>
      <p:ext uri="{BB962C8B-B14F-4D97-AF65-F5344CB8AC3E}">
        <p14:creationId xmlns:p14="http://schemas.microsoft.com/office/powerpoint/2010/main" val="360724945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Content Placeholder 3" descr="Graphical user interface, application, Word&#10;&#10;Description automatically generated">
            <a:extLst>
              <a:ext uri="{FF2B5EF4-FFF2-40B4-BE49-F238E27FC236}">
                <a16:creationId xmlns:a16="http://schemas.microsoft.com/office/drawing/2014/main" id="{5063D445-5009-298E-4517-797183CF0B4A}"/>
              </a:ext>
            </a:extLst>
          </p:cNvPr>
          <p:cNvPicPr>
            <a:picLocks noGrp="1" noChangeAspect="1"/>
          </p:cNvPicPr>
          <p:nvPr>
            <p:ph idx="1"/>
          </p:nvPr>
        </p:nvPicPr>
        <p:blipFill rotWithShape="1">
          <a:blip r:embed="rId2"/>
          <a:srcRect l="22823" t="23711" r="23624" b="8699"/>
          <a:stretch/>
        </p:blipFill>
        <p:spPr bwMode="auto">
          <a:xfrm>
            <a:off x="1123745" y="63917"/>
            <a:ext cx="6896509" cy="5810042"/>
          </a:xfrm>
          <a:prstGeom prst="rect">
            <a:avLst/>
          </a:prstGeom>
          <a:solidFill>
            <a:srgbClr val="FFFFFF">
              <a:shade val="85000"/>
            </a:srgbClr>
          </a:solidFill>
          <a:scene3d>
            <a:camera prst="orthographicFront"/>
            <a:lightRig rig="twoPt" dir="t">
              <a:rot lat="0" lon="0" rev="7200000"/>
            </a:lightRig>
          </a:scene3d>
          <a:sp3d>
            <a:bevelT w="25400" h="19050"/>
            <a:contourClr>
              <a:srgbClr val="FFFFFF"/>
            </a:contourClr>
          </a:sp3d>
          <a:extLst>
            <a:ext uri="{53640926-AAD7-44D8-BBD7-CCE9431645EC}">
              <a14:shadowObscured xmlns:a14="http://schemas.microsoft.com/office/drawing/2010/main"/>
            </a:ext>
          </a:extLst>
        </p:spPr>
      </p:pic>
    </p:spTree>
    <p:extLst>
      <p:ext uri="{BB962C8B-B14F-4D97-AF65-F5344CB8AC3E}">
        <p14:creationId xmlns:p14="http://schemas.microsoft.com/office/powerpoint/2010/main" val="306108868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Content Placeholder 6" descr="Graphical user interface, application, table&#10;&#10;Description automatically generated">
            <a:extLst>
              <a:ext uri="{FF2B5EF4-FFF2-40B4-BE49-F238E27FC236}">
                <a16:creationId xmlns:a16="http://schemas.microsoft.com/office/drawing/2014/main" id="{EF8408B4-DD53-501D-1451-9BBA46135882}"/>
              </a:ext>
            </a:extLst>
          </p:cNvPr>
          <p:cNvPicPr>
            <a:picLocks noGrp="1" noChangeAspect="1"/>
          </p:cNvPicPr>
          <p:nvPr>
            <p:ph idx="1"/>
          </p:nvPr>
        </p:nvPicPr>
        <p:blipFill rotWithShape="1">
          <a:blip r:embed="rId2"/>
          <a:srcRect l="21419" t="27810" r="23103" b="20107"/>
          <a:stretch/>
        </p:blipFill>
        <p:spPr bwMode="auto">
          <a:xfrm>
            <a:off x="75028" y="187722"/>
            <a:ext cx="9093319" cy="5698347"/>
          </a:xfrm>
          <a:prstGeom prst="rect">
            <a:avLst/>
          </a:prstGeom>
          <a:extLst>
            <a:ext uri="{53640926-AAD7-44D8-BBD7-CCE9431645EC}">
              <a14:shadowObscured xmlns:a14="http://schemas.microsoft.com/office/drawing/2010/main"/>
            </a:ext>
          </a:extLst>
        </p:spPr>
      </p:pic>
    </p:spTree>
    <p:extLst>
      <p:ext uri="{BB962C8B-B14F-4D97-AF65-F5344CB8AC3E}">
        <p14:creationId xmlns:p14="http://schemas.microsoft.com/office/powerpoint/2010/main" val="321228168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2DB7AC3-8309-2930-3978-EF4F76C7413B}"/>
              </a:ext>
            </a:extLst>
          </p:cNvPr>
          <p:cNvSpPr>
            <a:spLocks noGrp="1"/>
          </p:cNvSpPr>
          <p:nvPr>
            <p:ph type="title"/>
          </p:nvPr>
        </p:nvSpPr>
        <p:spPr>
          <a:xfrm>
            <a:off x="3724072" y="629268"/>
            <a:ext cx="4939868" cy="1286160"/>
          </a:xfrm>
        </p:spPr>
        <p:txBody>
          <a:bodyPr anchor="b">
            <a:normAutofit/>
          </a:bodyPr>
          <a:lstStyle/>
          <a:p>
            <a:pPr algn="ctr"/>
            <a:r>
              <a:rPr lang="en-GB" sz="4000" b="1" dirty="0"/>
              <a:t>Last Time…</a:t>
            </a:r>
          </a:p>
        </p:txBody>
      </p:sp>
      <p:sp>
        <p:nvSpPr>
          <p:cNvPr id="3" name="Content Placeholder 2">
            <a:extLst>
              <a:ext uri="{FF2B5EF4-FFF2-40B4-BE49-F238E27FC236}">
                <a16:creationId xmlns:a16="http://schemas.microsoft.com/office/drawing/2014/main" id="{5E2E44EC-E136-509F-EDFC-700B29971517}"/>
              </a:ext>
            </a:extLst>
          </p:cNvPr>
          <p:cNvSpPr>
            <a:spLocks noGrp="1"/>
          </p:cNvSpPr>
          <p:nvPr>
            <p:ph idx="1"/>
          </p:nvPr>
        </p:nvSpPr>
        <p:spPr>
          <a:xfrm>
            <a:off x="3724073" y="2438400"/>
            <a:ext cx="4939867" cy="3785419"/>
          </a:xfrm>
        </p:spPr>
        <p:txBody>
          <a:bodyPr>
            <a:normAutofit/>
          </a:bodyPr>
          <a:lstStyle/>
          <a:p>
            <a:pPr>
              <a:lnSpc>
                <a:spcPct val="150000"/>
              </a:lnSpc>
            </a:pPr>
            <a:r>
              <a:rPr lang="en-GB" sz="2000" dirty="0"/>
              <a:t>Changing Guest Services</a:t>
            </a:r>
          </a:p>
          <a:p>
            <a:pPr>
              <a:lnSpc>
                <a:spcPct val="150000"/>
              </a:lnSpc>
            </a:pPr>
            <a:r>
              <a:rPr lang="en-GB" sz="2000" dirty="0"/>
              <a:t>Market trends</a:t>
            </a:r>
          </a:p>
          <a:p>
            <a:pPr>
              <a:lnSpc>
                <a:spcPct val="150000"/>
              </a:lnSpc>
            </a:pPr>
            <a:r>
              <a:rPr lang="en-GB" sz="2000" dirty="0"/>
              <a:t>Personalisation, Authenticity, One-of-a-Kind Experience</a:t>
            </a:r>
          </a:p>
          <a:p>
            <a:pPr>
              <a:lnSpc>
                <a:spcPct val="150000"/>
              </a:lnSpc>
            </a:pPr>
            <a:r>
              <a:rPr lang="en-GB" sz="2000" dirty="0"/>
              <a:t>Emerging consumer and experience trends</a:t>
            </a:r>
          </a:p>
          <a:p>
            <a:pPr>
              <a:lnSpc>
                <a:spcPct val="150000"/>
              </a:lnSpc>
            </a:pPr>
            <a:r>
              <a:rPr lang="en-GB" sz="2000" dirty="0"/>
              <a:t>Service expectations</a:t>
            </a:r>
          </a:p>
        </p:txBody>
      </p:sp>
      <p:pic>
        <p:nvPicPr>
          <p:cNvPr id="5" name="Picture 4" descr="Stock numbers on a digital display">
            <a:extLst>
              <a:ext uri="{FF2B5EF4-FFF2-40B4-BE49-F238E27FC236}">
                <a16:creationId xmlns:a16="http://schemas.microsoft.com/office/drawing/2014/main" id="{ACC89CD3-5B85-6E33-A0CB-F3510440C774}"/>
              </a:ext>
            </a:extLst>
          </p:cNvPr>
          <p:cNvPicPr>
            <a:picLocks noChangeAspect="1"/>
          </p:cNvPicPr>
          <p:nvPr/>
        </p:nvPicPr>
        <p:blipFill rotWithShape="1">
          <a:blip r:embed="rId2"/>
          <a:srcRect l="47011" r="23459" b="-1"/>
          <a:stretch/>
        </p:blipFill>
        <p:spPr>
          <a:xfrm>
            <a:off x="20" y="10"/>
            <a:ext cx="3476673" cy="6857990"/>
          </a:xfrm>
          <a:prstGeom prst="rect">
            <a:avLst/>
          </a:prstGeom>
          <a:effectLst/>
        </p:spPr>
      </p:pic>
      <p:cxnSp>
        <p:nvCxnSpPr>
          <p:cNvPr id="9" name="Straight Connector 8">
            <a:extLst>
              <a:ext uri="{FF2B5EF4-FFF2-40B4-BE49-F238E27FC236}">
                <a16:creationId xmlns:a16="http://schemas.microsoft.com/office/drawing/2014/main" id="{A7F400EE-A8A5-48AF-B4D6-291B52C6F0B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3810700" y="2115117"/>
            <a:ext cx="4732020" cy="0"/>
          </a:xfrm>
          <a:prstGeom prst="line">
            <a:avLst/>
          </a:prstGeom>
          <a:ln w="19050">
            <a:solidFill>
              <a:srgbClr val="F4AD39"/>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77789854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A82A944-C911-4BED-09E2-B8C3B8F6FEA7}"/>
              </a:ext>
            </a:extLst>
          </p:cNvPr>
          <p:cNvSpPr>
            <a:spLocks noGrp="1"/>
          </p:cNvSpPr>
          <p:nvPr>
            <p:ph type="title"/>
          </p:nvPr>
        </p:nvSpPr>
        <p:spPr>
          <a:xfrm>
            <a:off x="3724072" y="629268"/>
            <a:ext cx="4939868" cy="1286160"/>
          </a:xfrm>
        </p:spPr>
        <p:txBody>
          <a:bodyPr anchor="b">
            <a:normAutofit/>
          </a:bodyPr>
          <a:lstStyle/>
          <a:p>
            <a:pPr algn="ctr"/>
            <a:r>
              <a:rPr lang="en-GB" sz="4000" b="1" dirty="0"/>
              <a:t>Today’s Content</a:t>
            </a:r>
          </a:p>
        </p:txBody>
      </p:sp>
      <p:sp>
        <p:nvSpPr>
          <p:cNvPr id="3" name="Content Placeholder 2">
            <a:extLst>
              <a:ext uri="{FF2B5EF4-FFF2-40B4-BE49-F238E27FC236}">
                <a16:creationId xmlns:a16="http://schemas.microsoft.com/office/drawing/2014/main" id="{81DA697B-6810-858A-61F5-586E3B2E0B80}"/>
              </a:ext>
            </a:extLst>
          </p:cNvPr>
          <p:cNvSpPr>
            <a:spLocks noGrp="1"/>
          </p:cNvSpPr>
          <p:nvPr>
            <p:ph idx="1"/>
          </p:nvPr>
        </p:nvSpPr>
        <p:spPr>
          <a:xfrm>
            <a:off x="3724073" y="2438400"/>
            <a:ext cx="4939867" cy="3785419"/>
          </a:xfrm>
        </p:spPr>
        <p:txBody>
          <a:bodyPr>
            <a:normAutofit/>
          </a:bodyPr>
          <a:lstStyle/>
          <a:p>
            <a:r>
              <a:rPr lang="en-GB" sz="2200" dirty="0"/>
              <a:t>What is a skill?</a:t>
            </a:r>
          </a:p>
          <a:p>
            <a:r>
              <a:rPr lang="en-GB" sz="2200" dirty="0"/>
              <a:t>Hard and soft skills in the hospitality industry</a:t>
            </a:r>
          </a:p>
          <a:p>
            <a:r>
              <a:rPr lang="en-GB" sz="2200" dirty="0"/>
              <a:t>Hospitality skill requirements</a:t>
            </a:r>
          </a:p>
          <a:p>
            <a:r>
              <a:rPr lang="en-GB" sz="2200" dirty="0"/>
              <a:t>New skill requirements in hospitality</a:t>
            </a:r>
          </a:p>
          <a:p>
            <a:r>
              <a:rPr lang="en-GB" sz="2200" dirty="0"/>
              <a:t>Individual values and personality traits</a:t>
            </a:r>
          </a:p>
          <a:p>
            <a:r>
              <a:rPr lang="en-GB" sz="2200" dirty="0"/>
              <a:t>First and last impressions</a:t>
            </a:r>
          </a:p>
        </p:txBody>
      </p:sp>
      <p:pic>
        <p:nvPicPr>
          <p:cNvPr id="5" name="Picture 4" descr="Person holding a puzzle piece">
            <a:extLst>
              <a:ext uri="{FF2B5EF4-FFF2-40B4-BE49-F238E27FC236}">
                <a16:creationId xmlns:a16="http://schemas.microsoft.com/office/drawing/2014/main" id="{6D7A7BCF-CBCD-D3ED-0384-E747A5E575FE}"/>
              </a:ext>
            </a:extLst>
          </p:cNvPr>
          <p:cNvPicPr>
            <a:picLocks noChangeAspect="1"/>
          </p:cNvPicPr>
          <p:nvPr/>
        </p:nvPicPr>
        <p:blipFill rotWithShape="1">
          <a:blip r:embed="rId2"/>
          <a:srcRect l="32990" r="32664" b="-1"/>
          <a:stretch/>
        </p:blipFill>
        <p:spPr>
          <a:xfrm>
            <a:off x="20" y="10"/>
            <a:ext cx="3476673" cy="6857990"/>
          </a:xfrm>
          <a:prstGeom prst="rect">
            <a:avLst/>
          </a:prstGeom>
          <a:effectLst/>
        </p:spPr>
      </p:pic>
      <p:cxnSp>
        <p:nvCxnSpPr>
          <p:cNvPr id="9" name="Straight Connector 8">
            <a:extLst>
              <a:ext uri="{FF2B5EF4-FFF2-40B4-BE49-F238E27FC236}">
                <a16:creationId xmlns:a16="http://schemas.microsoft.com/office/drawing/2014/main" id="{A7F400EE-A8A5-48AF-B4D6-291B52C6F0B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3810700" y="2115117"/>
            <a:ext cx="4732020" cy="0"/>
          </a:xfrm>
          <a:prstGeom prst="line">
            <a:avLst/>
          </a:prstGeom>
          <a:ln w="19050">
            <a:solidFill>
              <a:srgbClr val="39CEE7"/>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32138607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1026" name="Picture 2" descr="See the source image">
            <a:extLst>
              <a:ext uri="{FF2B5EF4-FFF2-40B4-BE49-F238E27FC236}">
                <a16:creationId xmlns:a16="http://schemas.microsoft.com/office/drawing/2014/main" id="{D93985D8-5E3A-5D81-C10B-E4BF9386FAA8}"/>
              </a:ext>
            </a:extLst>
          </p:cNvPr>
          <p:cNvPicPr>
            <a:picLocks noChangeAspect="1" noChangeArrowheads="1"/>
          </p:cNvPicPr>
          <p:nvPr/>
        </p:nvPicPr>
        <p:blipFill rotWithShape="1">
          <a:blip r:embed="rId2">
            <a:alphaModFix amt="40000"/>
            <a:extLst>
              <a:ext uri="{28A0092B-C50C-407E-A947-70E740481C1C}">
                <a14:useLocalDpi xmlns:a14="http://schemas.microsoft.com/office/drawing/2010/main" val="0"/>
              </a:ext>
            </a:extLst>
          </a:blip>
          <a:srcRect l="6159" r="5175"/>
          <a:stretch/>
        </p:blipFill>
        <p:spPr bwMode="auto">
          <a:xfrm>
            <a:off x="20" y="10"/>
            <a:ext cx="9143980" cy="6857990"/>
          </a:xfrm>
          <a:prstGeom prst="rect">
            <a:avLst/>
          </a:prstGeom>
          <a:noFill/>
          <a:extLst>
            <a:ext uri="{909E8E84-426E-40DD-AFC4-6F175D3DCCD1}">
              <a14:hiddenFill xmlns:a14="http://schemas.microsoft.com/office/drawing/2010/main">
                <a:solidFill>
                  <a:srgbClr val="FFFFFF"/>
                </a:solidFill>
              </a14:hiddenFill>
            </a:ext>
          </a:extLst>
        </p:spPr>
      </p:pic>
      <p:sp>
        <p:nvSpPr>
          <p:cNvPr id="2" name="Title 1">
            <a:extLst>
              <a:ext uri="{FF2B5EF4-FFF2-40B4-BE49-F238E27FC236}">
                <a16:creationId xmlns:a16="http://schemas.microsoft.com/office/drawing/2014/main" id="{B5FA3773-66C4-B19C-E400-92DFDC96F420}"/>
              </a:ext>
            </a:extLst>
          </p:cNvPr>
          <p:cNvSpPr>
            <a:spLocks noGrp="1"/>
          </p:cNvSpPr>
          <p:nvPr>
            <p:ph type="ctrTitle"/>
          </p:nvPr>
        </p:nvSpPr>
        <p:spPr>
          <a:xfrm>
            <a:off x="723900" y="965200"/>
            <a:ext cx="7696200" cy="3564869"/>
          </a:xfrm>
        </p:spPr>
        <p:txBody>
          <a:bodyPr>
            <a:normAutofit/>
          </a:bodyPr>
          <a:lstStyle/>
          <a:p>
            <a:pPr algn="l"/>
            <a:r>
              <a:rPr lang="en-GB" sz="8800" dirty="0">
                <a:ln w="22225">
                  <a:solidFill>
                    <a:schemeClr val="tx1"/>
                  </a:solidFill>
                  <a:miter lim="800000"/>
                </a:ln>
                <a:noFill/>
              </a:rPr>
              <a:t>Week 7</a:t>
            </a:r>
          </a:p>
        </p:txBody>
      </p:sp>
      <p:sp>
        <p:nvSpPr>
          <p:cNvPr id="3" name="Subtitle 2">
            <a:extLst>
              <a:ext uri="{FF2B5EF4-FFF2-40B4-BE49-F238E27FC236}">
                <a16:creationId xmlns:a16="http://schemas.microsoft.com/office/drawing/2014/main" id="{1FD86EC8-A9FC-2719-37A4-12529F7124A3}"/>
              </a:ext>
            </a:extLst>
          </p:cNvPr>
          <p:cNvSpPr>
            <a:spLocks noGrp="1"/>
          </p:cNvSpPr>
          <p:nvPr>
            <p:ph type="subTitle" idx="1"/>
          </p:nvPr>
        </p:nvSpPr>
        <p:spPr>
          <a:xfrm>
            <a:off x="723900" y="4572002"/>
            <a:ext cx="7696200" cy="1202995"/>
          </a:xfrm>
        </p:spPr>
        <p:txBody>
          <a:bodyPr>
            <a:normAutofit lnSpcReduction="10000"/>
          </a:bodyPr>
          <a:lstStyle/>
          <a:p>
            <a:pPr algn="l"/>
            <a:r>
              <a:rPr lang="en-GB" dirty="0"/>
              <a:t>Industry Skills – </a:t>
            </a:r>
          </a:p>
          <a:p>
            <a:pPr algn="l"/>
            <a:r>
              <a:rPr lang="en-GB" dirty="0"/>
              <a:t>What Skills are Needed to be an Effective Guest Services Team Member?</a:t>
            </a:r>
          </a:p>
        </p:txBody>
      </p:sp>
    </p:spTree>
    <p:extLst>
      <p:ext uri="{BB962C8B-B14F-4D97-AF65-F5344CB8AC3E}">
        <p14:creationId xmlns:p14="http://schemas.microsoft.com/office/powerpoint/2010/main" val="103759613"/>
      </p:ext>
    </p:extLst>
  </p:cSld>
  <p:clrMapOvr>
    <a:overrideClrMapping bg1="dk1" tx1="lt1" bg2="dk2" tx2="lt2" accent1="accent1" accent2="accent2" accent3="accent3" accent4="accent4" accent5="accent5" accent6="accent6" hlink="hlink" folHlink="folHlink"/>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CD9A403-98D4-D414-04B0-E0821E32EAF4}"/>
              </a:ext>
            </a:extLst>
          </p:cNvPr>
          <p:cNvSpPr>
            <a:spLocks noGrp="1"/>
          </p:cNvSpPr>
          <p:nvPr>
            <p:ph type="title"/>
          </p:nvPr>
        </p:nvSpPr>
        <p:spPr>
          <a:xfrm>
            <a:off x="360759" y="3752849"/>
            <a:ext cx="2468166" cy="2452687"/>
          </a:xfrm>
        </p:spPr>
        <p:txBody>
          <a:bodyPr anchor="ctr">
            <a:normAutofit/>
          </a:bodyPr>
          <a:lstStyle/>
          <a:p>
            <a:pPr algn="ctr"/>
            <a:r>
              <a:rPr lang="en-GB" sz="3100" b="1" dirty="0"/>
              <a:t>What is a Skill?</a:t>
            </a:r>
          </a:p>
        </p:txBody>
      </p:sp>
      <p:pic>
        <p:nvPicPr>
          <p:cNvPr id="4104" name="Picture 8" descr="See the source image">
            <a:extLst>
              <a:ext uri="{FF2B5EF4-FFF2-40B4-BE49-F238E27FC236}">
                <a16:creationId xmlns:a16="http://schemas.microsoft.com/office/drawing/2014/main" id="{DC643E85-B431-CEFB-79B4-7FA161E65D1D}"/>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t="36639" b="2568"/>
          <a:stretch/>
        </p:blipFill>
        <p:spPr bwMode="auto">
          <a:xfrm>
            <a:off x="20" y="10"/>
            <a:ext cx="9143980" cy="3710603"/>
          </a:xfrm>
          <a:custGeom>
            <a:avLst/>
            <a:gdLst/>
            <a:ahLst/>
            <a:cxnLst/>
            <a:rect l="l" t="t" r="r" b="b"/>
            <a:pathLst>
              <a:path w="12192000" h="3692092">
                <a:moveTo>
                  <a:pt x="0" y="0"/>
                </a:moveTo>
                <a:lnTo>
                  <a:pt x="12192000" y="0"/>
                </a:lnTo>
                <a:lnTo>
                  <a:pt x="12192000" y="3504824"/>
                </a:lnTo>
                <a:lnTo>
                  <a:pt x="12024691" y="3517794"/>
                </a:lnTo>
                <a:cubicBezTo>
                  <a:pt x="8077523" y="3783195"/>
                  <a:pt x="4094678" y="3026959"/>
                  <a:pt x="160485" y="3663863"/>
                </a:cubicBezTo>
                <a:lnTo>
                  <a:pt x="0" y="3692092"/>
                </a:lnTo>
                <a:close/>
              </a:path>
            </a:pathLst>
          </a:custGeom>
          <a:noFill/>
          <a:extLst>
            <a:ext uri="{909E8E84-426E-40DD-AFC4-6F175D3DCCD1}">
              <a14:hiddenFill xmlns:a14="http://schemas.microsoft.com/office/drawing/2010/main">
                <a:solidFill>
                  <a:srgbClr val="FFFFFF"/>
                </a:solidFill>
              </a14:hiddenFill>
            </a:ext>
          </a:extLst>
        </p:spPr>
      </p:pic>
      <p:sp>
        <p:nvSpPr>
          <p:cNvPr id="3" name="Content Placeholder 2">
            <a:extLst>
              <a:ext uri="{FF2B5EF4-FFF2-40B4-BE49-F238E27FC236}">
                <a16:creationId xmlns:a16="http://schemas.microsoft.com/office/drawing/2014/main" id="{ED7826B8-53C2-6851-2734-66DA43BD7406}"/>
              </a:ext>
            </a:extLst>
          </p:cNvPr>
          <p:cNvSpPr>
            <a:spLocks noGrp="1"/>
          </p:cNvSpPr>
          <p:nvPr>
            <p:ph idx="1"/>
          </p:nvPr>
        </p:nvSpPr>
        <p:spPr>
          <a:xfrm>
            <a:off x="3167986" y="3729254"/>
            <a:ext cx="5614060" cy="2452687"/>
          </a:xfrm>
        </p:spPr>
        <p:txBody>
          <a:bodyPr anchor="ctr">
            <a:normAutofit/>
          </a:bodyPr>
          <a:lstStyle/>
          <a:p>
            <a:pPr marL="0" indent="0" algn="ctr">
              <a:buNone/>
            </a:pPr>
            <a:r>
              <a:rPr lang="en-GB" sz="2200" b="1" dirty="0"/>
              <a:t>Group Discussion:</a:t>
            </a:r>
          </a:p>
          <a:p>
            <a:pPr algn="ctr"/>
            <a:r>
              <a:rPr lang="en-GB" sz="2200" dirty="0"/>
              <a:t>What do you think a skill is?</a:t>
            </a:r>
          </a:p>
          <a:p>
            <a:pPr marL="0" indent="0" algn="ctr">
              <a:buNone/>
            </a:pPr>
            <a:endParaRPr lang="en-GB" sz="2200" b="0" cap="none" spc="0" dirty="0">
              <a:ln w="0"/>
              <a:effectLst>
                <a:outerShdw blurRad="38100" dist="38100" dir="2700000" algn="tl">
                  <a:srgbClr val="000000">
                    <a:alpha val="43137"/>
                  </a:srgbClr>
                </a:outerShdw>
              </a:effectLst>
            </a:endParaRPr>
          </a:p>
          <a:p>
            <a:pPr marL="0" indent="0" algn="ctr">
              <a:buNone/>
            </a:pPr>
            <a:r>
              <a:rPr lang="en-US" sz="2200" b="0" cap="none" spc="0" dirty="0">
                <a:ln w="0"/>
                <a:effectLst>
                  <a:outerShdw blurRad="38100" dist="38100" dir="2700000" algn="tl">
                    <a:srgbClr val="000000">
                      <a:alpha val="43137"/>
                    </a:srgbClr>
                  </a:outerShdw>
                </a:effectLst>
              </a:rPr>
              <a:t>Type your answers in the chat box or raise your yellow hand.</a:t>
            </a:r>
          </a:p>
        </p:txBody>
      </p:sp>
    </p:spTree>
    <p:extLst>
      <p:ext uri="{BB962C8B-B14F-4D97-AF65-F5344CB8AC3E}">
        <p14:creationId xmlns:p14="http://schemas.microsoft.com/office/powerpoint/2010/main" val="284882465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40AAB7E-BCE9-A16E-671E-FDC4675E90AE}"/>
              </a:ext>
            </a:extLst>
          </p:cNvPr>
          <p:cNvSpPr>
            <a:spLocks noGrp="1"/>
          </p:cNvSpPr>
          <p:nvPr>
            <p:ph type="title"/>
          </p:nvPr>
        </p:nvSpPr>
        <p:spPr>
          <a:xfrm>
            <a:off x="840699" y="687480"/>
            <a:ext cx="5605629" cy="994172"/>
          </a:xfrm>
        </p:spPr>
        <p:txBody>
          <a:bodyPr>
            <a:normAutofit/>
          </a:bodyPr>
          <a:lstStyle/>
          <a:p>
            <a:pPr algn="ctr"/>
            <a:r>
              <a:rPr lang="en-GB" sz="3600" b="1" dirty="0"/>
              <a:t>What is a Skill?</a:t>
            </a:r>
          </a:p>
        </p:txBody>
      </p:sp>
      <p:sp>
        <p:nvSpPr>
          <p:cNvPr id="3" name="Content Placeholder 2">
            <a:extLst>
              <a:ext uri="{FF2B5EF4-FFF2-40B4-BE49-F238E27FC236}">
                <a16:creationId xmlns:a16="http://schemas.microsoft.com/office/drawing/2014/main" id="{FF72847B-17DF-5FED-31A7-9208384F0985}"/>
              </a:ext>
            </a:extLst>
          </p:cNvPr>
          <p:cNvSpPr>
            <a:spLocks noGrp="1"/>
          </p:cNvSpPr>
          <p:nvPr>
            <p:ph idx="1"/>
          </p:nvPr>
        </p:nvSpPr>
        <p:spPr>
          <a:xfrm>
            <a:off x="460151" y="1592827"/>
            <a:ext cx="5425392" cy="4423344"/>
          </a:xfrm>
        </p:spPr>
        <p:txBody>
          <a:bodyPr anchor="ctr">
            <a:normAutofit/>
          </a:bodyPr>
          <a:lstStyle/>
          <a:p>
            <a:r>
              <a:rPr lang="en-GB" sz="2100" dirty="0"/>
              <a:t>A skill is the ability to </a:t>
            </a:r>
            <a:r>
              <a:rPr lang="en-GB" sz="2100" b="1" dirty="0"/>
              <a:t>perform an action with determined results </a:t>
            </a:r>
            <a:r>
              <a:rPr lang="en-GB" sz="2100" dirty="0"/>
              <a:t>often within a given amount of time, energy, or both.</a:t>
            </a:r>
          </a:p>
          <a:p>
            <a:r>
              <a:rPr lang="en-GB" sz="2100" b="0" i="0" dirty="0">
                <a:effectLst/>
              </a:rPr>
              <a:t>Skills are developed through </a:t>
            </a:r>
            <a:r>
              <a:rPr lang="en-GB" sz="2100" b="1" i="0" dirty="0">
                <a:effectLst/>
              </a:rPr>
              <a:t>life</a:t>
            </a:r>
            <a:r>
              <a:rPr lang="en-GB" sz="2100" b="0" i="0" dirty="0">
                <a:effectLst/>
              </a:rPr>
              <a:t> and </a:t>
            </a:r>
            <a:r>
              <a:rPr lang="en-GB" sz="2100" b="1" i="0" dirty="0">
                <a:effectLst/>
              </a:rPr>
              <a:t>work experiences.</a:t>
            </a:r>
          </a:p>
          <a:p>
            <a:r>
              <a:rPr lang="en-GB" sz="2100" b="0" i="0" dirty="0">
                <a:effectLst/>
              </a:rPr>
              <a:t>They can also be learned through </a:t>
            </a:r>
            <a:r>
              <a:rPr lang="en-GB" sz="2100" b="1" i="0" dirty="0">
                <a:effectLst/>
              </a:rPr>
              <a:t>study.</a:t>
            </a:r>
          </a:p>
          <a:p>
            <a:r>
              <a:rPr lang="en-GB" sz="2100" b="0" i="0" dirty="0">
                <a:effectLst/>
              </a:rPr>
              <a:t>There are </a:t>
            </a:r>
            <a:r>
              <a:rPr lang="en-GB" sz="2100" b="1" i="0" dirty="0">
                <a:effectLst/>
              </a:rPr>
              <a:t>different types of skills </a:t>
            </a:r>
            <a:r>
              <a:rPr lang="en-GB" sz="2100" b="0" i="0" dirty="0">
                <a:effectLst/>
              </a:rPr>
              <a:t>and some may be easier to access for some people than others, based on things like </a:t>
            </a:r>
            <a:r>
              <a:rPr lang="en-GB" sz="2100" b="1" i="0" dirty="0">
                <a:effectLst/>
              </a:rPr>
              <a:t>dexterity, physical abilities and intelligence.</a:t>
            </a:r>
          </a:p>
          <a:p>
            <a:endParaRPr lang="en-GB" sz="2100" dirty="0"/>
          </a:p>
        </p:txBody>
      </p:sp>
      <p:sp>
        <p:nvSpPr>
          <p:cNvPr id="22" name="Rectangle 9">
            <a:extLst>
              <a:ext uri="{FF2B5EF4-FFF2-40B4-BE49-F238E27FC236}">
                <a16:creationId xmlns:a16="http://schemas.microsoft.com/office/drawing/2014/main" id="{59A309A7-1751-4ABE-A3C1-EEC40366AD8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189435" y="0"/>
            <a:ext cx="1954565"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350"/>
          </a:p>
        </p:txBody>
      </p:sp>
      <p:sp>
        <p:nvSpPr>
          <p:cNvPr id="23" name="Oval 11">
            <a:extLst>
              <a:ext uri="{FF2B5EF4-FFF2-40B4-BE49-F238E27FC236}">
                <a16:creationId xmlns:a16="http://schemas.microsoft.com/office/drawing/2014/main" id="{967D8EB6-EAE1-4F9C-B398-83321E28720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129567" y="2369132"/>
            <a:ext cx="2119736" cy="2119736"/>
          </a:xfrm>
          <a:prstGeom prst="ellipse">
            <a:avLst/>
          </a:prstGeom>
          <a:solidFill>
            <a:srgbClr val="FFFFFF"/>
          </a:solidFill>
          <a:ln w="22225">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350"/>
          </a:p>
        </p:txBody>
      </p:sp>
      <p:pic>
        <p:nvPicPr>
          <p:cNvPr id="7" name="Graphic 6" descr="Target">
            <a:extLst>
              <a:ext uri="{FF2B5EF4-FFF2-40B4-BE49-F238E27FC236}">
                <a16:creationId xmlns:a16="http://schemas.microsoft.com/office/drawing/2014/main" id="{21AB8B0E-5486-1D36-C3B3-C1590839017C}"/>
              </a:ext>
            </a:extLst>
          </p:cNvPr>
          <p:cNvPicPr>
            <a:picLocks noChangeAspect="1"/>
          </p:cNvPicPr>
          <p:nvPr/>
        </p:nvPicPr>
        <p:blipFill>
          <a:blip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p:blipFill>
        <p:spPr>
          <a:xfrm>
            <a:off x="6624964" y="2865141"/>
            <a:ext cx="1143455" cy="1143455"/>
          </a:xfrm>
          <a:prstGeom prst="rect">
            <a:avLst/>
          </a:prstGeom>
        </p:spPr>
      </p:pic>
    </p:spTree>
    <p:extLst>
      <p:ext uri="{BB962C8B-B14F-4D97-AF65-F5344CB8AC3E}">
        <p14:creationId xmlns:p14="http://schemas.microsoft.com/office/powerpoint/2010/main" val="60765837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4D95C13-2710-1967-47BA-6AA86C3B0207}"/>
              </a:ext>
            </a:extLst>
          </p:cNvPr>
          <p:cNvSpPr>
            <a:spLocks noGrp="1"/>
          </p:cNvSpPr>
          <p:nvPr>
            <p:ph type="title"/>
          </p:nvPr>
        </p:nvSpPr>
        <p:spPr/>
        <p:txBody>
          <a:bodyPr/>
          <a:lstStyle/>
          <a:p>
            <a:pPr algn="ctr"/>
            <a:r>
              <a:rPr lang="en-GB" sz="3600" b="1" dirty="0"/>
              <a:t>Skills can often be divided in two categories</a:t>
            </a:r>
          </a:p>
        </p:txBody>
      </p:sp>
      <p:sp>
        <p:nvSpPr>
          <p:cNvPr id="3" name="Text Placeholder 2">
            <a:extLst>
              <a:ext uri="{FF2B5EF4-FFF2-40B4-BE49-F238E27FC236}">
                <a16:creationId xmlns:a16="http://schemas.microsoft.com/office/drawing/2014/main" id="{B0ECBD2C-FCDB-8483-22E3-FE130863B211}"/>
              </a:ext>
            </a:extLst>
          </p:cNvPr>
          <p:cNvSpPr>
            <a:spLocks noGrp="1"/>
          </p:cNvSpPr>
          <p:nvPr>
            <p:ph type="body" idx="1"/>
          </p:nvPr>
        </p:nvSpPr>
        <p:spPr>
          <a:xfrm>
            <a:off x="630238" y="1639870"/>
            <a:ext cx="3868737" cy="823912"/>
          </a:xfrm>
        </p:spPr>
        <p:txBody>
          <a:bodyPr/>
          <a:lstStyle/>
          <a:p>
            <a:r>
              <a:rPr lang="en-GB" u="sng" dirty="0"/>
              <a:t>Domain-general skills</a:t>
            </a:r>
          </a:p>
        </p:txBody>
      </p:sp>
      <p:sp>
        <p:nvSpPr>
          <p:cNvPr id="4" name="Content Placeholder 3">
            <a:extLst>
              <a:ext uri="{FF2B5EF4-FFF2-40B4-BE49-F238E27FC236}">
                <a16:creationId xmlns:a16="http://schemas.microsoft.com/office/drawing/2014/main" id="{2F7D60E4-BFC7-4199-14B5-81AE90D074FB}"/>
              </a:ext>
            </a:extLst>
          </p:cNvPr>
          <p:cNvSpPr>
            <a:spLocks noGrp="1"/>
          </p:cNvSpPr>
          <p:nvPr>
            <p:ph sz="half" idx="2"/>
          </p:nvPr>
        </p:nvSpPr>
        <p:spPr/>
        <p:txBody>
          <a:bodyPr/>
          <a:lstStyle/>
          <a:p>
            <a:pPr marL="0" indent="0">
              <a:buNone/>
            </a:pPr>
            <a:r>
              <a:rPr lang="en-GB" sz="2400" b="1" dirty="0"/>
              <a:t>They would </a:t>
            </a:r>
            <a:r>
              <a:rPr lang="en-GB" sz="2400" dirty="0"/>
              <a:t>be used in most everyday life activities.</a:t>
            </a:r>
          </a:p>
          <a:p>
            <a:pPr marL="0" indent="0">
              <a:buNone/>
            </a:pPr>
            <a:endParaRPr lang="en-GB" sz="2400" b="1" dirty="0"/>
          </a:p>
          <a:p>
            <a:pPr marL="0" indent="0">
              <a:buNone/>
            </a:pPr>
            <a:r>
              <a:rPr lang="en-GB" sz="2400" b="1" dirty="0"/>
              <a:t>For example:</a:t>
            </a:r>
          </a:p>
          <a:p>
            <a:pPr marL="0" indent="0">
              <a:buNone/>
            </a:pPr>
            <a:r>
              <a:rPr lang="en-GB" sz="2400" dirty="0"/>
              <a:t>In the domain of work, some general skills would include time management, teamwork and leadership, self-motivation and others.</a:t>
            </a:r>
          </a:p>
        </p:txBody>
      </p:sp>
      <p:sp>
        <p:nvSpPr>
          <p:cNvPr id="5" name="Text Placeholder 4">
            <a:extLst>
              <a:ext uri="{FF2B5EF4-FFF2-40B4-BE49-F238E27FC236}">
                <a16:creationId xmlns:a16="http://schemas.microsoft.com/office/drawing/2014/main" id="{AC2F10B0-30EC-B948-AB27-9E64B8FBA792}"/>
              </a:ext>
            </a:extLst>
          </p:cNvPr>
          <p:cNvSpPr>
            <a:spLocks noGrp="1"/>
          </p:cNvSpPr>
          <p:nvPr>
            <p:ph type="body" sz="quarter" idx="3"/>
          </p:nvPr>
        </p:nvSpPr>
        <p:spPr>
          <a:xfrm>
            <a:off x="4629150" y="1628072"/>
            <a:ext cx="3887788" cy="823912"/>
          </a:xfrm>
        </p:spPr>
        <p:txBody>
          <a:bodyPr/>
          <a:lstStyle/>
          <a:p>
            <a:r>
              <a:rPr lang="en-GB" u="sng" dirty="0"/>
              <a:t>Domain-specific skills</a:t>
            </a:r>
          </a:p>
        </p:txBody>
      </p:sp>
      <p:sp>
        <p:nvSpPr>
          <p:cNvPr id="6" name="Content Placeholder 5">
            <a:extLst>
              <a:ext uri="{FF2B5EF4-FFF2-40B4-BE49-F238E27FC236}">
                <a16:creationId xmlns:a16="http://schemas.microsoft.com/office/drawing/2014/main" id="{ADD38365-ED61-2BF9-E4BC-D34262EA0FF8}"/>
              </a:ext>
            </a:extLst>
          </p:cNvPr>
          <p:cNvSpPr>
            <a:spLocks noGrp="1"/>
          </p:cNvSpPr>
          <p:nvPr>
            <p:ph sz="quarter" idx="4"/>
          </p:nvPr>
        </p:nvSpPr>
        <p:spPr/>
        <p:txBody>
          <a:bodyPr/>
          <a:lstStyle/>
          <a:p>
            <a:pPr marL="0" indent="0">
              <a:buNone/>
            </a:pPr>
            <a:r>
              <a:rPr lang="en-GB" sz="2400" b="1" dirty="0"/>
              <a:t>They would </a:t>
            </a:r>
            <a:r>
              <a:rPr lang="en-GB" sz="2400" dirty="0"/>
              <a:t>be used only for a certain job.</a:t>
            </a:r>
          </a:p>
          <a:p>
            <a:pPr marL="0" indent="0">
              <a:buNone/>
            </a:pPr>
            <a:endParaRPr lang="en-GB" sz="2400" dirty="0"/>
          </a:p>
          <a:p>
            <a:pPr marL="0" indent="0">
              <a:buNone/>
            </a:pPr>
            <a:r>
              <a:rPr lang="en-GB" sz="2400" b="1" dirty="0"/>
              <a:t>For example:</a:t>
            </a:r>
          </a:p>
          <a:p>
            <a:pPr marL="0" indent="0">
              <a:buNone/>
            </a:pPr>
            <a:r>
              <a:rPr lang="en-GB" sz="2400" dirty="0"/>
              <a:t>An electrician will need to </a:t>
            </a:r>
            <a:r>
              <a:rPr lang="en-GB" sz="2400" dirty="0">
                <a:solidFill>
                  <a:srgbClr val="111111"/>
                </a:solidFill>
              </a:rPr>
              <a:t>have t</a:t>
            </a:r>
            <a:r>
              <a:rPr lang="en-GB" sz="2400" b="0" i="0" dirty="0">
                <a:solidFill>
                  <a:srgbClr val="111111"/>
                </a:solidFill>
                <a:effectLst/>
              </a:rPr>
              <a:t>he ability to install cables, conduits, tubing, and switching devices (Learned through training)</a:t>
            </a:r>
          </a:p>
        </p:txBody>
      </p:sp>
    </p:spTree>
    <p:extLst>
      <p:ext uri="{BB962C8B-B14F-4D97-AF65-F5344CB8AC3E}">
        <p14:creationId xmlns:p14="http://schemas.microsoft.com/office/powerpoint/2010/main" val="195095167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CD9A403-98D4-D414-04B0-E0821E32EAF4}"/>
              </a:ext>
            </a:extLst>
          </p:cNvPr>
          <p:cNvSpPr>
            <a:spLocks noGrp="1"/>
          </p:cNvSpPr>
          <p:nvPr>
            <p:ph type="title"/>
          </p:nvPr>
        </p:nvSpPr>
        <p:spPr>
          <a:xfrm>
            <a:off x="3724072" y="629268"/>
            <a:ext cx="4939868" cy="1286160"/>
          </a:xfrm>
        </p:spPr>
        <p:txBody>
          <a:bodyPr anchor="b">
            <a:normAutofit/>
          </a:bodyPr>
          <a:lstStyle/>
          <a:p>
            <a:pPr algn="ctr"/>
            <a:r>
              <a:rPr lang="en-GB" sz="3200" b="1" dirty="0"/>
              <a:t>Hard and Soft Skills</a:t>
            </a:r>
          </a:p>
        </p:txBody>
      </p:sp>
      <p:sp>
        <p:nvSpPr>
          <p:cNvPr id="3" name="Content Placeholder 2">
            <a:extLst>
              <a:ext uri="{FF2B5EF4-FFF2-40B4-BE49-F238E27FC236}">
                <a16:creationId xmlns:a16="http://schemas.microsoft.com/office/drawing/2014/main" id="{ED7826B8-53C2-6851-2734-66DA43BD7406}"/>
              </a:ext>
            </a:extLst>
          </p:cNvPr>
          <p:cNvSpPr>
            <a:spLocks noGrp="1"/>
          </p:cNvSpPr>
          <p:nvPr>
            <p:ph idx="1"/>
          </p:nvPr>
        </p:nvSpPr>
        <p:spPr>
          <a:xfrm>
            <a:off x="3724073" y="2332214"/>
            <a:ext cx="4939867" cy="3785419"/>
          </a:xfrm>
        </p:spPr>
        <p:txBody>
          <a:bodyPr>
            <a:normAutofit fontScale="77500" lnSpcReduction="20000"/>
          </a:bodyPr>
          <a:lstStyle/>
          <a:p>
            <a:pPr marL="0" indent="0" algn="ctr">
              <a:buNone/>
            </a:pPr>
            <a:r>
              <a:rPr lang="en-GB" sz="2600" b="1" dirty="0"/>
              <a:t>Hard and soft skills </a:t>
            </a:r>
            <a:r>
              <a:rPr lang="en-GB" sz="2600" dirty="0"/>
              <a:t>matter in the hospitality job market and how to show </a:t>
            </a:r>
            <a:r>
              <a:rPr lang="en-GB" sz="2600" b="1" dirty="0"/>
              <a:t>strengths in each area.</a:t>
            </a:r>
          </a:p>
          <a:p>
            <a:pPr marL="0" indent="0" algn="ctr">
              <a:buNone/>
            </a:pPr>
            <a:r>
              <a:rPr lang="en-GB" sz="2600" dirty="0"/>
              <a:t>They are highlighted on CV’s and often will make the difference between a strong and a week candidate.</a:t>
            </a:r>
          </a:p>
          <a:p>
            <a:pPr marL="0" indent="0" algn="ctr">
              <a:buNone/>
            </a:pPr>
            <a:endParaRPr lang="en-GB" sz="2400" b="1" dirty="0"/>
          </a:p>
          <a:p>
            <a:pPr marL="0" indent="0" algn="ctr">
              <a:buNone/>
            </a:pPr>
            <a:r>
              <a:rPr lang="en-GB" sz="2400" b="1" dirty="0"/>
              <a:t>Group Discussion:</a:t>
            </a:r>
          </a:p>
          <a:p>
            <a:pPr algn="ctr"/>
            <a:r>
              <a:rPr lang="en-GB" sz="2400" dirty="0"/>
              <a:t>What are hard and soft skills?</a:t>
            </a:r>
          </a:p>
          <a:p>
            <a:pPr algn="ctr"/>
            <a:r>
              <a:rPr lang="en-GB" sz="2400" dirty="0"/>
              <a:t>What is the difference?</a:t>
            </a:r>
          </a:p>
          <a:p>
            <a:pPr marL="0" indent="0" algn="ctr">
              <a:buNone/>
            </a:pPr>
            <a:endParaRPr lang="en-GB" sz="2400" b="0" cap="none" spc="0" dirty="0">
              <a:ln w="0"/>
              <a:effectLst>
                <a:outerShdw blurRad="38100" dist="38100" dir="2700000" algn="tl">
                  <a:srgbClr val="000000">
                    <a:alpha val="43137"/>
                  </a:srgbClr>
                </a:outerShdw>
              </a:effectLst>
            </a:endParaRPr>
          </a:p>
          <a:p>
            <a:pPr marL="0" indent="0" algn="ctr">
              <a:buNone/>
            </a:pPr>
            <a:r>
              <a:rPr lang="en-US" sz="2400" b="0" cap="none" spc="0" dirty="0">
                <a:ln w="0"/>
                <a:effectLst>
                  <a:outerShdw blurRad="38100" dist="38100" dir="2700000" algn="tl">
                    <a:srgbClr val="000000">
                      <a:alpha val="43137"/>
                    </a:srgbClr>
                  </a:outerShdw>
                </a:effectLst>
              </a:rPr>
              <a:t>Type your answers in the chat box or raise your yellow hand.</a:t>
            </a:r>
          </a:p>
        </p:txBody>
      </p:sp>
      <p:pic>
        <p:nvPicPr>
          <p:cNvPr id="2050" name="Picture 2" descr="See the source image">
            <a:extLst>
              <a:ext uri="{FF2B5EF4-FFF2-40B4-BE49-F238E27FC236}">
                <a16:creationId xmlns:a16="http://schemas.microsoft.com/office/drawing/2014/main" id="{C859209F-5E2A-A1AB-8AFC-BA9A191FD02E}"/>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l="19119" r="47041" b="-1"/>
          <a:stretch/>
        </p:blipFill>
        <p:spPr bwMode="auto">
          <a:xfrm>
            <a:off x="20" y="10"/>
            <a:ext cx="3476673" cy="6857990"/>
          </a:xfrm>
          <a:prstGeom prst="rect">
            <a:avLst/>
          </a:prstGeom>
          <a:noFill/>
          <a:effectLst/>
          <a:extLst>
            <a:ext uri="{909E8E84-426E-40DD-AFC4-6F175D3DCCD1}">
              <a14:hiddenFill xmlns:a14="http://schemas.microsoft.com/office/drawing/2010/main">
                <a:solidFill>
                  <a:srgbClr val="FFFFFF"/>
                </a:solidFill>
              </a14:hiddenFill>
            </a:ext>
          </a:extLst>
        </p:spPr>
      </p:pic>
      <p:cxnSp>
        <p:nvCxnSpPr>
          <p:cNvPr id="2055" name="Straight Connector 2054">
            <a:extLst>
              <a:ext uri="{FF2B5EF4-FFF2-40B4-BE49-F238E27FC236}">
                <a16:creationId xmlns:a16="http://schemas.microsoft.com/office/drawing/2014/main" id="{A7F400EE-A8A5-48AF-B4D6-291B52C6F0B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3810700" y="2115117"/>
            <a:ext cx="4732020" cy="0"/>
          </a:xfrm>
          <a:prstGeom prst="line">
            <a:avLst/>
          </a:prstGeom>
          <a:ln w="19050">
            <a:solidFill>
              <a:srgbClr val="76A8E3"/>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91142789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4E3A033-00C4-5270-2DC0-490ABB5A78E9}"/>
              </a:ext>
            </a:extLst>
          </p:cNvPr>
          <p:cNvSpPr>
            <a:spLocks noGrp="1"/>
          </p:cNvSpPr>
          <p:nvPr>
            <p:ph type="title"/>
          </p:nvPr>
        </p:nvSpPr>
        <p:spPr/>
        <p:txBody>
          <a:bodyPr/>
          <a:lstStyle/>
          <a:p>
            <a:pPr algn="ctr"/>
            <a:r>
              <a:rPr lang="en-GB" sz="4000" b="1" dirty="0"/>
              <a:t>Hard and Soft Skills</a:t>
            </a:r>
          </a:p>
        </p:txBody>
      </p:sp>
      <p:pic>
        <p:nvPicPr>
          <p:cNvPr id="4" name="Online Media 3" title="Hard Skills vs  Soft Skills">
            <a:hlinkClick r:id="" action="ppaction://media"/>
            <a:extLst>
              <a:ext uri="{FF2B5EF4-FFF2-40B4-BE49-F238E27FC236}">
                <a16:creationId xmlns:a16="http://schemas.microsoft.com/office/drawing/2014/main" id="{B0D7B7B2-5FDB-2774-233D-9C6D0BD8114D}"/>
              </a:ext>
            </a:extLst>
          </p:cNvPr>
          <p:cNvPicPr>
            <a:picLocks noGrp="1" noRot="1" noChangeAspect="1"/>
          </p:cNvPicPr>
          <p:nvPr>
            <p:ph idx="1"/>
            <a:videoFile r:link="rId1"/>
          </p:nvPr>
        </p:nvPicPr>
        <p:blipFill>
          <a:blip r:embed="rId3"/>
          <a:stretch>
            <a:fillRect/>
          </a:stretch>
        </p:blipFill>
        <p:spPr>
          <a:xfrm>
            <a:off x="721519" y="1383170"/>
            <a:ext cx="7700962" cy="4351338"/>
          </a:xfrm>
          <a:prstGeom prst="rect">
            <a:avLst/>
          </a:prstGeom>
        </p:spPr>
      </p:pic>
    </p:spTree>
    <p:extLst>
      <p:ext uri="{BB962C8B-B14F-4D97-AF65-F5344CB8AC3E}">
        <p14:creationId xmlns:p14="http://schemas.microsoft.com/office/powerpoint/2010/main" val="214640073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4"/>
                </p:tgtEl>
              </p:cMediaNode>
            </p:video>
            <p:seq concurrent="1" nextAc="seek">
              <p:cTn id="8" restart="whenNotActive" fill="hold" evtFilter="cancelBubble" nodeType="interactiveSeq">
                <p:stCondLst>
                  <p:cond evt="onClick" delay="0">
                    <p:tgtEl>
                      <p:spTgt spid="4"/>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4"/>
                                        </p:tgtEl>
                                      </p:cBhvr>
                                    </p:cmd>
                                  </p:childTnLst>
                                </p:cTn>
                              </p:par>
                            </p:childTnLst>
                          </p:cTn>
                        </p:par>
                      </p:childTnLst>
                    </p:cTn>
                  </p:par>
                </p:childTnLst>
              </p:cTn>
              <p:nextCondLst>
                <p:cond evt="onClick" delay="0">
                  <p:tgtEl>
                    <p:spTgt spid="4"/>
                  </p:tgtEl>
                </p:cond>
              </p:nextCondLst>
            </p:seq>
          </p:childTnLst>
        </p:cTn>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71AC62D-14B2-7C58-C208-590D77ACF4AC}"/>
              </a:ext>
            </a:extLst>
          </p:cNvPr>
          <p:cNvSpPr>
            <a:spLocks noGrp="1"/>
          </p:cNvSpPr>
          <p:nvPr>
            <p:ph type="title"/>
          </p:nvPr>
        </p:nvSpPr>
        <p:spPr/>
        <p:txBody>
          <a:bodyPr/>
          <a:lstStyle/>
          <a:p>
            <a:pPr algn="ctr"/>
            <a:r>
              <a:rPr lang="en-GB" sz="3600" b="1"/>
              <a:t>Hard Skills</a:t>
            </a:r>
            <a:endParaRPr lang="en-GB" sz="3600" b="1" dirty="0"/>
          </a:p>
        </p:txBody>
      </p:sp>
      <p:sp>
        <p:nvSpPr>
          <p:cNvPr id="3" name="Content Placeholder 2">
            <a:extLst>
              <a:ext uri="{FF2B5EF4-FFF2-40B4-BE49-F238E27FC236}">
                <a16:creationId xmlns:a16="http://schemas.microsoft.com/office/drawing/2014/main" id="{A8B6AB9E-A714-9860-5EB8-17CC084281F2}"/>
              </a:ext>
            </a:extLst>
          </p:cNvPr>
          <p:cNvSpPr>
            <a:spLocks noGrp="1"/>
          </p:cNvSpPr>
          <p:nvPr>
            <p:ph idx="1"/>
          </p:nvPr>
        </p:nvSpPr>
        <p:spPr>
          <a:xfrm>
            <a:off x="628650" y="1271088"/>
            <a:ext cx="7886700" cy="4634165"/>
          </a:xfrm>
        </p:spPr>
        <p:txBody>
          <a:bodyPr/>
          <a:lstStyle/>
          <a:p>
            <a:pPr>
              <a:buFont typeface="Wingdings" panose="05000000000000000000" pitchFamily="2" charset="2"/>
              <a:buChar char="Ø"/>
            </a:pPr>
            <a:r>
              <a:rPr lang="en-GB" sz="2400" dirty="0"/>
              <a:t>Skills learned in school or training courses and that bring clearly defined value.</a:t>
            </a:r>
          </a:p>
          <a:p>
            <a:endParaRPr lang="en-GB" sz="2400" dirty="0"/>
          </a:p>
          <a:p>
            <a:r>
              <a:rPr lang="en-GB" sz="2400" dirty="0"/>
              <a:t>Uni /college degree</a:t>
            </a:r>
          </a:p>
          <a:p>
            <a:r>
              <a:rPr lang="en-GB" sz="2400" dirty="0"/>
              <a:t>IT proficiency</a:t>
            </a:r>
          </a:p>
          <a:p>
            <a:r>
              <a:rPr lang="en-GB" sz="2400" dirty="0"/>
              <a:t>Languages</a:t>
            </a:r>
          </a:p>
          <a:p>
            <a:r>
              <a:rPr lang="en-GB" sz="2400" dirty="0"/>
              <a:t>Training/industry-specific</a:t>
            </a:r>
          </a:p>
          <a:p>
            <a:pPr marL="0" indent="0">
              <a:buNone/>
            </a:pPr>
            <a:r>
              <a:rPr lang="en-GB" sz="2400" dirty="0"/>
              <a:t>    certifications</a:t>
            </a:r>
          </a:p>
          <a:p>
            <a:r>
              <a:rPr lang="en-GB" sz="2400" dirty="0"/>
              <a:t>Social media expertise</a:t>
            </a:r>
          </a:p>
          <a:p>
            <a:endParaRPr lang="en-GB" dirty="0"/>
          </a:p>
        </p:txBody>
      </p:sp>
      <p:pic>
        <p:nvPicPr>
          <p:cNvPr id="9218" name="Picture 2">
            <a:extLst>
              <a:ext uri="{FF2B5EF4-FFF2-40B4-BE49-F238E27FC236}">
                <a16:creationId xmlns:a16="http://schemas.microsoft.com/office/drawing/2014/main" id="{12EB4B70-64A9-76E4-91BB-C748AD3818CE}"/>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4268192" y="2749099"/>
            <a:ext cx="4875808" cy="3250539"/>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423625449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47D27E8-1122-5ED0-518B-1C35A996AC9B}"/>
              </a:ext>
            </a:extLst>
          </p:cNvPr>
          <p:cNvSpPr>
            <a:spLocks noGrp="1"/>
          </p:cNvSpPr>
          <p:nvPr>
            <p:ph type="title"/>
          </p:nvPr>
        </p:nvSpPr>
        <p:spPr>
          <a:xfrm>
            <a:off x="3724072" y="629268"/>
            <a:ext cx="4939868" cy="1286160"/>
          </a:xfrm>
        </p:spPr>
        <p:txBody>
          <a:bodyPr anchor="b">
            <a:normAutofit/>
          </a:bodyPr>
          <a:lstStyle/>
          <a:p>
            <a:pPr algn="ctr"/>
            <a:r>
              <a:rPr lang="en-GB" sz="3200" b="1" dirty="0"/>
              <a:t>Soft Skills</a:t>
            </a:r>
          </a:p>
        </p:txBody>
      </p:sp>
      <p:sp>
        <p:nvSpPr>
          <p:cNvPr id="3" name="Content Placeholder 2">
            <a:extLst>
              <a:ext uri="{FF2B5EF4-FFF2-40B4-BE49-F238E27FC236}">
                <a16:creationId xmlns:a16="http://schemas.microsoft.com/office/drawing/2014/main" id="{1E1CFBE7-8BA6-C7E8-253E-A1FA8A849A94}"/>
              </a:ext>
            </a:extLst>
          </p:cNvPr>
          <p:cNvSpPr>
            <a:spLocks noGrp="1"/>
          </p:cNvSpPr>
          <p:nvPr>
            <p:ph idx="1"/>
          </p:nvPr>
        </p:nvSpPr>
        <p:spPr>
          <a:xfrm>
            <a:off x="3563210" y="2249624"/>
            <a:ext cx="5533595" cy="3785419"/>
          </a:xfrm>
        </p:spPr>
        <p:txBody>
          <a:bodyPr>
            <a:normAutofit lnSpcReduction="10000"/>
          </a:bodyPr>
          <a:lstStyle/>
          <a:p>
            <a:pPr marL="0" indent="0">
              <a:buNone/>
            </a:pPr>
            <a:r>
              <a:rPr lang="en-GB" sz="1800" dirty="0"/>
              <a:t>Talents and abilities you have picked up more organically through past work experiences and interpersonal relationships. </a:t>
            </a:r>
          </a:p>
          <a:p>
            <a:pPr marL="0" indent="0">
              <a:buNone/>
            </a:pPr>
            <a:r>
              <a:rPr lang="en-GB" sz="1800" dirty="0"/>
              <a:t>Showing hard skills on a resume is relatively easy, but soft skills are ‘show and tell’ skills.</a:t>
            </a:r>
          </a:p>
          <a:p>
            <a:pPr marL="0" indent="0">
              <a:buNone/>
            </a:pPr>
            <a:endParaRPr lang="en-GB" sz="1800" dirty="0"/>
          </a:p>
          <a:p>
            <a:r>
              <a:rPr lang="en-GB" sz="1800" dirty="0"/>
              <a:t>Problem-solving</a:t>
            </a:r>
          </a:p>
          <a:p>
            <a:r>
              <a:rPr lang="en-GB" sz="1800" dirty="0"/>
              <a:t>Ability to work well in groups</a:t>
            </a:r>
          </a:p>
          <a:p>
            <a:r>
              <a:rPr lang="en-GB" sz="1800" dirty="0"/>
              <a:t>Communication skills</a:t>
            </a:r>
          </a:p>
          <a:p>
            <a:r>
              <a:rPr lang="en-GB" sz="1800" dirty="0"/>
              <a:t>Strong work ethic</a:t>
            </a:r>
          </a:p>
          <a:p>
            <a:r>
              <a:rPr lang="en-GB" sz="1800" dirty="0"/>
              <a:t>Time management</a:t>
            </a:r>
          </a:p>
          <a:p>
            <a:r>
              <a:rPr lang="en-GB" sz="1800" dirty="0"/>
              <a:t>Team leadership</a:t>
            </a:r>
          </a:p>
        </p:txBody>
      </p:sp>
      <p:pic>
        <p:nvPicPr>
          <p:cNvPr id="5" name="Picture 4" descr="Person holding a puzzle piece">
            <a:extLst>
              <a:ext uri="{FF2B5EF4-FFF2-40B4-BE49-F238E27FC236}">
                <a16:creationId xmlns:a16="http://schemas.microsoft.com/office/drawing/2014/main" id="{1A839384-EF1E-15E9-09C9-7F2531584A3A}"/>
              </a:ext>
            </a:extLst>
          </p:cNvPr>
          <p:cNvPicPr>
            <a:picLocks noChangeAspect="1"/>
          </p:cNvPicPr>
          <p:nvPr/>
        </p:nvPicPr>
        <p:blipFill rotWithShape="1">
          <a:blip r:embed="rId2"/>
          <a:srcRect l="32990" r="32664" b="-1"/>
          <a:stretch/>
        </p:blipFill>
        <p:spPr>
          <a:xfrm>
            <a:off x="20" y="10"/>
            <a:ext cx="3476673" cy="6005532"/>
          </a:xfrm>
          <a:prstGeom prst="rect">
            <a:avLst/>
          </a:prstGeom>
          <a:effectLst/>
        </p:spPr>
      </p:pic>
      <p:cxnSp>
        <p:nvCxnSpPr>
          <p:cNvPr id="9" name="Straight Connector 8">
            <a:extLst>
              <a:ext uri="{FF2B5EF4-FFF2-40B4-BE49-F238E27FC236}">
                <a16:creationId xmlns:a16="http://schemas.microsoft.com/office/drawing/2014/main" id="{A7F400EE-A8A5-48AF-B4D6-291B52C6F0B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3810700" y="2115117"/>
            <a:ext cx="4732020" cy="0"/>
          </a:xfrm>
          <a:prstGeom prst="line">
            <a:avLst/>
          </a:prstGeom>
          <a:ln w="19050">
            <a:solidFill>
              <a:srgbClr val="39CEE7"/>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04278137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247" name="Down Arrow 7">
            <a:extLst>
              <a:ext uri="{FF2B5EF4-FFF2-40B4-BE49-F238E27FC236}">
                <a16:creationId xmlns:a16="http://schemas.microsoft.com/office/drawing/2014/main" id="{D4771268-CB57-404A-9271-370EB28F609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183356" y="1928731"/>
            <a:ext cx="3333749" cy="2624327"/>
          </a:xfrm>
          <a:prstGeom prst="downArrow">
            <a:avLst>
              <a:gd name="adj1" fmla="val 100000"/>
              <a:gd name="adj2" fmla="val 15788"/>
            </a:avLst>
          </a:prstGeom>
          <a:solidFill>
            <a:srgbClr val="404040"/>
          </a:solidFill>
          <a:ln w="53975">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8BE5A9C-BC57-4BCE-9688-2AB01EC9B340}"/>
              </a:ext>
            </a:extLst>
          </p:cNvPr>
          <p:cNvSpPr>
            <a:spLocks noGrp="1"/>
          </p:cNvSpPr>
          <p:nvPr>
            <p:ph type="title"/>
          </p:nvPr>
        </p:nvSpPr>
        <p:spPr>
          <a:xfrm>
            <a:off x="771525" y="1967266"/>
            <a:ext cx="1971675" cy="2547257"/>
          </a:xfrm>
          <a:noFill/>
        </p:spPr>
        <p:txBody>
          <a:bodyPr vert="horz" lIns="91440" tIns="45720" rIns="91440" bIns="45720" rtlCol="0" anchor="ctr">
            <a:normAutofit/>
          </a:bodyPr>
          <a:lstStyle/>
          <a:p>
            <a:pPr algn="ctr"/>
            <a:r>
              <a:rPr lang="en-US" sz="3100" b="1" kern="1200">
                <a:solidFill>
                  <a:srgbClr val="FFFFFF"/>
                </a:solidFill>
                <a:latin typeface="+mj-lt"/>
                <a:ea typeface="+mj-ea"/>
                <a:cs typeface="+mj-cs"/>
              </a:rPr>
              <a:t>Soft Skills</a:t>
            </a:r>
          </a:p>
        </p:txBody>
      </p:sp>
      <p:pic>
        <p:nvPicPr>
          <p:cNvPr id="10242" name="Picture 2">
            <a:extLst>
              <a:ext uri="{FF2B5EF4-FFF2-40B4-BE49-F238E27FC236}">
                <a16:creationId xmlns:a16="http://schemas.microsoft.com/office/drawing/2014/main" id="{8550A820-B6C1-A6BC-E2DE-71BB1541A868}"/>
              </a:ext>
            </a:extLst>
          </p:cNvPr>
          <p:cNvPicPr>
            <a:picLocks noChangeAspect="1" noChangeArrowheads="1"/>
          </p:cNvPicPr>
          <p:nvPr/>
        </p:nvPicPr>
        <p:blipFill>
          <a:blip r:embed="rId2">
            <a:extLst>
              <a:ext uri="{28A0092B-C50C-407E-A947-70E740481C1C}">
                <a14:useLocalDpi xmlns:a14="http://schemas.microsoft.com/office/drawing/2010/main" val="0"/>
              </a:ext>
            </a:extLst>
          </a:blip>
          <a:stretch>
            <a:fillRect/>
          </a:stretch>
        </p:blipFill>
        <p:spPr bwMode="auto">
          <a:xfrm>
            <a:off x="3225135" y="1527933"/>
            <a:ext cx="5443377" cy="3565411"/>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9329161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1273" name="Rectangle 11272">
            <a:extLst>
              <a:ext uri="{FF2B5EF4-FFF2-40B4-BE49-F238E27FC236}">
                <a16:creationId xmlns:a16="http://schemas.microsoft.com/office/drawing/2014/main" id="{74426AB7-D619-4515-962A-BC83909EC01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solidFill>
            <a:srgbClr val="43466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275" name="Rectangle 11274">
            <a:extLst>
              <a:ext uri="{FF2B5EF4-FFF2-40B4-BE49-F238E27FC236}">
                <a16:creationId xmlns:a16="http://schemas.microsoft.com/office/drawing/2014/main" id="{DE47DF98-723F-4AAC-ABCF-CACBC438F78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82880" y="256540"/>
            <a:ext cx="8778240" cy="6365239"/>
          </a:xfrm>
          <a:prstGeom prst="rect">
            <a:avLst/>
          </a:prstGeom>
          <a:solidFill>
            <a:srgbClr val="FFFFFF"/>
          </a:solidFill>
          <a:ln w="12700">
            <a:noFill/>
          </a:ln>
        </p:spPr>
        <p:style>
          <a:lnRef idx="2">
            <a:schemeClr val="accent1">
              <a:shade val="50000"/>
            </a:schemeClr>
          </a:lnRef>
          <a:fillRef idx="1">
            <a:schemeClr val="accent1"/>
          </a:fillRef>
          <a:effectRef idx="0">
            <a:schemeClr val="accent1"/>
          </a:effectRef>
          <a:fontRef idx="minor">
            <a:schemeClr val="lt1"/>
          </a:fontRef>
        </p:style>
      </p:sp>
      <p:cxnSp>
        <p:nvCxnSpPr>
          <p:cNvPr id="11277" name="Straight Connector 11276">
            <a:extLst>
              <a:ext uri="{FF2B5EF4-FFF2-40B4-BE49-F238E27FC236}">
                <a16:creationId xmlns:a16="http://schemas.microsoft.com/office/drawing/2014/main" id="{EA29FC7C-9308-4FDE-8DCA-405668055B0F}"/>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2171700" y="5768204"/>
            <a:ext cx="4800600" cy="0"/>
          </a:xfrm>
          <a:prstGeom prst="line">
            <a:avLst/>
          </a:prstGeom>
          <a:ln>
            <a:solidFill>
              <a:srgbClr val="434660"/>
            </a:solidFill>
          </a:ln>
        </p:spPr>
        <p:style>
          <a:lnRef idx="1">
            <a:schemeClr val="accent1"/>
          </a:lnRef>
          <a:fillRef idx="0">
            <a:schemeClr val="accent1"/>
          </a:fillRef>
          <a:effectRef idx="0">
            <a:schemeClr val="accent1"/>
          </a:effectRef>
          <a:fontRef idx="minor">
            <a:schemeClr val="tx1"/>
          </a:fontRef>
        </p:style>
      </p:cxnSp>
      <p:sp>
        <p:nvSpPr>
          <p:cNvPr id="2" name="Title 1">
            <a:extLst>
              <a:ext uri="{FF2B5EF4-FFF2-40B4-BE49-F238E27FC236}">
                <a16:creationId xmlns:a16="http://schemas.microsoft.com/office/drawing/2014/main" id="{8C3198B8-3E0F-FC8B-9B27-AC4666C8024A}"/>
              </a:ext>
            </a:extLst>
          </p:cNvPr>
          <p:cNvSpPr>
            <a:spLocks noGrp="1"/>
          </p:cNvSpPr>
          <p:nvPr>
            <p:ph type="ctrTitle"/>
          </p:nvPr>
        </p:nvSpPr>
        <p:spPr>
          <a:xfrm>
            <a:off x="832485" y="4277356"/>
            <a:ext cx="7475220" cy="1560320"/>
          </a:xfrm>
        </p:spPr>
        <p:txBody>
          <a:bodyPr>
            <a:normAutofit/>
          </a:bodyPr>
          <a:lstStyle/>
          <a:p>
            <a:r>
              <a:rPr lang="en-GB" sz="5000" b="1">
                <a:solidFill>
                  <a:srgbClr val="434660"/>
                </a:solidFill>
              </a:rPr>
              <a:t>Hospitality Skill Requirements</a:t>
            </a:r>
          </a:p>
        </p:txBody>
      </p:sp>
      <p:pic>
        <p:nvPicPr>
          <p:cNvPr id="11268" name="Picture 4">
            <a:extLst>
              <a:ext uri="{FF2B5EF4-FFF2-40B4-BE49-F238E27FC236}">
                <a16:creationId xmlns:a16="http://schemas.microsoft.com/office/drawing/2014/main" id="{01C5420F-46BA-7AEC-92E9-802DFFD0FD09}"/>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t="6310" r="2" b="29448"/>
          <a:stretch/>
        </p:blipFill>
        <p:spPr bwMode="auto">
          <a:xfrm>
            <a:off x="182880" y="256540"/>
            <a:ext cx="8778240" cy="3764276"/>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86591993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CD9A403-98D4-D414-04B0-E0821E32EAF4}"/>
              </a:ext>
            </a:extLst>
          </p:cNvPr>
          <p:cNvSpPr>
            <a:spLocks noGrp="1"/>
          </p:cNvSpPr>
          <p:nvPr>
            <p:ph type="title"/>
          </p:nvPr>
        </p:nvSpPr>
        <p:spPr>
          <a:xfrm>
            <a:off x="3724072" y="629268"/>
            <a:ext cx="4939868" cy="1286160"/>
          </a:xfrm>
        </p:spPr>
        <p:txBody>
          <a:bodyPr anchor="b">
            <a:normAutofit/>
          </a:bodyPr>
          <a:lstStyle/>
          <a:p>
            <a:pPr algn="ctr"/>
            <a:r>
              <a:rPr lang="en-GB" sz="4000" b="1" dirty="0"/>
              <a:t>Industry Skills</a:t>
            </a:r>
          </a:p>
        </p:txBody>
      </p:sp>
      <p:sp>
        <p:nvSpPr>
          <p:cNvPr id="3" name="Content Placeholder 2">
            <a:extLst>
              <a:ext uri="{FF2B5EF4-FFF2-40B4-BE49-F238E27FC236}">
                <a16:creationId xmlns:a16="http://schemas.microsoft.com/office/drawing/2014/main" id="{ED7826B8-53C2-6851-2734-66DA43BD7406}"/>
              </a:ext>
            </a:extLst>
          </p:cNvPr>
          <p:cNvSpPr>
            <a:spLocks noGrp="1"/>
          </p:cNvSpPr>
          <p:nvPr>
            <p:ph idx="1"/>
          </p:nvPr>
        </p:nvSpPr>
        <p:spPr>
          <a:xfrm>
            <a:off x="3724073" y="2438400"/>
            <a:ext cx="4939867" cy="3785419"/>
          </a:xfrm>
        </p:spPr>
        <p:txBody>
          <a:bodyPr>
            <a:normAutofit/>
          </a:bodyPr>
          <a:lstStyle/>
          <a:p>
            <a:pPr marL="0" indent="0" algn="ctr">
              <a:buNone/>
            </a:pPr>
            <a:r>
              <a:rPr lang="en-GB" sz="2400" b="1" dirty="0"/>
              <a:t>Group Discussion:</a:t>
            </a:r>
          </a:p>
          <a:p>
            <a:pPr algn="ctr"/>
            <a:r>
              <a:rPr lang="en-GB" sz="2200" dirty="0"/>
              <a:t>What skills are needed to be an effective guest services team member?</a:t>
            </a:r>
          </a:p>
          <a:p>
            <a:pPr algn="ctr"/>
            <a:endParaRPr lang="en-GB" sz="2200" b="0" cap="none" spc="0" dirty="0">
              <a:ln w="0"/>
              <a:effectLst>
                <a:outerShdw blurRad="38100" dist="38100" dir="2700000" algn="tl">
                  <a:srgbClr val="000000">
                    <a:alpha val="43137"/>
                  </a:srgbClr>
                </a:outerShdw>
              </a:effectLst>
            </a:endParaRPr>
          </a:p>
          <a:p>
            <a:pPr marL="0" indent="0" algn="ctr">
              <a:buNone/>
            </a:pPr>
            <a:r>
              <a:rPr lang="en-US" sz="2400" b="0" cap="none" spc="0" dirty="0">
                <a:ln w="0"/>
                <a:effectLst>
                  <a:outerShdw blurRad="38100" dist="38100" dir="2700000" algn="tl">
                    <a:srgbClr val="000000">
                      <a:alpha val="43137"/>
                    </a:srgbClr>
                  </a:outerShdw>
                </a:effectLst>
              </a:rPr>
              <a:t>Type your answers in the chat box or raise your yellow hand.</a:t>
            </a:r>
          </a:p>
        </p:txBody>
      </p:sp>
      <p:pic>
        <p:nvPicPr>
          <p:cNvPr id="2050" name="Picture 2" descr="See the source image">
            <a:extLst>
              <a:ext uri="{FF2B5EF4-FFF2-40B4-BE49-F238E27FC236}">
                <a16:creationId xmlns:a16="http://schemas.microsoft.com/office/drawing/2014/main" id="{C859209F-5E2A-A1AB-8AFC-BA9A191FD02E}"/>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l="19119" r="47041" b="-1"/>
          <a:stretch/>
        </p:blipFill>
        <p:spPr bwMode="auto">
          <a:xfrm>
            <a:off x="20" y="10"/>
            <a:ext cx="3476673" cy="6857990"/>
          </a:xfrm>
          <a:prstGeom prst="rect">
            <a:avLst/>
          </a:prstGeom>
          <a:noFill/>
          <a:effectLst/>
          <a:extLst>
            <a:ext uri="{909E8E84-426E-40DD-AFC4-6F175D3DCCD1}">
              <a14:hiddenFill xmlns:a14="http://schemas.microsoft.com/office/drawing/2010/main">
                <a:solidFill>
                  <a:srgbClr val="FFFFFF"/>
                </a:solidFill>
              </a14:hiddenFill>
            </a:ext>
          </a:extLst>
        </p:spPr>
      </p:pic>
      <p:cxnSp>
        <p:nvCxnSpPr>
          <p:cNvPr id="2055" name="Straight Connector 2054">
            <a:extLst>
              <a:ext uri="{FF2B5EF4-FFF2-40B4-BE49-F238E27FC236}">
                <a16:creationId xmlns:a16="http://schemas.microsoft.com/office/drawing/2014/main" id="{A7F400EE-A8A5-48AF-B4D6-291B52C6F0B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3810700" y="2115117"/>
            <a:ext cx="4732020" cy="0"/>
          </a:xfrm>
          <a:prstGeom prst="line">
            <a:avLst/>
          </a:prstGeom>
          <a:ln w="19050">
            <a:solidFill>
              <a:srgbClr val="76A8E3"/>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48189992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8ED8F6F-C06C-F6F6-E5C9-11D5CDE317CB}"/>
              </a:ext>
            </a:extLst>
          </p:cNvPr>
          <p:cNvSpPr>
            <a:spLocks noGrp="1"/>
          </p:cNvSpPr>
          <p:nvPr>
            <p:ph type="title"/>
          </p:nvPr>
        </p:nvSpPr>
        <p:spPr>
          <a:xfrm>
            <a:off x="360759" y="3752849"/>
            <a:ext cx="2468166" cy="2452687"/>
          </a:xfrm>
        </p:spPr>
        <p:txBody>
          <a:bodyPr anchor="ctr">
            <a:normAutofit/>
          </a:bodyPr>
          <a:lstStyle/>
          <a:p>
            <a:pPr algn="ctr"/>
            <a:r>
              <a:rPr lang="en-GB" sz="3100" b="1" dirty="0"/>
              <a:t>Scenario</a:t>
            </a:r>
          </a:p>
        </p:txBody>
      </p:sp>
      <p:pic>
        <p:nvPicPr>
          <p:cNvPr id="6150" name="Picture 6">
            <a:extLst>
              <a:ext uri="{FF2B5EF4-FFF2-40B4-BE49-F238E27FC236}">
                <a16:creationId xmlns:a16="http://schemas.microsoft.com/office/drawing/2014/main" id="{0B40BD02-9CE9-F1E6-48C6-2FBB4FFFA895}"/>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t="5932" b="33046"/>
          <a:stretch/>
        </p:blipFill>
        <p:spPr bwMode="auto">
          <a:xfrm>
            <a:off x="20" y="10"/>
            <a:ext cx="9143980" cy="3710603"/>
          </a:xfrm>
          <a:custGeom>
            <a:avLst/>
            <a:gdLst/>
            <a:ahLst/>
            <a:cxnLst/>
            <a:rect l="l" t="t" r="r" b="b"/>
            <a:pathLst>
              <a:path w="12192000" h="3692092">
                <a:moveTo>
                  <a:pt x="0" y="0"/>
                </a:moveTo>
                <a:lnTo>
                  <a:pt x="12192000" y="0"/>
                </a:lnTo>
                <a:lnTo>
                  <a:pt x="12192000" y="3504824"/>
                </a:lnTo>
                <a:lnTo>
                  <a:pt x="12024691" y="3517794"/>
                </a:lnTo>
                <a:cubicBezTo>
                  <a:pt x="8077523" y="3783195"/>
                  <a:pt x="4094678" y="3026959"/>
                  <a:pt x="160485" y="3663863"/>
                </a:cubicBezTo>
                <a:lnTo>
                  <a:pt x="0" y="3692092"/>
                </a:lnTo>
                <a:close/>
              </a:path>
            </a:pathLst>
          </a:custGeom>
          <a:noFill/>
          <a:extLst>
            <a:ext uri="{909E8E84-426E-40DD-AFC4-6F175D3DCCD1}">
              <a14:hiddenFill xmlns:a14="http://schemas.microsoft.com/office/drawing/2010/main">
                <a:solidFill>
                  <a:srgbClr val="FFFFFF"/>
                </a:solidFill>
              </a14:hiddenFill>
            </a:ext>
          </a:extLst>
        </p:spPr>
      </p:pic>
      <p:sp>
        <p:nvSpPr>
          <p:cNvPr id="3" name="Content Placeholder 2">
            <a:extLst>
              <a:ext uri="{FF2B5EF4-FFF2-40B4-BE49-F238E27FC236}">
                <a16:creationId xmlns:a16="http://schemas.microsoft.com/office/drawing/2014/main" id="{BB918F94-A91C-9430-9AA0-4AFD6D194566}"/>
              </a:ext>
            </a:extLst>
          </p:cNvPr>
          <p:cNvSpPr>
            <a:spLocks noGrp="1"/>
          </p:cNvSpPr>
          <p:nvPr>
            <p:ph idx="1"/>
          </p:nvPr>
        </p:nvSpPr>
        <p:spPr>
          <a:xfrm>
            <a:off x="2648810" y="3333136"/>
            <a:ext cx="6133236" cy="2872402"/>
          </a:xfrm>
        </p:spPr>
        <p:txBody>
          <a:bodyPr anchor="ctr">
            <a:normAutofit/>
          </a:bodyPr>
          <a:lstStyle/>
          <a:p>
            <a:pPr marL="0" indent="0" algn="ctr">
              <a:buNone/>
            </a:pPr>
            <a:r>
              <a:rPr lang="en-GB" sz="1800" b="1" dirty="0"/>
              <a:t>Working in the Hospitality industry requires multiple and different types of skills.</a:t>
            </a:r>
            <a:endParaRPr lang="en-GB" sz="1800" dirty="0"/>
          </a:p>
          <a:p>
            <a:pPr marL="0" indent="0" algn="ctr">
              <a:buNone/>
            </a:pPr>
            <a:r>
              <a:rPr lang="en-GB" sz="1800" i="1" dirty="0"/>
              <a:t>You are a </a:t>
            </a:r>
            <a:r>
              <a:rPr lang="en-GB" sz="1800" b="1" i="1" dirty="0"/>
              <a:t>receptionist</a:t>
            </a:r>
            <a:r>
              <a:rPr lang="en-GB" sz="1800" i="1" dirty="0"/>
              <a:t> in a 5-star hotel in London –  A guest approaches and speaks to you in German.</a:t>
            </a:r>
          </a:p>
          <a:p>
            <a:pPr marL="0" indent="0" algn="ctr">
              <a:buNone/>
            </a:pPr>
            <a:r>
              <a:rPr lang="en-GB" sz="1800" i="1" dirty="0"/>
              <a:t> Q: What skill do you need?</a:t>
            </a:r>
          </a:p>
          <a:p>
            <a:pPr marL="0" indent="0" algn="ctr">
              <a:buNone/>
            </a:pPr>
            <a:r>
              <a:rPr lang="en-US" sz="1800" b="0" cap="none" spc="0" dirty="0">
                <a:ln w="0"/>
                <a:effectLst>
                  <a:outerShdw blurRad="38100" dist="38100" dir="2700000" algn="tl">
                    <a:srgbClr val="000000">
                      <a:alpha val="43137"/>
                    </a:srgbClr>
                  </a:outerShdw>
                </a:effectLst>
              </a:rPr>
              <a:t>Type your answers in the chat box or raise your yellow hand.</a:t>
            </a:r>
            <a:endParaRPr lang="en-GB" sz="1800" dirty="0"/>
          </a:p>
        </p:txBody>
      </p:sp>
    </p:spTree>
    <p:extLst>
      <p:ext uri="{BB962C8B-B14F-4D97-AF65-F5344CB8AC3E}">
        <p14:creationId xmlns:p14="http://schemas.microsoft.com/office/powerpoint/2010/main" val="404416850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3.xml><?xml version="1.0" encoding="utf-8"?>
<p:sld xmlns:a="http://schemas.openxmlformats.org/drawingml/2006/main" xmlns:r="http://schemas.openxmlformats.org/officeDocument/2006/relationships" xmlns:p="http://schemas.openxmlformats.org/presentationml/2006/main">
  <p:cSld>
    <p:bg>
      <p:bgPr>
        <a:solidFill>
          <a:schemeClr val="bg1">
            <a:tint val="95000"/>
            <a:satMod val="170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7EB9799-C503-49F3-672D-7AFF1E886C18}"/>
              </a:ext>
            </a:extLst>
          </p:cNvPr>
          <p:cNvSpPr>
            <a:spLocks noGrp="1"/>
          </p:cNvSpPr>
          <p:nvPr>
            <p:ph type="title"/>
          </p:nvPr>
        </p:nvSpPr>
        <p:spPr>
          <a:xfrm>
            <a:off x="4975600" y="1396289"/>
            <a:ext cx="3754752" cy="1325563"/>
          </a:xfrm>
        </p:spPr>
        <p:txBody>
          <a:bodyPr>
            <a:normAutofit/>
          </a:bodyPr>
          <a:lstStyle/>
          <a:p>
            <a:pPr algn="ctr"/>
            <a:r>
              <a:rPr lang="en-GB" sz="3800" b="1" dirty="0"/>
              <a:t>Language Skills</a:t>
            </a:r>
          </a:p>
        </p:txBody>
      </p:sp>
      <p:sp>
        <p:nvSpPr>
          <p:cNvPr id="9" name="Freeform: Shape 8">
            <a:extLst>
              <a:ext uri="{FF2B5EF4-FFF2-40B4-BE49-F238E27FC236}">
                <a16:creationId xmlns:a16="http://schemas.microsoft.com/office/drawing/2014/main" id="{4F74D28C-3268-4E35-8EE1-D92CB4A85A7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0"/>
            <a:ext cx="4629586" cy="6858000"/>
          </a:xfrm>
          <a:custGeom>
            <a:avLst/>
            <a:gdLst>
              <a:gd name="connsiteX0" fmla="*/ 6172782 w 6172782"/>
              <a:gd name="connsiteY0" fmla="*/ 0 h 6858000"/>
              <a:gd name="connsiteX1" fmla="*/ 69075 w 6172782"/>
              <a:gd name="connsiteY1" fmla="*/ 0 h 6858000"/>
              <a:gd name="connsiteX2" fmla="*/ 35131 w 6172782"/>
              <a:gd name="connsiteY2" fmla="*/ 267128 h 6858000"/>
              <a:gd name="connsiteX3" fmla="*/ 0 w 6172782"/>
              <a:gd name="connsiteY3" fmla="*/ 962845 h 6858000"/>
              <a:gd name="connsiteX4" fmla="*/ 3276103 w 6172782"/>
              <a:gd name="connsiteY4" fmla="*/ 6782205 h 6858000"/>
              <a:gd name="connsiteX5" fmla="*/ 3407923 w 6172782"/>
              <a:gd name="connsiteY5" fmla="*/ 6858000 h 6858000"/>
              <a:gd name="connsiteX6" fmla="*/ 6172782 w 6172782"/>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172782" h="6858000">
                <a:moveTo>
                  <a:pt x="6172782" y="0"/>
                </a:moveTo>
                <a:lnTo>
                  <a:pt x="69075" y="0"/>
                </a:lnTo>
                <a:lnTo>
                  <a:pt x="35131" y="267128"/>
                </a:lnTo>
                <a:cubicBezTo>
                  <a:pt x="11901" y="495874"/>
                  <a:pt x="0" y="727970"/>
                  <a:pt x="0" y="962845"/>
                </a:cubicBezTo>
                <a:cubicBezTo>
                  <a:pt x="0" y="3429034"/>
                  <a:pt x="1312002" y="5588789"/>
                  <a:pt x="3276103" y="6782205"/>
                </a:cubicBezTo>
                <a:lnTo>
                  <a:pt x="3407923" y="6858000"/>
                </a:lnTo>
                <a:lnTo>
                  <a:pt x="6172782" y="6858000"/>
                </a:lnTo>
                <a:close/>
              </a:path>
            </a:pathLst>
          </a:custGeom>
          <a:solidFill>
            <a:srgbClr val="FFFFFF">
              <a:alpha val="8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4" name="Picture 2" descr="See the source image">
            <a:extLst>
              <a:ext uri="{FF2B5EF4-FFF2-40B4-BE49-F238E27FC236}">
                <a16:creationId xmlns:a16="http://schemas.microsoft.com/office/drawing/2014/main" id="{31EEBDEC-E481-7781-4628-25A39A7C28A5}"/>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l="11815" r="17725"/>
          <a:stretch/>
        </p:blipFill>
        <p:spPr bwMode="auto">
          <a:xfrm>
            <a:off x="20" y="10"/>
            <a:ext cx="4518095" cy="6857990"/>
          </a:xfrm>
          <a:custGeom>
            <a:avLst/>
            <a:gdLst/>
            <a:ahLst/>
            <a:cxnLst/>
            <a:rect l="l" t="t" r="r" b="b"/>
            <a:pathLst>
              <a:path w="6024154" h="6858000">
                <a:moveTo>
                  <a:pt x="0" y="0"/>
                </a:moveTo>
                <a:lnTo>
                  <a:pt x="5953780" y="0"/>
                </a:lnTo>
                <a:lnTo>
                  <a:pt x="5989880" y="284091"/>
                </a:lnTo>
                <a:cubicBezTo>
                  <a:pt x="6012544" y="507260"/>
                  <a:pt x="6024154" y="733696"/>
                  <a:pt x="6024154" y="962844"/>
                </a:cubicBezTo>
                <a:cubicBezTo>
                  <a:pt x="6024154" y="3483472"/>
                  <a:pt x="4619336" y="5675986"/>
                  <a:pt x="2549934" y="6800152"/>
                </a:cubicBezTo>
                <a:lnTo>
                  <a:pt x="2436987" y="6858000"/>
                </a:lnTo>
                <a:lnTo>
                  <a:pt x="0" y="6858000"/>
                </a:lnTo>
                <a:close/>
              </a:path>
            </a:pathLst>
          </a:custGeom>
          <a:noFill/>
          <a:extLst>
            <a:ext uri="{909E8E84-426E-40DD-AFC4-6F175D3DCCD1}">
              <a14:hiddenFill xmlns:a14="http://schemas.microsoft.com/office/drawing/2010/main">
                <a:solidFill>
                  <a:srgbClr val="FFFFFF"/>
                </a:solidFill>
              </a14:hiddenFill>
            </a:ext>
          </a:extLst>
        </p:spPr>
      </p:pic>
      <p:sp>
        <p:nvSpPr>
          <p:cNvPr id="3" name="Content Placeholder 2">
            <a:extLst>
              <a:ext uri="{FF2B5EF4-FFF2-40B4-BE49-F238E27FC236}">
                <a16:creationId xmlns:a16="http://schemas.microsoft.com/office/drawing/2014/main" id="{458C32B0-DFD1-5A97-78E8-F30483FC29F4}"/>
              </a:ext>
            </a:extLst>
          </p:cNvPr>
          <p:cNvSpPr>
            <a:spLocks noGrp="1"/>
          </p:cNvSpPr>
          <p:nvPr>
            <p:ph idx="1"/>
          </p:nvPr>
        </p:nvSpPr>
        <p:spPr>
          <a:xfrm>
            <a:off x="4572000" y="2418735"/>
            <a:ext cx="4465811" cy="3173853"/>
          </a:xfrm>
        </p:spPr>
        <p:txBody>
          <a:bodyPr anchor="t">
            <a:normAutofit/>
          </a:bodyPr>
          <a:lstStyle/>
          <a:p>
            <a:r>
              <a:rPr lang="en-US" sz="2000" dirty="0"/>
              <a:t>Language skills are a </a:t>
            </a:r>
            <a:r>
              <a:rPr lang="en-US" sz="2000" b="1" dirty="0"/>
              <a:t>huge bonus </a:t>
            </a:r>
            <a:r>
              <a:rPr lang="en-US" sz="2000" dirty="0"/>
              <a:t>in hotels and in hospitality because they allow you to communicate with a wider range of people.</a:t>
            </a:r>
          </a:p>
          <a:p>
            <a:r>
              <a:rPr lang="en-US" sz="2000" b="1" dirty="0"/>
              <a:t>Knowledge of languages is useful day-to-day</a:t>
            </a:r>
            <a:r>
              <a:rPr lang="en-US" sz="2000" dirty="0"/>
              <a:t>.</a:t>
            </a:r>
          </a:p>
          <a:p>
            <a:r>
              <a:rPr lang="en-US" sz="2000" dirty="0"/>
              <a:t>What type of situations could you think of that having language skills would be beneficial for the hotel guests services?</a:t>
            </a:r>
          </a:p>
        </p:txBody>
      </p:sp>
    </p:spTree>
    <p:extLst>
      <p:ext uri="{BB962C8B-B14F-4D97-AF65-F5344CB8AC3E}">
        <p14:creationId xmlns:p14="http://schemas.microsoft.com/office/powerpoint/2010/main" val="2927974633"/>
      </p:ext>
    </p:extLst>
  </p:cSld>
  <p:clrMapOvr>
    <a:overrideClrMapping bg1="dk1" tx1="lt1" bg2="dk2" tx2="lt2" accent1="accent1" accent2="accent2" accent3="accent3" accent4="accent4" accent5="accent5" accent6="accent6" hlink="hlink" folHlink="folHlink"/>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8ED8F6F-C06C-F6F6-E5C9-11D5CDE317CB}"/>
              </a:ext>
            </a:extLst>
          </p:cNvPr>
          <p:cNvSpPr>
            <a:spLocks noGrp="1"/>
          </p:cNvSpPr>
          <p:nvPr>
            <p:ph type="title"/>
          </p:nvPr>
        </p:nvSpPr>
        <p:spPr>
          <a:xfrm>
            <a:off x="360759" y="3752849"/>
            <a:ext cx="2468166" cy="2452687"/>
          </a:xfrm>
        </p:spPr>
        <p:txBody>
          <a:bodyPr anchor="ctr">
            <a:normAutofit/>
          </a:bodyPr>
          <a:lstStyle/>
          <a:p>
            <a:pPr algn="ctr"/>
            <a:r>
              <a:rPr lang="en-GB" sz="3100" b="1" dirty="0"/>
              <a:t>Scenario</a:t>
            </a:r>
          </a:p>
        </p:txBody>
      </p:sp>
      <p:pic>
        <p:nvPicPr>
          <p:cNvPr id="12290" name="Picture 2" descr="A group of people in a room&#10;&#10;Description automatically generated with medium confidence">
            <a:extLst>
              <a:ext uri="{FF2B5EF4-FFF2-40B4-BE49-F238E27FC236}">
                <a16:creationId xmlns:a16="http://schemas.microsoft.com/office/drawing/2014/main" id="{D861406F-8030-E675-FCDF-C3955B5FBC63}"/>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t="9142" b="30065"/>
          <a:stretch/>
        </p:blipFill>
        <p:spPr bwMode="auto">
          <a:xfrm>
            <a:off x="20" y="10"/>
            <a:ext cx="9143980" cy="3710603"/>
          </a:xfrm>
          <a:custGeom>
            <a:avLst/>
            <a:gdLst/>
            <a:ahLst/>
            <a:cxnLst/>
            <a:rect l="l" t="t" r="r" b="b"/>
            <a:pathLst>
              <a:path w="12192000" h="3692092">
                <a:moveTo>
                  <a:pt x="0" y="0"/>
                </a:moveTo>
                <a:lnTo>
                  <a:pt x="12192000" y="0"/>
                </a:lnTo>
                <a:lnTo>
                  <a:pt x="12192000" y="3504824"/>
                </a:lnTo>
                <a:lnTo>
                  <a:pt x="12024691" y="3517794"/>
                </a:lnTo>
                <a:cubicBezTo>
                  <a:pt x="8077523" y="3783195"/>
                  <a:pt x="4094678" y="3026959"/>
                  <a:pt x="160485" y="3663863"/>
                </a:cubicBezTo>
                <a:lnTo>
                  <a:pt x="0" y="3692092"/>
                </a:lnTo>
                <a:close/>
              </a:path>
            </a:pathLst>
          </a:custGeom>
          <a:noFill/>
          <a:extLst>
            <a:ext uri="{909E8E84-426E-40DD-AFC4-6F175D3DCCD1}">
              <a14:hiddenFill xmlns:a14="http://schemas.microsoft.com/office/drawing/2010/main">
                <a:solidFill>
                  <a:srgbClr val="FFFFFF"/>
                </a:solidFill>
              </a14:hiddenFill>
            </a:ext>
          </a:extLst>
        </p:spPr>
      </p:pic>
      <p:sp>
        <p:nvSpPr>
          <p:cNvPr id="3" name="Content Placeholder 2">
            <a:extLst>
              <a:ext uri="{FF2B5EF4-FFF2-40B4-BE49-F238E27FC236}">
                <a16:creationId xmlns:a16="http://schemas.microsoft.com/office/drawing/2014/main" id="{BB918F94-A91C-9430-9AA0-4AFD6D194566}"/>
              </a:ext>
            </a:extLst>
          </p:cNvPr>
          <p:cNvSpPr>
            <a:spLocks noGrp="1"/>
          </p:cNvSpPr>
          <p:nvPr>
            <p:ph idx="1"/>
          </p:nvPr>
        </p:nvSpPr>
        <p:spPr>
          <a:xfrm>
            <a:off x="3167986" y="3752850"/>
            <a:ext cx="5614060" cy="2452687"/>
          </a:xfrm>
        </p:spPr>
        <p:txBody>
          <a:bodyPr anchor="ctr">
            <a:normAutofit/>
          </a:bodyPr>
          <a:lstStyle/>
          <a:p>
            <a:pPr marL="0" indent="-228600" algn="ctr">
              <a:buFont typeface="Arial" panose="020B0604020202020204" pitchFamily="34" charset="0"/>
              <a:buChar char="•"/>
            </a:pPr>
            <a:r>
              <a:rPr lang="en-US" sz="1800" dirty="0"/>
              <a:t>You are a receptionist in a 5-star hotel –  You are </a:t>
            </a:r>
            <a:r>
              <a:rPr lang="en-US" sz="1800" b="1" dirty="0"/>
              <a:t>on the phone </a:t>
            </a:r>
            <a:r>
              <a:rPr lang="en-US" sz="1800" dirty="0"/>
              <a:t>and a </a:t>
            </a:r>
            <a:r>
              <a:rPr lang="en-US" sz="1800" b="1" dirty="0"/>
              <a:t>guest approaches you to check in </a:t>
            </a:r>
            <a:r>
              <a:rPr lang="en-US" sz="1800" dirty="0"/>
              <a:t>and </a:t>
            </a:r>
            <a:r>
              <a:rPr lang="en-US" sz="1800" b="1" dirty="0"/>
              <a:t>at the same time </a:t>
            </a:r>
            <a:r>
              <a:rPr lang="en-US" sz="1800" dirty="0"/>
              <a:t>the postman delivers a parcel </a:t>
            </a:r>
            <a:r>
              <a:rPr lang="en-US" sz="1800" b="1" dirty="0"/>
              <a:t>to be signed for.</a:t>
            </a:r>
          </a:p>
          <a:p>
            <a:pPr algn="ctr"/>
            <a:endParaRPr lang="en-US" sz="1800" b="1" dirty="0"/>
          </a:p>
          <a:p>
            <a:pPr marL="0" indent="0" algn="ctr">
              <a:buNone/>
            </a:pPr>
            <a:r>
              <a:rPr lang="en-US" sz="1800" b="1" i="1" dirty="0"/>
              <a:t>What skill do you need to handle this situation?</a:t>
            </a:r>
          </a:p>
        </p:txBody>
      </p:sp>
    </p:spTree>
    <p:extLst>
      <p:ext uri="{BB962C8B-B14F-4D97-AF65-F5344CB8AC3E}">
        <p14:creationId xmlns:p14="http://schemas.microsoft.com/office/powerpoint/2010/main" val="347129466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834428C-738A-9A35-0CB9-E2EB5C9A3DE9}"/>
              </a:ext>
            </a:extLst>
          </p:cNvPr>
          <p:cNvSpPr>
            <a:spLocks noGrp="1"/>
          </p:cNvSpPr>
          <p:nvPr>
            <p:ph type="title"/>
          </p:nvPr>
        </p:nvSpPr>
        <p:spPr>
          <a:xfrm>
            <a:off x="840699" y="687480"/>
            <a:ext cx="5605629" cy="994172"/>
          </a:xfrm>
        </p:spPr>
        <p:txBody>
          <a:bodyPr>
            <a:normAutofit/>
          </a:bodyPr>
          <a:lstStyle/>
          <a:p>
            <a:pPr algn="ctr"/>
            <a:r>
              <a:rPr lang="en-GB" sz="3200" b="1" dirty="0"/>
              <a:t>Multitasking Skills</a:t>
            </a:r>
          </a:p>
        </p:txBody>
      </p:sp>
      <p:sp>
        <p:nvSpPr>
          <p:cNvPr id="3" name="Content Placeholder 2">
            <a:extLst>
              <a:ext uri="{FF2B5EF4-FFF2-40B4-BE49-F238E27FC236}">
                <a16:creationId xmlns:a16="http://schemas.microsoft.com/office/drawing/2014/main" id="{21C53FDA-4F10-104A-4C73-CF57F4392B33}"/>
              </a:ext>
            </a:extLst>
          </p:cNvPr>
          <p:cNvSpPr>
            <a:spLocks noGrp="1"/>
          </p:cNvSpPr>
          <p:nvPr>
            <p:ph idx="1"/>
          </p:nvPr>
        </p:nvSpPr>
        <p:spPr>
          <a:xfrm>
            <a:off x="224175" y="1433545"/>
            <a:ext cx="5905392" cy="4523633"/>
          </a:xfrm>
        </p:spPr>
        <p:txBody>
          <a:bodyPr anchor="ctr">
            <a:normAutofit/>
          </a:bodyPr>
          <a:lstStyle/>
          <a:p>
            <a:r>
              <a:rPr lang="en-GB" sz="1600" dirty="0"/>
              <a:t>One of the reasons why hospitality can be so difficult to work in is because it is </a:t>
            </a:r>
            <a:r>
              <a:rPr lang="en-GB" sz="1600" b="1" dirty="0"/>
              <a:t>very busy. </a:t>
            </a:r>
          </a:p>
          <a:p>
            <a:r>
              <a:rPr lang="en-GB" sz="1600" dirty="0"/>
              <a:t>The ability to </a:t>
            </a:r>
            <a:r>
              <a:rPr lang="en-GB" sz="1600" b="1" dirty="0"/>
              <a:t>multitask and handle several tasks </a:t>
            </a:r>
            <a:r>
              <a:rPr lang="en-GB" sz="1600" dirty="0"/>
              <a:t>at once will serve you well. </a:t>
            </a:r>
          </a:p>
          <a:p>
            <a:r>
              <a:rPr lang="en-GB" sz="1600" dirty="0"/>
              <a:t>This means learning how to </a:t>
            </a:r>
            <a:r>
              <a:rPr lang="en-GB" sz="1600" b="1" dirty="0"/>
              <a:t>prioritise and manage your time effectively</a:t>
            </a:r>
            <a:r>
              <a:rPr lang="en-GB" sz="1600" dirty="0"/>
              <a:t>, (time management skills) while you will also need to be able to </a:t>
            </a:r>
            <a:r>
              <a:rPr lang="en-GB" sz="1600" b="1" dirty="0"/>
              <a:t>handle pressure and remain calm</a:t>
            </a:r>
            <a:r>
              <a:rPr lang="en-GB" sz="1600" dirty="0"/>
              <a:t> when things get chaotic. </a:t>
            </a:r>
          </a:p>
          <a:p>
            <a:pPr marL="0" indent="0">
              <a:buNone/>
            </a:pPr>
            <a:r>
              <a:rPr lang="en-GB" sz="1600" i="1" dirty="0"/>
              <a:t>Think of what you did yesterday? Did you multitask in order to get through your day? How effective were you?</a:t>
            </a:r>
          </a:p>
          <a:p>
            <a:r>
              <a:rPr lang="en-GB" sz="1600" b="1" dirty="0"/>
              <a:t>Time management skills </a:t>
            </a:r>
            <a:r>
              <a:rPr lang="en-GB" sz="1600" dirty="0"/>
              <a:t>play an important part in multitasking effectively.</a:t>
            </a:r>
          </a:p>
          <a:p>
            <a:pPr marL="0" indent="0">
              <a:buNone/>
            </a:pPr>
            <a:r>
              <a:rPr lang="en-GB" sz="1600" i="1" dirty="0"/>
              <a:t>Think about multi tasking skills in Restaurant Assistant Position (Waiter)?</a:t>
            </a:r>
          </a:p>
          <a:p>
            <a:pPr marL="0" indent="0">
              <a:buNone/>
            </a:pPr>
            <a:r>
              <a:rPr lang="en-GB" sz="1600" i="1" dirty="0"/>
              <a:t>Why would you </a:t>
            </a:r>
            <a:r>
              <a:rPr lang="en-GB" sz="1600" b="1" i="1" dirty="0"/>
              <a:t>need time management skills </a:t>
            </a:r>
            <a:r>
              <a:rPr lang="en-GB" sz="1600" i="1" dirty="0"/>
              <a:t>for your customer’s service provision? Give us an example.</a:t>
            </a:r>
          </a:p>
        </p:txBody>
      </p:sp>
      <p:sp>
        <p:nvSpPr>
          <p:cNvPr id="10" name="Rectangle 9">
            <a:extLst>
              <a:ext uri="{FF2B5EF4-FFF2-40B4-BE49-F238E27FC236}">
                <a16:creationId xmlns:a16="http://schemas.microsoft.com/office/drawing/2014/main" id="{59A309A7-1751-4ABE-A3C1-EEC40366AD8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189435" y="0"/>
            <a:ext cx="1954565"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350"/>
          </a:p>
        </p:txBody>
      </p:sp>
      <p:sp>
        <p:nvSpPr>
          <p:cNvPr id="12" name="Oval 11">
            <a:extLst>
              <a:ext uri="{FF2B5EF4-FFF2-40B4-BE49-F238E27FC236}">
                <a16:creationId xmlns:a16="http://schemas.microsoft.com/office/drawing/2014/main" id="{967D8EB6-EAE1-4F9C-B398-83321E28720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129567" y="2369132"/>
            <a:ext cx="2119736" cy="2119736"/>
          </a:xfrm>
          <a:prstGeom prst="ellipse">
            <a:avLst/>
          </a:prstGeom>
          <a:solidFill>
            <a:srgbClr val="FFFFFF"/>
          </a:solidFill>
          <a:ln w="22225">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350"/>
          </a:p>
        </p:txBody>
      </p:sp>
      <p:pic>
        <p:nvPicPr>
          <p:cNvPr id="7" name="Graphic 6" descr="Waiter">
            <a:extLst>
              <a:ext uri="{FF2B5EF4-FFF2-40B4-BE49-F238E27FC236}">
                <a16:creationId xmlns:a16="http://schemas.microsoft.com/office/drawing/2014/main" id="{3C5EF07D-B748-2719-8AA1-5166941F6F37}"/>
              </a:ext>
            </a:extLst>
          </p:cNvPr>
          <p:cNvPicPr>
            <a:picLocks noChangeAspect="1"/>
          </p:cNvPicPr>
          <p:nvPr/>
        </p:nvPicPr>
        <p:blipFill>
          <a:blip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p:blipFill>
        <p:spPr>
          <a:xfrm>
            <a:off x="6624964" y="2865141"/>
            <a:ext cx="1143455" cy="1143455"/>
          </a:xfrm>
          <a:prstGeom prst="rect">
            <a:avLst/>
          </a:prstGeom>
        </p:spPr>
      </p:pic>
    </p:spTree>
    <p:extLst>
      <p:ext uri="{BB962C8B-B14F-4D97-AF65-F5344CB8AC3E}">
        <p14:creationId xmlns:p14="http://schemas.microsoft.com/office/powerpoint/2010/main" val="104179598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F06AC56-82C8-5B60-331D-D86449DE41DD}"/>
              </a:ext>
            </a:extLst>
          </p:cNvPr>
          <p:cNvSpPr>
            <a:spLocks noGrp="1"/>
          </p:cNvSpPr>
          <p:nvPr>
            <p:ph type="title"/>
          </p:nvPr>
        </p:nvSpPr>
        <p:spPr/>
        <p:txBody>
          <a:bodyPr/>
          <a:lstStyle/>
          <a:p>
            <a:pPr algn="ctr"/>
            <a:r>
              <a:rPr lang="en-GB" sz="3200" b="1" dirty="0"/>
              <a:t>Work Ethic</a:t>
            </a:r>
          </a:p>
        </p:txBody>
      </p:sp>
      <p:sp>
        <p:nvSpPr>
          <p:cNvPr id="6" name="Content Placeholder 5">
            <a:extLst>
              <a:ext uri="{FF2B5EF4-FFF2-40B4-BE49-F238E27FC236}">
                <a16:creationId xmlns:a16="http://schemas.microsoft.com/office/drawing/2014/main" id="{3832BC9D-ADA9-364B-155A-90FECCF1BF33}"/>
              </a:ext>
            </a:extLst>
          </p:cNvPr>
          <p:cNvSpPr>
            <a:spLocks noGrp="1"/>
          </p:cNvSpPr>
          <p:nvPr>
            <p:ph idx="1"/>
          </p:nvPr>
        </p:nvSpPr>
        <p:spPr>
          <a:xfrm>
            <a:off x="628650" y="1135403"/>
            <a:ext cx="7886700" cy="4634166"/>
          </a:xfrm>
        </p:spPr>
        <p:txBody>
          <a:bodyPr/>
          <a:lstStyle/>
          <a:p>
            <a:r>
              <a:rPr lang="en-GB" sz="2000" dirty="0"/>
              <a:t>If you are going to work in hospitality, then regardless of your role, you are going to have to work hard. </a:t>
            </a:r>
          </a:p>
          <a:p>
            <a:r>
              <a:rPr lang="en-GB" sz="2000" dirty="0"/>
              <a:t>It is likely that you will be on your feet for most of the time, working long shifts maintaining a cheerful and friendly persona in front of customers.</a:t>
            </a:r>
          </a:p>
          <a:p>
            <a:pPr marL="0" indent="0">
              <a:buNone/>
            </a:pPr>
            <a:r>
              <a:rPr lang="en-GB" sz="2000" b="1" dirty="0"/>
              <a:t>Having a strong work ethic is:</a:t>
            </a:r>
          </a:p>
          <a:p>
            <a:r>
              <a:rPr lang="en-GB" sz="2000" dirty="0"/>
              <a:t>Being part of a team and work collaboratively </a:t>
            </a:r>
          </a:p>
          <a:p>
            <a:r>
              <a:rPr lang="en-GB" sz="2000" dirty="0"/>
              <a:t>Being punctual not being late to work or not turning up for a shift.</a:t>
            </a:r>
          </a:p>
          <a:p>
            <a:r>
              <a:rPr lang="en-GB" sz="2000" dirty="0"/>
              <a:t>Being honest and trustful with colleagues and guests.</a:t>
            </a:r>
          </a:p>
          <a:p>
            <a:r>
              <a:rPr lang="en-GB" sz="2000" dirty="0"/>
              <a:t>Making sure the guests needs are met by going the ‘extra mile’</a:t>
            </a:r>
          </a:p>
          <a:p>
            <a:pPr marL="0" indent="0" algn="ctr">
              <a:buNone/>
            </a:pPr>
            <a:r>
              <a:rPr lang="en-GB" sz="2000" b="1" i="1" dirty="0"/>
              <a:t>What would this provide for your hotels guest service provision?</a:t>
            </a:r>
          </a:p>
          <a:p>
            <a:pPr marL="0" indent="0" algn="ctr">
              <a:buNone/>
            </a:pPr>
            <a:r>
              <a:rPr lang="en-GB" sz="2000" b="1" i="1" dirty="0"/>
              <a:t>How would you hotel manage this?</a:t>
            </a:r>
          </a:p>
        </p:txBody>
      </p:sp>
    </p:spTree>
    <p:extLst>
      <p:ext uri="{BB962C8B-B14F-4D97-AF65-F5344CB8AC3E}">
        <p14:creationId xmlns:p14="http://schemas.microsoft.com/office/powerpoint/2010/main" val="62601791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AE7D96F-5DBF-D957-1DAE-06778A780731}"/>
              </a:ext>
            </a:extLst>
          </p:cNvPr>
          <p:cNvSpPr>
            <a:spLocks noGrp="1"/>
          </p:cNvSpPr>
          <p:nvPr>
            <p:ph type="title"/>
          </p:nvPr>
        </p:nvSpPr>
        <p:spPr>
          <a:xfrm>
            <a:off x="360759" y="3593568"/>
            <a:ext cx="2468166" cy="2452687"/>
          </a:xfrm>
        </p:spPr>
        <p:txBody>
          <a:bodyPr anchor="ctr">
            <a:normAutofit/>
          </a:bodyPr>
          <a:lstStyle/>
          <a:p>
            <a:r>
              <a:rPr lang="en-GB" sz="2800" b="1" dirty="0"/>
              <a:t>Professionalism</a:t>
            </a:r>
            <a:endParaRPr lang="en-GB" sz="2900" b="1" dirty="0"/>
          </a:p>
        </p:txBody>
      </p:sp>
      <p:pic>
        <p:nvPicPr>
          <p:cNvPr id="5" name="Picture 4" descr="Suits hanged in a clothes pile line">
            <a:extLst>
              <a:ext uri="{FF2B5EF4-FFF2-40B4-BE49-F238E27FC236}">
                <a16:creationId xmlns:a16="http://schemas.microsoft.com/office/drawing/2014/main" id="{319C4A71-B992-BBED-D157-932832B63BDA}"/>
              </a:ext>
            </a:extLst>
          </p:cNvPr>
          <p:cNvPicPr>
            <a:picLocks noChangeAspect="1"/>
          </p:cNvPicPr>
          <p:nvPr/>
        </p:nvPicPr>
        <p:blipFill rotWithShape="1">
          <a:blip r:embed="rId3"/>
          <a:srcRect t="6529" b="32677"/>
          <a:stretch/>
        </p:blipFill>
        <p:spPr>
          <a:xfrm>
            <a:off x="20" y="11"/>
            <a:ext cx="9143980" cy="3428990"/>
          </a:xfrm>
          <a:custGeom>
            <a:avLst/>
            <a:gdLst/>
            <a:ahLst/>
            <a:cxnLst/>
            <a:rect l="l" t="t" r="r" b="b"/>
            <a:pathLst>
              <a:path w="12192000" h="3692092">
                <a:moveTo>
                  <a:pt x="0" y="0"/>
                </a:moveTo>
                <a:lnTo>
                  <a:pt x="12192000" y="0"/>
                </a:lnTo>
                <a:lnTo>
                  <a:pt x="12192000" y="3504824"/>
                </a:lnTo>
                <a:lnTo>
                  <a:pt x="12024691" y="3517794"/>
                </a:lnTo>
                <a:cubicBezTo>
                  <a:pt x="8077523" y="3783195"/>
                  <a:pt x="4094678" y="3026959"/>
                  <a:pt x="160485" y="3663863"/>
                </a:cubicBezTo>
                <a:lnTo>
                  <a:pt x="0" y="3692092"/>
                </a:lnTo>
                <a:close/>
              </a:path>
            </a:pathLst>
          </a:custGeom>
        </p:spPr>
      </p:pic>
      <p:sp>
        <p:nvSpPr>
          <p:cNvPr id="3" name="Content Placeholder 2">
            <a:extLst>
              <a:ext uri="{FF2B5EF4-FFF2-40B4-BE49-F238E27FC236}">
                <a16:creationId xmlns:a16="http://schemas.microsoft.com/office/drawing/2014/main" id="{06EDF699-3389-CAF3-B97B-C3B05444C87B}"/>
              </a:ext>
            </a:extLst>
          </p:cNvPr>
          <p:cNvSpPr>
            <a:spLocks noGrp="1"/>
          </p:cNvSpPr>
          <p:nvPr>
            <p:ph idx="1"/>
          </p:nvPr>
        </p:nvSpPr>
        <p:spPr>
          <a:xfrm>
            <a:off x="2914281" y="3362635"/>
            <a:ext cx="6005544" cy="2683622"/>
          </a:xfrm>
        </p:spPr>
        <p:txBody>
          <a:bodyPr anchor="ctr">
            <a:normAutofit/>
          </a:bodyPr>
          <a:lstStyle/>
          <a:p>
            <a:r>
              <a:rPr lang="en-GB" sz="1500" dirty="0"/>
              <a:t>Most employers in the hospitality industry rely on their </a:t>
            </a:r>
            <a:r>
              <a:rPr lang="en-GB" sz="1500" b="1" dirty="0"/>
              <a:t>customer-facing staff </a:t>
            </a:r>
            <a:r>
              <a:rPr lang="en-GB" sz="1500" dirty="0"/>
              <a:t>to uphold the reputation of their brand; therefore, it is important that, at all times, you remain </a:t>
            </a:r>
            <a:r>
              <a:rPr lang="en-GB" sz="1500" b="1" dirty="0"/>
              <a:t>highly professional.</a:t>
            </a:r>
          </a:p>
          <a:p>
            <a:r>
              <a:rPr lang="en-GB" sz="1500" dirty="0"/>
              <a:t>Ensuring that you look tidy and well-groomed, are on time for your shifts and are not caught doing anything you should not be is important to the professional standards. </a:t>
            </a:r>
          </a:p>
          <a:p>
            <a:r>
              <a:rPr lang="en-GB" sz="1500" dirty="0"/>
              <a:t>It also means keeping calm and not reacting negatively when dealing with an angry or irate customer, especially at the end of a long and tiring shift.</a:t>
            </a:r>
          </a:p>
          <a:p>
            <a:pPr marL="0" indent="0" algn="ctr">
              <a:buNone/>
            </a:pPr>
            <a:r>
              <a:rPr lang="en-GB" sz="1500" b="1" i="1" dirty="0"/>
              <a:t>How would the hotel maintain this? Why would they want to?</a:t>
            </a:r>
          </a:p>
        </p:txBody>
      </p:sp>
    </p:spTree>
    <p:extLst>
      <p:ext uri="{BB962C8B-B14F-4D97-AF65-F5344CB8AC3E}">
        <p14:creationId xmlns:p14="http://schemas.microsoft.com/office/powerpoint/2010/main" val="197210333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7840041-E810-99C2-2EEE-78F57A76DBFF}"/>
              </a:ext>
            </a:extLst>
          </p:cNvPr>
          <p:cNvSpPr>
            <a:spLocks noGrp="1"/>
          </p:cNvSpPr>
          <p:nvPr>
            <p:ph type="title"/>
          </p:nvPr>
        </p:nvSpPr>
        <p:spPr>
          <a:xfrm>
            <a:off x="177880" y="3611266"/>
            <a:ext cx="2468166" cy="2452687"/>
          </a:xfrm>
        </p:spPr>
        <p:txBody>
          <a:bodyPr anchor="ctr">
            <a:normAutofit/>
          </a:bodyPr>
          <a:lstStyle/>
          <a:p>
            <a:pPr algn="ctr"/>
            <a:r>
              <a:rPr lang="en-GB" sz="2800" b="1" dirty="0"/>
              <a:t>Team Work Skills</a:t>
            </a:r>
          </a:p>
        </p:txBody>
      </p:sp>
      <p:pic>
        <p:nvPicPr>
          <p:cNvPr id="13314" name="Picture 2">
            <a:extLst>
              <a:ext uri="{FF2B5EF4-FFF2-40B4-BE49-F238E27FC236}">
                <a16:creationId xmlns:a16="http://schemas.microsoft.com/office/drawing/2014/main" id="{C0C6F352-461E-D64E-07AD-1CC305051E19}"/>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t="35088" b="3890"/>
          <a:stretch/>
        </p:blipFill>
        <p:spPr bwMode="auto">
          <a:xfrm>
            <a:off x="20" y="11"/>
            <a:ext cx="9143980" cy="3350824"/>
          </a:xfrm>
          <a:custGeom>
            <a:avLst/>
            <a:gdLst/>
            <a:ahLst/>
            <a:cxnLst/>
            <a:rect l="l" t="t" r="r" b="b"/>
            <a:pathLst>
              <a:path w="12192000" h="3692092">
                <a:moveTo>
                  <a:pt x="0" y="0"/>
                </a:moveTo>
                <a:lnTo>
                  <a:pt x="12192000" y="0"/>
                </a:lnTo>
                <a:lnTo>
                  <a:pt x="12192000" y="3504824"/>
                </a:lnTo>
                <a:lnTo>
                  <a:pt x="12024691" y="3517794"/>
                </a:lnTo>
                <a:cubicBezTo>
                  <a:pt x="8077523" y="3783195"/>
                  <a:pt x="4094678" y="3026959"/>
                  <a:pt x="160485" y="3663863"/>
                </a:cubicBezTo>
                <a:lnTo>
                  <a:pt x="0" y="3692092"/>
                </a:lnTo>
                <a:close/>
              </a:path>
            </a:pathLst>
          </a:custGeom>
          <a:noFill/>
          <a:extLst>
            <a:ext uri="{909E8E84-426E-40DD-AFC4-6F175D3DCCD1}">
              <a14:hiddenFill xmlns:a14="http://schemas.microsoft.com/office/drawing/2010/main">
                <a:solidFill>
                  <a:srgbClr val="FFFFFF"/>
                </a:solidFill>
              </a14:hiddenFill>
            </a:ext>
          </a:extLst>
        </p:spPr>
      </p:pic>
      <p:sp>
        <p:nvSpPr>
          <p:cNvPr id="3" name="Content Placeholder 2">
            <a:extLst>
              <a:ext uri="{FF2B5EF4-FFF2-40B4-BE49-F238E27FC236}">
                <a16:creationId xmlns:a16="http://schemas.microsoft.com/office/drawing/2014/main" id="{EA6AF8D1-3D22-D412-1BB4-43FE2287B58B}"/>
              </a:ext>
            </a:extLst>
          </p:cNvPr>
          <p:cNvSpPr>
            <a:spLocks noGrp="1"/>
          </p:cNvSpPr>
          <p:nvPr>
            <p:ph idx="1"/>
          </p:nvPr>
        </p:nvSpPr>
        <p:spPr>
          <a:xfrm>
            <a:off x="2795060" y="3369394"/>
            <a:ext cx="6061403" cy="2606652"/>
          </a:xfrm>
        </p:spPr>
        <p:txBody>
          <a:bodyPr anchor="ctr">
            <a:normAutofit lnSpcReduction="10000"/>
          </a:bodyPr>
          <a:lstStyle/>
          <a:p>
            <a:pPr algn="just">
              <a:lnSpc>
                <a:spcPct val="100000"/>
              </a:lnSpc>
            </a:pPr>
            <a:r>
              <a:rPr lang="en-GB" sz="1600" dirty="0"/>
              <a:t>In hospitality, regardless of your role, you will always only ever be </a:t>
            </a:r>
            <a:r>
              <a:rPr lang="en-GB" sz="1600" b="1" dirty="0"/>
              <a:t>one cog in a much larger machine</a:t>
            </a:r>
            <a:r>
              <a:rPr lang="en-GB" sz="1600" dirty="0"/>
              <a:t>. </a:t>
            </a:r>
          </a:p>
          <a:p>
            <a:pPr algn="just">
              <a:lnSpc>
                <a:spcPct val="100000"/>
              </a:lnSpc>
            </a:pPr>
            <a:r>
              <a:rPr lang="en-GB" sz="1600" dirty="0"/>
              <a:t>You need to be able to work </a:t>
            </a:r>
            <a:r>
              <a:rPr lang="en-GB" sz="1600" b="1" dirty="0"/>
              <a:t>well with others, especially during busy periods in a pressurised environment</a:t>
            </a:r>
            <a:r>
              <a:rPr lang="en-GB" sz="1600" dirty="0"/>
              <a:t>.</a:t>
            </a:r>
          </a:p>
          <a:p>
            <a:pPr algn="just">
              <a:lnSpc>
                <a:spcPct val="100000"/>
              </a:lnSpc>
            </a:pPr>
            <a:r>
              <a:rPr lang="en-GB" sz="1600" dirty="0"/>
              <a:t>Given the high turnover rate within the industry, this can be challenging to adapt </a:t>
            </a:r>
            <a:r>
              <a:rPr lang="en-GB" sz="1600" b="1" dirty="0"/>
              <a:t>to new faces constantly </a:t>
            </a:r>
            <a:r>
              <a:rPr lang="en-GB" sz="1600" dirty="0"/>
              <a:t>and build relationships all over again. </a:t>
            </a:r>
          </a:p>
          <a:p>
            <a:pPr algn="just">
              <a:lnSpc>
                <a:spcPct val="100000"/>
              </a:lnSpc>
            </a:pPr>
            <a:r>
              <a:rPr lang="en-GB" sz="1600" dirty="0"/>
              <a:t>But if you are not </a:t>
            </a:r>
            <a:r>
              <a:rPr lang="en-GB" sz="1600" b="1" dirty="0"/>
              <a:t>working seamlessly in union</a:t>
            </a:r>
            <a:r>
              <a:rPr lang="en-GB" sz="1600" dirty="0"/>
              <a:t>, the whole operation can start to falter, which is bad for customers and the business.</a:t>
            </a:r>
          </a:p>
        </p:txBody>
      </p:sp>
    </p:spTree>
    <p:extLst>
      <p:ext uri="{BB962C8B-B14F-4D97-AF65-F5344CB8AC3E}">
        <p14:creationId xmlns:p14="http://schemas.microsoft.com/office/powerpoint/2010/main" val="151545426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9666351-9470-9B6B-C1CF-E658420DF431}"/>
              </a:ext>
            </a:extLst>
          </p:cNvPr>
          <p:cNvSpPr>
            <a:spLocks noGrp="1"/>
          </p:cNvSpPr>
          <p:nvPr>
            <p:ph type="title"/>
          </p:nvPr>
        </p:nvSpPr>
        <p:spPr>
          <a:xfrm>
            <a:off x="360759" y="3752849"/>
            <a:ext cx="2468166" cy="2452687"/>
          </a:xfrm>
        </p:spPr>
        <p:txBody>
          <a:bodyPr anchor="ctr">
            <a:normAutofit/>
          </a:bodyPr>
          <a:lstStyle/>
          <a:p>
            <a:pPr algn="ctr"/>
            <a:r>
              <a:rPr lang="en-GB" sz="2600" b="1" dirty="0"/>
              <a:t>Communication Skills</a:t>
            </a:r>
          </a:p>
        </p:txBody>
      </p:sp>
      <p:pic>
        <p:nvPicPr>
          <p:cNvPr id="14340" name="Picture 4" descr="A group of people in a room&#10;&#10;Description automatically generated with low confidence">
            <a:extLst>
              <a:ext uri="{FF2B5EF4-FFF2-40B4-BE49-F238E27FC236}">
                <a16:creationId xmlns:a16="http://schemas.microsoft.com/office/drawing/2014/main" id="{5665CB59-F6FD-AD82-4591-F65631E67C2D}"/>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t="13740" b="25008"/>
          <a:stretch/>
        </p:blipFill>
        <p:spPr bwMode="auto">
          <a:xfrm>
            <a:off x="20" y="10"/>
            <a:ext cx="9143980" cy="3710603"/>
          </a:xfrm>
          <a:custGeom>
            <a:avLst/>
            <a:gdLst/>
            <a:ahLst/>
            <a:cxnLst/>
            <a:rect l="l" t="t" r="r" b="b"/>
            <a:pathLst>
              <a:path w="12192000" h="3692092">
                <a:moveTo>
                  <a:pt x="0" y="0"/>
                </a:moveTo>
                <a:lnTo>
                  <a:pt x="12192000" y="0"/>
                </a:lnTo>
                <a:lnTo>
                  <a:pt x="12192000" y="3504824"/>
                </a:lnTo>
                <a:lnTo>
                  <a:pt x="12024691" y="3517794"/>
                </a:lnTo>
                <a:cubicBezTo>
                  <a:pt x="8077523" y="3783195"/>
                  <a:pt x="4094678" y="3026959"/>
                  <a:pt x="160485" y="3663863"/>
                </a:cubicBezTo>
                <a:lnTo>
                  <a:pt x="0" y="3692092"/>
                </a:lnTo>
                <a:close/>
              </a:path>
            </a:pathLst>
          </a:custGeom>
          <a:noFill/>
          <a:extLst>
            <a:ext uri="{909E8E84-426E-40DD-AFC4-6F175D3DCCD1}">
              <a14:hiddenFill xmlns:a14="http://schemas.microsoft.com/office/drawing/2010/main">
                <a:solidFill>
                  <a:srgbClr val="FFFFFF"/>
                </a:solidFill>
              </a14:hiddenFill>
            </a:ext>
          </a:extLst>
        </p:spPr>
      </p:pic>
      <p:sp>
        <p:nvSpPr>
          <p:cNvPr id="3" name="Content Placeholder 2">
            <a:extLst>
              <a:ext uri="{FF2B5EF4-FFF2-40B4-BE49-F238E27FC236}">
                <a16:creationId xmlns:a16="http://schemas.microsoft.com/office/drawing/2014/main" id="{6922F644-DCD0-8752-5765-2C4E208EDCEA}"/>
              </a:ext>
            </a:extLst>
          </p:cNvPr>
          <p:cNvSpPr>
            <a:spLocks noGrp="1"/>
          </p:cNvSpPr>
          <p:nvPr>
            <p:ph idx="1"/>
          </p:nvPr>
        </p:nvSpPr>
        <p:spPr>
          <a:xfrm>
            <a:off x="3167986" y="3776446"/>
            <a:ext cx="5614060" cy="2452687"/>
          </a:xfrm>
        </p:spPr>
        <p:txBody>
          <a:bodyPr anchor="ctr">
            <a:normAutofit/>
          </a:bodyPr>
          <a:lstStyle/>
          <a:p>
            <a:pPr marL="0" indent="0" algn="ctr">
              <a:buNone/>
            </a:pPr>
            <a:r>
              <a:rPr lang="en-GB" sz="2000" dirty="0"/>
              <a:t>The art of communicating well is unique of its own.</a:t>
            </a:r>
          </a:p>
          <a:p>
            <a:pPr marL="0" indent="0" algn="ctr">
              <a:buNone/>
            </a:pPr>
            <a:r>
              <a:rPr lang="en-GB" sz="2000" b="1" dirty="0"/>
              <a:t>Group Discussion:</a:t>
            </a:r>
          </a:p>
          <a:p>
            <a:pPr algn="ctr"/>
            <a:r>
              <a:rPr lang="en-GB" sz="2000" dirty="0"/>
              <a:t>What Communication Skills can you think of?</a:t>
            </a:r>
          </a:p>
          <a:p>
            <a:pPr marL="0" indent="0" algn="ctr">
              <a:buNone/>
            </a:pPr>
            <a:r>
              <a:rPr lang="en-US" sz="2000" b="0" cap="none" spc="0" dirty="0">
                <a:ln w="0"/>
                <a:effectLst>
                  <a:outerShdw blurRad="38100" dist="38100" dir="2700000" algn="tl">
                    <a:srgbClr val="000000">
                      <a:alpha val="43137"/>
                    </a:srgbClr>
                  </a:outerShdw>
                </a:effectLst>
              </a:rPr>
              <a:t>Type your answers in the chat box or raise your yellow hand.</a:t>
            </a:r>
          </a:p>
          <a:p>
            <a:endParaRPr lang="en-GB" sz="1600" dirty="0"/>
          </a:p>
        </p:txBody>
      </p:sp>
    </p:spTree>
    <p:extLst>
      <p:ext uri="{BB962C8B-B14F-4D97-AF65-F5344CB8AC3E}">
        <p14:creationId xmlns:p14="http://schemas.microsoft.com/office/powerpoint/2010/main" val="395627248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6E5C502-5067-7B32-7C7D-DF3C4407482B}"/>
              </a:ext>
            </a:extLst>
          </p:cNvPr>
          <p:cNvSpPr>
            <a:spLocks noGrp="1"/>
          </p:cNvSpPr>
          <p:nvPr>
            <p:ph type="title"/>
          </p:nvPr>
        </p:nvSpPr>
        <p:spPr/>
        <p:txBody>
          <a:bodyPr/>
          <a:lstStyle/>
          <a:p>
            <a:pPr algn="ctr"/>
            <a:r>
              <a:rPr lang="en-GB" sz="4000" b="1" dirty="0"/>
              <a:t>Communication Skills</a:t>
            </a:r>
          </a:p>
        </p:txBody>
      </p:sp>
      <p:pic>
        <p:nvPicPr>
          <p:cNvPr id="4" name="Online Media 3" title="What Are Communication Skills? Top 10!">
            <a:hlinkClick r:id="" action="ppaction://media"/>
            <a:extLst>
              <a:ext uri="{FF2B5EF4-FFF2-40B4-BE49-F238E27FC236}">
                <a16:creationId xmlns:a16="http://schemas.microsoft.com/office/drawing/2014/main" id="{C44F06D4-21B2-A88D-A4DC-0DEE00E20162}"/>
              </a:ext>
            </a:extLst>
          </p:cNvPr>
          <p:cNvPicPr>
            <a:picLocks noGrp="1" noRot="1" noChangeAspect="1"/>
          </p:cNvPicPr>
          <p:nvPr>
            <p:ph idx="1"/>
            <a:videoFile r:link="rId1"/>
          </p:nvPr>
        </p:nvPicPr>
        <p:blipFill>
          <a:blip r:embed="rId4"/>
          <a:stretch>
            <a:fillRect/>
          </a:stretch>
        </p:blipFill>
        <p:spPr>
          <a:xfrm>
            <a:off x="722313" y="1271087"/>
            <a:ext cx="7700962" cy="4351338"/>
          </a:xfrm>
          <a:prstGeom prst="rect">
            <a:avLst/>
          </a:prstGeom>
        </p:spPr>
      </p:pic>
    </p:spTree>
    <p:extLst>
      <p:ext uri="{BB962C8B-B14F-4D97-AF65-F5344CB8AC3E}">
        <p14:creationId xmlns:p14="http://schemas.microsoft.com/office/powerpoint/2010/main" val="343791239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4"/>
                </p:tgtEl>
              </p:cMediaNode>
            </p:video>
            <p:seq concurrent="1" nextAc="seek">
              <p:cTn id="8" restart="whenNotActive" fill="hold" evtFilter="cancelBubble" nodeType="interactiveSeq">
                <p:stCondLst>
                  <p:cond evt="onClick" delay="0">
                    <p:tgtEl>
                      <p:spTgt spid="4"/>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4"/>
                                        </p:tgtEl>
                                      </p:cBhvr>
                                    </p:cmd>
                                  </p:childTnLst>
                                </p:cTn>
                              </p:par>
                            </p:childTnLst>
                          </p:cTn>
                        </p:par>
                      </p:childTnLst>
                    </p:cTn>
                  </p:par>
                </p:childTnLst>
              </p:cTn>
              <p:nextCondLst>
                <p:cond evt="onClick" delay="0">
                  <p:tgtEl>
                    <p:spTgt spid="4"/>
                  </p:tgtEl>
                </p:cond>
              </p:nextCondLst>
            </p:seq>
          </p:childTnLst>
        </p:cTn>
      </p:par>
    </p:tnLst>
  </p:timing>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2C6D2DF-585B-935C-9433-21D61CDB5E69}"/>
              </a:ext>
            </a:extLst>
          </p:cNvPr>
          <p:cNvSpPr>
            <a:spLocks noGrp="1"/>
          </p:cNvSpPr>
          <p:nvPr>
            <p:ph type="title"/>
          </p:nvPr>
        </p:nvSpPr>
        <p:spPr/>
        <p:txBody>
          <a:bodyPr/>
          <a:lstStyle/>
          <a:p>
            <a:pPr algn="ctr"/>
            <a:r>
              <a:rPr lang="en-GB" sz="3600" b="1" dirty="0"/>
              <a:t>Top 10 Communication Skills</a:t>
            </a:r>
          </a:p>
        </p:txBody>
      </p:sp>
      <p:graphicFrame>
        <p:nvGraphicFramePr>
          <p:cNvPr id="7" name="Content Placeholder 2">
            <a:extLst>
              <a:ext uri="{FF2B5EF4-FFF2-40B4-BE49-F238E27FC236}">
                <a16:creationId xmlns:a16="http://schemas.microsoft.com/office/drawing/2014/main" id="{7C9B6CC4-3E5F-A4F0-06C9-B873626C7F5C}"/>
              </a:ext>
            </a:extLst>
          </p:cNvPr>
          <p:cNvGraphicFramePr>
            <a:graphicFrameLocks noGrp="1"/>
          </p:cNvGraphicFramePr>
          <p:nvPr>
            <p:ph idx="1"/>
            <p:extLst>
              <p:ext uri="{D42A27DB-BD31-4B8C-83A1-F6EECF244321}">
                <p14:modId xmlns:p14="http://schemas.microsoft.com/office/powerpoint/2010/main" val="1630852737"/>
              </p:ext>
            </p:extLst>
          </p:nvPr>
        </p:nvGraphicFramePr>
        <p:xfrm>
          <a:off x="628650" y="1076406"/>
          <a:ext cx="7886700" cy="435133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4" name="TextBox 3">
            <a:extLst>
              <a:ext uri="{FF2B5EF4-FFF2-40B4-BE49-F238E27FC236}">
                <a16:creationId xmlns:a16="http://schemas.microsoft.com/office/drawing/2014/main" id="{7468344E-0D6E-5A05-F27F-4572F34A59F9}"/>
              </a:ext>
            </a:extLst>
          </p:cNvPr>
          <p:cNvSpPr txBox="1"/>
          <p:nvPr/>
        </p:nvSpPr>
        <p:spPr>
          <a:xfrm>
            <a:off x="3787385" y="5335344"/>
            <a:ext cx="1569229" cy="369332"/>
          </a:xfrm>
          <a:prstGeom prst="rect">
            <a:avLst/>
          </a:prstGeom>
          <a:noFill/>
        </p:spPr>
        <p:txBody>
          <a:bodyPr wrap="square" rtlCol="0">
            <a:spAutoFit/>
          </a:bodyPr>
          <a:lstStyle/>
          <a:p>
            <a:r>
              <a:rPr lang="en-GB" sz="1800" dirty="0"/>
              <a:t>(</a:t>
            </a:r>
            <a:r>
              <a:rPr lang="en-GB" sz="1800" dirty="0" err="1"/>
              <a:t>Herrity</a:t>
            </a:r>
            <a:r>
              <a:rPr lang="en-GB" sz="1800" dirty="0"/>
              <a:t>, 2022)</a:t>
            </a:r>
          </a:p>
        </p:txBody>
      </p:sp>
    </p:spTree>
    <p:extLst>
      <p:ext uri="{BB962C8B-B14F-4D97-AF65-F5344CB8AC3E}">
        <p14:creationId xmlns:p14="http://schemas.microsoft.com/office/powerpoint/2010/main" val="228224324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C0EA037-26C1-65EA-DCF1-7F5D9E7E6B70}"/>
              </a:ext>
            </a:extLst>
          </p:cNvPr>
          <p:cNvSpPr>
            <a:spLocks noGrp="1"/>
          </p:cNvSpPr>
          <p:nvPr>
            <p:ph type="title"/>
          </p:nvPr>
        </p:nvSpPr>
        <p:spPr>
          <a:xfrm>
            <a:off x="630238" y="365125"/>
            <a:ext cx="7886700" cy="661363"/>
          </a:xfrm>
        </p:spPr>
        <p:txBody>
          <a:bodyPr/>
          <a:lstStyle/>
          <a:p>
            <a:pPr algn="ctr"/>
            <a:r>
              <a:rPr lang="en-GB" sz="3200" b="1" dirty="0"/>
              <a:t>Inter- &amp; Intradepartmental Communication</a:t>
            </a:r>
            <a:endParaRPr lang="en-GB" sz="3200" dirty="0"/>
          </a:p>
        </p:txBody>
      </p:sp>
      <p:sp>
        <p:nvSpPr>
          <p:cNvPr id="3" name="Text Placeholder 2">
            <a:extLst>
              <a:ext uri="{FF2B5EF4-FFF2-40B4-BE49-F238E27FC236}">
                <a16:creationId xmlns:a16="http://schemas.microsoft.com/office/drawing/2014/main" id="{F5B438AC-2166-92CE-78B2-6387D1233FF6}"/>
              </a:ext>
            </a:extLst>
          </p:cNvPr>
          <p:cNvSpPr>
            <a:spLocks noGrp="1"/>
          </p:cNvSpPr>
          <p:nvPr>
            <p:ph type="body" idx="1"/>
          </p:nvPr>
        </p:nvSpPr>
        <p:spPr>
          <a:xfrm>
            <a:off x="630238" y="1091230"/>
            <a:ext cx="3868737" cy="823912"/>
          </a:xfrm>
        </p:spPr>
        <p:txBody>
          <a:bodyPr/>
          <a:lstStyle/>
          <a:p>
            <a:pPr algn="ctr"/>
            <a:r>
              <a:rPr lang="en-GB" dirty="0"/>
              <a:t>Intradepartmental</a:t>
            </a:r>
          </a:p>
        </p:txBody>
      </p:sp>
      <p:sp>
        <p:nvSpPr>
          <p:cNvPr id="4" name="Content Placeholder 3">
            <a:extLst>
              <a:ext uri="{FF2B5EF4-FFF2-40B4-BE49-F238E27FC236}">
                <a16:creationId xmlns:a16="http://schemas.microsoft.com/office/drawing/2014/main" id="{2E3EF027-84F3-931E-9201-90748F6A6AFC}"/>
              </a:ext>
            </a:extLst>
          </p:cNvPr>
          <p:cNvSpPr>
            <a:spLocks noGrp="1"/>
          </p:cNvSpPr>
          <p:nvPr>
            <p:ph sz="half" idx="2"/>
          </p:nvPr>
        </p:nvSpPr>
        <p:spPr>
          <a:xfrm>
            <a:off x="630238" y="2086223"/>
            <a:ext cx="3868737" cy="1754259"/>
          </a:xfrm>
        </p:spPr>
        <p:txBody>
          <a:bodyPr/>
          <a:lstStyle/>
          <a:p>
            <a:r>
              <a:rPr lang="en-GB" sz="2200" b="0" i="0" dirty="0">
                <a:effectLst/>
                <a:cs typeface="Calibri" panose="020F0502020204030204" pitchFamily="34" charset="0"/>
              </a:rPr>
              <a:t>interactions occur within the same department, e.g. a conversation between </a:t>
            </a:r>
            <a:r>
              <a:rPr lang="en-GB" sz="2200" dirty="0">
                <a:cs typeface="Calibri" panose="020F0502020204030204" pitchFamily="34" charset="0"/>
              </a:rPr>
              <a:t>two</a:t>
            </a:r>
            <a:r>
              <a:rPr lang="en-GB" sz="2200" b="0" i="0" dirty="0">
                <a:effectLst/>
                <a:cs typeface="Calibri" panose="020F0502020204030204" pitchFamily="34" charset="0"/>
              </a:rPr>
              <a:t> housekeepers.</a:t>
            </a:r>
            <a:endParaRPr lang="en-GB" sz="2200" dirty="0">
              <a:cs typeface="Calibri" panose="020F0502020204030204" pitchFamily="34" charset="0"/>
            </a:endParaRPr>
          </a:p>
        </p:txBody>
      </p:sp>
      <p:sp>
        <p:nvSpPr>
          <p:cNvPr id="5" name="Text Placeholder 4">
            <a:extLst>
              <a:ext uri="{FF2B5EF4-FFF2-40B4-BE49-F238E27FC236}">
                <a16:creationId xmlns:a16="http://schemas.microsoft.com/office/drawing/2014/main" id="{6F97F7AF-5760-97B1-CD84-4F5F60253A0C}"/>
              </a:ext>
            </a:extLst>
          </p:cNvPr>
          <p:cNvSpPr>
            <a:spLocks noGrp="1"/>
          </p:cNvSpPr>
          <p:nvPr>
            <p:ph type="body" sz="quarter" idx="3"/>
          </p:nvPr>
        </p:nvSpPr>
        <p:spPr>
          <a:xfrm>
            <a:off x="4629150" y="1091229"/>
            <a:ext cx="3887788" cy="823912"/>
          </a:xfrm>
        </p:spPr>
        <p:txBody>
          <a:bodyPr/>
          <a:lstStyle/>
          <a:p>
            <a:pPr algn="ctr"/>
            <a:r>
              <a:rPr lang="en-GB" dirty="0"/>
              <a:t>Interdepartmental</a:t>
            </a:r>
          </a:p>
        </p:txBody>
      </p:sp>
      <p:sp>
        <p:nvSpPr>
          <p:cNvPr id="6" name="Content Placeholder 5">
            <a:extLst>
              <a:ext uri="{FF2B5EF4-FFF2-40B4-BE49-F238E27FC236}">
                <a16:creationId xmlns:a16="http://schemas.microsoft.com/office/drawing/2014/main" id="{13FEEF98-AE36-20BD-5A4B-BDED165D4DC7}"/>
              </a:ext>
            </a:extLst>
          </p:cNvPr>
          <p:cNvSpPr>
            <a:spLocks noGrp="1"/>
          </p:cNvSpPr>
          <p:nvPr>
            <p:ph sz="quarter" idx="4"/>
          </p:nvPr>
        </p:nvSpPr>
        <p:spPr>
          <a:xfrm>
            <a:off x="4629150" y="2092121"/>
            <a:ext cx="3887788" cy="1754259"/>
          </a:xfrm>
        </p:spPr>
        <p:txBody>
          <a:bodyPr/>
          <a:lstStyle/>
          <a:p>
            <a:r>
              <a:rPr lang="en-GB" sz="2200" b="0" i="0" dirty="0">
                <a:solidFill>
                  <a:srgbClr val="333333"/>
                </a:solidFill>
                <a:effectLst/>
              </a:rPr>
              <a:t>interactions occur between members of different departments, e.g. a conversation between a housekeeper and receptionist.</a:t>
            </a:r>
            <a:endParaRPr lang="en-GB" sz="2200" dirty="0"/>
          </a:p>
        </p:txBody>
      </p:sp>
      <p:sp>
        <p:nvSpPr>
          <p:cNvPr id="7" name="TextBox 6">
            <a:extLst>
              <a:ext uri="{FF2B5EF4-FFF2-40B4-BE49-F238E27FC236}">
                <a16:creationId xmlns:a16="http://schemas.microsoft.com/office/drawing/2014/main" id="{1EA54873-73B2-829E-83C2-C6DE87CE89BE}"/>
              </a:ext>
            </a:extLst>
          </p:cNvPr>
          <p:cNvSpPr txBox="1"/>
          <p:nvPr/>
        </p:nvSpPr>
        <p:spPr>
          <a:xfrm>
            <a:off x="800468" y="4250472"/>
            <a:ext cx="7657363" cy="707886"/>
          </a:xfrm>
          <a:prstGeom prst="rect">
            <a:avLst/>
          </a:prstGeom>
          <a:noFill/>
        </p:spPr>
        <p:txBody>
          <a:bodyPr wrap="square" rtlCol="0">
            <a:spAutoFit/>
          </a:bodyPr>
          <a:lstStyle/>
          <a:p>
            <a:pPr algn="ctr"/>
            <a:r>
              <a:rPr lang="en-GB" sz="2000" b="1" i="1" dirty="0"/>
              <a:t>Why do you think inter- and intradepartmental communication are important in a hotel?</a:t>
            </a:r>
          </a:p>
        </p:txBody>
      </p:sp>
    </p:spTree>
    <p:extLst>
      <p:ext uri="{BB962C8B-B14F-4D97-AF65-F5344CB8AC3E}">
        <p14:creationId xmlns:p14="http://schemas.microsoft.com/office/powerpoint/2010/main" val="289809237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3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5965BDC-3001-B0A9-2C23-D9EA2A275621}"/>
              </a:ext>
            </a:extLst>
          </p:cNvPr>
          <p:cNvSpPr>
            <a:spLocks noGrp="1"/>
          </p:cNvSpPr>
          <p:nvPr>
            <p:ph type="title"/>
          </p:nvPr>
        </p:nvSpPr>
        <p:spPr>
          <a:xfrm>
            <a:off x="360759" y="3353353"/>
            <a:ext cx="2468166" cy="2452687"/>
          </a:xfrm>
        </p:spPr>
        <p:txBody>
          <a:bodyPr anchor="ctr">
            <a:normAutofit/>
          </a:bodyPr>
          <a:lstStyle/>
          <a:p>
            <a:pPr algn="ctr"/>
            <a:r>
              <a:rPr lang="en-GB" sz="2400" b="1" dirty="0"/>
              <a:t>Problem-solving skills</a:t>
            </a:r>
          </a:p>
        </p:txBody>
      </p:sp>
      <p:pic>
        <p:nvPicPr>
          <p:cNvPr id="5" name="Picture 4" descr="Diner restaurant">
            <a:extLst>
              <a:ext uri="{FF2B5EF4-FFF2-40B4-BE49-F238E27FC236}">
                <a16:creationId xmlns:a16="http://schemas.microsoft.com/office/drawing/2014/main" id="{7BFE52BF-A537-72F1-42AB-BA32EA6E30C1}"/>
              </a:ext>
            </a:extLst>
          </p:cNvPr>
          <p:cNvPicPr>
            <a:picLocks noChangeAspect="1"/>
          </p:cNvPicPr>
          <p:nvPr/>
        </p:nvPicPr>
        <p:blipFill rotWithShape="1">
          <a:blip r:embed="rId2"/>
          <a:srcRect t="14547" b="24660"/>
          <a:stretch/>
        </p:blipFill>
        <p:spPr>
          <a:xfrm>
            <a:off x="20" y="10"/>
            <a:ext cx="9143980" cy="3105140"/>
          </a:xfrm>
          <a:custGeom>
            <a:avLst/>
            <a:gdLst/>
            <a:ahLst/>
            <a:cxnLst/>
            <a:rect l="l" t="t" r="r" b="b"/>
            <a:pathLst>
              <a:path w="12192000" h="3692092">
                <a:moveTo>
                  <a:pt x="0" y="0"/>
                </a:moveTo>
                <a:lnTo>
                  <a:pt x="12192000" y="0"/>
                </a:lnTo>
                <a:lnTo>
                  <a:pt x="12192000" y="3504824"/>
                </a:lnTo>
                <a:lnTo>
                  <a:pt x="12024691" y="3517794"/>
                </a:lnTo>
                <a:cubicBezTo>
                  <a:pt x="8077523" y="3783195"/>
                  <a:pt x="4094678" y="3026959"/>
                  <a:pt x="160485" y="3663863"/>
                </a:cubicBezTo>
                <a:lnTo>
                  <a:pt x="0" y="3692092"/>
                </a:lnTo>
                <a:close/>
              </a:path>
            </a:pathLst>
          </a:custGeom>
        </p:spPr>
      </p:pic>
      <p:sp>
        <p:nvSpPr>
          <p:cNvPr id="3" name="Content Placeholder 2">
            <a:extLst>
              <a:ext uri="{FF2B5EF4-FFF2-40B4-BE49-F238E27FC236}">
                <a16:creationId xmlns:a16="http://schemas.microsoft.com/office/drawing/2014/main" id="{C4E1772C-3409-B8AF-FCB6-C5CE007256D2}"/>
              </a:ext>
            </a:extLst>
          </p:cNvPr>
          <p:cNvSpPr>
            <a:spLocks noGrp="1"/>
          </p:cNvSpPr>
          <p:nvPr>
            <p:ph idx="1"/>
          </p:nvPr>
        </p:nvSpPr>
        <p:spPr>
          <a:xfrm>
            <a:off x="2961476" y="3105150"/>
            <a:ext cx="6009349" cy="2949093"/>
          </a:xfrm>
        </p:spPr>
        <p:txBody>
          <a:bodyPr anchor="ctr">
            <a:normAutofit/>
          </a:bodyPr>
          <a:lstStyle/>
          <a:p>
            <a:r>
              <a:rPr lang="en-GB" sz="1400" dirty="0"/>
              <a:t>A skill that is </a:t>
            </a:r>
            <a:r>
              <a:rPr lang="en-GB" sz="1400" b="1" dirty="0"/>
              <a:t>highly valued in any industry</a:t>
            </a:r>
            <a:r>
              <a:rPr lang="en-GB" sz="1400" dirty="0"/>
              <a:t>; the ability to think on your feet and solve problems quickly .</a:t>
            </a:r>
          </a:p>
          <a:p>
            <a:r>
              <a:rPr lang="en-GB" sz="1400" dirty="0"/>
              <a:t>For instance, if a guest complains about their room, you could offer them complimentary drinks in the bar while you wait for another guest to check out. This keeps the customer happy, leaves a good impression of the hotel and saves you the trouble of a potential conflict.</a:t>
            </a:r>
          </a:p>
          <a:p>
            <a:r>
              <a:rPr lang="en-GB" sz="1400" dirty="0"/>
              <a:t> Alternatively, if a customer has very specific dietary requirements, you could consult with the chef on their behalf to offer a tailored alternative solution. </a:t>
            </a:r>
          </a:p>
          <a:p>
            <a:r>
              <a:rPr lang="en-GB" sz="1400" dirty="0"/>
              <a:t>Remember: the easiest way to keep customers happy is to </a:t>
            </a:r>
            <a:r>
              <a:rPr lang="en-GB" sz="1400" b="1" dirty="0"/>
              <a:t>provide solutions to their problems </a:t>
            </a:r>
            <a:r>
              <a:rPr lang="en-GB" sz="1400" dirty="0"/>
              <a:t>(within reason, of course), so if you are </a:t>
            </a:r>
            <a:r>
              <a:rPr lang="en-GB" sz="1400" b="1" dirty="0"/>
              <a:t>proactive</a:t>
            </a:r>
            <a:r>
              <a:rPr lang="en-GB" sz="1400" dirty="0"/>
              <a:t> and keen to get issues resolved, hospitality could be a good fit.</a:t>
            </a:r>
          </a:p>
        </p:txBody>
      </p:sp>
    </p:spTree>
    <p:extLst>
      <p:ext uri="{BB962C8B-B14F-4D97-AF65-F5344CB8AC3E}">
        <p14:creationId xmlns:p14="http://schemas.microsoft.com/office/powerpoint/2010/main" val="97930265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3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8ED8F6F-C06C-F6F6-E5C9-11D5CDE317CB}"/>
              </a:ext>
            </a:extLst>
          </p:cNvPr>
          <p:cNvSpPr>
            <a:spLocks noGrp="1"/>
          </p:cNvSpPr>
          <p:nvPr>
            <p:ph type="title"/>
          </p:nvPr>
        </p:nvSpPr>
        <p:spPr>
          <a:xfrm>
            <a:off x="360758" y="327025"/>
            <a:ext cx="3993358" cy="1630363"/>
          </a:xfrm>
        </p:spPr>
        <p:txBody>
          <a:bodyPr anchor="b">
            <a:normAutofit/>
          </a:bodyPr>
          <a:lstStyle/>
          <a:p>
            <a:pPr algn="ctr"/>
            <a:r>
              <a:rPr lang="en-GB" sz="3100" b="1" dirty="0"/>
              <a:t>Scenario</a:t>
            </a:r>
          </a:p>
        </p:txBody>
      </p:sp>
      <p:sp>
        <p:nvSpPr>
          <p:cNvPr id="3" name="Content Placeholder 2">
            <a:extLst>
              <a:ext uri="{FF2B5EF4-FFF2-40B4-BE49-F238E27FC236}">
                <a16:creationId xmlns:a16="http://schemas.microsoft.com/office/drawing/2014/main" id="{BB918F94-A91C-9430-9AA0-4AFD6D194566}"/>
              </a:ext>
            </a:extLst>
          </p:cNvPr>
          <p:cNvSpPr>
            <a:spLocks noGrp="1"/>
          </p:cNvSpPr>
          <p:nvPr>
            <p:ph idx="1"/>
          </p:nvPr>
        </p:nvSpPr>
        <p:spPr>
          <a:xfrm>
            <a:off x="360759" y="2286001"/>
            <a:ext cx="3993357" cy="3919538"/>
          </a:xfrm>
        </p:spPr>
        <p:txBody>
          <a:bodyPr anchor="t">
            <a:normAutofit/>
          </a:bodyPr>
          <a:lstStyle/>
          <a:p>
            <a:pPr marL="0" indent="-228600">
              <a:buFont typeface="Arial" panose="020B0604020202020204" pitchFamily="34" charset="0"/>
              <a:buChar char="•"/>
            </a:pPr>
            <a:r>
              <a:rPr lang="en-US" sz="1800" dirty="0"/>
              <a:t>You are a housekeeping team member in a 3-star hotel –  You are cleaning a guest bedroom. Once you finished, your work is audited by the Housekeeping manager?</a:t>
            </a:r>
          </a:p>
          <a:p>
            <a:endParaRPr lang="en-US" sz="1800" b="1" dirty="0"/>
          </a:p>
          <a:p>
            <a:pPr marL="0" indent="0" algn="ctr">
              <a:buNone/>
            </a:pPr>
            <a:r>
              <a:rPr lang="en-US" sz="1800" b="1" i="1" dirty="0"/>
              <a:t>What skill do you need?</a:t>
            </a:r>
          </a:p>
          <a:p>
            <a:pPr marL="0" indent="0" algn="ctr">
              <a:buNone/>
            </a:pPr>
            <a:r>
              <a:rPr lang="en-US" sz="1800" b="1" i="1" dirty="0"/>
              <a:t>What skills does the Housekeeping Manager need?</a:t>
            </a:r>
          </a:p>
        </p:txBody>
      </p:sp>
      <p:pic>
        <p:nvPicPr>
          <p:cNvPr id="4" name="Picture 3" descr="A person holding a tablet&#10;&#10;Description automatically generated with low confidence">
            <a:extLst>
              <a:ext uri="{FF2B5EF4-FFF2-40B4-BE49-F238E27FC236}">
                <a16:creationId xmlns:a16="http://schemas.microsoft.com/office/drawing/2014/main" id="{A1E8553E-64A5-5E69-F5CE-763B958C85BD}"/>
              </a:ext>
            </a:extLst>
          </p:cNvPr>
          <p:cNvPicPr>
            <a:picLocks noChangeAspect="1"/>
          </p:cNvPicPr>
          <p:nvPr/>
        </p:nvPicPr>
        <p:blipFill rotWithShape="1">
          <a:blip r:embed="rId3"/>
          <a:srcRect l="46335" r="8208" b="-2"/>
          <a:stretch/>
        </p:blipFill>
        <p:spPr>
          <a:xfrm>
            <a:off x="4474766" y="1"/>
            <a:ext cx="4669234" cy="6000440"/>
          </a:xfrm>
          <a:custGeom>
            <a:avLst/>
            <a:gdLst/>
            <a:ahLst/>
            <a:cxnLst/>
            <a:rect l="l" t="t" r="r" b="b"/>
            <a:pathLst>
              <a:path w="5620032" h="6856412">
                <a:moveTo>
                  <a:pt x="13187" y="0"/>
                </a:moveTo>
                <a:lnTo>
                  <a:pt x="5620032" y="0"/>
                </a:lnTo>
                <a:lnTo>
                  <a:pt x="5620032" y="6856412"/>
                </a:lnTo>
                <a:lnTo>
                  <a:pt x="0" y="6856412"/>
                </a:lnTo>
                <a:lnTo>
                  <a:pt x="64318" y="6298274"/>
                </a:lnTo>
                <a:cubicBezTo>
                  <a:pt x="203221" y="4970220"/>
                  <a:pt x="240510" y="3632077"/>
                  <a:pt x="97152" y="2276000"/>
                </a:cubicBezTo>
                <a:cubicBezTo>
                  <a:pt x="35713" y="1694824"/>
                  <a:pt x="7455" y="1116942"/>
                  <a:pt x="6154" y="541737"/>
                </a:cubicBezTo>
                <a:close/>
              </a:path>
            </a:pathLst>
          </a:custGeom>
        </p:spPr>
      </p:pic>
    </p:spTree>
    <p:extLst>
      <p:ext uri="{BB962C8B-B14F-4D97-AF65-F5344CB8AC3E}">
        <p14:creationId xmlns:p14="http://schemas.microsoft.com/office/powerpoint/2010/main" val="31094969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3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478E2AA-3431-153A-867F-9817A4AE8780}"/>
              </a:ext>
            </a:extLst>
          </p:cNvPr>
          <p:cNvSpPr>
            <a:spLocks noGrp="1"/>
          </p:cNvSpPr>
          <p:nvPr>
            <p:ph type="title"/>
          </p:nvPr>
        </p:nvSpPr>
        <p:spPr>
          <a:xfrm>
            <a:off x="1435101" y="365125"/>
            <a:ext cx="7080249" cy="1325563"/>
          </a:xfrm>
        </p:spPr>
        <p:txBody>
          <a:bodyPr>
            <a:normAutofit/>
          </a:bodyPr>
          <a:lstStyle/>
          <a:p>
            <a:pPr algn="ctr"/>
            <a:r>
              <a:rPr lang="en-GB" sz="3600" b="1" dirty="0"/>
              <a:t>Attention to Detail</a:t>
            </a:r>
          </a:p>
        </p:txBody>
      </p:sp>
      <p:sp>
        <p:nvSpPr>
          <p:cNvPr id="10" name="Rectangle 9">
            <a:extLst>
              <a:ext uri="{FF2B5EF4-FFF2-40B4-BE49-F238E27FC236}">
                <a16:creationId xmlns:a16="http://schemas.microsoft.com/office/drawing/2014/main" id="{FF0330B1-AAAC-427D-8A95-40380162BC6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4593" cy="6858000"/>
          </a:xfrm>
          <a:prstGeom prst="rect">
            <a:avLst/>
          </a:prstGeom>
          <a:solidFill>
            <a:srgbClr val="4472C4"/>
          </a:solidFill>
          <a:ln w="12700" cap="flat" cmpd="sng" algn="ctr">
            <a:noFill/>
            <a:prstDash val="solid"/>
            <a:miter lim="800000"/>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a:ln>
                <a:noFill/>
              </a:ln>
              <a:solidFill>
                <a:prstClr val="white"/>
              </a:solidFill>
              <a:effectLst/>
              <a:uLnTx/>
              <a:uFillTx/>
              <a:latin typeface="Calibri" panose="020F0502020204030204"/>
              <a:ea typeface="+mn-ea"/>
              <a:cs typeface="+mn-cs"/>
            </a:endParaRPr>
          </a:p>
        </p:txBody>
      </p:sp>
      <p:pic>
        <p:nvPicPr>
          <p:cNvPr id="7" name="Graphic 6" descr="Waiter">
            <a:extLst>
              <a:ext uri="{FF2B5EF4-FFF2-40B4-BE49-F238E27FC236}">
                <a16:creationId xmlns:a16="http://schemas.microsoft.com/office/drawing/2014/main" id="{DAA9BB62-009A-DFEB-B921-888E07D415F0}"/>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628650" y="685006"/>
            <a:ext cx="685800" cy="685800"/>
          </a:xfrm>
          <a:prstGeom prst="rect">
            <a:avLst/>
          </a:prstGeom>
        </p:spPr>
      </p:pic>
      <p:sp>
        <p:nvSpPr>
          <p:cNvPr id="3" name="Content Placeholder 2">
            <a:extLst>
              <a:ext uri="{FF2B5EF4-FFF2-40B4-BE49-F238E27FC236}">
                <a16:creationId xmlns:a16="http://schemas.microsoft.com/office/drawing/2014/main" id="{6C6DDA50-B52D-7E43-5A43-658AC79B0545}"/>
              </a:ext>
            </a:extLst>
          </p:cNvPr>
          <p:cNvSpPr>
            <a:spLocks noGrp="1"/>
          </p:cNvSpPr>
          <p:nvPr>
            <p:ph idx="1"/>
          </p:nvPr>
        </p:nvSpPr>
        <p:spPr>
          <a:xfrm>
            <a:off x="628650" y="1662594"/>
            <a:ext cx="7886700" cy="4351338"/>
          </a:xfrm>
        </p:spPr>
        <p:txBody>
          <a:bodyPr>
            <a:normAutofit/>
          </a:bodyPr>
          <a:lstStyle/>
          <a:p>
            <a:pPr indent="-228600">
              <a:buFont typeface="Arial" panose="020B0604020202020204" pitchFamily="34" charset="0"/>
              <a:buChar char="•"/>
            </a:pPr>
            <a:r>
              <a:rPr lang="en-US" sz="2200" dirty="0"/>
              <a:t>Spotting billing or administrative errors at reception or noticing that a particular ingredient is past its best in the kitchen, it is the </a:t>
            </a:r>
            <a:r>
              <a:rPr lang="en-US" sz="2200" b="1" dirty="0"/>
              <a:t>little things that can make a big difference. </a:t>
            </a:r>
          </a:p>
          <a:p>
            <a:pPr indent="-228600">
              <a:buFont typeface="Arial" panose="020B0604020202020204" pitchFamily="34" charset="0"/>
              <a:buChar char="•"/>
            </a:pPr>
            <a:r>
              <a:rPr lang="en-US" sz="2200" dirty="0"/>
              <a:t>It can also help to develop relationships with customers and provide a more positive experience overall.</a:t>
            </a:r>
          </a:p>
          <a:p>
            <a:pPr indent="-228600">
              <a:buFont typeface="Arial" panose="020B0604020202020204" pitchFamily="34" charset="0"/>
              <a:buChar char="•"/>
            </a:pPr>
            <a:r>
              <a:rPr lang="en-US" sz="2200" dirty="0"/>
              <a:t>Providing those ‘</a:t>
            </a:r>
            <a:r>
              <a:rPr lang="en-US" sz="2200" b="1" u="sng" dirty="0"/>
              <a:t>WOW’ moments by paying attention!!</a:t>
            </a:r>
          </a:p>
          <a:p>
            <a:pPr indent="-228600">
              <a:buFont typeface="Arial" panose="020B0604020202020204" pitchFamily="34" charset="0"/>
              <a:buChar char="•"/>
            </a:pPr>
            <a:r>
              <a:rPr lang="en-US" sz="2200" dirty="0"/>
              <a:t>How many of the hotels have you looked at think about this?</a:t>
            </a:r>
          </a:p>
          <a:p>
            <a:pPr indent="-228600">
              <a:buFont typeface="Arial" panose="020B0604020202020204" pitchFamily="34" charset="0"/>
              <a:buChar char="•"/>
            </a:pPr>
            <a:r>
              <a:rPr lang="en-US" sz="2200" dirty="0"/>
              <a:t>For instance, suggesting a particular wine to accompany a dish, remembering how a certain customer prefers their drink to be made, or even noticing that somebody is struggling to carry their luggage and offering to help are all small details that can leave a big impression on customers.</a:t>
            </a:r>
          </a:p>
          <a:p>
            <a:pPr marL="0" indent="0">
              <a:buNone/>
            </a:pPr>
            <a:endParaRPr lang="en-GB" sz="2200" dirty="0"/>
          </a:p>
        </p:txBody>
      </p:sp>
    </p:spTree>
    <p:extLst>
      <p:ext uri="{BB962C8B-B14F-4D97-AF65-F5344CB8AC3E}">
        <p14:creationId xmlns:p14="http://schemas.microsoft.com/office/powerpoint/2010/main" val="189561284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3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448F2F9-E3E3-4A6D-B57E-3BC4BAA6F62B}"/>
              </a:ext>
            </a:extLst>
          </p:cNvPr>
          <p:cNvSpPr>
            <a:spLocks noGrp="1"/>
          </p:cNvSpPr>
          <p:nvPr>
            <p:ph type="title"/>
          </p:nvPr>
        </p:nvSpPr>
        <p:spPr>
          <a:xfrm>
            <a:off x="1435101" y="365125"/>
            <a:ext cx="7080249" cy="1325563"/>
          </a:xfrm>
        </p:spPr>
        <p:txBody>
          <a:bodyPr>
            <a:normAutofit/>
          </a:bodyPr>
          <a:lstStyle/>
          <a:p>
            <a:pPr algn="ctr"/>
            <a:r>
              <a:rPr lang="en-GB" sz="3600" b="1" dirty="0"/>
              <a:t>Customer Service Skills</a:t>
            </a:r>
          </a:p>
        </p:txBody>
      </p:sp>
      <p:sp>
        <p:nvSpPr>
          <p:cNvPr id="10" name="Rectangle 9">
            <a:extLst>
              <a:ext uri="{FF2B5EF4-FFF2-40B4-BE49-F238E27FC236}">
                <a16:creationId xmlns:a16="http://schemas.microsoft.com/office/drawing/2014/main" id="{FF0330B1-AAAC-427D-8A95-40380162BC6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4593" cy="6858000"/>
          </a:xfrm>
          <a:prstGeom prst="rect">
            <a:avLst/>
          </a:prstGeom>
          <a:solidFill>
            <a:srgbClr val="4472C4"/>
          </a:solidFill>
          <a:ln w="12700" cap="flat" cmpd="sng" algn="ctr">
            <a:noFill/>
            <a:prstDash val="solid"/>
            <a:miter lim="800000"/>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a:ln>
                <a:noFill/>
              </a:ln>
              <a:solidFill>
                <a:prstClr val="white"/>
              </a:solidFill>
              <a:effectLst/>
              <a:uLnTx/>
              <a:uFillTx/>
              <a:latin typeface="Calibri" panose="020F0502020204030204"/>
              <a:ea typeface="+mn-ea"/>
              <a:cs typeface="+mn-cs"/>
            </a:endParaRPr>
          </a:p>
        </p:txBody>
      </p:sp>
      <p:pic>
        <p:nvPicPr>
          <p:cNvPr id="7" name="Graphic 6" descr="Fork and knife">
            <a:extLst>
              <a:ext uri="{FF2B5EF4-FFF2-40B4-BE49-F238E27FC236}">
                <a16:creationId xmlns:a16="http://schemas.microsoft.com/office/drawing/2014/main" id="{C51DDC30-48F6-2337-1974-A42E5DA64773}"/>
              </a:ext>
            </a:extLst>
          </p:cNvPr>
          <p:cNvPicPr>
            <a:picLocks noChangeAspect="1"/>
          </p:cNvPicPr>
          <p:nvPr/>
        </p:nvPicPr>
        <p:blipFill>
          <a:blip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p:blipFill>
        <p:spPr>
          <a:xfrm>
            <a:off x="628650" y="685006"/>
            <a:ext cx="685800" cy="685800"/>
          </a:xfrm>
          <a:prstGeom prst="rect">
            <a:avLst/>
          </a:prstGeom>
        </p:spPr>
      </p:pic>
      <p:sp>
        <p:nvSpPr>
          <p:cNvPr id="3" name="Content Placeholder 2">
            <a:extLst>
              <a:ext uri="{FF2B5EF4-FFF2-40B4-BE49-F238E27FC236}">
                <a16:creationId xmlns:a16="http://schemas.microsoft.com/office/drawing/2014/main" id="{6AC283E6-7B10-EBF3-E153-98E48F11E386}"/>
              </a:ext>
            </a:extLst>
          </p:cNvPr>
          <p:cNvSpPr>
            <a:spLocks noGrp="1"/>
          </p:cNvSpPr>
          <p:nvPr>
            <p:ph idx="1"/>
          </p:nvPr>
        </p:nvSpPr>
        <p:spPr>
          <a:xfrm>
            <a:off x="628650" y="1825625"/>
            <a:ext cx="7886700" cy="4351338"/>
          </a:xfrm>
        </p:spPr>
        <p:txBody>
          <a:bodyPr>
            <a:normAutofit/>
          </a:bodyPr>
          <a:lstStyle/>
          <a:p>
            <a:r>
              <a:rPr lang="en-GB" sz="2400" dirty="0"/>
              <a:t>Above all else, the one thing that can make or break in hospitality is your </a:t>
            </a:r>
            <a:r>
              <a:rPr lang="en-GB" sz="2400" b="1" dirty="0"/>
              <a:t>ability.</a:t>
            </a:r>
          </a:p>
          <a:p>
            <a:r>
              <a:rPr lang="en-GB" sz="2400" dirty="0"/>
              <a:t>Serving drinks or running an entire hotel, the job is to ensure that the customers are having a </a:t>
            </a:r>
            <a:r>
              <a:rPr lang="en-GB" sz="2400" b="1" dirty="0"/>
              <a:t>great time and that they have nothing to worry </a:t>
            </a:r>
            <a:r>
              <a:rPr lang="en-GB" sz="2400" dirty="0"/>
              <a:t>about. </a:t>
            </a:r>
          </a:p>
          <a:p>
            <a:r>
              <a:rPr lang="en-GB" sz="2400" dirty="0"/>
              <a:t>Essentially, customer service is about being </a:t>
            </a:r>
            <a:r>
              <a:rPr lang="en-GB" sz="2400" b="1" dirty="0"/>
              <a:t>both positive and proactive</a:t>
            </a:r>
            <a:r>
              <a:rPr lang="en-GB" sz="2400" dirty="0"/>
              <a:t>. when dealing with a difficult customer, it’s important </a:t>
            </a:r>
            <a:r>
              <a:rPr lang="en-GB" sz="2400" b="1" dirty="0"/>
              <a:t>to smile, be polite and remain professional;</a:t>
            </a:r>
          </a:p>
          <a:p>
            <a:r>
              <a:rPr lang="en-GB" sz="2400" dirty="0"/>
              <a:t>It can also be about going that </a:t>
            </a:r>
            <a:r>
              <a:rPr lang="en-GB" sz="2400" b="1" dirty="0"/>
              <a:t>extra mile for a guest or a customer. </a:t>
            </a:r>
            <a:endParaRPr lang="en-GB" sz="2400" dirty="0"/>
          </a:p>
          <a:p>
            <a:endParaRPr lang="en-GB" sz="2400" dirty="0"/>
          </a:p>
        </p:txBody>
      </p:sp>
    </p:spTree>
    <p:extLst>
      <p:ext uri="{BB962C8B-B14F-4D97-AF65-F5344CB8AC3E}">
        <p14:creationId xmlns:p14="http://schemas.microsoft.com/office/powerpoint/2010/main" val="209324005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3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C3198B8-3E0F-FC8B-9B27-AC4666C8024A}"/>
              </a:ext>
            </a:extLst>
          </p:cNvPr>
          <p:cNvSpPr>
            <a:spLocks noGrp="1"/>
          </p:cNvSpPr>
          <p:nvPr>
            <p:ph type="ctrTitle"/>
          </p:nvPr>
        </p:nvSpPr>
        <p:spPr>
          <a:xfrm>
            <a:off x="628650" y="4754880"/>
            <a:ext cx="7886700" cy="932688"/>
          </a:xfrm>
        </p:spPr>
        <p:txBody>
          <a:bodyPr>
            <a:normAutofit/>
          </a:bodyPr>
          <a:lstStyle/>
          <a:p>
            <a:r>
              <a:rPr lang="en-GB" sz="4000" b="1"/>
              <a:t>New Skills Requirements in Hospitality</a:t>
            </a:r>
          </a:p>
        </p:txBody>
      </p:sp>
      <p:sp>
        <p:nvSpPr>
          <p:cNvPr id="15379" name="Rectangle 15366">
            <a:extLst>
              <a:ext uri="{FF2B5EF4-FFF2-40B4-BE49-F238E27FC236}">
                <a16:creationId xmlns:a16="http://schemas.microsoft.com/office/drawing/2014/main" id="{7F0C02FD-45EF-499C-AC8C-4E8C312E007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4593" cy="6858000"/>
          </a:xfrm>
          <a:prstGeom prst="rect">
            <a:avLst/>
          </a:prstGeom>
          <a:solidFill>
            <a:srgbClr val="4472C4"/>
          </a:solidFill>
          <a:ln w="12700" cap="flat" cmpd="sng" algn="ctr">
            <a:noFill/>
            <a:prstDash val="solid"/>
            <a:miter lim="800000"/>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a:ln>
                <a:noFill/>
              </a:ln>
              <a:solidFill>
                <a:prstClr val="white"/>
              </a:solidFill>
              <a:effectLst/>
              <a:uLnTx/>
              <a:uFillTx/>
              <a:latin typeface="Calibri" panose="020F0502020204030204"/>
              <a:ea typeface="+mn-ea"/>
              <a:cs typeface="+mn-cs"/>
            </a:endParaRPr>
          </a:p>
        </p:txBody>
      </p:sp>
      <p:pic>
        <p:nvPicPr>
          <p:cNvPr id="15362" name="Picture 2">
            <a:extLst>
              <a:ext uri="{FF2B5EF4-FFF2-40B4-BE49-F238E27FC236}">
                <a16:creationId xmlns:a16="http://schemas.microsoft.com/office/drawing/2014/main" id="{21EC40D6-1CC2-1651-2FE9-F6CF115C0A09}"/>
              </a:ext>
            </a:extLst>
          </p:cNvPr>
          <p:cNvPicPr>
            <a:picLocks noChangeAspect="1" noChangeArrowheads="1"/>
          </p:cNvPicPr>
          <p:nvPr/>
        </p:nvPicPr>
        <p:blipFill>
          <a:blip r:embed="rId3">
            <a:extLst>
              <a:ext uri="{28A0092B-C50C-407E-A947-70E740481C1C}">
                <a14:useLocalDpi xmlns:a14="http://schemas.microsoft.com/office/drawing/2010/main" val="0"/>
              </a:ext>
            </a:extLst>
          </a:blip>
          <a:stretch>
            <a:fillRect/>
          </a:stretch>
        </p:blipFill>
        <p:spPr bwMode="auto">
          <a:xfrm>
            <a:off x="821317" y="358761"/>
            <a:ext cx="7501365" cy="4219518"/>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00693627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3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31E3E17-6EF2-0076-6F2F-8B8DF2A4D0F4}"/>
              </a:ext>
            </a:extLst>
          </p:cNvPr>
          <p:cNvSpPr>
            <a:spLocks noGrp="1"/>
          </p:cNvSpPr>
          <p:nvPr>
            <p:ph type="title"/>
          </p:nvPr>
        </p:nvSpPr>
        <p:spPr>
          <a:xfrm>
            <a:off x="3724072" y="629266"/>
            <a:ext cx="4939868" cy="1676603"/>
          </a:xfrm>
        </p:spPr>
        <p:txBody>
          <a:bodyPr>
            <a:normAutofit/>
          </a:bodyPr>
          <a:lstStyle/>
          <a:p>
            <a:pPr algn="ctr"/>
            <a:r>
              <a:rPr lang="en-GB" sz="4000" b="1" dirty="0"/>
              <a:t>Post Covid-19 Era</a:t>
            </a:r>
          </a:p>
        </p:txBody>
      </p:sp>
      <p:pic>
        <p:nvPicPr>
          <p:cNvPr id="5" name="Picture 4" descr="A person holding a globe">
            <a:extLst>
              <a:ext uri="{FF2B5EF4-FFF2-40B4-BE49-F238E27FC236}">
                <a16:creationId xmlns:a16="http://schemas.microsoft.com/office/drawing/2014/main" id="{0505A4EC-60CA-35F6-7CB0-A59377E9D9FD}"/>
              </a:ext>
            </a:extLst>
          </p:cNvPr>
          <p:cNvPicPr>
            <a:picLocks noChangeAspect="1"/>
          </p:cNvPicPr>
          <p:nvPr/>
        </p:nvPicPr>
        <p:blipFill rotWithShape="1">
          <a:blip r:embed="rId3"/>
          <a:srcRect l="35084" r="34752"/>
          <a:stretch/>
        </p:blipFill>
        <p:spPr>
          <a:xfrm>
            <a:off x="20" y="10"/>
            <a:ext cx="3476673" cy="6010930"/>
          </a:xfrm>
          <a:prstGeom prst="rect">
            <a:avLst/>
          </a:prstGeom>
          <a:effectLst/>
        </p:spPr>
      </p:pic>
      <p:sp>
        <p:nvSpPr>
          <p:cNvPr id="3" name="Content Placeholder 2">
            <a:extLst>
              <a:ext uri="{FF2B5EF4-FFF2-40B4-BE49-F238E27FC236}">
                <a16:creationId xmlns:a16="http://schemas.microsoft.com/office/drawing/2014/main" id="{2D5F0A96-0B0A-C6AC-4B85-ABFAF086E857}"/>
              </a:ext>
            </a:extLst>
          </p:cNvPr>
          <p:cNvSpPr>
            <a:spLocks noGrp="1"/>
          </p:cNvSpPr>
          <p:nvPr>
            <p:ph idx="1"/>
          </p:nvPr>
        </p:nvSpPr>
        <p:spPr>
          <a:xfrm>
            <a:off x="3724073" y="1885509"/>
            <a:ext cx="4939867" cy="3785419"/>
          </a:xfrm>
        </p:spPr>
        <p:txBody>
          <a:bodyPr>
            <a:normAutofit/>
          </a:bodyPr>
          <a:lstStyle/>
          <a:p>
            <a:pPr>
              <a:lnSpc>
                <a:spcPct val="150000"/>
              </a:lnSpc>
            </a:pPr>
            <a:r>
              <a:rPr lang="en-GB" sz="2100" dirty="0"/>
              <a:t>Effects of the Covid-19 pandemic</a:t>
            </a:r>
          </a:p>
          <a:p>
            <a:pPr>
              <a:lnSpc>
                <a:spcPct val="150000"/>
              </a:lnSpc>
            </a:pPr>
            <a:r>
              <a:rPr lang="en-GB" sz="2100" b="0" i="0" dirty="0">
                <a:effectLst/>
              </a:rPr>
              <a:t>Here are three essential skills employers are looking for in a post-COVID-19 world: </a:t>
            </a:r>
          </a:p>
          <a:p>
            <a:pPr algn="ctr">
              <a:lnSpc>
                <a:spcPct val="150000"/>
              </a:lnSpc>
            </a:pPr>
            <a:r>
              <a:rPr lang="en-GB" sz="2100" b="0" i="0" dirty="0">
                <a:effectLst/>
              </a:rPr>
              <a:t>Adaptability</a:t>
            </a:r>
          </a:p>
          <a:p>
            <a:pPr algn="ctr">
              <a:lnSpc>
                <a:spcPct val="150000"/>
              </a:lnSpc>
            </a:pPr>
            <a:r>
              <a:rPr lang="en-GB" sz="2100" dirty="0"/>
              <a:t>Digital skills</a:t>
            </a:r>
          </a:p>
          <a:p>
            <a:pPr algn="ctr">
              <a:lnSpc>
                <a:spcPct val="150000"/>
              </a:lnSpc>
            </a:pPr>
            <a:r>
              <a:rPr lang="en-GB" sz="2100" dirty="0"/>
              <a:t>Emotional intelligence</a:t>
            </a:r>
          </a:p>
        </p:txBody>
      </p:sp>
      <p:sp>
        <p:nvSpPr>
          <p:cNvPr id="9" name="Rectangle 8">
            <a:extLst>
              <a:ext uri="{FF2B5EF4-FFF2-40B4-BE49-F238E27FC236}">
                <a16:creationId xmlns:a16="http://schemas.microsoft.com/office/drawing/2014/main" id="{7269EBCC-2006-4BB1-87B8-1E132C787ED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476693" y="0"/>
            <a:ext cx="94593"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165821339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1FD2DF8-C42A-7CAF-48D1-A456DCCA679E}"/>
              </a:ext>
            </a:extLst>
          </p:cNvPr>
          <p:cNvSpPr>
            <a:spLocks noGrp="1"/>
          </p:cNvSpPr>
          <p:nvPr>
            <p:ph type="title"/>
          </p:nvPr>
        </p:nvSpPr>
        <p:spPr/>
        <p:txBody>
          <a:bodyPr/>
          <a:lstStyle/>
          <a:p>
            <a:pPr algn="ctr"/>
            <a:r>
              <a:rPr lang="en-GB" sz="4000" b="1" dirty="0"/>
              <a:t>Adaptability</a:t>
            </a:r>
          </a:p>
        </p:txBody>
      </p:sp>
      <p:sp>
        <p:nvSpPr>
          <p:cNvPr id="3" name="Content Placeholder 2">
            <a:extLst>
              <a:ext uri="{FF2B5EF4-FFF2-40B4-BE49-F238E27FC236}">
                <a16:creationId xmlns:a16="http://schemas.microsoft.com/office/drawing/2014/main" id="{C403EEA0-DE84-DBCD-38B3-D8D46D6D2C27}"/>
              </a:ext>
            </a:extLst>
          </p:cNvPr>
          <p:cNvSpPr>
            <a:spLocks noGrp="1"/>
          </p:cNvSpPr>
          <p:nvPr>
            <p:ph idx="1"/>
          </p:nvPr>
        </p:nvSpPr>
        <p:spPr>
          <a:xfrm>
            <a:off x="628650" y="1011514"/>
            <a:ext cx="7886700" cy="4976331"/>
          </a:xfrm>
        </p:spPr>
        <p:txBody>
          <a:bodyPr/>
          <a:lstStyle/>
          <a:p>
            <a:pPr algn="just">
              <a:lnSpc>
                <a:spcPct val="100000"/>
              </a:lnSpc>
            </a:pPr>
            <a:r>
              <a:rPr lang="en-GB" sz="2000" b="0" i="0" dirty="0">
                <a:effectLst/>
              </a:rPr>
              <a:t>Change, flexibility, and adaptability are all common themes of working during a pandemic. </a:t>
            </a:r>
          </a:p>
          <a:p>
            <a:pPr algn="just">
              <a:lnSpc>
                <a:spcPct val="100000"/>
              </a:lnSpc>
            </a:pPr>
            <a:r>
              <a:rPr lang="en-GB" sz="2000" b="0" i="0" dirty="0">
                <a:effectLst/>
              </a:rPr>
              <a:t>With many companies adapting to the ‘new normal’ work from home setup, a </a:t>
            </a:r>
            <a:r>
              <a:rPr lang="en-GB" sz="2000" b="1" i="0" dirty="0">
                <a:effectLst/>
              </a:rPr>
              <a:t>flexible and open mindset </a:t>
            </a:r>
            <a:r>
              <a:rPr lang="en-GB" sz="2000" b="0" i="0" dirty="0">
                <a:effectLst/>
              </a:rPr>
              <a:t>has helped keep businesses afloat. </a:t>
            </a:r>
          </a:p>
          <a:p>
            <a:pPr algn="just">
              <a:lnSpc>
                <a:spcPct val="100000"/>
              </a:lnSpc>
            </a:pPr>
            <a:r>
              <a:rPr lang="en-GB" sz="2000" b="0" i="0" dirty="0">
                <a:effectLst/>
              </a:rPr>
              <a:t>As a result, employees have had to adjust their work </a:t>
            </a:r>
            <a:r>
              <a:rPr lang="en-GB" sz="2000" b="1" i="0" dirty="0">
                <a:effectLst/>
              </a:rPr>
              <a:t>style, responsibilities, and day-to-day </a:t>
            </a:r>
            <a:r>
              <a:rPr lang="en-GB" sz="2000" b="0" i="0" dirty="0">
                <a:effectLst/>
              </a:rPr>
              <a:t>in a way that complements digital comms and fits around changing business needs. And the importance of these skills are only going to accelerate, as the new ways of working are likely to continue even after the pandemic passes. </a:t>
            </a:r>
          </a:p>
          <a:p>
            <a:pPr algn="just">
              <a:lnSpc>
                <a:spcPct val="100000"/>
              </a:lnSpc>
            </a:pPr>
            <a:r>
              <a:rPr lang="en-GB" sz="2000" b="0" i="0" dirty="0">
                <a:effectLst/>
              </a:rPr>
              <a:t>Post COVID-19, employers will be looking for staff that can </a:t>
            </a:r>
            <a:r>
              <a:rPr lang="en-GB" sz="2000" b="1" i="0" dirty="0">
                <a:effectLst/>
              </a:rPr>
              <a:t>adapt in line with an ever-evolving workplace</a:t>
            </a:r>
            <a:r>
              <a:rPr lang="en-GB" sz="2000" b="0" i="0" dirty="0">
                <a:effectLst/>
              </a:rPr>
              <a:t>. </a:t>
            </a:r>
          </a:p>
          <a:p>
            <a:pPr algn="just">
              <a:lnSpc>
                <a:spcPct val="100000"/>
              </a:lnSpc>
            </a:pPr>
            <a:r>
              <a:rPr lang="en-GB" sz="2000" b="0" i="0" dirty="0">
                <a:effectLst/>
              </a:rPr>
              <a:t>This means honing the ability to adjust to new and unexpected deadlines, and continuously </a:t>
            </a:r>
            <a:r>
              <a:rPr lang="en-GB" sz="2000" b="1" i="0" dirty="0">
                <a:effectLst/>
              </a:rPr>
              <a:t>grow </a:t>
            </a:r>
            <a:r>
              <a:rPr lang="en-GB" sz="2000" b="0" i="0" dirty="0">
                <a:effectLst/>
              </a:rPr>
              <a:t>your </a:t>
            </a:r>
            <a:r>
              <a:rPr lang="en-GB" sz="2000" b="1" i="0" dirty="0">
                <a:effectLst/>
              </a:rPr>
              <a:t>skills to meet demand </a:t>
            </a:r>
            <a:r>
              <a:rPr lang="en-GB" sz="2000" b="0" i="0" dirty="0">
                <a:effectLst/>
              </a:rPr>
              <a:t>– whatever that may be.</a:t>
            </a:r>
          </a:p>
        </p:txBody>
      </p:sp>
    </p:spTree>
    <p:extLst>
      <p:ext uri="{BB962C8B-B14F-4D97-AF65-F5344CB8AC3E}">
        <p14:creationId xmlns:p14="http://schemas.microsoft.com/office/powerpoint/2010/main" val="411133583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4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9" name="Freeform: Shape 18">
            <a:extLst>
              <a:ext uri="{FF2B5EF4-FFF2-40B4-BE49-F238E27FC236}">
                <a16:creationId xmlns:a16="http://schemas.microsoft.com/office/drawing/2014/main" id="{42285737-90EE-47DC-AC80-8AE156B1196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0" y="-1"/>
            <a:ext cx="3302781" cy="6858001"/>
          </a:xfrm>
          <a:custGeom>
            <a:avLst/>
            <a:gdLst>
              <a:gd name="connsiteX0" fmla="*/ 3223890 w 4403709"/>
              <a:gd name="connsiteY0" fmla="*/ 6858001 h 6858001"/>
              <a:gd name="connsiteX1" fmla="*/ 4101908 w 4403709"/>
              <a:gd name="connsiteY1" fmla="*/ 6858001 h 6858001"/>
              <a:gd name="connsiteX2" fmla="*/ 3254950 w 4403709"/>
              <a:gd name="connsiteY2" fmla="*/ 1599356 h 6858001"/>
              <a:gd name="connsiteX3" fmla="*/ 3254950 w 4403709"/>
              <a:gd name="connsiteY3" fmla="*/ 1594062 h 6858001"/>
              <a:gd name="connsiteX4" fmla="*/ 4403709 w 4403709"/>
              <a:gd name="connsiteY4" fmla="*/ 0 h 6858001"/>
              <a:gd name="connsiteX5" fmla="*/ 3254950 w 4403709"/>
              <a:gd name="connsiteY5" fmla="*/ 0 h 6858001"/>
              <a:gd name="connsiteX6" fmla="*/ 2903520 w 4403709"/>
              <a:gd name="connsiteY6" fmla="*/ 0 h 6858001"/>
              <a:gd name="connsiteX7" fmla="*/ 0 w 4403709"/>
              <a:gd name="connsiteY7" fmla="*/ 0 h 6858001"/>
              <a:gd name="connsiteX8" fmla="*/ 0 w 4403709"/>
              <a:gd name="connsiteY8" fmla="*/ 6858000 h 6858001"/>
              <a:gd name="connsiteX9" fmla="*/ 3223890 w 4403709"/>
              <a:gd name="connsiteY9" fmla="*/ 6858000 h 68580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4403709" h="6858001">
                <a:moveTo>
                  <a:pt x="3223890" y="6858001"/>
                </a:moveTo>
                <a:lnTo>
                  <a:pt x="4101908" y="6858001"/>
                </a:lnTo>
                <a:lnTo>
                  <a:pt x="3254950" y="1599356"/>
                </a:lnTo>
                <a:lnTo>
                  <a:pt x="3254950" y="1594062"/>
                </a:lnTo>
                <a:lnTo>
                  <a:pt x="4403709" y="0"/>
                </a:lnTo>
                <a:lnTo>
                  <a:pt x="3254950" y="0"/>
                </a:lnTo>
                <a:lnTo>
                  <a:pt x="2903520" y="0"/>
                </a:lnTo>
                <a:lnTo>
                  <a:pt x="0" y="0"/>
                </a:lnTo>
                <a:lnTo>
                  <a:pt x="0" y="6858000"/>
                </a:lnTo>
                <a:lnTo>
                  <a:pt x="3223890" y="6858000"/>
                </a:lnTo>
                <a:close/>
              </a:path>
            </a:pathLst>
          </a:custGeom>
          <a:ln>
            <a:noFill/>
          </a:ln>
        </p:spPr>
        <p:style>
          <a:lnRef idx="2">
            <a:schemeClr val="accent1">
              <a:shade val="50000"/>
            </a:schemeClr>
          </a:lnRef>
          <a:fillRef idx="1002">
            <a:schemeClr val="dk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grpSp>
        <p:nvGrpSpPr>
          <p:cNvPr id="21" name="Group 20">
            <a:extLst>
              <a:ext uri="{FF2B5EF4-FFF2-40B4-BE49-F238E27FC236}">
                <a16:creationId xmlns:a16="http://schemas.microsoft.com/office/drawing/2014/main" id="{B57BDC17-F1B3-455F-BBF1-680AA1F25C06}"/>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486469" y="0"/>
            <a:ext cx="1827609" cy="6858001"/>
            <a:chOff x="1320800" y="0"/>
            <a:chExt cx="2436813" cy="6858001"/>
          </a:xfrm>
        </p:grpSpPr>
        <p:sp>
          <p:nvSpPr>
            <p:cNvPr id="22" name="Freeform 6">
              <a:extLst>
                <a:ext uri="{FF2B5EF4-FFF2-40B4-BE49-F238E27FC236}">
                  <a16:creationId xmlns:a16="http://schemas.microsoft.com/office/drawing/2014/main" id="{64E2FA9A-FEF7-4501-B0EB-5E45EDD2177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27188" y="0"/>
              <a:ext cx="1122363" cy="5329238"/>
            </a:xfrm>
            <a:custGeom>
              <a:avLst/>
              <a:gdLst/>
              <a:ahLst/>
              <a:cxnLst/>
              <a:rect l="0" t="0" r="r" b="b"/>
              <a:pathLst>
                <a:path w="707" h="3357">
                  <a:moveTo>
                    <a:pt x="0" y="3330"/>
                  </a:moveTo>
                  <a:lnTo>
                    <a:pt x="156" y="3357"/>
                  </a:lnTo>
                  <a:lnTo>
                    <a:pt x="707" y="0"/>
                  </a:lnTo>
                  <a:lnTo>
                    <a:pt x="547" y="0"/>
                  </a:lnTo>
                  <a:lnTo>
                    <a:pt x="0" y="3330"/>
                  </a:lnTo>
                  <a:close/>
                </a:path>
              </a:pathLst>
            </a:custGeom>
            <a:solidFill>
              <a:schemeClr val="accent1"/>
            </a:solidFill>
            <a:ln>
              <a:noFill/>
            </a:ln>
          </p:spPr>
        </p:sp>
        <p:sp>
          <p:nvSpPr>
            <p:cNvPr id="23" name="Freeform 7">
              <a:extLst>
                <a:ext uri="{FF2B5EF4-FFF2-40B4-BE49-F238E27FC236}">
                  <a16:creationId xmlns:a16="http://schemas.microsoft.com/office/drawing/2014/main" id="{BC38192B-B4CB-47D4-A3B1-10010247F15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20800" y="0"/>
              <a:ext cx="1117600" cy="5276850"/>
            </a:xfrm>
            <a:custGeom>
              <a:avLst/>
              <a:gdLst/>
              <a:ahLst/>
              <a:cxnLst/>
              <a:rect l="0" t="0" r="r" b="b"/>
              <a:pathLst>
                <a:path w="704" h="3324">
                  <a:moveTo>
                    <a:pt x="704" y="0"/>
                  </a:moveTo>
                  <a:lnTo>
                    <a:pt x="545" y="0"/>
                  </a:lnTo>
                  <a:lnTo>
                    <a:pt x="0" y="3300"/>
                  </a:lnTo>
                  <a:lnTo>
                    <a:pt x="157" y="3324"/>
                  </a:lnTo>
                  <a:lnTo>
                    <a:pt x="704" y="0"/>
                  </a:lnTo>
                  <a:close/>
                </a:path>
              </a:pathLst>
            </a:custGeom>
            <a:solidFill>
              <a:srgbClr val="595959"/>
            </a:solidFill>
            <a:ln>
              <a:noFill/>
            </a:ln>
          </p:spPr>
        </p:sp>
        <p:sp>
          <p:nvSpPr>
            <p:cNvPr id="24" name="Freeform 8">
              <a:extLst>
                <a:ext uri="{FF2B5EF4-FFF2-40B4-BE49-F238E27FC236}">
                  <a16:creationId xmlns:a16="http://schemas.microsoft.com/office/drawing/2014/main" id="{96330E33-E171-4B0F-82B5-AF7230399B5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20800" y="5238750"/>
              <a:ext cx="1228725" cy="1619250"/>
            </a:xfrm>
            <a:custGeom>
              <a:avLst/>
              <a:gdLst/>
              <a:ahLst/>
              <a:cxnLst/>
              <a:rect l="0" t="0" r="r" b="b"/>
              <a:pathLst>
                <a:path w="774" h="1020">
                  <a:moveTo>
                    <a:pt x="0" y="0"/>
                  </a:moveTo>
                  <a:lnTo>
                    <a:pt x="740" y="1020"/>
                  </a:lnTo>
                  <a:lnTo>
                    <a:pt x="774" y="1020"/>
                  </a:lnTo>
                  <a:lnTo>
                    <a:pt x="0" y="0"/>
                  </a:lnTo>
                  <a:close/>
                </a:path>
              </a:pathLst>
            </a:custGeom>
            <a:solidFill>
              <a:srgbClr val="262626"/>
            </a:solidFill>
            <a:ln>
              <a:noFill/>
            </a:ln>
          </p:spPr>
        </p:sp>
        <p:sp>
          <p:nvSpPr>
            <p:cNvPr id="25" name="Freeform 9">
              <a:extLst>
                <a:ext uri="{FF2B5EF4-FFF2-40B4-BE49-F238E27FC236}">
                  <a16:creationId xmlns:a16="http://schemas.microsoft.com/office/drawing/2014/main" id="{332B1723-69BF-42D7-B757-0FA059E1525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27188" y="5291138"/>
              <a:ext cx="1495425" cy="1566863"/>
            </a:xfrm>
            <a:custGeom>
              <a:avLst/>
              <a:gdLst/>
              <a:ahLst/>
              <a:cxnLst/>
              <a:rect l="0" t="0" r="r" b="b"/>
              <a:pathLst>
                <a:path w="942" h="987">
                  <a:moveTo>
                    <a:pt x="0" y="0"/>
                  </a:moveTo>
                  <a:lnTo>
                    <a:pt x="909" y="987"/>
                  </a:lnTo>
                  <a:lnTo>
                    <a:pt x="942" y="987"/>
                  </a:lnTo>
                  <a:lnTo>
                    <a:pt x="0" y="0"/>
                  </a:lnTo>
                  <a:close/>
                </a:path>
              </a:pathLst>
            </a:custGeom>
            <a:solidFill>
              <a:schemeClr val="accent1">
                <a:lumMod val="50000"/>
              </a:schemeClr>
            </a:solidFill>
            <a:ln>
              <a:noFill/>
            </a:ln>
          </p:spPr>
        </p:sp>
        <p:sp>
          <p:nvSpPr>
            <p:cNvPr id="26" name="Freeform 10">
              <a:extLst>
                <a:ext uri="{FF2B5EF4-FFF2-40B4-BE49-F238E27FC236}">
                  <a16:creationId xmlns:a16="http://schemas.microsoft.com/office/drawing/2014/main" id="{F115D62D-1E96-48D1-A78D-D370A0BFB9B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27188" y="5286375"/>
              <a:ext cx="2130425" cy="1571625"/>
            </a:xfrm>
            <a:custGeom>
              <a:avLst/>
              <a:gdLst/>
              <a:ahLst/>
              <a:cxnLst/>
              <a:rect l="0" t="0" r="r" b="b"/>
              <a:pathLst>
                <a:path w="1342" h="990">
                  <a:moveTo>
                    <a:pt x="0" y="3"/>
                  </a:moveTo>
                  <a:lnTo>
                    <a:pt x="942" y="990"/>
                  </a:lnTo>
                  <a:lnTo>
                    <a:pt x="1342" y="990"/>
                  </a:lnTo>
                  <a:lnTo>
                    <a:pt x="156" y="27"/>
                  </a:lnTo>
                  <a:lnTo>
                    <a:pt x="0" y="0"/>
                  </a:lnTo>
                  <a:lnTo>
                    <a:pt x="0" y="3"/>
                  </a:lnTo>
                  <a:close/>
                </a:path>
              </a:pathLst>
            </a:custGeom>
            <a:solidFill>
              <a:schemeClr val="accent1">
                <a:lumMod val="75000"/>
              </a:schemeClr>
            </a:solidFill>
            <a:ln>
              <a:noFill/>
            </a:ln>
          </p:spPr>
        </p:sp>
        <p:sp>
          <p:nvSpPr>
            <p:cNvPr id="27" name="Freeform 11">
              <a:extLst>
                <a:ext uri="{FF2B5EF4-FFF2-40B4-BE49-F238E27FC236}">
                  <a16:creationId xmlns:a16="http://schemas.microsoft.com/office/drawing/2014/main" id="{91C2876A-169D-4822-A766-C00578C88B4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20800" y="5238750"/>
              <a:ext cx="1695450" cy="1619250"/>
            </a:xfrm>
            <a:custGeom>
              <a:avLst/>
              <a:gdLst/>
              <a:ahLst/>
              <a:cxnLst/>
              <a:rect l="0" t="0" r="r" b="b"/>
              <a:pathLst>
                <a:path w="1068" h="1020">
                  <a:moveTo>
                    <a:pt x="1068" y="1020"/>
                  </a:moveTo>
                  <a:lnTo>
                    <a:pt x="184" y="60"/>
                  </a:lnTo>
                  <a:lnTo>
                    <a:pt x="154" y="27"/>
                  </a:lnTo>
                  <a:lnTo>
                    <a:pt x="157" y="27"/>
                  </a:lnTo>
                  <a:lnTo>
                    <a:pt x="157" y="24"/>
                  </a:lnTo>
                  <a:lnTo>
                    <a:pt x="154" y="24"/>
                  </a:lnTo>
                  <a:lnTo>
                    <a:pt x="0" y="0"/>
                  </a:lnTo>
                  <a:lnTo>
                    <a:pt x="0" y="0"/>
                  </a:lnTo>
                  <a:lnTo>
                    <a:pt x="774" y="1020"/>
                  </a:lnTo>
                  <a:lnTo>
                    <a:pt x="1068" y="1020"/>
                  </a:lnTo>
                  <a:close/>
                </a:path>
              </a:pathLst>
            </a:custGeom>
            <a:solidFill>
              <a:srgbClr val="404040"/>
            </a:solidFill>
            <a:ln>
              <a:noFill/>
            </a:ln>
          </p:spPr>
        </p:sp>
      </p:grpSp>
      <p:sp>
        <p:nvSpPr>
          <p:cNvPr id="2" name="Title 1">
            <a:extLst>
              <a:ext uri="{FF2B5EF4-FFF2-40B4-BE49-F238E27FC236}">
                <a16:creationId xmlns:a16="http://schemas.microsoft.com/office/drawing/2014/main" id="{62E8437E-50AF-F8B3-4CFE-95D905D95BCD}"/>
              </a:ext>
            </a:extLst>
          </p:cNvPr>
          <p:cNvSpPr>
            <a:spLocks noGrp="1"/>
          </p:cNvSpPr>
          <p:nvPr>
            <p:ph type="title"/>
          </p:nvPr>
        </p:nvSpPr>
        <p:spPr>
          <a:xfrm>
            <a:off x="401265" y="685800"/>
            <a:ext cx="2085203" cy="5105400"/>
          </a:xfrm>
        </p:spPr>
        <p:txBody>
          <a:bodyPr>
            <a:normAutofit/>
          </a:bodyPr>
          <a:lstStyle/>
          <a:p>
            <a:pPr algn="ctr"/>
            <a:r>
              <a:rPr lang="en-GB" b="1" dirty="0">
                <a:solidFill>
                  <a:srgbClr val="FFFFFF"/>
                </a:solidFill>
              </a:rPr>
              <a:t>Digital Skills</a:t>
            </a:r>
          </a:p>
        </p:txBody>
      </p:sp>
      <p:graphicFrame>
        <p:nvGraphicFramePr>
          <p:cNvPr id="14" name="Content Placeholder 2">
            <a:extLst>
              <a:ext uri="{FF2B5EF4-FFF2-40B4-BE49-F238E27FC236}">
                <a16:creationId xmlns:a16="http://schemas.microsoft.com/office/drawing/2014/main" id="{F4A7B44C-7123-0C01-1214-AC95C2EE354D}"/>
              </a:ext>
            </a:extLst>
          </p:cNvPr>
          <p:cNvGraphicFramePr>
            <a:graphicFrameLocks noGrp="1"/>
          </p:cNvGraphicFramePr>
          <p:nvPr>
            <p:ph idx="1"/>
            <p:extLst>
              <p:ext uri="{D42A27DB-BD31-4B8C-83A1-F6EECF244321}">
                <p14:modId xmlns:p14="http://schemas.microsoft.com/office/powerpoint/2010/main" val="2502092367"/>
              </p:ext>
            </p:extLst>
          </p:nvPr>
        </p:nvGraphicFramePr>
        <p:xfrm>
          <a:off x="3757612" y="685800"/>
          <a:ext cx="4869656" cy="510540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12973316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49C4024-5DC4-DAC3-69A9-026B9042E0CE}"/>
              </a:ext>
            </a:extLst>
          </p:cNvPr>
          <p:cNvSpPr>
            <a:spLocks noGrp="1"/>
          </p:cNvSpPr>
          <p:nvPr>
            <p:ph type="title"/>
          </p:nvPr>
        </p:nvSpPr>
        <p:spPr>
          <a:xfrm>
            <a:off x="628650" y="365125"/>
            <a:ext cx="7886700" cy="733425"/>
          </a:xfrm>
        </p:spPr>
        <p:txBody>
          <a:bodyPr/>
          <a:lstStyle/>
          <a:p>
            <a:pPr algn="ctr"/>
            <a:r>
              <a:rPr lang="en-GB" sz="3600" b="1" dirty="0"/>
              <a:t>Emotional Intelligence</a:t>
            </a:r>
          </a:p>
        </p:txBody>
      </p:sp>
      <p:sp>
        <p:nvSpPr>
          <p:cNvPr id="3" name="Content Placeholder 2">
            <a:extLst>
              <a:ext uri="{FF2B5EF4-FFF2-40B4-BE49-F238E27FC236}">
                <a16:creationId xmlns:a16="http://schemas.microsoft.com/office/drawing/2014/main" id="{0158DBEF-0A8E-9833-882B-5A1382F05650}"/>
              </a:ext>
            </a:extLst>
          </p:cNvPr>
          <p:cNvSpPr>
            <a:spLocks noGrp="1"/>
          </p:cNvSpPr>
          <p:nvPr>
            <p:ph idx="1"/>
          </p:nvPr>
        </p:nvSpPr>
        <p:spPr>
          <a:xfrm>
            <a:off x="628650" y="1304925"/>
            <a:ext cx="7886700" cy="4351338"/>
          </a:xfrm>
        </p:spPr>
        <p:txBody>
          <a:bodyPr/>
          <a:lstStyle/>
          <a:p>
            <a:pPr algn="just"/>
            <a:r>
              <a:rPr lang="en-GB" sz="2000" b="0" i="0" dirty="0">
                <a:effectLst/>
              </a:rPr>
              <a:t>Emotional intelligence (EI) is closely </a:t>
            </a:r>
            <a:r>
              <a:rPr lang="en-GB" sz="2000" b="1" i="0" dirty="0">
                <a:effectLst/>
              </a:rPr>
              <a:t>linked to communication,</a:t>
            </a:r>
            <a:r>
              <a:rPr lang="en-GB" sz="2000" b="0" i="0" dirty="0">
                <a:effectLst/>
              </a:rPr>
              <a:t> and is all about having an </a:t>
            </a:r>
            <a:r>
              <a:rPr lang="en-GB" sz="2000" b="1" i="0" dirty="0">
                <a:effectLst/>
              </a:rPr>
              <a:t>awareness of other peoples’ emotions</a:t>
            </a:r>
            <a:r>
              <a:rPr lang="en-GB" sz="2000" b="0" i="0" dirty="0">
                <a:effectLst/>
              </a:rPr>
              <a:t> – not to mention the ability to demonstrate empathy and understanding for how they’re feeling. </a:t>
            </a:r>
          </a:p>
          <a:p>
            <a:pPr algn="just"/>
            <a:r>
              <a:rPr lang="en-GB" sz="2000" b="0" i="0" dirty="0">
                <a:effectLst/>
              </a:rPr>
              <a:t>And in times of uncertainty, this is a skill that should never be overlooked. </a:t>
            </a:r>
          </a:p>
          <a:p>
            <a:pPr algn="just"/>
            <a:r>
              <a:rPr lang="en-GB" sz="2000" b="0" i="0" dirty="0">
                <a:effectLst/>
              </a:rPr>
              <a:t>Whether it is to </a:t>
            </a:r>
            <a:r>
              <a:rPr lang="en-GB" sz="2000" b="1" i="0" dirty="0">
                <a:effectLst/>
              </a:rPr>
              <a:t>reassure others </a:t>
            </a:r>
            <a:r>
              <a:rPr lang="en-GB" sz="2000" b="0" i="0" dirty="0">
                <a:effectLst/>
              </a:rPr>
              <a:t>during stressful times including the guests, </a:t>
            </a:r>
            <a:r>
              <a:rPr lang="en-GB" sz="2000" b="1" i="0" dirty="0">
                <a:effectLst/>
              </a:rPr>
              <a:t>adapt workloads</a:t>
            </a:r>
            <a:r>
              <a:rPr lang="en-GB" sz="2000" b="0" i="0" dirty="0">
                <a:effectLst/>
              </a:rPr>
              <a:t> in response to the struggles of those around you, or generally keep open communication, trust, and empathy with your team – emotional intelligence is guaranteed to help you get ahead in a post-COVID19 world. </a:t>
            </a:r>
          </a:p>
          <a:p>
            <a:r>
              <a:rPr lang="en-GB" sz="2000" dirty="0"/>
              <a:t>R</a:t>
            </a:r>
            <a:r>
              <a:rPr lang="en-GB" sz="2000" b="0" i="0" dirty="0">
                <a:effectLst/>
              </a:rPr>
              <a:t>eliance on digital communication expected to continue ability to demonstrate EI through less personal means (such as virtual meetings and emails) is crucial too. </a:t>
            </a:r>
          </a:p>
          <a:p>
            <a:endParaRPr lang="en-GB" dirty="0"/>
          </a:p>
        </p:txBody>
      </p:sp>
    </p:spTree>
    <p:extLst>
      <p:ext uri="{BB962C8B-B14F-4D97-AF65-F5344CB8AC3E}">
        <p14:creationId xmlns:p14="http://schemas.microsoft.com/office/powerpoint/2010/main" val="266079775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82421A0-34D4-0E9D-DAAC-72DF018A5DEB}"/>
              </a:ext>
            </a:extLst>
          </p:cNvPr>
          <p:cNvSpPr>
            <a:spLocks noGrp="1"/>
          </p:cNvSpPr>
          <p:nvPr>
            <p:ph type="title"/>
          </p:nvPr>
        </p:nvSpPr>
        <p:spPr/>
        <p:txBody>
          <a:bodyPr/>
          <a:lstStyle/>
          <a:p>
            <a:pPr algn="ctr"/>
            <a:r>
              <a:rPr lang="en-GB" sz="3200" b="1" dirty="0"/>
              <a:t>The Impact of New Technology on Skill Requirements</a:t>
            </a:r>
            <a:endParaRPr lang="en-GB" sz="3200" dirty="0"/>
          </a:p>
        </p:txBody>
      </p:sp>
      <p:sp>
        <p:nvSpPr>
          <p:cNvPr id="3" name="Content Placeholder 2">
            <a:extLst>
              <a:ext uri="{FF2B5EF4-FFF2-40B4-BE49-F238E27FC236}">
                <a16:creationId xmlns:a16="http://schemas.microsoft.com/office/drawing/2014/main" id="{8455523E-29E4-7923-4192-ACFBECF0EDEE}"/>
              </a:ext>
            </a:extLst>
          </p:cNvPr>
          <p:cNvSpPr>
            <a:spLocks noGrp="1"/>
          </p:cNvSpPr>
          <p:nvPr>
            <p:ph idx="1"/>
          </p:nvPr>
        </p:nvSpPr>
        <p:spPr/>
        <p:txBody>
          <a:bodyPr/>
          <a:lstStyle/>
          <a:p>
            <a:r>
              <a:rPr lang="en-GB" sz="2000" dirty="0"/>
              <a:t>In 2021, where most people can hardly go by a day or even an hour without using their mobile phone and checking up on Social Media.</a:t>
            </a:r>
          </a:p>
          <a:p>
            <a:r>
              <a:rPr lang="en-GB" sz="2000" dirty="0"/>
              <a:t>Skills linked to technology are becoming essential</a:t>
            </a:r>
          </a:p>
          <a:p>
            <a:endParaRPr lang="en-GB" sz="2000" dirty="0"/>
          </a:p>
          <a:p>
            <a:r>
              <a:rPr lang="en-GB" sz="2000" dirty="0"/>
              <a:t>What Hospitality Job do you think will require digital skills ?</a:t>
            </a:r>
          </a:p>
          <a:p>
            <a:pPr marL="0" indent="0" algn="ctr">
              <a:buNone/>
            </a:pPr>
            <a:r>
              <a:rPr lang="en-GB" sz="2000" dirty="0"/>
              <a:t>The answer is every single job!</a:t>
            </a:r>
          </a:p>
          <a:p>
            <a:pPr marL="0" indent="0" algn="ctr">
              <a:buNone/>
            </a:pPr>
            <a:r>
              <a:rPr lang="en-GB" sz="2000" dirty="0"/>
              <a:t>For example:</a:t>
            </a:r>
          </a:p>
          <a:p>
            <a:pPr marL="0" indent="0" algn="ctr">
              <a:buNone/>
            </a:pPr>
            <a:r>
              <a:rPr lang="en-GB" sz="2000" dirty="0"/>
              <a:t>A Housekeeper will be asked to use a mobile device and update the Status of the room when cleaned (Maid in Room/Room ready) or use it to report maintenance issues by uploading a picture of the issue on PMS.</a:t>
            </a:r>
          </a:p>
        </p:txBody>
      </p:sp>
    </p:spTree>
    <p:extLst>
      <p:ext uri="{BB962C8B-B14F-4D97-AF65-F5344CB8AC3E}">
        <p14:creationId xmlns:p14="http://schemas.microsoft.com/office/powerpoint/2010/main" val="16197342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4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5D1D381-8F96-D203-35DE-990AD82B3D77}"/>
              </a:ext>
            </a:extLst>
          </p:cNvPr>
          <p:cNvSpPr>
            <a:spLocks noGrp="1"/>
          </p:cNvSpPr>
          <p:nvPr>
            <p:ph type="title"/>
          </p:nvPr>
        </p:nvSpPr>
        <p:spPr>
          <a:xfrm>
            <a:off x="260350" y="3752849"/>
            <a:ext cx="2568575" cy="2452687"/>
          </a:xfrm>
        </p:spPr>
        <p:txBody>
          <a:bodyPr anchor="ctr">
            <a:normAutofit/>
          </a:bodyPr>
          <a:lstStyle/>
          <a:p>
            <a:pPr algn="ctr"/>
            <a:r>
              <a:rPr lang="en-GB" sz="2800" b="1" dirty="0"/>
              <a:t>Individual Values and Personality Traits</a:t>
            </a:r>
          </a:p>
        </p:txBody>
      </p:sp>
      <p:pic>
        <p:nvPicPr>
          <p:cNvPr id="17410" name="Picture 2">
            <a:extLst>
              <a:ext uri="{FF2B5EF4-FFF2-40B4-BE49-F238E27FC236}">
                <a16:creationId xmlns:a16="http://schemas.microsoft.com/office/drawing/2014/main" id="{DDEA4208-C5F2-9578-4D7A-71F75EFECC33}"/>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t="3874" b="35333"/>
          <a:stretch/>
        </p:blipFill>
        <p:spPr bwMode="auto">
          <a:xfrm>
            <a:off x="20" y="10"/>
            <a:ext cx="9143980" cy="3710603"/>
          </a:xfrm>
          <a:custGeom>
            <a:avLst/>
            <a:gdLst/>
            <a:ahLst/>
            <a:cxnLst/>
            <a:rect l="l" t="t" r="r" b="b"/>
            <a:pathLst>
              <a:path w="12192000" h="3692092">
                <a:moveTo>
                  <a:pt x="0" y="0"/>
                </a:moveTo>
                <a:lnTo>
                  <a:pt x="12192000" y="0"/>
                </a:lnTo>
                <a:lnTo>
                  <a:pt x="12192000" y="3504824"/>
                </a:lnTo>
                <a:lnTo>
                  <a:pt x="12024691" y="3517794"/>
                </a:lnTo>
                <a:cubicBezTo>
                  <a:pt x="8077523" y="3783195"/>
                  <a:pt x="4094678" y="3026959"/>
                  <a:pt x="160485" y="3663863"/>
                </a:cubicBezTo>
                <a:lnTo>
                  <a:pt x="0" y="3692092"/>
                </a:lnTo>
                <a:close/>
              </a:path>
            </a:pathLst>
          </a:custGeom>
          <a:noFill/>
          <a:extLst>
            <a:ext uri="{909E8E84-426E-40DD-AFC4-6F175D3DCCD1}">
              <a14:hiddenFill xmlns:a14="http://schemas.microsoft.com/office/drawing/2010/main">
                <a:solidFill>
                  <a:srgbClr val="FFFFFF"/>
                </a:solidFill>
              </a14:hiddenFill>
            </a:ext>
          </a:extLst>
        </p:spPr>
      </p:pic>
      <p:sp>
        <p:nvSpPr>
          <p:cNvPr id="3" name="Content Placeholder 2">
            <a:extLst>
              <a:ext uri="{FF2B5EF4-FFF2-40B4-BE49-F238E27FC236}">
                <a16:creationId xmlns:a16="http://schemas.microsoft.com/office/drawing/2014/main" id="{C6EF83A1-765E-2825-FD83-DC882E0CB76D}"/>
              </a:ext>
            </a:extLst>
          </p:cNvPr>
          <p:cNvSpPr>
            <a:spLocks noGrp="1"/>
          </p:cNvSpPr>
          <p:nvPr>
            <p:ph idx="1"/>
          </p:nvPr>
        </p:nvSpPr>
        <p:spPr>
          <a:xfrm>
            <a:off x="3167986" y="3752850"/>
            <a:ext cx="5614060" cy="2452687"/>
          </a:xfrm>
        </p:spPr>
        <p:txBody>
          <a:bodyPr anchor="ctr">
            <a:normAutofit/>
          </a:bodyPr>
          <a:lstStyle/>
          <a:p>
            <a:pPr marL="0" indent="0" algn="ctr">
              <a:buNone/>
            </a:pPr>
            <a:r>
              <a:rPr lang="en-GB" sz="2000" b="1" dirty="0"/>
              <a:t>Group Discussion:</a:t>
            </a:r>
          </a:p>
          <a:p>
            <a:pPr algn="ctr"/>
            <a:r>
              <a:rPr lang="en-GB" sz="2000" dirty="0"/>
              <a:t>What values and personality traits should a great hospitality employee have and why?</a:t>
            </a:r>
          </a:p>
          <a:p>
            <a:pPr algn="ctr"/>
            <a:endParaRPr lang="en-GB" sz="2000" dirty="0"/>
          </a:p>
          <a:p>
            <a:pPr marL="0" indent="0" algn="ctr">
              <a:buNone/>
            </a:pPr>
            <a:r>
              <a:rPr lang="en-US" sz="2000" b="0" cap="none" spc="0" dirty="0">
                <a:ln w="0"/>
                <a:effectLst>
                  <a:outerShdw blurRad="38100" dist="38100" dir="2700000" algn="tl">
                    <a:srgbClr val="000000">
                      <a:alpha val="43137"/>
                    </a:srgbClr>
                  </a:outerShdw>
                </a:effectLst>
              </a:rPr>
              <a:t>Type your answers in the chat box or raise your yellow hand.</a:t>
            </a:r>
          </a:p>
          <a:p>
            <a:endParaRPr lang="en-GB" sz="1600" dirty="0"/>
          </a:p>
        </p:txBody>
      </p:sp>
    </p:spTree>
    <p:extLst>
      <p:ext uri="{BB962C8B-B14F-4D97-AF65-F5344CB8AC3E}">
        <p14:creationId xmlns:p14="http://schemas.microsoft.com/office/powerpoint/2010/main" val="281036510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a:extLst>
              <a:ext uri="{FF2B5EF4-FFF2-40B4-BE49-F238E27FC236}">
                <a16:creationId xmlns:a16="http://schemas.microsoft.com/office/drawing/2014/main" id="{1AC6C1AF-163D-D6CB-E3D6-9855FA69FEA9}"/>
              </a:ext>
            </a:extLst>
          </p:cNvPr>
          <p:cNvPicPr>
            <a:picLocks noChangeAspect="1"/>
          </p:cNvPicPr>
          <p:nvPr/>
        </p:nvPicPr>
        <p:blipFill rotWithShape="1">
          <a:blip r:embed="rId2"/>
          <a:srcRect b="8476"/>
          <a:stretch/>
        </p:blipFill>
        <p:spPr>
          <a:xfrm>
            <a:off x="0" y="0"/>
            <a:ext cx="9144000" cy="5994401"/>
          </a:xfrm>
          <a:prstGeom prst="rect">
            <a:avLst/>
          </a:prstGeom>
        </p:spPr>
      </p:pic>
    </p:spTree>
    <p:extLst>
      <p:ext uri="{BB962C8B-B14F-4D97-AF65-F5344CB8AC3E}">
        <p14:creationId xmlns:p14="http://schemas.microsoft.com/office/powerpoint/2010/main" val="412287253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0F26C51-DD68-D90E-72FC-B02BEF95F5C2}"/>
              </a:ext>
            </a:extLst>
          </p:cNvPr>
          <p:cNvSpPr>
            <a:spLocks noGrp="1"/>
          </p:cNvSpPr>
          <p:nvPr>
            <p:ph type="title"/>
          </p:nvPr>
        </p:nvSpPr>
        <p:spPr/>
        <p:txBody>
          <a:bodyPr/>
          <a:lstStyle/>
          <a:p>
            <a:pPr algn="ctr"/>
            <a:r>
              <a:rPr lang="en-GB" sz="4000" b="1" dirty="0"/>
              <a:t>First Impressions</a:t>
            </a:r>
          </a:p>
        </p:txBody>
      </p:sp>
      <p:sp>
        <p:nvSpPr>
          <p:cNvPr id="3" name="Content Placeholder 2">
            <a:extLst>
              <a:ext uri="{FF2B5EF4-FFF2-40B4-BE49-F238E27FC236}">
                <a16:creationId xmlns:a16="http://schemas.microsoft.com/office/drawing/2014/main" id="{63513D99-7544-54FA-D9F5-ACA4DD4F1E31}"/>
              </a:ext>
            </a:extLst>
          </p:cNvPr>
          <p:cNvSpPr>
            <a:spLocks noGrp="1"/>
          </p:cNvSpPr>
          <p:nvPr>
            <p:ph idx="1"/>
          </p:nvPr>
        </p:nvSpPr>
        <p:spPr>
          <a:xfrm>
            <a:off x="628650" y="1418578"/>
            <a:ext cx="7886700" cy="4351338"/>
          </a:xfrm>
        </p:spPr>
        <p:txBody>
          <a:bodyPr/>
          <a:lstStyle/>
          <a:p>
            <a:pPr marL="0" indent="0" algn="ctr">
              <a:buNone/>
            </a:pPr>
            <a:r>
              <a:rPr lang="en-GB" sz="2600" b="1" dirty="0"/>
              <a:t>“You will never get a second chance to make a first impression.”</a:t>
            </a:r>
          </a:p>
          <a:p>
            <a:pPr marL="0" indent="0" algn="ctr">
              <a:buNone/>
            </a:pPr>
            <a:endParaRPr lang="en-GB" sz="2600" b="1" dirty="0"/>
          </a:p>
          <a:p>
            <a:pPr marL="0" indent="0" algn="ctr">
              <a:buNone/>
            </a:pPr>
            <a:r>
              <a:rPr lang="en-GB" sz="2600" b="1" dirty="0"/>
              <a:t>Group Discussion:</a:t>
            </a:r>
          </a:p>
          <a:p>
            <a:pPr algn="ctr"/>
            <a:r>
              <a:rPr lang="en-GB" sz="2600" dirty="0"/>
              <a:t>Do you agree or disagree with this statement?</a:t>
            </a:r>
          </a:p>
          <a:p>
            <a:pPr algn="ctr"/>
            <a:r>
              <a:rPr lang="en-GB" sz="2600" dirty="0"/>
              <a:t>How</a:t>
            </a:r>
            <a:r>
              <a:rPr lang="en-GB" altLang="en-US" sz="2600" dirty="0">
                <a:solidFill>
                  <a:srgbClr val="111111"/>
                </a:solidFill>
              </a:rPr>
              <a:t> long do you think does it take to make a first impression?</a:t>
            </a:r>
          </a:p>
          <a:p>
            <a:pPr marL="0" indent="0" algn="ctr">
              <a:buNone/>
            </a:pPr>
            <a:endParaRPr lang="en-GB" sz="2600" b="0" cap="none" spc="0" dirty="0">
              <a:ln w="0"/>
              <a:effectLst>
                <a:outerShdw blurRad="38100" dist="38100" dir="2700000" algn="tl">
                  <a:srgbClr val="000000">
                    <a:alpha val="43137"/>
                  </a:srgbClr>
                </a:outerShdw>
              </a:effectLst>
            </a:endParaRPr>
          </a:p>
          <a:p>
            <a:pPr marL="0" indent="0" algn="ctr">
              <a:buNone/>
            </a:pPr>
            <a:r>
              <a:rPr lang="en-US" sz="2600" b="0" cap="none" spc="0" dirty="0">
                <a:ln w="0"/>
                <a:effectLst>
                  <a:outerShdw blurRad="38100" dist="38100" dir="2700000" algn="tl">
                    <a:srgbClr val="000000">
                      <a:alpha val="43137"/>
                    </a:srgbClr>
                  </a:outerShdw>
                </a:effectLst>
              </a:rPr>
              <a:t>Type your answers in the chat box or raise your yellow hand.</a:t>
            </a:r>
          </a:p>
          <a:p>
            <a:pPr marL="0" indent="0">
              <a:buNone/>
            </a:pPr>
            <a:endParaRPr lang="en-GB" dirty="0"/>
          </a:p>
        </p:txBody>
      </p:sp>
    </p:spTree>
    <p:extLst>
      <p:ext uri="{BB962C8B-B14F-4D97-AF65-F5344CB8AC3E}">
        <p14:creationId xmlns:p14="http://schemas.microsoft.com/office/powerpoint/2010/main" val="310516785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9AF5533-271E-9483-4AF1-BD680975B5FC}"/>
              </a:ext>
            </a:extLst>
          </p:cNvPr>
          <p:cNvSpPr>
            <a:spLocks noGrp="1"/>
          </p:cNvSpPr>
          <p:nvPr>
            <p:ph type="title"/>
          </p:nvPr>
        </p:nvSpPr>
        <p:spPr/>
        <p:txBody>
          <a:bodyPr/>
          <a:lstStyle/>
          <a:p>
            <a:pPr algn="ctr"/>
            <a:r>
              <a:rPr lang="en-GB" sz="3600" b="1" dirty="0"/>
              <a:t>First Impressions</a:t>
            </a:r>
          </a:p>
        </p:txBody>
      </p:sp>
      <p:sp>
        <p:nvSpPr>
          <p:cNvPr id="3" name="Content Placeholder 2">
            <a:extLst>
              <a:ext uri="{FF2B5EF4-FFF2-40B4-BE49-F238E27FC236}">
                <a16:creationId xmlns:a16="http://schemas.microsoft.com/office/drawing/2014/main" id="{C99E5244-BAFF-B8E5-CBD6-E4ED49FA0954}"/>
              </a:ext>
            </a:extLst>
          </p:cNvPr>
          <p:cNvSpPr>
            <a:spLocks noGrp="1"/>
          </p:cNvSpPr>
          <p:nvPr>
            <p:ph idx="1"/>
          </p:nvPr>
        </p:nvSpPr>
        <p:spPr>
          <a:xfrm>
            <a:off x="628650" y="1330083"/>
            <a:ext cx="7886700" cy="4351338"/>
          </a:xfrm>
        </p:spPr>
        <p:txBody>
          <a:bodyPr/>
          <a:lstStyle/>
          <a:p>
            <a:pPr marL="0" indent="0" algn="ctr">
              <a:buNone/>
            </a:pPr>
            <a:r>
              <a:rPr lang="en-US" altLang="en-US" b="1" dirty="0"/>
              <a:t>Answer: 7 seconds!</a:t>
            </a:r>
          </a:p>
          <a:p>
            <a:pPr algn="just"/>
            <a:r>
              <a:rPr lang="en-US" altLang="en-US" sz="2000" dirty="0"/>
              <a:t>The first impression of a person, product, or place sets the bar for any relationship. When you raise the bar, and manage to keep it there, odds are you can build </a:t>
            </a:r>
            <a:r>
              <a:rPr lang="en-US" altLang="en-US" sz="2000" b="1" dirty="0"/>
              <a:t>an enduring relationship with a customer</a:t>
            </a:r>
            <a:r>
              <a:rPr lang="en-US" altLang="en-US" sz="2000" dirty="0"/>
              <a:t>. Plus, today, first impressions are even more </a:t>
            </a:r>
            <a:r>
              <a:rPr lang="en-US" altLang="en-US" sz="2000" b="1" dirty="0"/>
              <a:t>critical because of social media</a:t>
            </a:r>
            <a:r>
              <a:rPr lang="en-US" altLang="en-US" sz="2000" dirty="0"/>
              <a:t>. People can tweet and post Facebook updates about an experience in real time. Their first impression—good or bad—can be </a:t>
            </a:r>
            <a:r>
              <a:rPr lang="en-US" altLang="en-US" sz="2000" b="1" dirty="0"/>
              <a:t>broadcast in an instant </a:t>
            </a:r>
            <a:r>
              <a:rPr lang="en-US" altLang="en-US" sz="2000" dirty="0"/>
              <a:t>to hundreds or even thousands of people.</a:t>
            </a:r>
          </a:p>
          <a:p>
            <a:pPr algn="just"/>
            <a:endParaRPr lang="en-US" altLang="en-US" sz="2000" dirty="0"/>
          </a:p>
          <a:p>
            <a:pPr algn="just"/>
            <a:r>
              <a:rPr lang="en-US" altLang="en-US" sz="2000" dirty="0"/>
              <a:t>It has been said that the first impression is the last impression. In the hotel world, one high-end executive puts it this way:</a:t>
            </a:r>
          </a:p>
          <a:p>
            <a:pPr marL="0" indent="0" algn="ctr">
              <a:buNone/>
            </a:pPr>
            <a:r>
              <a:rPr lang="en-US" altLang="en-US" sz="2000" b="1" i="1" dirty="0"/>
              <a:t>“If you lose them at the beginning, it is very hard to recover. In their mind they’ve decided it is a bad hotel.”</a:t>
            </a:r>
          </a:p>
        </p:txBody>
      </p:sp>
      <p:sp>
        <p:nvSpPr>
          <p:cNvPr id="4" name="Rectangle 3">
            <a:extLst>
              <a:ext uri="{FF2B5EF4-FFF2-40B4-BE49-F238E27FC236}">
                <a16:creationId xmlns:a16="http://schemas.microsoft.com/office/drawing/2014/main" id="{AFC2131D-4A3C-FB7D-1A14-01D0010E9F72}"/>
              </a:ext>
            </a:extLst>
          </p:cNvPr>
          <p:cNvSpPr>
            <a:spLocks noChangeArrowheads="1"/>
          </p:cNvSpPr>
          <p:nvPr/>
        </p:nvSpPr>
        <p:spPr bwMode="auto">
          <a:xfrm>
            <a:off x="3775866" y="5538967"/>
            <a:ext cx="2376264" cy="36933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defRPr>
                <a:solidFill>
                  <a:schemeClr val="tx1"/>
                </a:solidFill>
                <a:latin typeface="Calibri" panose="020F0502020204030204" pitchFamily="34" charset="0"/>
              </a:defRPr>
            </a:lvl1pPr>
            <a:lvl2pPr marL="742950" indent="-285750">
              <a:defRPr>
                <a:solidFill>
                  <a:schemeClr val="tx1"/>
                </a:solidFill>
                <a:latin typeface="Calibri" panose="020F0502020204030204" pitchFamily="34" charset="0"/>
              </a:defRPr>
            </a:lvl2pPr>
            <a:lvl3pPr marL="1143000" indent="-228600">
              <a:defRPr>
                <a:solidFill>
                  <a:schemeClr val="tx1"/>
                </a:solidFill>
                <a:latin typeface="Calibri" panose="020F0502020204030204" pitchFamily="34" charset="0"/>
              </a:defRPr>
            </a:lvl3pPr>
            <a:lvl4pPr marL="1600200" indent="-228600">
              <a:defRPr>
                <a:solidFill>
                  <a:schemeClr val="tx1"/>
                </a:solidFill>
                <a:latin typeface="Calibri" panose="020F0502020204030204" pitchFamily="34" charset="0"/>
              </a:defRPr>
            </a:lvl4pPr>
            <a:lvl5pPr marL="2057400" indent="-228600">
              <a:defRPr>
                <a:solidFill>
                  <a:schemeClr val="tx1"/>
                </a:solidFill>
                <a:latin typeface="Calibri" panose="020F0502020204030204" pitchFamily="34" charset="0"/>
              </a:defRPr>
            </a:lvl5pPr>
            <a:lvl6pPr marL="2514600" indent="-228600" eaLnBrk="0" fontAlgn="base" hangingPunct="0">
              <a:spcBef>
                <a:spcPct val="0"/>
              </a:spcBef>
              <a:spcAft>
                <a:spcPct val="0"/>
              </a:spcAft>
              <a:defRPr>
                <a:solidFill>
                  <a:schemeClr val="tx1"/>
                </a:solidFill>
                <a:latin typeface="Calibri" panose="020F0502020204030204" pitchFamily="34" charset="0"/>
              </a:defRPr>
            </a:lvl6pPr>
            <a:lvl7pPr marL="2971800" indent="-228600" eaLnBrk="0" fontAlgn="base" hangingPunct="0">
              <a:spcBef>
                <a:spcPct val="0"/>
              </a:spcBef>
              <a:spcAft>
                <a:spcPct val="0"/>
              </a:spcAft>
              <a:defRPr>
                <a:solidFill>
                  <a:schemeClr val="tx1"/>
                </a:solidFill>
                <a:latin typeface="Calibri" panose="020F0502020204030204" pitchFamily="34" charset="0"/>
              </a:defRPr>
            </a:lvl7pPr>
            <a:lvl8pPr marL="3429000" indent="-228600" eaLnBrk="0" fontAlgn="base" hangingPunct="0">
              <a:spcBef>
                <a:spcPct val="0"/>
              </a:spcBef>
              <a:spcAft>
                <a:spcPct val="0"/>
              </a:spcAft>
              <a:defRPr>
                <a:solidFill>
                  <a:schemeClr val="tx1"/>
                </a:solidFill>
                <a:latin typeface="Calibri" panose="020F0502020204030204" pitchFamily="34" charset="0"/>
              </a:defRPr>
            </a:lvl8pPr>
            <a:lvl9pPr marL="3886200" indent="-228600" eaLnBrk="0" fontAlgn="base" hangingPunct="0">
              <a:spcBef>
                <a:spcPct val="0"/>
              </a:spcBef>
              <a:spcAft>
                <a:spcPct val="0"/>
              </a:spcAft>
              <a:defRPr>
                <a:solidFill>
                  <a:schemeClr val="tx1"/>
                </a:solidFill>
                <a:latin typeface="Calibri" panose="020F0502020204030204" pitchFamily="34" charset="0"/>
              </a:defRPr>
            </a:lvl9pPr>
          </a:lstStyle>
          <a:p>
            <a:r>
              <a:rPr lang="en-US" altLang="en-US" dirty="0"/>
              <a:t>(Armstrong, 2012)</a:t>
            </a:r>
          </a:p>
        </p:txBody>
      </p:sp>
    </p:spTree>
    <p:extLst>
      <p:ext uri="{BB962C8B-B14F-4D97-AF65-F5344CB8AC3E}">
        <p14:creationId xmlns:p14="http://schemas.microsoft.com/office/powerpoint/2010/main" val="44349388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entr" presetSubtype="0" fill="hold" grpId="0" nodeType="withEffect">
                                  <p:stCondLst>
                                    <p:cond delay="0"/>
                                  </p:stCondLst>
                                  <p:childTnLst>
                                    <p:set>
                                      <p:cBhvr>
                                        <p:cTn id="6" dur="1" fill="hold">
                                          <p:stCondLst>
                                            <p:cond delay="0"/>
                                          </p:stCondLst>
                                        </p:cTn>
                                        <p:tgtEl>
                                          <p:spTgt spid="4"/>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Lst>
  </p:timing>
</p:sld>
</file>

<file path=ppt/slides/slide4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7170" name="Picture 2">
            <a:extLst>
              <a:ext uri="{FF2B5EF4-FFF2-40B4-BE49-F238E27FC236}">
                <a16:creationId xmlns:a16="http://schemas.microsoft.com/office/drawing/2014/main" id="{1F3D9D22-099B-5FA1-7FEF-7007F25921F8}"/>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r="1" b="51822"/>
          <a:stretch/>
        </p:blipFill>
        <p:spPr bwMode="auto">
          <a:xfrm>
            <a:off x="725193" y="88931"/>
            <a:ext cx="7693613" cy="5769129"/>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31584986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4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8198" name="Picture 6">
            <a:extLst>
              <a:ext uri="{FF2B5EF4-FFF2-40B4-BE49-F238E27FC236}">
                <a16:creationId xmlns:a16="http://schemas.microsoft.com/office/drawing/2014/main" id="{F57AFD8A-A0BE-207A-B951-ACEA2611F87B}"/>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t="47140" b="818"/>
          <a:stretch/>
        </p:blipFill>
        <p:spPr bwMode="auto">
          <a:xfrm>
            <a:off x="915821" y="0"/>
            <a:ext cx="7312357" cy="5922952"/>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33130266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129B7C2-EB48-405D-BAC5-B560483968F0}"/>
              </a:ext>
            </a:extLst>
          </p:cNvPr>
          <p:cNvSpPr>
            <a:spLocks noGrp="1"/>
          </p:cNvSpPr>
          <p:nvPr>
            <p:ph type="title"/>
          </p:nvPr>
        </p:nvSpPr>
        <p:spPr/>
        <p:txBody>
          <a:bodyPr/>
          <a:lstStyle/>
          <a:p>
            <a:pPr algn="ctr"/>
            <a:r>
              <a:rPr lang="en-GB" sz="4000" b="1" dirty="0"/>
              <a:t>First Impressions: Crowne Plaza</a:t>
            </a:r>
          </a:p>
        </p:txBody>
      </p:sp>
      <p:pic>
        <p:nvPicPr>
          <p:cNvPr id="4" name="Online Media 3" title="Making the best First Impressions in business with Crowne Plaza and Jez Rose #FirstImpressions">
            <a:hlinkClick r:id="" action="ppaction://media"/>
            <a:extLst>
              <a:ext uri="{FF2B5EF4-FFF2-40B4-BE49-F238E27FC236}">
                <a16:creationId xmlns:a16="http://schemas.microsoft.com/office/drawing/2014/main" id="{18CEA2FC-0E76-95D3-8754-D13883A68958}"/>
              </a:ext>
            </a:extLst>
          </p:cNvPr>
          <p:cNvPicPr>
            <a:picLocks noRot="1" noChangeAspect="1"/>
          </p:cNvPicPr>
          <p:nvPr>
            <a:videoFile r:link="rId1"/>
          </p:nvPr>
        </p:nvPicPr>
        <p:blipFill>
          <a:blip r:embed="rId4"/>
          <a:stretch>
            <a:fillRect/>
          </a:stretch>
        </p:blipFill>
        <p:spPr>
          <a:xfrm>
            <a:off x="695304" y="1395897"/>
            <a:ext cx="7753391" cy="4380666"/>
          </a:xfrm>
          <a:prstGeom prst="rect">
            <a:avLst/>
          </a:prstGeom>
        </p:spPr>
      </p:pic>
    </p:spTree>
    <p:extLst>
      <p:ext uri="{BB962C8B-B14F-4D97-AF65-F5344CB8AC3E}">
        <p14:creationId xmlns:p14="http://schemas.microsoft.com/office/powerpoint/2010/main" val="26150555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4"/>
                </p:tgtEl>
              </p:cMediaNode>
            </p:video>
            <p:seq concurrent="1" nextAc="seek">
              <p:cTn id="8" restart="whenNotActive" fill="hold" evtFilter="cancelBubble" nodeType="interactiveSeq">
                <p:stCondLst>
                  <p:cond evt="onClick" delay="0">
                    <p:tgtEl>
                      <p:spTgt spid="4"/>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4"/>
                                        </p:tgtEl>
                                      </p:cBhvr>
                                    </p:cmd>
                                  </p:childTnLst>
                                </p:cTn>
                              </p:par>
                            </p:childTnLst>
                          </p:cTn>
                        </p:par>
                      </p:childTnLst>
                    </p:cTn>
                  </p:par>
                </p:childTnLst>
              </p:cTn>
              <p:nextCondLst>
                <p:cond evt="onClick" delay="0">
                  <p:tgtEl>
                    <p:spTgt spid="4"/>
                  </p:tgtEl>
                </p:cond>
              </p:nextCondLst>
            </p:seq>
          </p:childTnLst>
        </p:cTn>
      </p:par>
    </p:tnLst>
  </p:timing>
</p:sld>
</file>

<file path=ppt/slides/slide5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84A4BBD-AFFF-903D-D358-C486EA31216E}"/>
              </a:ext>
            </a:extLst>
          </p:cNvPr>
          <p:cNvSpPr>
            <a:spLocks noGrp="1"/>
          </p:cNvSpPr>
          <p:nvPr>
            <p:ph type="title"/>
          </p:nvPr>
        </p:nvSpPr>
        <p:spPr/>
        <p:txBody>
          <a:bodyPr/>
          <a:lstStyle/>
          <a:p>
            <a:pPr algn="ctr"/>
            <a:r>
              <a:rPr lang="en-GB" sz="3600" b="1" dirty="0"/>
              <a:t>The Power of First and Last Impressions</a:t>
            </a:r>
          </a:p>
        </p:txBody>
      </p:sp>
      <p:sp>
        <p:nvSpPr>
          <p:cNvPr id="3" name="Content Placeholder 2">
            <a:extLst>
              <a:ext uri="{FF2B5EF4-FFF2-40B4-BE49-F238E27FC236}">
                <a16:creationId xmlns:a16="http://schemas.microsoft.com/office/drawing/2014/main" id="{518166AC-FE5F-A480-BDA1-E13C11E13AE6}"/>
              </a:ext>
            </a:extLst>
          </p:cNvPr>
          <p:cNvSpPr>
            <a:spLocks noGrp="1"/>
          </p:cNvSpPr>
          <p:nvPr>
            <p:ph idx="1"/>
          </p:nvPr>
        </p:nvSpPr>
        <p:spPr>
          <a:xfrm>
            <a:off x="628650" y="1636848"/>
            <a:ext cx="7886700" cy="4351338"/>
          </a:xfrm>
        </p:spPr>
        <p:txBody>
          <a:bodyPr/>
          <a:lstStyle/>
          <a:p>
            <a:pPr algn="just"/>
            <a:r>
              <a:rPr lang="en-GB" sz="2400" dirty="0"/>
              <a:t>First and last impressions are known as being crucial in hospitality</a:t>
            </a:r>
          </a:p>
          <a:p>
            <a:pPr algn="just"/>
            <a:r>
              <a:rPr lang="en-GB" sz="2400" dirty="0"/>
              <a:t>It is the first and last thing the guest will remember of their experience!</a:t>
            </a:r>
          </a:p>
          <a:p>
            <a:pPr marL="0" indent="0" algn="just">
              <a:buNone/>
            </a:pPr>
            <a:r>
              <a:rPr lang="en-GB" sz="2400" b="1" dirty="0"/>
              <a:t>Group Discussion:</a:t>
            </a:r>
          </a:p>
          <a:p>
            <a:pPr algn="just"/>
            <a:r>
              <a:rPr lang="en-GB" sz="2400" dirty="0"/>
              <a:t>Imagine you had a truly wonderful stay in a 4-star hotel and when you go to check out, there is an error on your bill, then when you try to leave the car park the barrier doesn’t open (You had to wait 30 minutes to get help)</a:t>
            </a:r>
          </a:p>
          <a:p>
            <a:pPr algn="just"/>
            <a:r>
              <a:rPr lang="en-GB" sz="2400" b="1" dirty="0"/>
              <a:t>How would it make you feel, would you return?</a:t>
            </a:r>
          </a:p>
          <a:p>
            <a:endParaRPr lang="en-GB" dirty="0"/>
          </a:p>
        </p:txBody>
      </p:sp>
    </p:spTree>
    <p:extLst>
      <p:ext uri="{BB962C8B-B14F-4D97-AF65-F5344CB8AC3E}">
        <p14:creationId xmlns:p14="http://schemas.microsoft.com/office/powerpoint/2010/main" val="117398068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5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4" name="Down Arrow 7">
            <a:extLst>
              <a:ext uri="{FF2B5EF4-FFF2-40B4-BE49-F238E27FC236}">
                <a16:creationId xmlns:a16="http://schemas.microsoft.com/office/drawing/2014/main" id="{D4771268-CB57-404A-9271-370EB28F609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183356" y="1928731"/>
            <a:ext cx="3333749" cy="2624327"/>
          </a:xfrm>
          <a:prstGeom prst="downArrow">
            <a:avLst>
              <a:gd name="adj1" fmla="val 100000"/>
              <a:gd name="adj2" fmla="val 15788"/>
            </a:avLst>
          </a:prstGeom>
          <a:solidFill>
            <a:srgbClr val="404040"/>
          </a:solidFill>
          <a:ln w="53975">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E9574C4-D7E4-B261-2C4A-41756E3F4229}"/>
              </a:ext>
            </a:extLst>
          </p:cNvPr>
          <p:cNvSpPr>
            <a:spLocks noGrp="1"/>
          </p:cNvSpPr>
          <p:nvPr>
            <p:ph type="title"/>
          </p:nvPr>
        </p:nvSpPr>
        <p:spPr>
          <a:xfrm>
            <a:off x="771525" y="1967266"/>
            <a:ext cx="1971675" cy="2547257"/>
          </a:xfrm>
          <a:noFill/>
        </p:spPr>
        <p:txBody>
          <a:bodyPr vert="horz" lIns="91440" tIns="45720" rIns="91440" bIns="45720" rtlCol="0" anchor="ctr">
            <a:normAutofit/>
          </a:bodyPr>
          <a:lstStyle/>
          <a:p>
            <a:pPr algn="ctr"/>
            <a:r>
              <a:rPr lang="en-US" sz="3100" b="1" kern="1200" dirty="0">
                <a:solidFill>
                  <a:srgbClr val="FFFFFF"/>
                </a:solidFill>
                <a:latin typeface="+mj-lt"/>
                <a:ea typeface="+mj-ea"/>
                <a:cs typeface="+mj-cs"/>
              </a:rPr>
              <a:t>How to Avoid a Bad First Impression</a:t>
            </a:r>
          </a:p>
        </p:txBody>
      </p:sp>
      <p:pic>
        <p:nvPicPr>
          <p:cNvPr id="4" name="Content Placeholder 6">
            <a:extLst>
              <a:ext uri="{FF2B5EF4-FFF2-40B4-BE49-F238E27FC236}">
                <a16:creationId xmlns:a16="http://schemas.microsoft.com/office/drawing/2014/main" id="{FFC02B5D-0374-F19E-249F-70EF205B1FA9}"/>
              </a:ext>
            </a:extLst>
          </p:cNvPr>
          <p:cNvPicPr>
            <a:picLocks noChangeAspect="1"/>
          </p:cNvPicPr>
          <p:nvPr/>
        </p:nvPicPr>
        <p:blipFill rotWithShape="1">
          <a:blip r:embed="rId2"/>
          <a:srcRect l="31193" t="28373" r="32978" b="21782"/>
          <a:stretch/>
        </p:blipFill>
        <p:spPr>
          <a:xfrm>
            <a:off x="3238747" y="746905"/>
            <a:ext cx="5429766" cy="5042194"/>
          </a:xfrm>
          <a:prstGeom prst="rect">
            <a:avLst/>
          </a:prstGeom>
        </p:spPr>
      </p:pic>
    </p:spTree>
    <p:extLst>
      <p:ext uri="{BB962C8B-B14F-4D97-AF65-F5344CB8AC3E}">
        <p14:creationId xmlns:p14="http://schemas.microsoft.com/office/powerpoint/2010/main" val="197508127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5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Content Placeholder 6">
            <a:extLst>
              <a:ext uri="{FF2B5EF4-FFF2-40B4-BE49-F238E27FC236}">
                <a16:creationId xmlns:a16="http://schemas.microsoft.com/office/drawing/2014/main" id="{74E01958-729F-F704-3FA8-AF8E820F5369}"/>
              </a:ext>
            </a:extLst>
          </p:cNvPr>
          <p:cNvPicPr>
            <a:picLocks noChangeAspect="1"/>
          </p:cNvPicPr>
          <p:nvPr/>
        </p:nvPicPr>
        <p:blipFill rotWithShape="1">
          <a:blip r:embed="rId2"/>
          <a:srcRect l="24811" t="29244" r="25544" b="17327"/>
          <a:stretch/>
        </p:blipFill>
        <p:spPr>
          <a:xfrm>
            <a:off x="416652" y="23596"/>
            <a:ext cx="8310696" cy="5962725"/>
          </a:xfrm>
          <a:prstGeom prst="rect">
            <a:avLst/>
          </a:prstGeom>
        </p:spPr>
      </p:pic>
    </p:spTree>
    <p:extLst>
      <p:ext uri="{BB962C8B-B14F-4D97-AF65-F5344CB8AC3E}">
        <p14:creationId xmlns:p14="http://schemas.microsoft.com/office/powerpoint/2010/main" val="245875902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5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Content Placeholder 4">
            <a:extLst>
              <a:ext uri="{FF2B5EF4-FFF2-40B4-BE49-F238E27FC236}">
                <a16:creationId xmlns:a16="http://schemas.microsoft.com/office/drawing/2014/main" id="{1A75D796-F586-C4DC-2C65-BA6E7EBD7D7A}"/>
              </a:ext>
            </a:extLst>
          </p:cNvPr>
          <p:cNvPicPr>
            <a:picLocks noChangeAspect="1"/>
          </p:cNvPicPr>
          <p:nvPr/>
        </p:nvPicPr>
        <p:blipFill rotWithShape="1">
          <a:blip r:embed="rId2"/>
          <a:srcRect l="21315" t="25264" r="23524" b="16817"/>
          <a:stretch/>
        </p:blipFill>
        <p:spPr>
          <a:xfrm>
            <a:off x="395536" y="116632"/>
            <a:ext cx="8208912" cy="5746239"/>
          </a:xfrm>
          <a:prstGeom prst="rect">
            <a:avLst/>
          </a:prstGeom>
        </p:spPr>
      </p:pic>
    </p:spTree>
    <p:extLst>
      <p:ext uri="{BB962C8B-B14F-4D97-AF65-F5344CB8AC3E}">
        <p14:creationId xmlns:p14="http://schemas.microsoft.com/office/powerpoint/2010/main" val="133886521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5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a:extLst>
              <a:ext uri="{FF2B5EF4-FFF2-40B4-BE49-F238E27FC236}">
                <a16:creationId xmlns:a16="http://schemas.microsoft.com/office/drawing/2014/main" id="{EB37405B-B270-6941-81B7-48E11979D699}"/>
              </a:ext>
            </a:extLst>
          </p:cNvPr>
          <p:cNvPicPr>
            <a:picLocks noChangeAspect="1"/>
          </p:cNvPicPr>
          <p:nvPr/>
        </p:nvPicPr>
        <p:blipFill rotWithShape="1">
          <a:blip r:embed="rId2"/>
          <a:srcRect l="22438" t="33462" r="24801" b="14563"/>
          <a:stretch/>
        </p:blipFill>
        <p:spPr>
          <a:xfrm>
            <a:off x="273365" y="106188"/>
            <a:ext cx="8597269" cy="5645968"/>
          </a:xfrm>
          <a:prstGeom prst="rect">
            <a:avLst/>
          </a:prstGeom>
        </p:spPr>
      </p:pic>
    </p:spTree>
    <p:extLst>
      <p:ext uri="{BB962C8B-B14F-4D97-AF65-F5344CB8AC3E}">
        <p14:creationId xmlns:p14="http://schemas.microsoft.com/office/powerpoint/2010/main" val="196785015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5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a:extLst>
              <a:ext uri="{FF2B5EF4-FFF2-40B4-BE49-F238E27FC236}">
                <a16:creationId xmlns:a16="http://schemas.microsoft.com/office/drawing/2014/main" id="{C0BF6A36-00CD-CECF-AB98-E345418570B9}"/>
              </a:ext>
            </a:extLst>
          </p:cNvPr>
          <p:cNvPicPr>
            <a:picLocks noChangeAspect="1"/>
          </p:cNvPicPr>
          <p:nvPr/>
        </p:nvPicPr>
        <p:blipFill rotWithShape="1">
          <a:blip r:embed="rId3"/>
          <a:srcRect l="21650" t="20257" r="24013" b="25194"/>
          <a:stretch/>
        </p:blipFill>
        <p:spPr>
          <a:xfrm>
            <a:off x="251520" y="123886"/>
            <a:ext cx="8424936" cy="5638436"/>
          </a:xfrm>
          <a:prstGeom prst="rect">
            <a:avLst/>
          </a:prstGeom>
        </p:spPr>
      </p:pic>
    </p:spTree>
    <p:extLst>
      <p:ext uri="{BB962C8B-B14F-4D97-AF65-F5344CB8AC3E}">
        <p14:creationId xmlns:p14="http://schemas.microsoft.com/office/powerpoint/2010/main" val="127161040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5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Content Placeholder 3">
            <a:extLst>
              <a:ext uri="{FF2B5EF4-FFF2-40B4-BE49-F238E27FC236}">
                <a16:creationId xmlns:a16="http://schemas.microsoft.com/office/drawing/2014/main" id="{4A7DB338-ED49-1393-DB43-114AD97EB6BF}"/>
              </a:ext>
            </a:extLst>
          </p:cNvPr>
          <p:cNvPicPr>
            <a:picLocks noChangeAspect="1"/>
          </p:cNvPicPr>
          <p:nvPr/>
        </p:nvPicPr>
        <p:blipFill rotWithShape="1">
          <a:blip r:embed="rId2"/>
          <a:srcRect l="21650" t="12200" r="22438" b="25194"/>
          <a:stretch/>
        </p:blipFill>
        <p:spPr>
          <a:xfrm>
            <a:off x="719722" y="10103"/>
            <a:ext cx="8016944" cy="5984509"/>
          </a:xfrm>
          <a:prstGeom prst="rect">
            <a:avLst/>
          </a:prstGeom>
        </p:spPr>
      </p:pic>
    </p:spTree>
    <p:extLst>
      <p:ext uri="{BB962C8B-B14F-4D97-AF65-F5344CB8AC3E}">
        <p14:creationId xmlns:p14="http://schemas.microsoft.com/office/powerpoint/2010/main" val="207579876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5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6701E731-6CA3-7219-0EB6-9A10223DDF53}"/>
              </a:ext>
            </a:extLst>
          </p:cNvPr>
          <p:cNvSpPr>
            <a:spLocks noGrp="1"/>
          </p:cNvSpPr>
          <p:nvPr>
            <p:ph idx="1"/>
          </p:nvPr>
        </p:nvSpPr>
        <p:spPr>
          <a:xfrm>
            <a:off x="628650" y="2085975"/>
            <a:ext cx="7886700" cy="4351338"/>
          </a:xfrm>
        </p:spPr>
        <p:txBody>
          <a:bodyPr/>
          <a:lstStyle/>
          <a:p>
            <a:pPr>
              <a:lnSpc>
                <a:spcPct val="100000"/>
              </a:lnSpc>
            </a:pPr>
            <a:r>
              <a:rPr lang="en-GB" sz="2800" dirty="0"/>
              <a:t>What is a skill?</a:t>
            </a:r>
          </a:p>
          <a:p>
            <a:pPr>
              <a:lnSpc>
                <a:spcPct val="100000"/>
              </a:lnSpc>
            </a:pPr>
            <a:r>
              <a:rPr lang="en-GB" sz="2800" dirty="0"/>
              <a:t>Hard and soft skills in the hospitality industry</a:t>
            </a:r>
          </a:p>
          <a:p>
            <a:pPr>
              <a:lnSpc>
                <a:spcPct val="100000"/>
              </a:lnSpc>
            </a:pPr>
            <a:r>
              <a:rPr lang="en-GB" sz="2800" dirty="0"/>
              <a:t>Hospitality skill requirements</a:t>
            </a:r>
          </a:p>
          <a:p>
            <a:pPr>
              <a:lnSpc>
                <a:spcPct val="100000"/>
              </a:lnSpc>
            </a:pPr>
            <a:r>
              <a:rPr lang="en-GB" sz="2800" dirty="0"/>
              <a:t>New skill requirements in hospitality</a:t>
            </a:r>
          </a:p>
          <a:p>
            <a:pPr>
              <a:lnSpc>
                <a:spcPct val="100000"/>
              </a:lnSpc>
            </a:pPr>
            <a:r>
              <a:rPr lang="en-GB" sz="2800" dirty="0"/>
              <a:t>Individual values and personality traits</a:t>
            </a:r>
          </a:p>
          <a:p>
            <a:pPr>
              <a:lnSpc>
                <a:spcPct val="100000"/>
              </a:lnSpc>
            </a:pPr>
            <a:r>
              <a:rPr lang="en-GB" sz="2800" dirty="0"/>
              <a:t>First and last impressions</a:t>
            </a:r>
          </a:p>
        </p:txBody>
      </p:sp>
      <p:pic>
        <p:nvPicPr>
          <p:cNvPr id="4" name="Picture 2" descr="4,063 Recap Images, Stock Photos &amp; Vectors | Shutterstock">
            <a:extLst>
              <a:ext uri="{FF2B5EF4-FFF2-40B4-BE49-F238E27FC236}">
                <a16:creationId xmlns:a16="http://schemas.microsoft.com/office/drawing/2014/main" id="{2D12EC61-8928-1E6A-6BD3-699670C4DD0C}"/>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t="11164" b="18360"/>
          <a:stretch/>
        </p:blipFill>
        <p:spPr bwMode="auto">
          <a:xfrm>
            <a:off x="2080065" y="112226"/>
            <a:ext cx="4374269" cy="1549711"/>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7818306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5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C8D891C-B973-D784-757C-BE410BBA3B05}"/>
              </a:ext>
            </a:extLst>
          </p:cNvPr>
          <p:cNvSpPr>
            <a:spLocks noGrp="1"/>
          </p:cNvSpPr>
          <p:nvPr>
            <p:ph type="title"/>
          </p:nvPr>
        </p:nvSpPr>
        <p:spPr>
          <a:xfrm>
            <a:off x="360759" y="3752849"/>
            <a:ext cx="2468166" cy="2452687"/>
          </a:xfrm>
        </p:spPr>
        <p:txBody>
          <a:bodyPr anchor="ctr">
            <a:normAutofit/>
          </a:bodyPr>
          <a:lstStyle/>
          <a:p>
            <a:r>
              <a:rPr lang="en-GB" sz="3100" b="1"/>
              <a:t>Next Week…</a:t>
            </a:r>
          </a:p>
        </p:txBody>
      </p:sp>
      <p:pic>
        <p:nvPicPr>
          <p:cNvPr id="3074" name="Picture 2" descr="See the source image">
            <a:extLst>
              <a:ext uri="{FF2B5EF4-FFF2-40B4-BE49-F238E27FC236}">
                <a16:creationId xmlns:a16="http://schemas.microsoft.com/office/drawing/2014/main" id="{24A085EE-47F4-6D8C-CCB7-7DB60115AC3A}"/>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b="14569"/>
          <a:stretch/>
        </p:blipFill>
        <p:spPr bwMode="auto">
          <a:xfrm>
            <a:off x="20" y="10"/>
            <a:ext cx="9143980" cy="3710603"/>
          </a:xfrm>
          <a:custGeom>
            <a:avLst/>
            <a:gdLst/>
            <a:ahLst/>
            <a:cxnLst/>
            <a:rect l="l" t="t" r="r" b="b"/>
            <a:pathLst>
              <a:path w="12192000" h="3692092">
                <a:moveTo>
                  <a:pt x="0" y="0"/>
                </a:moveTo>
                <a:lnTo>
                  <a:pt x="12192000" y="0"/>
                </a:lnTo>
                <a:lnTo>
                  <a:pt x="12192000" y="3504824"/>
                </a:lnTo>
                <a:lnTo>
                  <a:pt x="12024691" y="3517794"/>
                </a:lnTo>
                <a:cubicBezTo>
                  <a:pt x="8077523" y="3783195"/>
                  <a:pt x="4094678" y="3026959"/>
                  <a:pt x="160485" y="3663863"/>
                </a:cubicBezTo>
                <a:lnTo>
                  <a:pt x="0" y="3692092"/>
                </a:lnTo>
                <a:close/>
              </a:path>
            </a:pathLst>
          </a:custGeom>
          <a:noFill/>
          <a:extLst>
            <a:ext uri="{909E8E84-426E-40DD-AFC4-6F175D3DCCD1}">
              <a14:hiddenFill xmlns:a14="http://schemas.microsoft.com/office/drawing/2010/main">
                <a:solidFill>
                  <a:srgbClr val="FFFFFF"/>
                </a:solidFill>
              </a14:hiddenFill>
            </a:ext>
          </a:extLst>
        </p:spPr>
      </p:pic>
      <p:sp>
        <p:nvSpPr>
          <p:cNvPr id="3" name="Content Placeholder 2">
            <a:extLst>
              <a:ext uri="{FF2B5EF4-FFF2-40B4-BE49-F238E27FC236}">
                <a16:creationId xmlns:a16="http://schemas.microsoft.com/office/drawing/2014/main" id="{A7BBE002-EA29-5320-FFE6-AD7AF7D577F5}"/>
              </a:ext>
            </a:extLst>
          </p:cNvPr>
          <p:cNvSpPr>
            <a:spLocks noGrp="1"/>
          </p:cNvSpPr>
          <p:nvPr>
            <p:ph idx="1"/>
          </p:nvPr>
        </p:nvSpPr>
        <p:spPr>
          <a:xfrm>
            <a:off x="3167986" y="3947522"/>
            <a:ext cx="5614060" cy="2452687"/>
          </a:xfrm>
        </p:spPr>
        <p:txBody>
          <a:bodyPr anchor="ctr">
            <a:normAutofit/>
          </a:bodyPr>
          <a:lstStyle/>
          <a:p>
            <a:pPr marL="0" indent="0" algn="ctr">
              <a:buNone/>
            </a:pPr>
            <a:r>
              <a:rPr lang="en-GB" sz="2000" b="1" dirty="0"/>
              <a:t>Week 8: Guest Service Expectations &amp; Developing a Culture of Service Style</a:t>
            </a:r>
          </a:p>
          <a:p>
            <a:pPr algn="ctr"/>
            <a:r>
              <a:rPr lang="en-GB" sz="2000" dirty="0"/>
              <a:t>What is Culture? What is a Service Culture?</a:t>
            </a:r>
          </a:p>
          <a:p>
            <a:pPr algn="ctr"/>
            <a:r>
              <a:rPr lang="en-GB" sz="2000" dirty="0"/>
              <a:t>Service recovery paradox</a:t>
            </a:r>
          </a:p>
          <a:p>
            <a:pPr algn="ctr"/>
            <a:r>
              <a:rPr lang="en-GB" sz="2000" dirty="0"/>
              <a:t>Empowerment</a:t>
            </a:r>
          </a:p>
          <a:p>
            <a:pPr marL="0" indent="0" algn="ctr">
              <a:buNone/>
            </a:pPr>
            <a:r>
              <a:rPr lang="en-GB" sz="2000" dirty="0"/>
              <a:t>…and much more!</a:t>
            </a:r>
          </a:p>
          <a:p>
            <a:endParaRPr lang="en-GB" sz="1600" dirty="0"/>
          </a:p>
          <a:p>
            <a:endParaRPr lang="en-GB" sz="1600" dirty="0"/>
          </a:p>
        </p:txBody>
      </p:sp>
    </p:spTree>
    <p:extLst>
      <p:ext uri="{BB962C8B-B14F-4D97-AF65-F5344CB8AC3E}">
        <p14:creationId xmlns:p14="http://schemas.microsoft.com/office/powerpoint/2010/main" val="221295580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5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3E88B3C-1F8D-B9DC-2033-8167D03C19E6}"/>
              </a:ext>
            </a:extLst>
          </p:cNvPr>
          <p:cNvSpPr>
            <a:spLocks noGrp="1"/>
          </p:cNvSpPr>
          <p:nvPr>
            <p:ph type="title"/>
          </p:nvPr>
        </p:nvSpPr>
        <p:spPr/>
        <p:txBody>
          <a:bodyPr/>
          <a:lstStyle/>
          <a:p>
            <a:pPr algn="ctr"/>
            <a:r>
              <a:rPr lang="en-GB" sz="3600" b="1" dirty="0"/>
              <a:t>References</a:t>
            </a:r>
          </a:p>
        </p:txBody>
      </p:sp>
      <p:sp>
        <p:nvSpPr>
          <p:cNvPr id="3" name="Content Placeholder 2">
            <a:extLst>
              <a:ext uri="{FF2B5EF4-FFF2-40B4-BE49-F238E27FC236}">
                <a16:creationId xmlns:a16="http://schemas.microsoft.com/office/drawing/2014/main" id="{34933229-E449-E8BA-792E-A26375A30A99}"/>
              </a:ext>
            </a:extLst>
          </p:cNvPr>
          <p:cNvSpPr>
            <a:spLocks noGrp="1"/>
          </p:cNvSpPr>
          <p:nvPr>
            <p:ph idx="1"/>
          </p:nvPr>
        </p:nvSpPr>
        <p:spPr>
          <a:xfrm>
            <a:off x="628650" y="1229793"/>
            <a:ext cx="7886700" cy="4982228"/>
          </a:xfrm>
        </p:spPr>
        <p:txBody>
          <a:bodyPr/>
          <a:lstStyle/>
          <a:p>
            <a:r>
              <a:rPr lang="en-GB" altLang="en-US" sz="1800" dirty="0">
                <a:solidFill>
                  <a:srgbClr val="000000"/>
                </a:solidFill>
              </a:rPr>
              <a:t>Armstrong, B. (2012) </a:t>
            </a:r>
            <a:r>
              <a:rPr lang="en-GB" altLang="en-US" sz="1800" i="1" dirty="0">
                <a:solidFill>
                  <a:srgbClr val="000000"/>
                </a:solidFill>
              </a:rPr>
              <a:t>What’s the big deal with first impressions</a:t>
            </a:r>
            <a:r>
              <a:rPr lang="en-GB" altLang="en-US" sz="1800" dirty="0">
                <a:solidFill>
                  <a:srgbClr val="000000"/>
                </a:solidFill>
              </a:rPr>
              <a:t>. </a:t>
            </a:r>
            <a:r>
              <a:rPr lang="en-GB" sz="1800" dirty="0"/>
              <a:t>Available at: https://www.forbes/sites/barbaraarmstrong/2012/08/23/</a:t>
            </a:r>
            <a:r>
              <a:rPr lang="en-GB" altLang="en-US" sz="1800" dirty="0">
                <a:solidFill>
                  <a:srgbClr val="000000"/>
                </a:solidFill>
              </a:rPr>
              <a:t> whats-the-big-deal-with-first-impressions-leadership-lessons-from-fine-hotels/65feae991b9c (Accessed: 25</a:t>
            </a:r>
            <a:r>
              <a:rPr lang="en-GB" altLang="en-US" sz="1800" baseline="30000" dirty="0">
                <a:solidFill>
                  <a:srgbClr val="000000"/>
                </a:solidFill>
              </a:rPr>
              <a:t>th</a:t>
            </a:r>
            <a:r>
              <a:rPr lang="en-GB" altLang="en-US" sz="1800" dirty="0">
                <a:solidFill>
                  <a:srgbClr val="000000"/>
                </a:solidFill>
              </a:rPr>
              <a:t> October 2022).</a:t>
            </a:r>
          </a:p>
          <a:p>
            <a:r>
              <a:rPr lang="en-GB" sz="1800" dirty="0">
                <a:solidFill>
                  <a:srgbClr val="000000"/>
                </a:solidFill>
              </a:rPr>
              <a:t>Barnes, K. (2019) </a:t>
            </a:r>
            <a:r>
              <a:rPr lang="en-GB" sz="1800" i="1" dirty="0">
                <a:solidFill>
                  <a:srgbClr val="000000"/>
                </a:solidFill>
              </a:rPr>
              <a:t>The Science Behind Forming the Best First Impression</a:t>
            </a:r>
            <a:r>
              <a:rPr lang="en-GB" sz="1800" dirty="0">
                <a:solidFill>
                  <a:srgbClr val="000000"/>
                </a:solidFill>
              </a:rPr>
              <a:t>. Available at: http://breakawaystaffing.ca/the-science-behind-first-impression/ (Accessed: 25</a:t>
            </a:r>
            <a:r>
              <a:rPr lang="en-GB" sz="1800" baseline="30000" dirty="0">
                <a:solidFill>
                  <a:srgbClr val="000000"/>
                </a:solidFill>
              </a:rPr>
              <a:t>th</a:t>
            </a:r>
            <a:r>
              <a:rPr lang="en-GB" sz="1800" dirty="0">
                <a:solidFill>
                  <a:srgbClr val="000000"/>
                </a:solidFill>
              </a:rPr>
              <a:t> October 2022).</a:t>
            </a:r>
            <a:endParaRPr lang="en-GB" sz="1800" dirty="0"/>
          </a:p>
          <a:p>
            <a:r>
              <a:rPr lang="en-GB" sz="1800" dirty="0"/>
              <a:t>Communication Coach Alexander Lyon (2020) </a:t>
            </a:r>
            <a:r>
              <a:rPr lang="en-GB" sz="1800" i="1" dirty="0"/>
              <a:t>What Are Communications Skills? Top 10 </a:t>
            </a:r>
            <a:r>
              <a:rPr lang="en-GB" sz="1800" dirty="0"/>
              <a:t>[video]. Available at: https://www.youtube.com/watch?v=xQfYiHbAjJo (Accessed: 25</a:t>
            </a:r>
            <a:r>
              <a:rPr lang="en-GB" sz="1800" baseline="30000" dirty="0"/>
              <a:t>th</a:t>
            </a:r>
            <a:r>
              <a:rPr lang="en-GB" sz="1800" dirty="0"/>
              <a:t> October 2022).</a:t>
            </a:r>
          </a:p>
          <a:p>
            <a:r>
              <a:rPr lang="en-GB" sz="1800" dirty="0"/>
              <a:t>Collins Dictionary (2022) </a:t>
            </a:r>
            <a:r>
              <a:rPr lang="en-GB" sz="1800" i="1" dirty="0"/>
              <a:t>Skill</a:t>
            </a:r>
            <a:r>
              <a:rPr lang="en-GB" sz="1800" dirty="0"/>
              <a:t>. Available at: https://www.collinsdictionary.com/dictionary/english/skill (Accessed: 24</a:t>
            </a:r>
            <a:r>
              <a:rPr lang="en-GB" sz="1800" baseline="30000" dirty="0"/>
              <a:t>th</a:t>
            </a:r>
            <a:r>
              <a:rPr lang="en-GB" sz="1800" dirty="0"/>
              <a:t> October 2022).</a:t>
            </a:r>
          </a:p>
          <a:p>
            <a:r>
              <a:rPr lang="en-GB" sz="1800" dirty="0"/>
              <a:t>GCFLearnFree.org (2018) </a:t>
            </a:r>
            <a:r>
              <a:rPr lang="en-GB" sz="1800" i="1" dirty="0"/>
              <a:t>Hard Skills vs Soft Skills </a:t>
            </a:r>
            <a:r>
              <a:rPr lang="en-GB" sz="1800" dirty="0"/>
              <a:t>[video]. Available at: https://www.youtube.com/watch?v=0FFLFcB9xfQ (Accessed: 24</a:t>
            </a:r>
            <a:r>
              <a:rPr lang="en-GB" sz="1800" baseline="30000" dirty="0"/>
              <a:t>th</a:t>
            </a:r>
            <a:r>
              <a:rPr lang="en-GB" sz="1800" dirty="0"/>
              <a:t> October 2022).</a:t>
            </a:r>
          </a:p>
        </p:txBody>
      </p:sp>
    </p:spTree>
    <p:extLst>
      <p:ext uri="{BB962C8B-B14F-4D97-AF65-F5344CB8AC3E}">
        <p14:creationId xmlns:p14="http://schemas.microsoft.com/office/powerpoint/2010/main" val="429352803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6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3E88B3C-1F8D-B9DC-2033-8167D03C19E6}"/>
              </a:ext>
            </a:extLst>
          </p:cNvPr>
          <p:cNvSpPr>
            <a:spLocks noGrp="1"/>
          </p:cNvSpPr>
          <p:nvPr>
            <p:ph type="title"/>
          </p:nvPr>
        </p:nvSpPr>
        <p:spPr/>
        <p:txBody>
          <a:bodyPr/>
          <a:lstStyle/>
          <a:p>
            <a:pPr algn="ctr"/>
            <a:r>
              <a:rPr lang="en-GB" sz="3600" b="1" dirty="0"/>
              <a:t>References</a:t>
            </a:r>
          </a:p>
        </p:txBody>
      </p:sp>
      <p:sp>
        <p:nvSpPr>
          <p:cNvPr id="3" name="Content Placeholder 2">
            <a:extLst>
              <a:ext uri="{FF2B5EF4-FFF2-40B4-BE49-F238E27FC236}">
                <a16:creationId xmlns:a16="http://schemas.microsoft.com/office/drawing/2014/main" id="{34933229-E449-E8BA-792E-A26375A30A99}"/>
              </a:ext>
            </a:extLst>
          </p:cNvPr>
          <p:cNvSpPr>
            <a:spLocks noGrp="1"/>
          </p:cNvSpPr>
          <p:nvPr>
            <p:ph idx="1"/>
          </p:nvPr>
        </p:nvSpPr>
        <p:spPr>
          <a:xfrm>
            <a:off x="628650" y="1229793"/>
            <a:ext cx="7886700" cy="4982228"/>
          </a:xfrm>
        </p:spPr>
        <p:txBody>
          <a:bodyPr/>
          <a:lstStyle/>
          <a:p>
            <a:r>
              <a:rPr lang="en-GB" sz="1800" dirty="0"/>
              <a:t>Goleman, D., Boyatzis, R and McKee, A. (2013) </a:t>
            </a:r>
            <a:r>
              <a:rPr lang="en-GB" sz="1800" i="1" dirty="0"/>
              <a:t>Primal leadership: Unleashing the power of emotional intelligence.</a:t>
            </a:r>
            <a:r>
              <a:rPr lang="en-GB" sz="1800" dirty="0"/>
              <a:t> Massachusetts: Harvard Business Review Press.</a:t>
            </a:r>
          </a:p>
          <a:p>
            <a:r>
              <a:rPr lang="en-GB" sz="1800" dirty="0" err="1"/>
              <a:t>Herrity</a:t>
            </a:r>
            <a:r>
              <a:rPr lang="en-GB" sz="1800" dirty="0"/>
              <a:t>, J. (2022) </a:t>
            </a:r>
            <a:r>
              <a:rPr lang="en-GB" sz="1800" i="1" dirty="0"/>
              <a:t>Top 10 Communication Skills for Career Success</a:t>
            </a:r>
            <a:r>
              <a:rPr lang="en-GB" sz="1800" dirty="0"/>
              <a:t>. Available at: https://www.indeed.com/career-advice/resumes-cover-letters/communication-skills (Accessed: 25</a:t>
            </a:r>
            <a:r>
              <a:rPr lang="en-GB" sz="1800" baseline="30000" dirty="0"/>
              <a:t>th</a:t>
            </a:r>
            <a:r>
              <a:rPr lang="en-GB" sz="1800" dirty="0"/>
              <a:t> October 2022).</a:t>
            </a:r>
          </a:p>
          <a:p>
            <a:r>
              <a:rPr lang="en-GB" sz="1800" dirty="0"/>
              <a:t>Institute of Hospitality (2022) </a:t>
            </a:r>
            <a:r>
              <a:rPr lang="en-GB" sz="1800" i="1" dirty="0"/>
              <a:t>Hard and soft skills – what’s the difference?</a:t>
            </a:r>
            <a:r>
              <a:rPr lang="en-GB" sz="1800" dirty="0"/>
              <a:t>. Available at: https://www.instituteofhospitality.org/professional-development/hard-and-soft-skills-whats-the-difference/ (Accessed: 25</a:t>
            </a:r>
            <a:r>
              <a:rPr lang="en-GB" sz="1800" baseline="30000" dirty="0"/>
              <a:t>th</a:t>
            </a:r>
            <a:r>
              <a:rPr lang="en-GB" sz="1800" dirty="0"/>
              <a:t> October 2022).</a:t>
            </a:r>
          </a:p>
          <a:p>
            <a:r>
              <a:rPr lang="en-GB" sz="1800" dirty="0"/>
              <a:t>Rose, J. (2020) </a:t>
            </a:r>
            <a:r>
              <a:rPr lang="en-GB" sz="1800" i="1" dirty="0"/>
              <a:t>10 tips for making a good first impression in hospitality | Talk Business</a:t>
            </a:r>
            <a:r>
              <a:rPr lang="en-GB" sz="1800" dirty="0"/>
              <a:t>. Available at: https://www.talk-business.co.uk/2015/11/06/10-tips-for-making-a-good-first-impression-in-hospitality/ (Accessed: 25</a:t>
            </a:r>
            <a:r>
              <a:rPr lang="en-GB" sz="1800" baseline="30000" dirty="0"/>
              <a:t>th</a:t>
            </a:r>
            <a:r>
              <a:rPr lang="en-GB" sz="1800" dirty="0"/>
              <a:t> October 2022).</a:t>
            </a:r>
          </a:p>
          <a:p>
            <a:r>
              <a:rPr lang="en-GB" altLang="en-US" sz="1800" dirty="0">
                <a:solidFill>
                  <a:srgbClr val="000000"/>
                </a:solidFill>
              </a:rPr>
              <a:t>Sanders, P. (2019) </a:t>
            </a:r>
            <a:r>
              <a:rPr lang="en-GB" altLang="en-US" sz="1800" i="1" dirty="0">
                <a:solidFill>
                  <a:srgbClr val="000000"/>
                </a:solidFill>
              </a:rPr>
              <a:t>Understanding First Impressions</a:t>
            </a:r>
            <a:r>
              <a:rPr lang="en-GB" altLang="en-US" sz="1800" dirty="0">
                <a:solidFill>
                  <a:srgbClr val="000000"/>
                </a:solidFill>
              </a:rPr>
              <a:t>. Available at: https://www.hospitalitynet.org/opinion/4095507.html (Accessed: 25</a:t>
            </a:r>
            <a:r>
              <a:rPr lang="en-GB" altLang="en-US" sz="1800" baseline="30000" dirty="0">
                <a:solidFill>
                  <a:srgbClr val="000000"/>
                </a:solidFill>
              </a:rPr>
              <a:t>th</a:t>
            </a:r>
            <a:r>
              <a:rPr lang="en-GB" altLang="en-US" sz="1800" dirty="0">
                <a:solidFill>
                  <a:srgbClr val="000000"/>
                </a:solidFill>
              </a:rPr>
              <a:t> October 2022).</a:t>
            </a:r>
          </a:p>
        </p:txBody>
      </p:sp>
    </p:spTree>
    <p:extLst>
      <p:ext uri="{BB962C8B-B14F-4D97-AF65-F5344CB8AC3E}">
        <p14:creationId xmlns:p14="http://schemas.microsoft.com/office/powerpoint/2010/main" val="34113027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theme/theme1.xml><?xml version="1.0" encoding="utf-8"?>
<a:theme xmlns:a="http://schemas.openxmlformats.org/drawingml/2006/main" name="Holding PAge">
  <a:themeElements>
    <a:clrScheme name="Office Them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Them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Title Slide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Title Slide 2">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4.xml><?xml version="1.0" encoding="utf-8"?>
<a:theme xmlns:a="http://schemas.openxmlformats.org/drawingml/2006/main" name="Title Slide 3">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5.xml><?xml version="1.0" encoding="utf-8"?>
<a:theme xmlns:a="http://schemas.openxmlformats.org/drawingml/2006/main" name="Title Slide 4">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6.xml><?xml version="1.0" encoding="utf-8"?>
<a:theme xmlns:a="http://schemas.openxmlformats.org/drawingml/2006/main" name="Sub Title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7.xml><?xml version="1.0" encoding="utf-8"?>
<a:theme xmlns:a="http://schemas.openxmlformats.org/drawingml/2006/main" name="Sub Title 2">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8.xml><?xml version="1.0" encoding="utf-8"?>
<a:theme xmlns:a="http://schemas.openxmlformats.org/drawingml/2006/main" name="Sub Title 3">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9.xml><?xml version="1.0" encoding="utf-8"?>
<a:theme xmlns:a="http://schemas.openxmlformats.org/drawingml/2006/main" name="Sub Title 4">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0.xml><?xml version="1.0" encoding="utf-8"?>
<a:theme xmlns:a="http://schemas.openxmlformats.org/drawingml/2006/main" name="Text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1.xml><?xml version="1.0" encoding="utf-8"?>
<a:theme xmlns:a="http://schemas.openxmlformats.org/drawingml/2006/main" name="Text 2">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2.xml><?xml version="1.0" encoding="utf-8"?>
<a:theme xmlns:a="http://schemas.openxmlformats.org/drawingml/2006/main" name="Text 3">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3.xml><?xml version="1.0" encoding="utf-8"?>
<a:theme xmlns:a="http://schemas.openxmlformats.org/drawingml/2006/main" name="Text 4">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4.xml><?xml version="1.0" encoding="utf-8"?>
<a:theme xmlns:a="http://schemas.openxmlformats.org/drawingml/2006/main" name="Text Break / Info Slide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5.xml><?xml version="1.0" encoding="utf-8"?>
<a:theme xmlns:a="http://schemas.openxmlformats.org/drawingml/2006/main" name="Text Break Info Slide 2">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6.xml><?xml version="1.0" encoding="utf-8"?>
<a:theme xmlns:a="http://schemas.openxmlformats.org/drawingml/2006/main" name="UWTSD Logo Only_Image Bkgrnd">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7.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p:properties xmlns:p="http://schemas.microsoft.com/office/2006/metadata/properties" xmlns:xsi="http://www.w3.org/2001/XMLSchema-instance" xmlns:pc="http://schemas.microsoft.com/office/infopath/2007/PartnerControls">
  <documentManagement/>
</p:properties>
</file>

<file path=customXml/item2.xml><?xml version="1.0" encoding="utf-8"?>
<ct:contentTypeSchema xmlns:ct="http://schemas.microsoft.com/office/2006/metadata/contentType" xmlns:ma="http://schemas.microsoft.com/office/2006/metadata/properties/metaAttributes" ct:_="" ma:_="" ma:contentTypeName="Document" ma:contentTypeID="0x010100A22DCA5D1B256B479227F480D2542598" ma:contentTypeVersion="11" ma:contentTypeDescription="Create a new document." ma:contentTypeScope="" ma:versionID="68ca945a54677db2e29a42d1f8357fb2">
  <xsd:schema xmlns:xsd="http://www.w3.org/2001/XMLSchema" xmlns:xs="http://www.w3.org/2001/XMLSchema" xmlns:p="http://schemas.microsoft.com/office/2006/metadata/properties" xmlns:ns2="211f9404-bca0-4bcf-9c1d-965ccb6f8d2d" xmlns:ns3="303dbf9b-b85b-46a0-94f1-894078c07ecd" targetNamespace="http://schemas.microsoft.com/office/2006/metadata/properties" ma:root="true" ma:fieldsID="c8ebb72be4a4c714af0916efcabc7353" ns2:_="" ns3:_="">
    <xsd:import namespace="211f9404-bca0-4bcf-9c1d-965ccb6f8d2d"/>
    <xsd:import namespace="303dbf9b-b85b-46a0-94f1-894078c07ecd"/>
    <xsd:element name="properties">
      <xsd:complexType>
        <xsd:sequence>
          <xsd:element name="documentManagement">
            <xsd:complexType>
              <xsd:all>
                <xsd:element ref="ns2:MediaServiceMetadata" minOccurs="0"/>
                <xsd:element ref="ns2:MediaServiceFastMetadata" minOccurs="0"/>
                <xsd:element ref="ns3:SharedWithUsers" minOccurs="0"/>
                <xsd:element ref="ns3:SharedWithDetails" minOccurs="0"/>
                <xsd:element ref="ns2:MediaServiceAutoKeyPoints" minOccurs="0"/>
                <xsd:element ref="ns2:MediaServiceKeyPoints" minOccurs="0"/>
                <xsd:element ref="ns2:MediaServiceAutoTags" minOccurs="0"/>
                <xsd:element ref="ns2:MediaServiceOCR" minOccurs="0"/>
                <xsd:element ref="ns2:MediaServiceGenerationTime" minOccurs="0"/>
                <xsd:element ref="ns2:MediaServiceEventHashCode" minOccurs="0"/>
                <xsd:element ref="ns2:MediaServiceDateTaken"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211f9404-bca0-4bcf-9c1d-965ccb6f8d2d"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AutoKeyPoints" ma:index="12" nillable="true" ma:displayName="MediaServiceAutoKeyPoints" ma:hidden="true" ma:internalName="MediaServiceAutoKeyPoints" ma:readOnly="true">
      <xsd:simpleType>
        <xsd:restriction base="dms:Note"/>
      </xsd:simpleType>
    </xsd:element>
    <xsd:element name="MediaServiceKeyPoints" ma:index="13" nillable="true" ma:displayName="KeyPoints" ma:internalName="MediaServiceKeyPoints" ma:readOnly="true">
      <xsd:simpleType>
        <xsd:restriction base="dms:Note">
          <xsd:maxLength value="255"/>
        </xsd:restriction>
      </xsd:simpleType>
    </xsd:element>
    <xsd:element name="MediaServiceAutoTags" ma:index="14" nillable="true" ma:displayName="Tags" ma:internalName="MediaServiceAutoTags" ma:readOnly="true">
      <xsd:simpleType>
        <xsd:restriction base="dms:Text"/>
      </xsd:simpleType>
    </xsd:element>
    <xsd:element name="MediaServiceOCR" ma:index="15" nillable="true" ma:displayName="Extracted Text" ma:internalName="MediaServiceOCR" ma:readOnly="true">
      <xsd:simpleType>
        <xsd:restriction base="dms:Note">
          <xsd:maxLength value="255"/>
        </xsd:restriction>
      </xsd:simpleType>
    </xsd:element>
    <xsd:element name="MediaServiceGenerationTime" ma:index="16" nillable="true" ma:displayName="MediaServiceGenerationTime" ma:hidden="true" ma:internalName="MediaServiceGenerationTime" ma:readOnly="true">
      <xsd:simpleType>
        <xsd:restriction base="dms:Text"/>
      </xsd:simpleType>
    </xsd:element>
    <xsd:element name="MediaServiceEventHashCode" ma:index="17" nillable="true" ma:displayName="MediaServiceEventHashCode" ma:hidden="true" ma:internalName="MediaServiceEventHashCode" ma:readOnly="true">
      <xsd:simpleType>
        <xsd:restriction base="dms:Text"/>
      </xsd:simpleType>
    </xsd:element>
    <xsd:element name="MediaServiceDateTaken" ma:index="18" nillable="true" ma:displayName="MediaServiceDateTaken" ma:hidden="true" ma:internalName="MediaServiceDateTaken"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303dbf9b-b85b-46a0-94f1-894078c07ecd" elementFormDefault="qualified">
    <xsd:import namespace="http://schemas.microsoft.com/office/2006/documentManagement/types"/>
    <xsd:import namespace="http://schemas.microsoft.com/office/infopath/2007/PartnerControls"/>
    <xsd:element name="SharedWithUsers" ma:index="10"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1" nillable="true" ma:displayName="Shared With Details"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A547D3B3-2CEC-47BE-8F2F-5C3164EBC5A8}">
  <ds:schemaRefs>
    <ds:schemaRef ds:uri="http://purl.org/dc/dcmitype/"/>
    <ds:schemaRef ds:uri="http://schemas.microsoft.com/office/infopath/2007/PartnerControls"/>
    <ds:schemaRef ds:uri="http://schemas.microsoft.com/office/2006/documentManagement/types"/>
    <ds:schemaRef ds:uri="http://purl.org/dc/elements/1.1/"/>
    <ds:schemaRef ds:uri="http://schemas.microsoft.com/office/2006/metadata/properties"/>
    <ds:schemaRef ds:uri="303dbf9b-b85b-46a0-94f1-894078c07ecd"/>
    <ds:schemaRef ds:uri="http://purl.org/dc/terms/"/>
    <ds:schemaRef ds:uri="http://schemas.openxmlformats.org/package/2006/metadata/core-properties"/>
    <ds:schemaRef ds:uri="211f9404-bca0-4bcf-9c1d-965ccb6f8d2d"/>
    <ds:schemaRef ds:uri="http://www.w3.org/XML/1998/namespace"/>
  </ds:schemaRefs>
</ds:datastoreItem>
</file>

<file path=customXml/itemProps2.xml><?xml version="1.0" encoding="utf-8"?>
<ds:datastoreItem xmlns:ds="http://schemas.openxmlformats.org/officeDocument/2006/customXml" ds:itemID="{E4B39123-6EEF-44A3-BB4E-6DBCD963DCDE}">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211f9404-bca0-4bcf-9c1d-965ccb6f8d2d"/>
    <ds:schemaRef ds:uri="303dbf9b-b85b-46a0-94f1-894078c07ecd"/>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3.xml><?xml version="1.0" encoding="utf-8"?>
<ds:datastoreItem xmlns:ds="http://schemas.openxmlformats.org/officeDocument/2006/customXml" ds:itemID="{BAE1112E-EDC2-4AC9-9B76-EB457A03CEA7}">
  <ds:schemaRefs>
    <ds:schemaRef ds:uri="http://schemas.microsoft.com/sharepoint/v3/contenttype/forms"/>
  </ds:schemaRefs>
</ds:datastoreItem>
</file>

<file path=docProps/app.xml><?xml version="1.0" encoding="utf-8"?>
<Properties xmlns="http://schemas.openxmlformats.org/officeDocument/2006/extended-properties" xmlns:vt="http://schemas.openxmlformats.org/officeDocument/2006/docPropsVTypes">
  <Template>Office Theme</Template>
  <TotalTime>0</TotalTime>
  <Words>3561</Words>
  <Application>Microsoft Office PowerPoint</Application>
  <PresentationFormat>On-screen Show (4:3)</PresentationFormat>
  <Paragraphs>298</Paragraphs>
  <Slides>60</Slides>
  <Notes>23</Notes>
  <HiddenSlides>0</HiddenSlides>
  <MMClips>3</MMClips>
  <ScaleCrop>false</ScaleCrop>
  <HeadingPairs>
    <vt:vector size="6" baseType="variant">
      <vt:variant>
        <vt:lpstr>Fonts Used</vt:lpstr>
      </vt:variant>
      <vt:variant>
        <vt:i4>5</vt:i4>
      </vt:variant>
      <vt:variant>
        <vt:lpstr>Theme</vt:lpstr>
      </vt:variant>
      <vt:variant>
        <vt:i4>16</vt:i4>
      </vt:variant>
      <vt:variant>
        <vt:lpstr>Slide Titles</vt:lpstr>
      </vt:variant>
      <vt:variant>
        <vt:i4>60</vt:i4>
      </vt:variant>
    </vt:vector>
  </HeadingPairs>
  <TitlesOfParts>
    <vt:vector size="81" baseType="lpstr">
      <vt:lpstr>Arial</vt:lpstr>
      <vt:lpstr>Calibri</vt:lpstr>
      <vt:lpstr>Calibri Light</vt:lpstr>
      <vt:lpstr>Open Sans</vt:lpstr>
      <vt:lpstr>Wingdings</vt:lpstr>
      <vt:lpstr>Holding PAge</vt:lpstr>
      <vt:lpstr>Title Slide 1</vt:lpstr>
      <vt:lpstr>Title Slide 2</vt:lpstr>
      <vt:lpstr>Title Slide 3</vt:lpstr>
      <vt:lpstr>Title Slide 4</vt:lpstr>
      <vt:lpstr>Sub Title 1</vt:lpstr>
      <vt:lpstr>Sub Title 2</vt:lpstr>
      <vt:lpstr>Sub Title 3</vt:lpstr>
      <vt:lpstr>Sub Title 4</vt:lpstr>
      <vt:lpstr>Text 1</vt:lpstr>
      <vt:lpstr>Text 2</vt:lpstr>
      <vt:lpstr>Text 3</vt:lpstr>
      <vt:lpstr>Text 4</vt:lpstr>
      <vt:lpstr>Text Break / Info Slide 1</vt:lpstr>
      <vt:lpstr>Text Break Info Slide 2</vt:lpstr>
      <vt:lpstr>UWTSD Logo Only_Image Bkgrnd</vt:lpstr>
      <vt:lpstr>PowerPoint Presentation</vt:lpstr>
      <vt:lpstr>PowerPoint Presentation</vt:lpstr>
      <vt:lpstr>Digital Support: Hospitality &amp; Tourism</vt:lpstr>
      <vt:lpstr>Late Submissions</vt:lpstr>
      <vt:lpstr>Assignment 2: Report</vt:lpstr>
      <vt:lpstr>PowerPoint Presentation</vt:lpstr>
      <vt:lpstr>PowerPoint Presentation</vt:lpstr>
      <vt:lpstr>PowerPoint Presentation</vt:lpstr>
      <vt:lpstr>Last Time…</vt:lpstr>
      <vt:lpstr>Today’s Content</vt:lpstr>
      <vt:lpstr>Week 7</vt:lpstr>
      <vt:lpstr>What is a Skill?</vt:lpstr>
      <vt:lpstr>What is a Skill?</vt:lpstr>
      <vt:lpstr>Skills can often be divided in two categories</vt:lpstr>
      <vt:lpstr>Hard and Soft Skills</vt:lpstr>
      <vt:lpstr>Hard and Soft Skills</vt:lpstr>
      <vt:lpstr>Hard Skills</vt:lpstr>
      <vt:lpstr>Soft Skills</vt:lpstr>
      <vt:lpstr>Soft Skills</vt:lpstr>
      <vt:lpstr>Hospitality Skill Requirements</vt:lpstr>
      <vt:lpstr>Industry Skills</vt:lpstr>
      <vt:lpstr>Scenario</vt:lpstr>
      <vt:lpstr>Language Skills</vt:lpstr>
      <vt:lpstr>Scenario</vt:lpstr>
      <vt:lpstr>Multitasking Skills</vt:lpstr>
      <vt:lpstr>Work Ethic</vt:lpstr>
      <vt:lpstr>Professionalism</vt:lpstr>
      <vt:lpstr>Team Work Skills</vt:lpstr>
      <vt:lpstr>Communication Skills</vt:lpstr>
      <vt:lpstr>Communication Skills</vt:lpstr>
      <vt:lpstr>Top 10 Communication Skills</vt:lpstr>
      <vt:lpstr>Inter- &amp; Intradepartmental Communication</vt:lpstr>
      <vt:lpstr>Problem-solving skills</vt:lpstr>
      <vt:lpstr>Scenario</vt:lpstr>
      <vt:lpstr>Attention to Detail</vt:lpstr>
      <vt:lpstr>Customer Service Skills</vt:lpstr>
      <vt:lpstr>New Skills Requirements in Hospitality</vt:lpstr>
      <vt:lpstr>Post Covid-19 Era</vt:lpstr>
      <vt:lpstr>Adaptability</vt:lpstr>
      <vt:lpstr>Digital Skills</vt:lpstr>
      <vt:lpstr>Emotional Intelligence</vt:lpstr>
      <vt:lpstr>The Impact of New Technology on Skill Requirements</vt:lpstr>
      <vt:lpstr>Individual Values and Personality Traits</vt:lpstr>
      <vt:lpstr>PowerPoint Presentation</vt:lpstr>
      <vt:lpstr>First Impressions</vt:lpstr>
      <vt:lpstr>First Impressions</vt:lpstr>
      <vt:lpstr>PowerPoint Presentation</vt:lpstr>
      <vt:lpstr>PowerPoint Presentation</vt:lpstr>
      <vt:lpstr>First Impressions: Crowne Plaza</vt:lpstr>
      <vt:lpstr>The Power of First and Last Impressions</vt:lpstr>
      <vt:lpstr>How to Avoid a Bad First Impression</vt:lpstr>
      <vt:lpstr>PowerPoint Presentation</vt:lpstr>
      <vt:lpstr>PowerPoint Presentation</vt:lpstr>
      <vt:lpstr>PowerPoint Presentation</vt:lpstr>
      <vt:lpstr>PowerPoint Presentation</vt:lpstr>
      <vt:lpstr>PowerPoint Presentation</vt:lpstr>
      <vt:lpstr>PowerPoint Presentation</vt:lpstr>
      <vt:lpstr>Next Week…</vt:lpstr>
      <vt:lpstr>References</vt:lpstr>
      <vt:lpstr>References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Ffion Evans</dc:creator>
  <cp:lastModifiedBy>Lisa-Marie Bassler</cp:lastModifiedBy>
  <cp:revision>31</cp:revision>
  <dcterms:created xsi:type="dcterms:W3CDTF">2021-03-10T12:10:47Z</dcterms:created>
  <dcterms:modified xsi:type="dcterms:W3CDTF">2022-11-07T13:19:13Z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0x010100A22DCA5D1B256B479227F480D2542598</vt:lpwstr>
  </property>
</Properties>
</file>