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5" r:id="rId5"/>
    <p:sldId id="262" r:id="rId6"/>
    <p:sldId id="258" r:id="rId7"/>
    <p:sldId id="268" r:id="rId8"/>
    <p:sldId id="269" r:id="rId9"/>
    <p:sldId id="270" r:id="rId10"/>
    <p:sldId id="271" r:id="rId11"/>
    <p:sldId id="263" r:id="rId12"/>
    <p:sldId id="260" r:id="rId13"/>
    <p:sldId id="261" r:id="rId14"/>
    <p:sldId id="264" r:id="rId15"/>
    <p:sldId id="266" r:id="rId16"/>
    <p:sldId id="267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2D881-6B35-46C4-9246-6AD0554006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 </a:t>
            </a:r>
            <a:r>
              <a:rPr lang="en-GB" sz="4000" dirty="0" err="1"/>
              <a:t>Llwybr</a:t>
            </a:r>
            <a:r>
              <a:rPr lang="en-GB" sz="4000" dirty="0"/>
              <a:t> y Gymraeg </a:t>
            </a:r>
            <a:br>
              <a:rPr lang="en-GB" sz="4000" dirty="0"/>
            </a:br>
            <a:r>
              <a:rPr lang="en-GB" sz="4000" dirty="0"/>
              <a:t>Welsh Pathway</a:t>
            </a:r>
            <a:br>
              <a:rPr lang="en-GB" sz="4000" dirty="0"/>
            </a:br>
            <a:r>
              <a:rPr lang="en-GB" sz="4000" dirty="0"/>
              <a:t>BA1B 2022 - 2023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239515-4C81-4A31-96C3-22CC4B2F99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Darlith</a:t>
            </a:r>
            <a:r>
              <a:rPr lang="en-GB" dirty="0"/>
              <a:t> 4 - Julia James</a:t>
            </a:r>
          </a:p>
          <a:p>
            <a:r>
              <a:rPr lang="en-GB" dirty="0"/>
              <a:t>j.james@uwtsd.ac.uk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2792273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575B07-0B3C-43D6-82A4-326F0078BD7D}"/>
              </a:ext>
            </a:extLst>
          </p:cNvPr>
          <p:cNvSpPr txBox="1"/>
          <p:nvPr/>
        </p:nvSpPr>
        <p:spPr>
          <a:xfrm>
            <a:off x="1466850" y="1582340"/>
            <a:ext cx="897255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Nod ac </a:t>
            </a:r>
            <a:r>
              <a:rPr lang="en-GB" sz="2000" b="1" u="sng" dirty="0" err="1"/>
              <a:t>Amcanion</a:t>
            </a:r>
            <a:r>
              <a:rPr lang="en-GB" sz="2000" b="1" u="sng" dirty="0"/>
              <a:t>/</a:t>
            </a:r>
            <a:r>
              <a:rPr lang="en-GB" sz="2000" b="1" i="1" u="sng" dirty="0"/>
              <a:t>Aims and Objectives</a:t>
            </a:r>
          </a:p>
          <a:p>
            <a:endParaRPr lang="en-GB" sz="2000" i="1" dirty="0"/>
          </a:p>
          <a:p>
            <a:r>
              <a:rPr lang="en-GB" sz="2000" b="1" i="1" dirty="0" err="1"/>
              <a:t>Adolygu</a:t>
            </a:r>
            <a:r>
              <a:rPr lang="en-GB" sz="2000" b="1" i="1" dirty="0"/>
              <a:t>…./Revision</a:t>
            </a:r>
          </a:p>
          <a:p>
            <a:pPr marL="285750" indent="-285750">
              <a:buFontTx/>
              <a:buChar char="-"/>
            </a:pPr>
            <a:r>
              <a:rPr lang="en-GB" sz="2000" dirty="0" err="1"/>
              <a:t>Cynnal</a:t>
            </a:r>
            <a:r>
              <a:rPr lang="en-GB" sz="2000" dirty="0"/>
              <a:t> </a:t>
            </a:r>
            <a:r>
              <a:rPr lang="en-GB" sz="2000" dirty="0" err="1"/>
              <a:t>sesiwn</a:t>
            </a:r>
            <a:r>
              <a:rPr lang="en-GB" sz="2000" dirty="0"/>
              <a:t> </a:t>
            </a:r>
            <a:r>
              <a:rPr lang="en-GB" sz="2000" dirty="0" err="1"/>
              <a:t>cofrestru</a:t>
            </a:r>
            <a:r>
              <a:rPr lang="en-GB" sz="2000" dirty="0"/>
              <a:t>/</a:t>
            </a:r>
            <a:r>
              <a:rPr lang="en-GB" sz="2000" i="1" dirty="0"/>
              <a:t>Registering a class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Y </a:t>
            </a:r>
            <a:r>
              <a:rPr lang="en-GB" sz="2000" dirty="0" err="1"/>
              <a:t>tywydd</a:t>
            </a:r>
            <a:r>
              <a:rPr lang="en-GB" sz="2000" dirty="0"/>
              <a:t> + </a:t>
            </a:r>
            <a:r>
              <a:rPr lang="en-GB" sz="2000" dirty="0" err="1"/>
              <a:t>gwrando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fwletin</a:t>
            </a:r>
            <a:r>
              <a:rPr lang="en-GB" sz="2000" dirty="0"/>
              <a:t> </a:t>
            </a:r>
            <a:r>
              <a:rPr lang="en-GB" sz="2000" dirty="0" err="1"/>
              <a:t>newyddion</a:t>
            </a:r>
            <a:r>
              <a:rPr lang="en-GB" sz="2000" dirty="0"/>
              <a:t>/</a:t>
            </a:r>
            <a:r>
              <a:rPr lang="en-GB" sz="2000" i="1" dirty="0"/>
              <a:t>The weather +listening to a weather bulletin</a:t>
            </a:r>
          </a:p>
          <a:p>
            <a:pPr marL="285750" indent="-285750">
              <a:buFontTx/>
              <a:buChar char="-"/>
            </a:pPr>
            <a:r>
              <a:rPr lang="en-GB" sz="2000" dirty="0" err="1"/>
              <a:t>Misoedd</a:t>
            </a:r>
            <a:r>
              <a:rPr lang="en-GB" sz="2000" dirty="0"/>
              <a:t> y </a:t>
            </a:r>
            <a:r>
              <a:rPr lang="en-GB" sz="2000" dirty="0" err="1"/>
              <a:t>flwyddyn</a:t>
            </a:r>
            <a:r>
              <a:rPr lang="en-GB" sz="2000" dirty="0"/>
              <a:t>/</a:t>
            </a:r>
            <a:r>
              <a:rPr lang="en-GB" sz="2000" i="1" dirty="0"/>
              <a:t>The months of the year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Y </a:t>
            </a:r>
            <a:r>
              <a:rPr lang="en-GB" sz="2000" dirty="0" err="1"/>
              <a:t>Tymhorau</a:t>
            </a:r>
            <a:r>
              <a:rPr lang="en-GB" sz="2000" dirty="0"/>
              <a:t>/</a:t>
            </a:r>
            <a:r>
              <a:rPr lang="en-GB" sz="2000" i="1" dirty="0"/>
              <a:t>The Seasons</a:t>
            </a:r>
          </a:p>
          <a:p>
            <a:pPr marL="285750" indent="-285750">
              <a:buFontTx/>
              <a:buChar char="-"/>
            </a:pPr>
            <a:r>
              <a:rPr lang="en-GB" sz="2000" dirty="0" err="1"/>
              <a:t>Trefnolion</a:t>
            </a:r>
            <a:r>
              <a:rPr lang="en-GB" sz="2000" dirty="0"/>
              <a:t>/</a:t>
            </a:r>
            <a:r>
              <a:rPr lang="en-GB" sz="2000" i="1" dirty="0" err="1"/>
              <a:t>Numericals</a:t>
            </a:r>
            <a:endParaRPr lang="en-GB" sz="2000" i="1" dirty="0"/>
          </a:p>
          <a:p>
            <a:pPr marL="285750" indent="-285750">
              <a:buFontTx/>
              <a:buChar char="-"/>
            </a:pPr>
            <a:r>
              <a:rPr lang="en-GB" sz="2000" dirty="0" err="1"/>
              <a:t>Idiomau</a:t>
            </a:r>
            <a:r>
              <a:rPr lang="en-GB" sz="2000" dirty="0"/>
              <a:t>/</a:t>
            </a:r>
            <a:r>
              <a:rPr lang="en-GB" sz="2000" i="1" dirty="0"/>
              <a:t>Idioms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 err="1"/>
              <a:t>Dysgu</a:t>
            </a:r>
            <a:r>
              <a:rPr lang="en-GB" sz="2000" dirty="0"/>
              <a:t> ‘</a:t>
            </a:r>
            <a:r>
              <a:rPr lang="en-GB" sz="2000" dirty="0" err="1"/>
              <a:t>hoffi</a:t>
            </a:r>
            <a:r>
              <a:rPr lang="en-GB" sz="2000" dirty="0"/>
              <a:t>’ –</a:t>
            </a:r>
            <a:r>
              <a:rPr lang="en-GB" sz="2000" dirty="0" err="1"/>
              <a:t>siarad</a:t>
            </a:r>
            <a:r>
              <a:rPr lang="en-GB" sz="2000" dirty="0"/>
              <a:t> am </a:t>
            </a:r>
            <a:r>
              <a:rPr lang="en-GB" sz="2000" dirty="0" err="1"/>
              <a:t>bethau</a:t>
            </a:r>
            <a:r>
              <a:rPr lang="en-GB" sz="2000" dirty="0"/>
              <a:t> </a:t>
            </a:r>
            <a:r>
              <a:rPr lang="en-GB" sz="2000" dirty="0" err="1"/>
              <a:t>rydym</a:t>
            </a:r>
            <a:r>
              <a:rPr lang="en-GB" sz="2000" dirty="0"/>
              <a:t> yn </a:t>
            </a:r>
            <a:r>
              <a:rPr lang="en-GB" sz="2000" dirty="0" err="1"/>
              <a:t>hoffi-ddim</a:t>
            </a:r>
            <a:r>
              <a:rPr lang="en-GB" sz="2000" dirty="0"/>
              <a:t> yn </a:t>
            </a:r>
            <a:r>
              <a:rPr lang="en-GB" sz="2000" dirty="0" err="1"/>
              <a:t>hoffi</a:t>
            </a:r>
            <a:r>
              <a:rPr lang="en-GB" sz="2000" dirty="0"/>
              <a:t>/</a:t>
            </a:r>
            <a:r>
              <a:rPr lang="en-GB" sz="2000" i="1" dirty="0"/>
              <a:t>Learn about things we like-dislike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53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7B7598-696A-483E-8A52-A8A7177EDE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4" y="561975"/>
            <a:ext cx="11363325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937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0A7A25-5521-4F78-B319-54545CF8D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475" y="666750"/>
            <a:ext cx="7620000" cy="556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211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543BB0-5C64-42D1-A4E3-E4B4E78D1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50" y="600075"/>
            <a:ext cx="11182350" cy="5753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094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AEA607-51C0-42DD-9569-46BBBF62F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" y="552450"/>
            <a:ext cx="11163299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24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7A68F6-BF4C-410A-97AD-9CF3C2A06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571501"/>
            <a:ext cx="10944225" cy="5629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561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C54467-E5B4-4039-9CA8-5949726ED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5" y="571500"/>
            <a:ext cx="11106150" cy="570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61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E59751C-E993-4821-A2C9-CF6F75CBFD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25" y="581025"/>
            <a:ext cx="11039475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542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CA5DCC-2D28-419E-AC46-1AD7D9A33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676276"/>
            <a:ext cx="11287125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182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5417523-0B79-4001-AF95-30C0521A3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6" y="590550"/>
            <a:ext cx="7972424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706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79CABF9-827E-40FA-8734-759589244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1" y="523875"/>
            <a:ext cx="935355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6905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8115D6-5A07-4E54-A3D8-26DC924B6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5" y="476250"/>
            <a:ext cx="11087099" cy="584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273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42A279-E7A7-41AB-96B0-9286B0B50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350" y="609600"/>
            <a:ext cx="603885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701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C69616-3CAF-4FD8-A911-155C687E5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924" y="638176"/>
            <a:ext cx="7362825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4503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830D95-37DD-4691-BAEA-347C8BB54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9450" y="571500"/>
            <a:ext cx="5781675" cy="564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909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222098-5F91-476A-B5DE-E5B5EDF76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647700"/>
            <a:ext cx="10915650" cy="557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9923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2513BC-9363-471F-90F6-42C18E9E3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50" y="628650"/>
            <a:ext cx="10982325" cy="557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438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E8FC5F-A182-4A45-BBAB-92DAEC2A9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628650"/>
            <a:ext cx="10982325" cy="564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7800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8C67BB-7C41-4D29-9EE3-E94F31E405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6" y="504825"/>
            <a:ext cx="11134724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5309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286</TotalTime>
  <Words>98</Words>
  <Application>Microsoft Macintosh PowerPoint</Application>
  <PresentationFormat>Widescreen</PresentationFormat>
  <Paragraphs>14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Garamond</vt:lpstr>
      <vt:lpstr>Organic</vt:lpstr>
      <vt:lpstr> Llwybr y Gymraeg  Welsh Pathway BA1B 2022 - 2023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Llwybr y Gymraeg  Welsh Pathway BA1B 2022 - 2023</dc:title>
  <dc:creator>Julia G James</dc:creator>
  <cp:lastModifiedBy>Eleri Powell</cp:lastModifiedBy>
  <cp:revision>8</cp:revision>
  <dcterms:created xsi:type="dcterms:W3CDTF">2022-01-29T13:37:55Z</dcterms:created>
  <dcterms:modified xsi:type="dcterms:W3CDTF">2022-02-01T08:47:25Z</dcterms:modified>
</cp:coreProperties>
</file>