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6"/>
  </p:notesMasterIdLst>
  <p:sldIdLst>
    <p:sldId id="256" r:id="rId7"/>
    <p:sldId id="259" r:id="rId8"/>
    <p:sldId id="680" r:id="rId9"/>
    <p:sldId id="705" r:id="rId10"/>
    <p:sldId id="681" r:id="rId11"/>
    <p:sldId id="698" r:id="rId12"/>
    <p:sldId id="473" r:id="rId13"/>
    <p:sldId id="307" r:id="rId14"/>
    <p:sldId id="682" r:id="rId15"/>
    <p:sldId id="266" r:id="rId16"/>
    <p:sldId id="458" r:id="rId17"/>
    <p:sldId id="369" r:id="rId18"/>
    <p:sldId id="704" r:id="rId19"/>
    <p:sldId id="664" r:id="rId20"/>
    <p:sldId id="654" r:id="rId21"/>
    <p:sldId id="662" r:id="rId22"/>
    <p:sldId id="656" r:id="rId23"/>
    <p:sldId id="707" r:id="rId24"/>
    <p:sldId id="495" r:id="rId25"/>
    <p:sldId id="472" r:id="rId26"/>
    <p:sldId id="330" r:id="rId27"/>
    <p:sldId id="258" r:id="rId28"/>
    <p:sldId id="714" r:id="rId29"/>
    <p:sldId id="713" r:id="rId30"/>
    <p:sldId id="716" r:id="rId31"/>
    <p:sldId id="715" r:id="rId32"/>
    <p:sldId id="699" r:id="rId33"/>
    <p:sldId id="711" r:id="rId34"/>
    <p:sldId id="708" r:id="rId35"/>
    <p:sldId id="700" r:id="rId36"/>
    <p:sldId id="710" r:id="rId37"/>
    <p:sldId id="572" r:id="rId38"/>
    <p:sldId id="712" r:id="rId39"/>
    <p:sldId id="263" r:id="rId40"/>
    <p:sldId id="663" r:id="rId41"/>
    <p:sldId id="336" r:id="rId42"/>
    <p:sldId id="702" r:id="rId43"/>
    <p:sldId id="658" r:id="rId44"/>
    <p:sldId id="665" r:id="rId45"/>
    <p:sldId id="269" r:id="rId46"/>
    <p:sldId id="690" r:id="rId47"/>
    <p:sldId id="703" r:id="rId48"/>
    <p:sldId id="459" r:id="rId49"/>
    <p:sldId id="709" r:id="rId50"/>
    <p:sldId id="530" r:id="rId51"/>
    <p:sldId id="273" r:id="rId52"/>
    <p:sldId id="274" r:id="rId53"/>
    <p:sldId id="322" r:id="rId54"/>
    <p:sldId id="689"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835635-35EC-1A24-B7DE-0A8223C9863F}" v="50" dt="2026-10-05T07:31:17.394"/>
    <p1510:client id="{C7CA5AD4-0DA8-4AC6-A788-5FA4D995A2FF}" v="40" dt="2026-10-04T20:12:28.980"/>
    <p1510:client id="{E0D1D648-0E9B-1165-CB67-EDC06E617C7C}" v="43" dt="2026-10-05T11:34:42.1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presProps" Target="pres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6F835635-35EC-1A24-B7DE-0A8223C9863F}"/>
    <pc:docChg chg="modSld">
      <pc:chgData name="Lisa Ellis" userId="S::l.ellis@uwtsd.ac.uk::1e3b8b31-18a3-40b3-8e12-8230c5071370" providerId="AD" clId="Web-{6F835635-35EC-1A24-B7DE-0A8223C9863F}" dt="2026-10-05T07:31:16.472" v="27" actId="20577"/>
      <pc:docMkLst>
        <pc:docMk/>
      </pc:docMkLst>
      <pc:sldChg chg="modSp">
        <pc:chgData name="Lisa Ellis" userId="S::l.ellis@uwtsd.ac.uk::1e3b8b31-18a3-40b3-8e12-8230c5071370" providerId="AD" clId="Web-{6F835635-35EC-1A24-B7DE-0A8223C9863F}" dt="2026-10-05T07:31:16.472" v="27" actId="20577"/>
        <pc:sldMkLst>
          <pc:docMk/>
          <pc:sldMk cId="4231018860" sldId="259"/>
        </pc:sldMkLst>
        <pc:spChg chg="mod">
          <ac:chgData name="Lisa Ellis" userId="S::l.ellis@uwtsd.ac.uk::1e3b8b31-18a3-40b3-8e12-8230c5071370" providerId="AD" clId="Web-{6F835635-35EC-1A24-B7DE-0A8223C9863F}" dt="2026-10-05T07:31:16.472" v="27" actId="20577"/>
          <ac:spMkLst>
            <pc:docMk/>
            <pc:sldMk cId="4231018860" sldId="259"/>
            <ac:spMk id="3" creationId="{71E1D7F1-1C57-CF3F-C089-F43B9338FC35}"/>
          </ac:spMkLst>
        </pc:spChg>
        <pc:spChg chg="mod">
          <ac:chgData name="Lisa Ellis" userId="S::l.ellis@uwtsd.ac.uk::1e3b8b31-18a3-40b3-8e12-8230c5071370" providerId="AD" clId="Web-{6F835635-35EC-1A24-B7DE-0A8223C9863F}" dt="2026-10-05T07:31:11.909" v="25" actId="1076"/>
          <ac:spMkLst>
            <pc:docMk/>
            <pc:sldMk cId="4231018860" sldId="259"/>
            <ac:spMk id="4" creationId="{7EA8E610-6CBD-8621-528E-91E26BF68500}"/>
          </ac:spMkLst>
        </pc:spChg>
      </pc:sldChg>
    </pc:docChg>
  </pc:docChgLst>
  <pc:docChgLst>
    <pc:chgData name="Lisa Ellis" userId="S::l.ellis@uwtsd.ac.uk::1e3b8b31-18a3-40b3-8e12-8230c5071370" providerId="AD" clId="Web-{E0D1D648-0E9B-1165-CB67-EDC06E617C7C}"/>
    <pc:docChg chg="addSld modSld">
      <pc:chgData name="Lisa Ellis" userId="S::l.ellis@uwtsd.ac.uk::1e3b8b31-18a3-40b3-8e12-8230c5071370" providerId="AD" clId="Web-{E0D1D648-0E9B-1165-CB67-EDC06E617C7C}" dt="2026-10-05T11:34:42.150" v="21"/>
      <pc:docMkLst>
        <pc:docMk/>
      </pc:docMkLst>
      <pc:sldChg chg="modSp">
        <pc:chgData name="Lisa Ellis" userId="S::l.ellis@uwtsd.ac.uk::1e3b8b31-18a3-40b3-8e12-8230c5071370" providerId="AD" clId="Web-{E0D1D648-0E9B-1165-CB67-EDC06E617C7C}" dt="2026-10-05T11:29:57.018" v="0" actId="20577"/>
        <pc:sldMkLst>
          <pc:docMk/>
          <pc:sldMk cId="3324216072" sldId="266"/>
        </pc:sldMkLst>
        <pc:spChg chg="mod">
          <ac:chgData name="Lisa Ellis" userId="S::l.ellis@uwtsd.ac.uk::1e3b8b31-18a3-40b3-8e12-8230c5071370" providerId="AD" clId="Web-{E0D1D648-0E9B-1165-CB67-EDC06E617C7C}" dt="2026-10-05T11:29:57.018" v="0" actId="20577"/>
          <ac:spMkLst>
            <pc:docMk/>
            <pc:sldMk cId="3324216072" sldId="266"/>
            <ac:spMk id="4" creationId="{BE448A93-D980-6994-885D-99F78FF4252B}"/>
          </ac:spMkLst>
        </pc:spChg>
      </pc:sldChg>
      <pc:sldChg chg="addSp modSp">
        <pc:chgData name="Lisa Ellis" userId="S::l.ellis@uwtsd.ac.uk::1e3b8b31-18a3-40b3-8e12-8230c5071370" providerId="AD" clId="Web-{E0D1D648-0E9B-1165-CB67-EDC06E617C7C}" dt="2026-10-05T11:33:15.179" v="20" actId="1076"/>
        <pc:sldMkLst>
          <pc:docMk/>
          <pc:sldMk cId="2752544624" sldId="656"/>
        </pc:sldMkLst>
        <pc:spChg chg="mod">
          <ac:chgData name="Lisa Ellis" userId="S::l.ellis@uwtsd.ac.uk::1e3b8b31-18a3-40b3-8e12-8230c5071370" providerId="AD" clId="Web-{E0D1D648-0E9B-1165-CB67-EDC06E617C7C}" dt="2026-10-05T11:32:16.115" v="17" actId="1076"/>
          <ac:spMkLst>
            <pc:docMk/>
            <pc:sldMk cId="2752544624" sldId="656"/>
            <ac:spMk id="5" creationId="{FF36575C-5639-7146-A7CE-77C6F80DA784}"/>
          </ac:spMkLst>
        </pc:spChg>
        <pc:picChg chg="add mod">
          <ac:chgData name="Lisa Ellis" userId="S::l.ellis@uwtsd.ac.uk::1e3b8b31-18a3-40b3-8e12-8230c5071370" providerId="AD" clId="Web-{E0D1D648-0E9B-1165-CB67-EDC06E617C7C}" dt="2026-10-05T11:33:15.179" v="20" actId="1076"/>
          <ac:picMkLst>
            <pc:docMk/>
            <pc:sldMk cId="2752544624" sldId="656"/>
            <ac:picMk id="6" creationId="{D17A6092-9D3F-EBAC-0E46-BA909D0DE9AB}"/>
          </ac:picMkLst>
        </pc:picChg>
      </pc:sldChg>
      <pc:sldChg chg="add">
        <pc:chgData name="Lisa Ellis" userId="S::l.ellis@uwtsd.ac.uk::1e3b8b31-18a3-40b3-8e12-8230c5071370" providerId="AD" clId="Web-{E0D1D648-0E9B-1165-CB67-EDC06E617C7C}" dt="2026-10-05T11:31:19.254" v="1"/>
        <pc:sldMkLst>
          <pc:docMk/>
          <pc:sldMk cId="375844223" sldId="663"/>
        </pc:sldMkLst>
      </pc:sldChg>
      <pc:sldChg chg="add">
        <pc:chgData name="Lisa Ellis" userId="S::l.ellis@uwtsd.ac.uk::1e3b8b31-18a3-40b3-8e12-8230c5071370" providerId="AD" clId="Web-{E0D1D648-0E9B-1165-CB67-EDC06E617C7C}" dt="2026-10-05T11:34:42.150" v="21"/>
        <pc:sldMkLst>
          <pc:docMk/>
          <pc:sldMk cId="4290207682" sldId="664"/>
        </pc:sldMkLst>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10-04T20:15:48.103" v="1272" actId="478"/>
      <pc:docMkLst>
        <pc:docMk/>
      </pc:docMkLst>
      <pc:sldChg chg="addSp modSp add mod modClrScheme chgLayout">
        <pc:chgData name="Lisa Ellis" userId="1e3b8b31-18a3-40b3-8e12-8230c5071370" providerId="ADAL" clId="{563BA9DA-5175-456B-8E08-B93023433B20}" dt="2026-10-04T19:44:53.488" v="725" actId="1076"/>
        <pc:sldMkLst>
          <pc:docMk/>
          <pc:sldMk cId="2469224491" sldId="258"/>
        </pc:sldMkLst>
        <pc:spChg chg="mod ord">
          <ac:chgData name="Lisa Ellis" userId="1e3b8b31-18a3-40b3-8e12-8230c5071370" providerId="ADAL" clId="{563BA9DA-5175-456B-8E08-B93023433B20}" dt="2026-10-04T19:43:40.468" v="714" actId="14100"/>
          <ac:spMkLst>
            <pc:docMk/>
            <pc:sldMk cId="2469224491" sldId="258"/>
            <ac:spMk id="2" creationId="{CB25004C-6F40-348B-98E6-30346A2D23C3}"/>
          </ac:spMkLst>
        </pc:spChg>
        <pc:spChg chg="add mod">
          <ac:chgData name="Lisa Ellis" userId="1e3b8b31-18a3-40b3-8e12-8230c5071370" providerId="ADAL" clId="{563BA9DA-5175-456B-8E08-B93023433B20}" dt="2026-10-04T19:44:53.488" v="725" actId="1076"/>
          <ac:spMkLst>
            <pc:docMk/>
            <pc:sldMk cId="2469224491" sldId="258"/>
            <ac:spMk id="3" creationId="{E49D5B63-BDC9-9514-990F-A7D0734D72F4}"/>
          </ac:spMkLst>
        </pc:spChg>
        <pc:spChg chg="mod">
          <ac:chgData name="Lisa Ellis" userId="1e3b8b31-18a3-40b3-8e12-8230c5071370" providerId="ADAL" clId="{563BA9DA-5175-456B-8E08-B93023433B20}" dt="2026-10-04T19:43:43.002" v="715" actId="1076"/>
          <ac:spMkLst>
            <pc:docMk/>
            <pc:sldMk cId="2469224491" sldId="258"/>
            <ac:spMk id="6" creationId="{9970DDD7-8406-9CA6-2B5D-E441C27A42AC}"/>
          </ac:spMkLst>
        </pc:spChg>
        <pc:picChg chg="mod">
          <ac:chgData name="Lisa Ellis" userId="1e3b8b31-18a3-40b3-8e12-8230c5071370" providerId="ADAL" clId="{563BA9DA-5175-456B-8E08-B93023433B20}" dt="2026-10-04T19:44:13.907" v="718" actId="14861"/>
          <ac:picMkLst>
            <pc:docMk/>
            <pc:sldMk cId="2469224491" sldId="258"/>
            <ac:picMk id="5" creationId="{402C6996-C318-B387-BF2C-C1DC7D754AFF}"/>
          </ac:picMkLst>
        </pc:picChg>
      </pc:sldChg>
      <pc:sldChg chg="addSp delSp modSp mod ord">
        <pc:chgData name="Lisa Ellis" userId="1e3b8b31-18a3-40b3-8e12-8230c5071370" providerId="ADAL" clId="{563BA9DA-5175-456B-8E08-B93023433B20}" dt="2026-10-04T19:42:01.556" v="701" actId="14861"/>
        <pc:sldMkLst>
          <pc:docMk/>
          <pc:sldMk cId="1690994520" sldId="263"/>
        </pc:sldMkLst>
        <pc:grpChg chg="add mod topLvl">
          <ac:chgData name="Lisa Ellis" userId="1e3b8b31-18a3-40b3-8e12-8230c5071370" providerId="ADAL" clId="{563BA9DA-5175-456B-8E08-B93023433B20}" dt="2026-10-04T19:41:41.152" v="698" actId="14861"/>
          <ac:grpSpMkLst>
            <pc:docMk/>
            <pc:sldMk cId="1690994520" sldId="263"/>
            <ac:grpSpMk id="14" creationId="{D5BD877C-B25F-5C95-1122-E9478835DD19}"/>
          </ac:grpSpMkLst>
        </pc:grpChg>
        <pc:grpChg chg="add del mod ord">
          <ac:chgData name="Lisa Ellis" userId="1e3b8b31-18a3-40b3-8e12-8230c5071370" providerId="ADAL" clId="{563BA9DA-5175-456B-8E08-B93023433B20}" dt="2026-10-04T19:26:53.070" v="633" actId="165"/>
          <ac:grpSpMkLst>
            <pc:docMk/>
            <pc:sldMk cId="1690994520" sldId="263"/>
            <ac:grpSpMk id="17" creationId="{881FE8A4-C7E0-E235-F145-6CD240AABA3B}"/>
          </ac:grpSpMkLst>
        </pc:grpChg>
        <pc:picChg chg="add mod modCrop">
          <ac:chgData name="Lisa Ellis" userId="1e3b8b31-18a3-40b3-8e12-8230c5071370" providerId="ADAL" clId="{563BA9DA-5175-456B-8E08-B93023433B20}" dt="2026-10-04T19:41:48.652" v="699" actId="14861"/>
          <ac:picMkLst>
            <pc:docMk/>
            <pc:sldMk cId="1690994520" sldId="263"/>
            <ac:picMk id="6" creationId="{0C9E7EFD-2310-8BA4-54F2-9DBBA7AC211F}"/>
          </ac:picMkLst>
        </pc:picChg>
        <pc:picChg chg="add mod modCrop">
          <ac:chgData name="Lisa Ellis" userId="1e3b8b31-18a3-40b3-8e12-8230c5071370" providerId="ADAL" clId="{563BA9DA-5175-456B-8E08-B93023433B20}" dt="2026-10-04T19:41:53.981" v="700" actId="14861"/>
          <ac:picMkLst>
            <pc:docMk/>
            <pc:sldMk cId="1690994520" sldId="263"/>
            <ac:picMk id="10" creationId="{F13ED5CD-DD7C-0C6C-85CC-5128050F366E}"/>
          </ac:picMkLst>
        </pc:picChg>
        <pc:picChg chg="add del">
          <ac:chgData name="Lisa Ellis" userId="1e3b8b31-18a3-40b3-8e12-8230c5071370" providerId="ADAL" clId="{563BA9DA-5175-456B-8E08-B93023433B20}" dt="2026-10-04T19:21:11.864" v="597" actId="478"/>
          <ac:picMkLst>
            <pc:docMk/>
            <pc:sldMk cId="1690994520" sldId="263"/>
            <ac:picMk id="11" creationId="{EC02C1CF-4A31-88B9-673E-97804D547D36}"/>
          </ac:picMkLst>
        </pc:picChg>
        <pc:picChg chg="add mod modCrop">
          <ac:chgData name="Lisa Ellis" userId="1e3b8b31-18a3-40b3-8e12-8230c5071370" providerId="ADAL" clId="{563BA9DA-5175-456B-8E08-B93023433B20}" dt="2026-10-04T19:42:01.556" v="701" actId="14861"/>
          <ac:picMkLst>
            <pc:docMk/>
            <pc:sldMk cId="1690994520" sldId="263"/>
            <ac:picMk id="13" creationId="{F4AB19B0-69F6-39BF-7465-A16B367FD372}"/>
          </ac:picMkLst>
        </pc:picChg>
        <pc:picChg chg="add mod topLvl">
          <ac:chgData name="Lisa Ellis" userId="1e3b8b31-18a3-40b3-8e12-8230c5071370" providerId="ADAL" clId="{563BA9DA-5175-456B-8E08-B93023433B20}" dt="2026-10-04T19:41:36.608" v="697" actId="14861"/>
          <ac:picMkLst>
            <pc:docMk/>
            <pc:sldMk cId="1690994520" sldId="263"/>
            <ac:picMk id="16" creationId="{1FE196E3-0DC8-0411-FF16-9E800F0279EC}"/>
          </ac:picMkLst>
        </pc:picChg>
      </pc:sldChg>
      <pc:sldChg chg="addSp delSp modSp mod">
        <pc:chgData name="Lisa Ellis" userId="1e3b8b31-18a3-40b3-8e12-8230c5071370" providerId="ADAL" clId="{563BA9DA-5175-456B-8E08-B93023433B20}" dt="2026-10-04T18:39:03.413" v="163" actId="1076"/>
        <pc:sldMkLst>
          <pc:docMk/>
          <pc:sldMk cId="3324216072" sldId="266"/>
        </pc:sldMkLst>
        <pc:spChg chg="add del mod">
          <ac:chgData name="Lisa Ellis" userId="1e3b8b31-18a3-40b3-8e12-8230c5071370" providerId="ADAL" clId="{563BA9DA-5175-456B-8E08-B93023433B20}" dt="2026-10-04T18:24:19.280" v="112" actId="478"/>
          <ac:spMkLst>
            <pc:docMk/>
            <pc:sldMk cId="3324216072" sldId="266"/>
            <ac:spMk id="3" creationId="{DE20CD3F-7E6B-8405-B120-AFD2E7ACC9EE}"/>
          </ac:spMkLst>
        </pc:spChg>
        <pc:spChg chg="mod">
          <ac:chgData name="Lisa Ellis" userId="1e3b8b31-18a3-40b3-8e12-8230c5071370" providerId="ADAL" clId="{563BA9DA-5175-456B-8E08-B93023433B20}" dt="2026-10-04T18:39:03.413" v="163" actId="1076"/>
          <ac:spMkLst>
            <pc:docMk/>
            <pc:sldMk cId="3324216072" sldId="266"/>
            <ac:spMk id="4" creationId="{BE448A93-D980-6994-885D-99F78FF4252B}"/>
          </ac:spMkLst>
        </pc:spChg>
      </pc:sldChg>
      <pc:sldChg chg="modSp mod">
        <pc:chgData name="Lisa Ellis" userId="1e3b8b31-18a3-40b3-8e12-8230c5071370" providerId="ADAL" clId="{563BA9DA-5175-456B-8E08-B93023433B20}" dt="2026-10-04T18:49:34.475" v="326" actId="20577"/>
        <pc:sldMkLst>
          <pc:docMk/>
          <pc:sldMk cId="3381891051" sldId="330"/>
        </pc:sldMkLst>
        <pc:spChg chg="mod">
          <ac:chgData name="Lisa Ellis" userId="1e3b8b31-18a3-40b3-8e12-8230c5071370" providerId="ADAL" clId="{563BA9DA-5175-456B-8E08-B93023433B20}" dt="2026-10-04T18:49:34.475" v="326" actId="20577"/>
          <ac:spMkLst>
            <pc:docMk/>
            <pc:sldMk cId="3381891051" sldId="330"/>
            <ac:spMk id="2" creationId="{0110CFE2-24CE-4A95-9323-FBEC1E8126C0}"/>
          </ac:spMkLst>
        </pc:spChg>
      </pc:sldChg>
      <pc:sldChg chg="addSp delSp modSp mod">
        <pc:chgData name="Lisa Ellis" userId="1e3b8b31-18a3-40b3-8e12-8230c5071370" providerId="ADAL" clId="{563BA9DA-5175-456B-8E08-B93023433B20}" dt="2026-10-04T18:38:10.302" v="161" actId="1076"/>
        <pc:sldMkLst>
          <pc:docMk/>
          <pc:sldMk cId="1365761618" sldId="369"/>
        </pc:sldMkLst>
        <pc:spChg chg="mod">
          <ac:chgData name="Lisa Ellis" userId="1e3b8b31-18a3-40b3-8e12-8230c5071370" providerId="ADAL" clId="{563BA9DA-5175-456B-8E08-B93023433B20}" dt="2026-10-04T18:38:00.339" v="158" actId="1076"/>
          <ac:spMkLst>
            <pc:docMk/>
            <pc:sldMk cId="1365761618" sldId="369"/>
            <ac:spMk id="6" creationId="{53311028-1145-ECCB-5D81-5C029DCCE698}"/>
          </ac:spMkLst>
        </pc:spChg>
        <pc:spChg chg="mod">
          <ac:chgData name="Lisa Ellis" userId="1e3b8b31-18a3-40b3-8e12-8230c5071370" providerId="ADAL" clId="{563BA9DA-5175-456B-8E08-B93023433B20}" dt="2026-10-04T18:37:33.023" v="153" actId="1076"/>
          <ac:spMkLst>
            <pc:docMk/>
            <pc:sldMk cId="1365761618" sldId="369"/>
            <ac:spMk id="11" creationId="{4801CE04-F59E-84DB-8632-06529EF313BD}"/>
          </ac:spMkLst>
        </pc:spChg>
        <pc:picChg chg="del">
          <ac:chgData name="Lisa Ellis" userId="1e3b8b31-18a3-40b3-8e12-8230c5071370" providerId="ADAL" clId="{563BA9DA-5175-456B-8E08-B93023433B20}" dt="2026-10-04T18:36:46.285" v="144" actId="478"/>
          <ac:picMkLst>
            <pc:docMk/>
            <pc:sldMk cId="1365761618" sldId="369"/>
            <ac:picMk id="3" creationId="{482A19C1-1E49-B5D8-072B-C115F3227EAE}"/>
          </ac:picMkLst>
        </pc:picChg>
        <pc:picChg chg="add mod">
          <ac:chgData name="Lisa Ellis" userId="1e3b8b31-18a3-40b3-8e12-8230c5071370" providerId="ADAL" clId="{563BA9DA-5175-456B-8E08-B93023433B20}" dt="2026-10-04T18:37:56.882" v="157" actId="1076"/>
          <ac:picMkLst>
            <pc:docMk/>
            <pc:sldMk cId="1365761618" sldId="369"/>
            <ac:picMk id="4" creationId="{0F6D157D-03D7-7D25-9AA7-6214AB0823EB}"/>
          </ac:picMkLst>
        </pc:picChg>
        <pc:picChg chg="del">
          <ac:chgData name="Lisa Ellis" userId="1e3b8b31-18a3-40b3-8e12-8230c5071370" providerId="ADAL" clId="{563BA9DA-5175-456B-8E08-B93023433B20}" dt="2026-10-04T18:37:00.175" v="148" actId="478"/>
          <ac:picMkLst>
            <pc:docMk/>
            <pc:sldMk cId="1365761618" sldId="369"/>
            <ac:picMk id="7" creationId="{28257B80-189E-CE37-753E-D28026CA1EF7}"/>
          </ac:picMkLst>
        </pc:picChg>
        <pc:picChg chg="add mod">
          <ac:chgData name="Lisa Ellis" userId="1e3b8b31-18a3-40b3-8e12-8230c5071370" providerId="ADAL" clId="{563BA9DA-5175-456B-8E08-B93023433B20}" dt="2026-10-04T18:38:10.302" v="161" actId="1076"/>
          <ac:picMkLst>
            <pc:docMk/>
            <pc:sldMk cId="1365761618" sldId="369"/>
            <ac:picMk id="9" creationId="{C243F63A-B1BC-2676-027C-41882960B9CB}"/>
          </ac:picMkLst>
        </pc:picChg>
      </pc:sldChg>
      <pc:sldChg chg="addSp delSp modSp mod">
        <pc:chgData name="Lisa Ellis" userId="1e3b8b31-18a3-40b3-8e12-8230c5071370" providerId="ADAL" clId="{563BA9DA-5175-456B-8E08-B93023433B20}" dt="2026-10-04T18:45:40.742" v="188" actId="1076"/>
        <pc:sldMkLst>
          <pc:docMk/>
          <pc:sldMk cId="34407926" sldId="495"/>
        </pc:sldMkLst>
        <pc:spChg chg="mod">
          <ac:chgData name="Lisa Ellis" userId="1e3b8b31-18a3-40b3-8e12-8230c5071370" providerId="ADAL" clId="{563BA9DA-5175-456B-8E08-B93023433B20}" dt="2026-10-04T18:45:35.417" v="186" actId="255"/>
          <ac:spMkLst>
            <pc:docMk/>
            <pc:sldMk cId="34407926" sldId="495"/>
            <ac:spMk id="7" creationId="{F755B5D4-E661-E89B-F43D-6E5B7CC27B60}"/>
          </ac:spMkLst>
        </pc:spChg>
        <pc:spChg chg="mod">
          <ac:chgData name="Lisa Ellis" userId="1e3b8b31-18a3-40b3-8e12-8230c5071370" providerId="ADAL" clId="{563BA9DA-5175-456B-8E08-B93023433B20}" dt="2026-10-04T18:45:39.206" v="187" actId="1076"/>
          <ac:spMkLst>
            <pc:docMk/>
            <pc:sldMk cId="34407926" sldId="495"/>
            <ac:spMk id="14" creationId="{A0B6F977-14B5-0AC0-53DA-20AEB00DF97D}"/>
          </ac:spMkLst>
        </pc:spChg>
        <pc:picChg chg="add mod">
          <ac:chgData name="Lisa Ellis" userId="1e3b8b31-18a3-40b3-8e12-8230c5071370" providerId="ADAL" clId="{563BA9DA-5175-456B-8E08-B93023433B20}" dt="2026-10-04T18:45:40.742" v="188" actId="1076"/>
          <ac:picMkLst>
            <pc:docMk/>
            <pc:sldMk cId="34407926" sldId="495"/>
            <ac:picMk id="4" creationId="{33CF8138-5D2F-3BB9-EF7E-E3D75CA66ECF}"/>
          </ac:picMkLst>
        </pc:picChg>
        <pc:picChg chg="del">
          <ac:chgData name="Lisa Ellis" userId="1e3b8b31-18a3-40b3-8e12-8230c5071370" providerId="ADAL" clId="{563BA9DA-5175-456B-8E08-B93023433B20}" dt="2026-10-04T18:44:25.662" v="177" actId="478"/>
          <ac:picMkLst>
            <pc:docMk/>
            <pc:sldMk cId="34407926" sldId="495"/>
            <ac:picMk id="5" creationId="{BA11FC66-9C71-779E-7C35-4661AC0D14CF}"/>
          </ac:picMkLst>
        </pc:picChg>
        <pc:picChg chg="del">
          <ac:chgData name="Lisa Ellis" userId="1e3b8b31-18a3-40b3-8e12-8230c5071370" providerId="ADAL" clId="{563BA9DA-5175-456B-8E08-B93023433B20}" dt="2026-10-04T18:45:10.553" v="183" actId="478"/>
          <ac:picMkLst>
            <pc:docMk/>
            <pc:sldMk cId="34407926" sldId="495"/>
            <ac:picMk id="9" creationId="{BB200664-671A-78AD-68A2-E30EC1DE3548}"/>
          </ac:picMkLst>
        </pc:picChg>
      </pc:sldChg>
      <pc:sldChg chg="mod modShow">
        <pc:chgData name="Lisa Ellis" userId="1e3b8b31-18a3-40b3-8e12-8230c5071370" providerId="ADAL" clId="{563BA9DA-5175-456B-8E08-B93023433B20}" dt="2026-10-04T19:39:58.029" v="692" actId="729"/>
        <pc:sldMkLst>
          <pc:docMk/>
          <pc:sldMk cId="1038796962" sldId="530"/>
        </pc:sldMkLst>
      </pc:sldChg>
      <pc:sldChg chg="modSp mod">
        <pc:chgData name="Lisa Ellis" userId="1e3b8b31-18a3-40b3-8e12-8230c5071370" providerId="ADAL" clId="{563BA9DA-5175-456B-8E08-B93023433B20}" dt="2026-10-04T19:06:48.674" v="409" actId="207"/>
        <pc:sldMkLst>
          <pc:docMk/>
          <pc:sldMk cId="1190758769" sldId="572"/>
        </pc:sldMkLst>
        <pc:spChg chg="mod">
          <ac:chgData name="Lisa Ellis" userId="1e3b8b31-18a3-40b3-8e12-8230c5071370" providerId="ADAL" clId="{563BA9DA-5175-456B-8E08-B93023433B20}" dt="2026-10-04T19:06:48.674" v="409" actId="207"/>
          <ac:spMkLst>
            <pc:docMk/>
            <pc:sldMk cId="1190758769" sldId="572"/>
            <ac:spMk id="4" creationId="{BDA16251-5E6F-338C-6D00-A43227D9359E}"/>
          </ac:spMkLst>
        </pc:spChg>
      </pc:sldChg>
      <pc:sldChg chg="modSp mod">
        <pc:chgData name="Lisa Ellis" userId="1e3b8b31-18a3-40b3-8e12-8230c5071370" providerId="ADAL" clId="{563BA9DA-5175-456B-8E08-B93023433B20}" dt="2026-10-04T18:39:19.071" v="168" actId="20577"/>
        <pc:sldMkLst>
          <pc:docMk/>
          <pc:sldMk cId="2562505557" sldId="654"/>
        </pc:sldMkLst>
        <pc:spChg chg="mod">
          <ac:chgData name="Lisa Ellis" userId="1e3b8b31-18a3-40b3-8e12-8230c5071370" providerId="ADAL" clId="{563BA9DA-5175-456B-8E08-B93023433B20}" dt="2026-10-04T18:39:19.071" v="168" actId="20577"/>
          <ac:spMkLst>
            <pc:docMk/>
            <pc:sldMk cId="2562505557" sldId="654"/>
            <ac:spMk id="5" creationId="{C615A2A5-9A1C-95EC-F99A-76DD79995EF2}"/>
          </ac:spMkLst>
        </pc:spChg>
      </pc:sldChg>
      <pc:sldChg chg="modSp add mod">
        <pc:chgData name="Lisa Ellis" userId="1e3b8b31-18a3-40b3-8e12-8230c5071370" providerId="ADAL" clId="{563BA9DA-5175-456B-8E08-B93023433B20}" dt="2026-10-04T18:26:09.626" v="120" actId="2711"/>
        <pc:sldMkLst>
          <pc:docMk/>
          <pc:sldMk cId="1673827882" sldId="662"/>
        </pc:sldMkLst>
        <pc:spChg chg="mod">
          <ac:chgData name="Lisa Ellis" userId="1e3b8b31-18a3-40b3-8e12-8230c5071370" providerId="ADAL" clId="{563BA9DA-5175-456B-8E08-B93023433B20}" dt="2026-10-04T18:26:09.626" v="120" actId="2711"/>
          <ac:spMkLst>
            <pc:docMk/>
            <pc:sldMk cId="1673827882" sldId="662"/>
            <ac:spMk id="2" creationId="{7D2832E7-ACB2-E163-83FF-89108652E755}"/>
          </ac:spMkLst>
        </pc:spChg>
        <pc:spChg chg="mod">
          <ac:chgData name="Lisa Ellis" userId="1e3b8b31-18a3-40b3-8e12-8230c5071370" providerId="ADAL" clId="{563BA9DA-5175-456B-8E08-B93023433B20}" dt="2026-10-04T18:25:23.813" v="119" actId="1076"/>
          <ac:spMkLst>
            <pc:docMk/>
            <pc:sldMk cId="1673827882" sldId="662"/>
            <ac:spMk id="4" creationId="{1C4CB150-2424-6955-B887-3359379DD5EB}"/>
          </ac:spMkLst>
        </pc:spChg>
        <pc:picChg chg="mod">
          <ac:chgData name="Lisa Ellis" userId="1e3b8b31-18a3-40b3-8e12-8230c5071370" providerId="ADAL" clId="{563BA9DA-5175-456B-8E08-B93023433B20}" dt="2026-10-04T18:25:20.682" v="118" actId="1076"/>
          <ac:picMkLst>
            <pc:docMk/>
            <pc:sldMk cId="1673827882" sldId="662"/>
            <ac:picMk id="5" creationId="{328FB091-5000-342A-EB46-15904BC44CF0}"/>
          </ac:picMkLst>
        </pc:picChg>
      </pc:sldChg>
      <pc:sldChg chg="del">
        <pc:chgData name="Lisa Ellis" userId="1e3b8b31-18a3-40b3-8e12-8230c5071370" providerId="ADAL" clId="{563BA9DA-5175-456B-8E08-B93023433B20}" dt="2026-10-04T19:19:16.275" v="592" actId="2696"/>
        <pc:sldMkLst>
          <pc:docMk/>
          <pc:sldMk cId="126462083" sldId="673"/>
        </pc:sldMkLst>
      </pc:sldChg>
      <pc:sldChg chg="addSp delSp modSp mod">
        <pc:chgData name="Lisa Ellis" userId="1e3b8b31-18a3-40b3-8e12-8230c5071370" providerId="ADAL" clId="{563BA9DA-5175-456B-8E08-B93023433B20}" dt="2026-10-04T19:06:17.850" v="405" actId="1076"/>
        <pc:sldMkLst>
          <pc:docMk/>
          <pc:sldMk cId="1862330808" sldId="700"/>
        </pc:sldMkLst>
        <pc:spChg chg="mod">
          <ac:chgData name="Lisa Ellis" userId="1e3b8b31-18a3-40b3-8e12-8230c5071370" providerId="ADAL" clId="{563BA9DA-5175-456B-8E08-B93023433B20}" dt="2026-10-04T18:46:46.465" v="236" actId="20577"/>
          <ac:spMkLst>
            <pc:docMk/>
            <pc:sldMk cId="1862330808" sldId="700"/>
            <ac:spMk id="2" creationId="{3D2C08F3-5D48-B7AE-839F-DBF05954F2B2}"/>
          </ac:spMkLst>
        </pc:spChg>
        <pc:picChg chg="del">
          <ac:chgData name="Lisa Ellis" userId="1e3b8b31-18a3-40b3-8e12-8230c5071370" providerId="ADAL" clId="{563BA9DA-5175-456B-8E08-B93023433B20}" dt="2026-10-04T19:05:22.786" v="391" actId="478"/>
          <ac:picMkLst>
            <pc:docMk/>
            <pc:sldMk cId="1862330808" sldId="700"/>
            <ac:picMk id="4" creationId="{890C5DD4-4E0A-2C31-D6FA-F8D2A2D03C31}"/>
          </ac:picMkLst>
        </pc:picChg>
        <pc:picChg chg="add mod">
          <ac:chgData name="Lisa Ellis" userId="1e3b8b31-18a3-40b3-8e12-8230c5071370" providerId="ADAL" clId="{563BA9DA-5175-456B-8E08-B93023433B20}" dt="2026-10-04T19:06:16.291" v="404" actId="14100"/>
          <ac:picMkLst>
            <pc:docMk/>
            <pc:sldMk cId="1862330808" sldId="700"/>
            <ac:picMk id="5" creationId="{A628519B-51B1-F350-8A9E-52CEB99D14BD}"/>
          </ac:picMkLst>
        </pc:picChg>
        <pc:picChg chg="del">
          <ac:chgData name="Lisa Ellis" userId="1e3b8b31-18a3-40b3-8e12-8230c5071370" providerId="ADAL" clId="{563BA9DA-5175-456B-8E08-B93023433B20}" dt="2026-10-04T19:05:54.694" v="397" actId="478"/>
          <ac:picMkLst>
            <pc:docMk/>
            <pc:sldMk cId="1862330808" sldId="700"/>
            <ac:picMk id="6" creationId="{D95E459C-EAC4-5677-5B7B-801ABAF68D30}"/>
          </ac:picMkLst>
        </pc:picChg>
        <pc:picChg chg="add mod">
          <ac:chgData name="Lisa Ellis" userId="1e3b8b31-18a3-40b3-8e12-8230c5071370" providerId="ADAL" clId="{563BA9DA-5175-456B-8E08-B93023433B20}" dt="2026-10-04T19:06:17.850" v="405" actId="1076"/>
          <ac:picMkLst>
            <pc:docMk/>
            <pc:sldMk cId="1862330808" sldId="700"/>
            <ac:picMk id="8" creationId="{AA791E00-6010-F1CE-F949-CE19FE4D9A31}"/>
          </ac:picMkLst>
        </pc:picChg>
        <pc:picChg chg="del">
          <ac:chgData name="Lisa Ellis" userId="1e3b8b31-18a3-40b3-8e12-8230c5071370" providerId="ADAL" clId="{563BA9DA-5175-456B-8E08-B93023433B20}" dt="2026-10-04T19:05:27.761" v="393" actId="478"/>
          <ac:picMkLst>
            <pc:docMk/>
            <pc:sldMk cId="1862330808" sldId="700"/>
            <ac:picMk id="10" creationId="{DD3BECFA-E394-AC91-5448-94626520F011}"/>
          </ac:picMkLst>
        </pc:picChg>
      </pc:sldChg>
      <pc:sldChg chg="del">
        <pc:chgData name="Lisa Ellis" userId="1e3b8b31-18a3-40b3-8e12-8230c5071370" providerId="ADAL" clId="{563BA9DA-5175-456B-8E08-B93023433B20}" dt="2026-10-04T18:59:13.173" v="387" actId="2696"/>
        <pc:sldMkLst>
          <pc:docMk/>
          <pc:sldMk cId="146532884" sldId="701"/>
        </pc:sldMkLst>
      </pc:sldChg>
      <pc:sldChg chg="addSp delSp modSp mod">
        <pc:chgData name="Lisa Ellis" userId="1e3b8b31-18a3-40b3-8e12-8230c5071370" providerId="ADAL" clId="{563BA9DA-5175-456B-8E08-B93023433B20}" dt="2026-10-04T19:38:49.734" v="690" actId="1076"/>
        <pc:sldMkLst>
          <pc:docMk/>
          <pc:sldMk cId="3042765004" sldId="702"/>
        </pc:sldMkLst>
        <pc:spChg chg="mod">
          <ac:chgData name="Lisa Ellis" userId="1e3b8b31-18a3-40b3-8e12-8230c5071370" providerId="ADAL" clId="{563BA9DA-5175-456B-8E08-B93023433B20}" dt="2026-10-04T19:36:13.849" v="668" actId="14100"/>
          <ac:spMkLst>
            <pc:docMk/>
            <pc:sldMk cId="3042765004" sldId="702"/>
            <ac:spMk id="4" creationId="{87FB1AAF-C5F4-7E78-8CB3-FF74733C3594}"/>
          </ac:spMkLst>
        </pc:spChg>
        <pc:spChg chg="mod">
          <ac:chgData name="Lisa Ellis" userId="1e3b8b31-18a3-40b3-8e12-8230c5071370" providerId="ADAL" clId="{563BA9DA-5175-456B-8E08-B93023433B20}" dt="2026-10-04T19:36:20.073" v="670" actId="1076"/>
          <ac:spMkLst>
            <pc:docMk/>
            <pc:sldMk cId="3042765004" sldId="702"/>
            <ac:spMk id="8" creationId="{05F2D2FE-49E4-7A6B-0533-01D5BB55FF06}"/>
          </ac:spMkLst>
        </pc:spChg>
        <pc:spChg chg="del">
          <ac:chgData name="Lisa Ellis" userId="1e3b8b31-18a3-40b3-8e12-8230c5071370" providerId="ADAL" clId="{563BA9DA-5175-456B-8E08-B93023433B20}" dt="2026-10-04T19:35:14.533" v="651" actId="478"/>
          <ac:spMkLst>
            <pc:docMk/>
            <pc:sldMk cId="3042765004" sldId="702"/>
            <ac:spMk id="9" creationId="{31AF2C4B-8109-AD0B-2B89-1E3048076EFA}"/>
          </ac:spMkLst>
        </pc:spChg>
        <pc:spChg chg="mod">
          <ac:chgData name="Lisa Ellis" userId="1e3b8b31-18a3-40b3-8e12-8230c5071370" providerId="ADAL" clId="{563BA9DA-5175-456B-8E08-B93023433B20}" dt="2026-10-04T19:38:40.165" v="688" actId="1076"/>
          <ac:spMkLst>
            <pc:docMk/>
            <pc:sldMk cId="3042765004" sldId="702"/>
            <ac:spMk id="11" creationId="{AF85F9F6-2BC6-FFD6-B6C3-260B37D3598A}"/>
          </ac:spMkLst>
        </pc:spChg>
        <pc:spChg chg="mod">
          <ac:chgData name="Lisa Ellis" userId="1e3b8b31-18a3-40b3-8e12-8230c5071370" providerId="ADAL" clId="{563BA9DA-5175-456B-8E08-B93023433B20}" dt="2026-10-04T19:38:49.734" v="690" actId="1076"/>
          <ac:spMkLst>
            <pc:docMk/>
            <pc:sldMk cId="3042765004" sldId="702"/>
            <ac:spMk id="12" creationId="{8A1D9F19-B379-2A13-04F0-3BBAA12D8FA0}"/>
          </ac:spMkLst>
        </pc:spChg>
        <pc:spChg chg="mod">
          <ac:chgData name="Lisa Ellis" userId="1e3b8b31-18a3-40b3-8e12-8230c5071370" providerId="ADAL" clId="{563BA9DA-5175-456B-8E08-B93023433B20}" dt="2026-10-04T19:38:44.451" v="689" actId="1076"/>
          <ac:spMkLst>
            <pc:docMk/>
            <pc:sldMk cId="3042765004" sldId="702"/>
            <ac:spMk id="14" creationId="{18F4C73C-5E0E-56EE-C20A-BA8A3CE359AD}"/>
          </ac:spMkLst>
        </pc:spChg>
        <pc:spChg chg="mod">
          <ac:chgData name="Lisa Ellis" userId="1e3b8b31-18a3-40b3-8e12-8230c5071370" providerId="ADAL" clId="{563BA9DA-5175-456B-8E08-B93023433B20}" dt="2026-10-04T19:35:57.660" v="663" actId="1076"/>
          <ac:spMkLst>
            <pc:docMk/>
            <pc:sldMk cId="3042765004" sldId="702"/>
            <ac:spMk id="16" creationId="{2D267D29-48A8-DE54-2E45-92CA7817B67F}"/>
          </ac:spMkLst>
        </pc:spChg>
        <pc:spChg chg="mod">
          <ac:chgData name="Lisa Ellis" userId="1e3b8b31-18a3-40b3-8e12-8230c5071370" providerId="ADAL" clId="{563BA9DA-5175-456B-8E08-B93023433B20}" dt="2026-10-04T19:35:59.490" v="664" actId="1076"/>
          <ac:spMkLst>
            <pc:docMk/>
            <pc:sldMk cId="3042765004" sldId="702"/>
            <ac:spMk id="17" creationId="{F3897CF6-6521-A280-F43C-E52D4BB2EF74}"/>
          </ac:spMkLst>
        </pc:spChg>
        <pc:picChg chg="del mod">
          <ac:chgData name="Lisa Ellis" userId="1e3b8b31-18a3-40b3-8e12-8230c5071370" providerId="ADAL" clId="{563BA9DA-5175-456B-8E08-B93023433B20}" dt="2026-10-04T19:36:26.165" v="671" actId="478"/>
          <ac:picMkLst>
            <pc:docMk/>
            <pc:sldMk cId="3042765004" sldId="702"/>
            <ac:picMk id="5" creationId="{42D80216-1180-B1F2-2A29-683183BCCBB0}"/>
          </ac:picMkLst>
        </pc:picChg>
        <pc:picChg chg="add mod ord">
          <ac:chgData name="Lisa Ellis" userId="1e3b8b31-18a3-40b3-8e12-8230c5071370" providerId="ADAL" clId="{563BA9DA-5175-456B-8E08-B93023433B20}" dt="2026-10-04T19:36:16.392" v="669" actId="1076"/>
          <ac:picMkLst>
            <pc:docMk/>
            <pc:sldMk cId="3042765004" sldId="702"/>
            <ac:picMk id="6" creationId="{B4851C30-51C0-9501-59E2-49B34A306BB5}"/>
          </ac:picMkLst>
        </pc:picChg>
        <pc:picChg chg="del">
          <ac:chgData name="Lisa Ellis" userId="1e3b8b31-18a3-40b3-8e12-8230c5071370" providerId="ADAL" clId="{563BA9DA-5175-456B-8E08-B93023433B20}" dt="2026-10-04T19:35:11.643" v="650" actId="478"/>
          <ac:picMkLst>
            <pc:docMk/>
            <pc:sldMk cId="3042765004" sldId="702"/>
            <ac:picMk id="7" creationId="{01F36933-6974-FC9B-32BC-820695B6D2F1}"/>
          </ac:picMkLst>
        </pc:picChg>
        <pc:picChg chg="del">
          <ac:chgData name="Lisa Ellis" userId="1e3b8b31-18a3-40b3-8e12-8230c5071370" providerId="ADAL" clId="{563BA9DA-5175-456B-8E08-B93023433B20}" dt="2026-10-04T19:37:55.166" v="680" actId="478"/>
          <ac:picMkLst>
            <pc:docMk/>
            <pc:sldMk cId="3042765004" sldId="702"/>
            <ac:picMk id="19" creationId="{97F54B6E-96F9-EF33-E3E0-CE80096D2DA9}"/>
          </ac:picMkLst>
        </pc:picChg>
        <pc:picChg chg="add mod">
          <ac:chgData name="Lisa Ellis" userId="1e3b8b31-18a3-40b3-8e12-8230c5071370" providerId="ADAL" clId="{563BA9DA-5175-456B-8E08-B93023433B20}" dt="2026-10-04T19:37:16.451" v="679" actId="14100"/>
          <ac:picMkLst>
            <pc:docMk/>
            <pc:sldMk cId="3042765004" sldId="702"/>
            <ac:picMk id="20" creationId="{48125EC2-3E3F-72B2-A8BD-F919AA78819D}"/>
          </ac:picMkLst>
        </pc:picChg>
        <pc:picChg chg="add mod">
          <ac:chgData name="Lisa Ellis" userId="1e3b8b31-18a3-40b3-8e12-8230c5071370" providerId="ADAL" clId="{563BA9DA-5175-456B-8E08-B93023433B20}" dt="2026-10-04T19:38:31.218" v="685" actId="1076"/>
          <ac:picMkLst>
            <pc:docMk/>
            <pc:sldMk cId="3042765004" sldId="702"/>
            <ac:picMk id="23" creationId="{D105D4F5-5744-3180-CCD4-475428FAF467}"/>
          </ac:picMkLst>
        </pc:picChg>
      </pc:sldChg>
      <pc:sldChg chg="addSp delSp modSp mod">
        <pc:chgData name="Lisa Ellis" userId="1e3b8b31-18a3-40b3-8e12-8230c5071370" providerId="ADAL" clId="{563BA9DA-5175-456B-8E08-B93023433B20}" dt="2026-10-04T18:35:48.904" v="143" actId="1076"/>
        <pc:sldMkLst>
          <pc:docMk/>
          <pc:sldMk cId="1520046835" sldId="704"/>
        </pc:sldMkLst>
        <pc:spChg chg="add del mod">
          <ac:chgData name="Lisa Ellis" userId="1e3b8b31-18a3-40b3-8e12-8230c5071370" providerId="ADAL" clId="{563BA9DA-5175-456B-8E08-B93023433B20}" dt="2026-10-04T18:32:30.363" v="125" actId="478"/>
          <ac:spMkLst>
            <pc:docMk/>
            <pc:sldMk cId="1520046835" sldId="704"/>
            <ac:spMk id="4" creationId="{044D7896-079C-82E7-2763-F1423537AA9E}"/>
          </ac:spMkLst>
        </pc:spChg>
        <pc:spChg chg="mod">
          <ac:chgData name="Lisa Ellis" userId="1e3b8b31-18a3-40b3-8e12-8230c5071370" providerId="ADAL" clId="{563BA9DA-5175-456B-8E08-B93023433B20}" dt="2026-10-04T18:35:45.163" v="142" actId="1076"/>
          <ac:spMkLst>
            <pc:docMk/>
            <pc:sldMk cId="1520046835" sldId="704"/>
            <ac:spMk id="6" creationId="{1081AB06-C0BF-7970-2AFA-5A97F92F531E}"/>
          </ac:spMkLst>
        </pc:spChg>
        <pc:spChg chg="mod">
          <ac:chgData name="Lisa Ellis" userId="1e3b8b31-18a3-40b3-8e12-8230c5071370" providerId="ADAL" clId="{563BA9DA-5175-456B-8E08-B93023433B20}" dt="2026-10-04T18:34:43.032" v="138" actId="1076"/>
          <ac:spMkLst>
            <pc:docMk/>
            <pc:sldMk cId="1520046835" sldId="704"/>
            <ac:spMk id="9" creationId="{BCFBA25D-25F5-9C4B-2998-198A3D0283A8}"/>
          </ac:spMkLst>
        </pc:spChg>
        <pc:picChg chg="del">
          <ac:chgData name="Lisa Ellis" userId="1e3b8b31-18a3-40b3-8e12-8230c5071370" providerId="ADAL" clId="{563BA9DA-5175-456B-8E08-B93023433B20}" dt="2026-10-04T18:32:14.003" v="121" actId="478"/>
          <ac:picMkLst>
            <pc:docMk/>
            <pc:sldMk cId="1520046835" sldId="704"/>
            <ac:picMk id="5" creationId="{C971496C-555E-F452-C4D9-9655812D9469}"/>
          </ac:picMkLst>
        </pc:picChg>
        <pc:picChg chg="del">
          <ac:chgData name="Lisa Ellis" userId="1e3b8b31-18a3-40b3-8e12-8230c5071370" providerId="ADAL" clId="{563BA9DA-5175-456B-8E08-B93023433B20}" dt="2026-10-04T18:32:48.473" v="129" actId="478"/>
          <ac:picMkLst>
            <pc:docMk/>
            <pc:sldMk cId="1520046835" sldId="704"/>
            <ac:picMk id="8" creationId="{0D698749-6812-9E16-6279-3AF3CD103DB4}"/>
          </ac:picMkLst>
        </pc:picChg>
        <pc:picChg chg="add mod ord modCrop">
          <ac:chgData name="Lisa Ellis" userId="1e3b8b31-18a3-40b3-8e12-8230c5071370" providerId="ADAL" clId="{563BA9DA-5175-456B-8E08-B93023433B20}" dt="2026-10-04T18:35:48.904" v="143" actId="1076"/>
          <ac:picMkLst>
            <pc:docMk/>
            <pc:sldMk cId="1520046835" sldId="704"/>
            <ac:picMk id="10" creationId="{1F6A6B4F-2BFD-5267-612E-AF5517A5A486}"/>
          </ac:picMkLst>
        </pc:picChg>
        <pc:picChg chg="del">
          <ac:chgData name="Lisa Ellis" userId="1e3b8b31-18a3-40b3-8e12-8230c5071370" providerId="ADAL" clId="{563BA9DA-5175-456B-8E08-B93023433B20}" dt="2026-10-04T18:35:35.596" v="140" actId="478"/>
          <ac:picMkLst>
            <pc:docMk/>
            <pc:sldMk cId="1520046835" sldId="704"/>
            <ac:picMk id="11" creationId="{83EFAABB-5AE8-8287-3CFE-B32C8A9A4019}"/>
          </ac:picMkLst>
        </pc:picChg>
        <pc:picChg chg="add mod">
          <ac:chgData name="Lisa Ellis" userId="1e3b8b31-18a3-40b3-8e12-8230c5071370" providerId="ADAL" clId="{563BA9DA-5175-456B-8E08-B93023433B20}" dt="2026-10-04T18:34:53.119" v="139" actId="339"/>
          <ac:picMkLst>
            <pc:docMk/>
            <pc:sldMk cId="1520046835" sldId="704"/>
            <ac:picMk id="13" creationId="{A76FCA5F-7E17-2E5C-84E8-264D5FB37067}"/>
          </ac:picMkLst>
        </pc:picChg>
      </pc:sldChg>
      <pc:sldChg chg="del">
        <pc:chgData name="Lisa Ellis" userId="1e3b8b31-18a3-40b3-8e12-8230c5071370" providerId="ADAL" clId="{563BA9DA-5175-456B-8E08-B93023433B20}" dt="2026-10-04T18:46:20.126" v="212" actId="2696"/>
        <pc:sldMkLst>
          <pc:docMk/>
          <pc:sldMk cId="4240226011" sldId="706"/>
        </pc:sldMkLst>
      </pc:sldChg>
      <pc:sldChg chg="addSp delSp modSp mod">
        <pc:chgData name="Lisa Ellis" userId="1e3b8b31-18a3-40b3-8e12-8230c5071370" providerId="ADAL" clId="{563BA9DA-5175-456B-8E08-B93023433B20}" dt="2026-10-04T18:41:37.815" v="176" actId="1076"/>
        <pc:sldMkLst>
          <pc:docMk/>
          <pc:sldMk cId="3163613966" sldId="707"/>
        </pc:sldMkLst>
        <pc:spChg chg="mod">
          <ac:chgData name="Lisa Ellis" userId="1e3b8b31-18a3-40b3-8e12-8230c5071370" providerId="ADAL" clId="{563BA9DA-5175-456B-8E08-B93023433B20}" dt="2026-10-04T18:41:37.815" v="176" actId="1076"/>
          <ac:spMkLst>
            <pc:docMk/>
            <pc:sldMk cId="3163613966" sldId="707"/>
            <ac:spMk id="6" creationId="{E0D813BB-4CF4-4EC1-4A6D-97F72B99ED72}"/>
          </ac:spMkLst>
        </pc:spChg>
        <pc:picChg chg="del">
          <ac:chgData name="Lisa Ellis" userId="1e3b8b31-18a3-40b3-8e12-8230c5071370" providerId="ADAL" clId="{563BA9DA-5175-456B-8E08-B93023433B20}" dt="2026-10-04T18:41:12.773" v="169" actId="478"/>
          <ac:picMkLst>
            <pc:docMk/>
            <pc:sldMk cId="3163613966" sldId="707"/>
            <ac:picMk id="5" creationId="{4BDE59FA-762C-7365-29B5-B261704D698F}"/>
          </ac:picMkLst>
        </pc:picChg>
        <pc:picChg chg="add mod">
          <ac:chgData name="Lisa Ellis" userId="1e3b8b31-18a3-40b3-8e12-8230c5071370" providerId="ADAL" clId="{563BA9DA-5175-456B-8E08-B93023433B20}" dt="2026-10-04T18:41:31.055" v="175" actId="339"/>
          <ac:picMkLst>
            <pc:docMk/>
            <pc:sldMk cId="3163613966" sldId="707"/>
            <ac:picMk id="7" creationId="{B0ED3A26-54B9-B402-4479-D2F96FF088FE}"/>
          </ac:picMkLst>
        </pc:picChg>
      </pc:sldChg>
      <pc:sldChg chg="addSp delSp modSp add del mod ord">
        <pc:chgData name="Lisa Ellis" userId="1e3b8b31-18a3-40b3-8e12-8230c5071370" providerId="ADAL" clId="{563BA9DA-5175-456B-8E08-B93023433B20}" dt="2026-10-04T19:12:06.497" v="583" actId="14100"/>
        <pc:sldMkLst>
          <pc:docMk/>
          <pc:sldMk cId="3509809751" sldId="708"/>
        </pc:sldMkLst>
        <pc:spChg chg="mod">
          <ac:chgData name="Lisa Ellis" userId="1e3b8b31-18a3-40b3-8e12-8230c5071370" providerId="ADAL" clId="{563BA9DA-5175-456B-8E08-B93023433B20}" dt="2026-10-04T18:51:15.497" v="336" actId="20577"/>
          <ac:spMkLst>
            <pc:docMk/>
            <pc:sldMk cId="3509809751" sldId="708"/>
            <ac:spMk id="2" creationId="{7DA1C294-39D4-763C-0982-9EEB1A8AA75F}"/>
          </ac:spMkLst>
        </pc:spChg>
        <pc:spChg chg="del mod">
          <ac:chgData name="Lisa Ellis" userId="1e3b8b31-18a3-40b3-8e12-8230c5071370" providerId="ADAL" clId="{563BA9DA-5175-456B-8E08-B93023433B20}" dt="2026-10-04T18:51:26.238" v="341" actId="478"/>
          <ac:spMkLst>
            <pc:docMk/>
            <pc:sldMk cId="3509809751" sldId="708"/>
            <ac:spMk id="6" creationId="{19E836E9-72FD-80DA-81F5-97721E920E89}"/>
          </ac:spMkLst>
        </pc:spChg>
        <pc:spChg chg="add mod">
          <ac:chgData name="Lisa Ellis" userId="1e3b8b31-18a3-40b3-8e12-8230c5071370" providerId="ADAL" clId="{563BA9DA-5175-456B-8E08-B93023433B20}" dt="2026-10-04T18:57:42.889" v="381" actId="1076"/>
          <ac:spMkLst>
            <pc:docMk/>
            <pc:sldMk cId="3509809751" sldId="708"/>
            <ac:spMk id="11" creationId="{925B56AD-E675-E413-3CA5-B4A933A67F0D}"/>
          </ac:spMkLst>
        </pc:spChg>
        <pc:spChg chg="mod">
          <ac:chgData name="Lisa Ellis" userId="1e3b8b31-18a3-40b3-8e12-8230c5071370" providerId="ADAL" clId="{563BA9DA-5175-456B-8E08-B93023433B20}" dt="2026-10-04T19:12:06.497" v="583" actId="14100"/>
          <ac:spMkLst>
            <pc:docMk/>
            <pc:sldMk cId="3509809751" sldId="708"/>
            <ac:spMk id="25" creationId="{D3C636EF-A27C-B0C9-0005-AE401B792B41}"/>
          </ac:spMkLst>
        </pc:spChg>
        <pc:spChg chg="del">
          <ac:chgData name="Lisa Ellis" userId="1e3b8b31-18a3-40b3-8e12-8230c5071370" providerId="ADAL" clId="{563BA9DA-5175-456B-8E08-B93023433B20}" dt="2026-10-04T18:51:25.009" v="339" actId="478"/>
          <ac:spMkLst>
            <pc:docMk/>
            <pc:sldMk cId="3509809751" sldId="708"/>
            <ac:spMk id="28" creationId="{A7C7A9FF-3743-D7B3-97FC-0C26F1F09CB6}"/>
          </ac:spMkLst>
        </pc:spChg>
        <pc:spChg chg="mod">
          <ac:chgData name="Lisa Ellis" userId="1e3b8b31-18a3-40b3-8e12-8230c5071370" providerId="ADAL" clId="{563BA9DA-5175-456B-8E08-B93023433B20}" dt="2026-10-04T18:55:59.036" v="371" actId="1076"/>
          <ac:spMkLst>
            <pc:docMk/>
            <pc:sldMk cId="3509809751" sldId="708"/>
            <ac:spMk id="29" creationId="{F6EF90C2-4148-A549-2C94-8E46D83492C7}"/>
          </ac:spMkLst>
        </pc:spChg>
        <pc:picChg chg="add mod">
          <ac:chgData name="Lisa Ellis" userId="1e3b8b31-18a3-40b3-8e12-8230c5071370" providerId="ADAL" clId="{563BA9DA-5175-456B-8E08-B93023433B20}" dt="2026-10-04T18:57:49.313" v="384" actId="1076"/>
          <ac:picMkLst>
            <pc:docMk/>
            <pc:sldMk cId="3509809751" sldId="708"/>
            <ac:picMk id="4" creationId="{01751AFC-880C-1CCF-4017-AFD84EAC8007}"/>
          </ac:picMkLst>
        </pc:picChg>
        <pc:picChg chg="del mod">
          <ac:chgData name="Lisa Ellis" userId="1e3b8b31-18a3-40b3-8e12-8230c5071370" providerId="ADAL" clId="{563BA9DA-5175-456B-8E08-B93023433B20}" dt="2026-10-04T18:54:56.349" v="351" actId="478"/>
          <ac:picMkLst>
            <pc:docMk/>
            <pc:sldMk cId="3509809751" sldId="708"/>
            <ac:picMk id="5" creationId="{D2FF057D-1E57-005A-0250-B2DB45E5F222}"/>
          </ac:picMkLst>
        </pc:picChg>
        <pc:picChg chg="del">
          <ac:chgData name="Lisa Ellis" userId="1e3b8b31-18a3-40b3-8e12-8230c5071370" providerId="ADAL" clId="{563BA9DA-5175-456B-8E08-B93023433B20}" dt="2026-10-04T18:51:23.116" v="338" actId="478"/>
          <ac:picMkLst>
            <pc:docMk/>
            <pc:sldMk cId="3509809751" sldId="708"/>
            <ac:picMk id="8" creationId="{46E3049D-6D5A-8C04-7FCA-F3066DA3FB04}"/>
          </ac:picMkLst>
        </pc:picChg>
        <pc:picChg chg="add del mod modCrop">
          <ac:chgData name="Lisa Ellis" userId="1e3b8b31-18a3-40b3-8e12-8230c5071370" providerId="ADAL" clId="{563BA9DA-5175-456B-8E08-B93023433B20}" dt="2026-10-04T18:57:16.425" v="372" actId="478"/>
          <ac:picMkLst>
            <pc:docMk/>
            <pc:sldMk cId="3509809751" sldId="708"/>
            <ac:picMk id="9" creationId="{D9A148E3-4B0E-0192-6535-238259880C32}"/>
          </ac:picMkLst>
        </pc:picChg>
        <pc:picChg chg="add mod">
          <ac:chgData name="Lisa Ellis" userId="1e3b8b31-18a3-40b3-8e12-8230c5071370" providerId="ADAL" clId="{563BA9DA-5175-456B-8E08-B93023433B20}" dt="2026-10-04T18:57:31.175" v="378" actId="339"/>
          <ac:picMkLst>
            <pc:docMk/>
            <pc:sldMk cId="3509809751" sldId="708"/>
            <ac:picMk id="13" creationId="{464DE475-64A2-BCCD-81DB-32DFEB28ED48}"/>
          </ac:picMkLst>
        </pc:picChg>
      </pc:sldChg>
      <pc:sldChg chg="mod modShow">
        <pc:chgData name="Lisa Ellis" userId="1e3b8b31-18a3-40b3-8e12-8230c5071370" providerId="ADAL" clId="{563BA9DA-5175-456B-8E08-B93023433B20}" dt="2026-10-04T19:39:51.595" v="691" actId="729"/>
        <pc:sldMkLst>
          <pc:docMk/>
          <pc:sldMk cId="2621828203" sldId="709"/>
        </pc:sldMkLst>
      </pc:sldChg>
      <pc:sldChg chg="addSp delSp modSp new mod ord">
        <pc:chgData name="Lisa Ellis" userId="1e3b8b31-18a3-40b3-8e12-8230c5071370" providerId="ADAL" clId="{563BA9DA-5175-456B-8E08-B93023433B20}" dt="2026-10-04T19:12:18.111" v="585" actId="1076"/>
        <pc:sldMkLst>
          <pc:docMk/>
          <pc:sldMk cId="1847198677" sldId="710"/>
        </pc:sldMkLst>
        <pc:spChg chg="mod">
          <ac:chgData name="Lisa Ellis" userId="1e3b8b31-18a3-40b3-8e12-8230c5071370" providerId="ADAL" clId="{563BA9DA-5175-456B-8E08-B93023433B20}" dt="2026-10-04T18:48:22.820" v="264" actId="2711"/>
          <ac:spMkLst>
            <pc:docMk/>
            <pc:sldMk cId="1847198677" sldId="710"/>
            <ac:spMk id="2" creationId="{54336C07-B5E4-BECE-EB7E-B408D470CDF2}"/>
          </ac:spMkLst>
        </pc:spChg>
        <pc:spChg chg="del">
          <ac:chgData name="Lisa Ellis" userId="1e3b8b31-18a3-40b3-8e12-8230c5071370" providerId="ADAL" clId="{563BA9DA-5175-456B-8E08-B93023433B20}" dt="2026-10-04T18:48:04.383" v="258" actId="478"/>
          <ac:spMkLst>
            <pc:docMk/>
            <pc:sldMk cId="1847198677" sldId="710"/>
            <ac:spMk id="3" creationId="{7ADD7998-96F1-7D97-78DF-265997817B83}"/>
          </ac:spMkLst>
        </pc:spChg>
        <pc:picChg chg="add mod">
          <ac:chgData name="Lisa Ellis" userId="1e3b8b31-18a3-40b3-8e12-8230c5071370" providerId="ADAL" clId="{563BA9DA-5175-456B-8E08-B93023433B20}" dt="2026-10-04T19:12:18.111" v="585" actId="1076"/>
          <ac:picMkLst>
            <pc:docMk/>
            <pc:sldMk cId="1847198677" sldId="710"/>
            <ac:picMk id="5" creationId="{0A9C9B92-FA2E-0D3E-44CA-3AD79E49C533}"/>
          </ac:picMkLst>
        </pc:picChg>
      </pc:sldChg>
      <pc:sldChg chg="addSp delSp modSp new mod">
        <pc:chgData name="Lisa Ellis" userId="1e3b8b31-18a3-40b3-8e12-8230c5071370" providerId="ADAL" clId="{563BA9DA-5175-456B-8E08-B93023433B20}" dt="2026-10-04T19:11:15.476" v="525" actId="14100"/>
        <pc:sldMkLst>
          <pc:docMk/>
          <pc:sldMk cId="976443343" sldId="711"/>
        </pc:sldMkLst>
        <pc:spChg chg="mod">
          <ac:chgData name="Lisa Ellis" userId="1e3b8b31-18a3-40b3-8e12-8230c5071370" providerId="ADAL" clId="{563BA9DA-5175-456B-8E08-B93023433B20}" dt="2026-10-04T19:09:31.152" v="438" actId="2711"/>
          <ac:spMkLst>
            <pc:docMk/>
            <pc:sldMk cId="976443343" sldId="711"/>
            <ac:spMk id="2" creationId="{4FA8253D-947D-F468-5C0B-8D1C8E56F858}"/>
          </ac:spMkLst>
        </pc:spChg>
        <pc:spChg chg="del">
          <ac:chgData name="Lisa Ellis" userId="1e3b8b31-18a3-40b3-8e12-8230c5071370" providerId="ADAL" clId="{563BA9DA-5175-456B-8E08-B93023433B20}" dt="2026-10-04T19:09:11.141" v="411" actId="478"/>
          <ac:spMkLst>
            <pc:docMk/>
            <pc:sldMk cId="976443343" sldId="711"/>
            <ac:spMk id="3" creationId="{4D7E458B-1E32-B81C-32F0-DA9B5AA1B34B}"/>
          </ac:spMkLst>
        </pc:spChg>
        <pc:spChg chg="add mod">
          <ac:chgData name="Lisa Ellis" userId="1e3b8b31-18a3-40b3-8e12-8230c5071370" providerId="ADAL" clId="{563BA9DA-5175-456B-8E08-B93023433B20}" dt="2026-10-04T19:11:15.476" v="525" actId="14100"/>
          <ac:spMkLst>
            <pc:docMk/>
            <pc:sldMk cId="976443343" sldId="711"/>
            <ac:spMk id="8" creationId="{62A4F750-0942-B0D0-F2BF-22C5229E1630}"/>
          </ac:spMkLst>
        </pc:spChg>
        <pc:picChg chg="add mod">
          <ac:chgData name="Lisa Ellis" userId="1e3b8b31-18a3-40b3-8e12-8230c5071370" providerId="ADAL" clId="{563BA9DA-5175-456B-8E08-B93023433B20}" dt="2026-10-04T19:10:11.065" v="448" actId="339"/>
          <ac:picMkLst>
            <pc:docMk/>
            <pc:sldMk cId="976443343" sldId="711"/>
            <ac:picMk id="5" creationId="{AF5B1646-42CE-917B-549A-13653FBAFA94}"/>
          </ac:picMkLst>
        </pc:picChg>
        <pc:picChg chg="add mod">
          <ac:chgData name="Lisa Ellis" userId="1e3b8b31-18a3-40b3-8e12-8230c5071370" providerId="ADAL" clId="{563BA9DA-5175-456B-8E08-B93023433B20}" dt="2026-10-04T19:10:15.272" v="449" actId="339"/>
          <ac:picMkLst>
            <pc:docMk/>
            <pc:sldMk cId="976443343" sldId="711"/>
            <ac:picMk id="7" creationId="{65464F72-DD9E-EDBC-82FD-289654654C16}"/>
          </ac:picMkLst>
        </pc:picChg>
      </pc:sldChg>
      <pc:sldChg chg="add del">
        <pc:chgData name="Lisa Ellis" userId="1e3b8b31-18a3-40b3-8e12-8230c5071370" providerId="ADAL" clId="{563BA9DA-5175-456B-8E08-B93023433B20}" dt="2026-10-04T19:00:48.741" v="390" actId="2696"/>
        <pc:sldMkLst>
          <pc:docMk/>
          <pc:sldMk cId="1779880420" sldId="711"/>
        </pc:sldMkLst>
      </pc:sldChg>
      <pc:sldChg chg="delSp modSp mod ord">
        <pc:chgData name="Lisa Ellis" userId="1e3b8b31-18a3-40b3-8e12-8230c5071370" providerId="ADAL" clId="{563BA9DA-5175-456B-8E08-B93023433B20}" dt="2026-10-04T19:27:38.032" v="649"/>
        <pc:sldMkLst>
          <pc:docMk/>
          <pc:sldMk cId="3491090862" sldId="712"/>
        </pc:sldMkLst>
        <pc:spChg chg="mod">
          <ac:chgData name="Lisa Ellis" userId="1e3b8b31-18a3-40b3-8e12-8230c5071370" providerId="ADAL" clId="{563BA9DA-5175-456B-8E08-B93023433B20}" dt="2026-10-04T19:18:57.624" v="588" actId="2711"/>
          <ac:spMkLst>
            <pc:docMk/>
            <pc:sldMk cId="3491090862" sldId="712"/>
            <ac:spMk id="2" creationId="{96B6BB09-89FC-6BB5-364A-546244E9C7BB}"/>
          </ac:spMkLst>
        </pc:spChg>
        <pc:spChg chg="mod">
          <ac:chgData name="Lisa Ellis" userId="1e3b8b31-18a3-40b3-8e12-8230c5071370" providerId="ADAL" clId="{563BA9DA-5175-456B-8E08-B93023433B20}" dt="2026-10-04T19:19:00.479" v="589" actId="1076"/>
          <ac:spMkLst>
            <pc:docMk/>
            <pc:sldMk cId="3491090862" sldId="712"/>
            <ac:spMk id="3" creationId="{A356D174-9DB2-BA0C-E42E-9DA59D3B3DF1}"/>
          </ac:spMkLst>
        </pc:spChg>
        <pc:spChg chg="mod">
          <ac:chgData name="Lisa Ellis" userId="1e3b8b31-18a3-40b3-8e12-8230c5071370" providerId="ADAL" clId="{563BA9DA-5175-456B-8E08-B93023433B20}" dt="2026-10-04T19:19:06.403" v="590" actId="1076"/>
          <ac:spMkLst>
            <pc:docMk/>
            <pc:sldMk cId="3491090862" sldId="712"/>
            <ac:spMk id="4" creationId="{2B0D3A36-9C0A-C2E2-0A54-93FEC40325ED}"/>
          </ac:spMkLst>
        </pc:spChg>
        <pc:spChg chg="del mod">
          <ac:chgData name="Lisa Ellis" userId="1e3b8b31-18a3-40b3-8e12-8230c5071370" providerId="ADAL" clId="{563BA9DA-5175-456B-8E08-B93023433B20}" dt="2026-10-04T19:27:33.792" v="645" actId="478"/>
          <ac:spMkLst>
            <pc:docMk/>
            <pc:sldMk cId="3491090862" sldId="712"/>
            <ac:spMk id="5" creationId="{F15EA048-381C-67D7-5D5E-478553504B97}"/>
          </ac:spMkLst>
        </pc:spChg>
      </pc:sldChg>
      <pc:sldChg chg="addSp delSp modSp new mod">
        <pc:chgData name="Lisa Ellis" userId="1e3b8b31-18a3-40b3-8e12-8230c5071370" providerId="ADAL" clId="{563BA9DA-5175-456B-8E08-B93023433B20}" dt="2026-10-04T20:04:12.530" v="1123" actId="20577"/>
        <pc:sldMkLst>
          <pc:docMk/>
          <pc:sldMk cId="3507542640" sldId="713"/>
        </pc:sldMkLst>
        <pc:spChg chg="del">
          <ac:chgData name="Lisa Ellis" userId="1e3b8b31-18a3-40b3-8e12-8230c5071370" providerId="ADAL" clId="{563BA9DA-5175-456B-8E08-B93023433B20}" dt="2026-10-04T19:50:50.294" v="728" actId="478"/>
          <ac:spMkLst>
            <pc:docMk/>
            <pc:sldMk cId="3507542640" sldId="713"/>
            <ac:spMk id="2" creationId="{928F736D-92FF-5146-FABB-2A540478DA5F}"/>
          </ac:spMkLst>
        </pc:spChg>
        <pc:spChg chg="add mod">
          <ac:chgData name="Lisa Ellis" userId="1e3b8b31-18a3-40b3-8e12-8230c5071370" providerId="ADAL" clId="{563BA9DA-5175-456B-8E08-B93023433B20}" dt="2026-10-04T20:04:12.530" v="1123" actId="20577"/>
          <ac:spMkLst>
            <pc:docMk/>
            <pc:sldMk cId="3507542640" sldId="713"/>
            <ac:spMk id="5" creationId="{C0D3E66E-CC94-623D-1C92-7E4BDBFCBCF8}"/>
          </ac:spMkLst>
        </pc:spChg>
        <pc:spChg chg="add mod">
          <ac:chgData name="Lisa Ellis" userId="1e3b8b31-18a3-40b3-8e12-8230c5071370" providerId="ADAL" clId="{563BA9DA-5175-456B-8E08-B93023433B20}" dt="2026-10-04T19:59:10.235" v="980" actId="1076"/>
          <ac:spMkLst>
            <pc:docMk/>
            <pc:sldMk cId="3507542640" sldId="713"/>
            <ac:spMk id="9" creationId="{BB37E5FB-1FBD-E5D9-9B29-2B14892FF9D4}"/>
          </ac:spMkLst>
        </pc:spChg>
        <pc:picChg chg="add del mod">
          <ac:chgData name="Lisa Ellis" userId="1e3b8b31-18a3-40b3-8e12-8230c5071370" providerId="ADAL" clId="{563BA9DA-5175-456B-8E08-B93023433B20}" dt="2026-10-04T19:54:30.156" v="955" actId="478"/>
          <ac:picMkLst>
            <pc:docMk/>
            <pc:sldMk cId="3507542640" sldId="713"/>
            <ac:picMk id="4" creationId="{1239151F-2F6C-43FB-9EF6-09DEF98346F8}"/>
          </ac:picMkLst>
        </pc:picChg>
        <pc:picChg chg="add mod">
          <ac:chgData name="Lisa Ellis" userId="1e3b8b31-18a3-40b3-8e12-8230c5071370" providerId="ADAL" clId="{563BA9DA-5175-456B-8E08-B93023433B20}" dt="2026-10-04T19:58:40.347" v="971" actId="1076"/>
          <ac:picMkLst>
            <pc:docMk/>
            <pc:sldMk cId="3507542640" sldId="713"/>
            <ac:picMk id="7" creationId="{278E41F1-9D04-5744-3FD1-D9EED0D2B1A4}"/>
          </ac:picMkLst>
        </pc:picChg>
      </pc:sldChg>
      <pc:sldChg chg="addSp delSp modSp new mod">
        <pc:chgData name="Lisa Ellis" userId="1e3b8b31-18a3-40b3-8e12-8230c5071370" providerId="ADAL" clId="{563BA9DA-5175-456B-8E08-B93023433B20}" dt="2026-10-04T20:03:56.333" v="1122" actId="1076"/>
        <pc:sldMkLst>
          <pc:docMk/>
          <pc:sldMk cId="3993443293" sldId="714"/>
        </pc:sldMkLst>
        <pc:spChg chg="mod">
          <ac:chgData name="Lisa Ellis" userId="1e3b8b31-18a3-40b3-8e12-8230c5071370" providerId="ADAL" clId="{563BA9DA-5175-456B-8E08-B93023433B20}" dt="2026-10-04T20:00:13.106" v="990" actId="2711"/>
          <ac:spMkLst>
            <pc:docMk/>
            <pc:sldMk cId="3993443293" sldId="714"/>
            <ac:spMk id="2" creationId="{01AF4057-DC7E-4875-D6FF-FF3648C61DD5}"/>
          </ac:spMkLst>
        </pc:spChg>
        <pc:spChg chg="add mod">
          <ac:chgData name="Lisa Ellis" userId="1e3b8b31-18a3-40b3-8e12-8230c5071370" providerId="ADAL" clId="{563BA9DA-5175-456B-8E08-B93023433B20}" dt="2026-10-04T20:03:56.333" v="1122" actId="1076"/>
          <ac:spMkLst>
            <pc:docMk/>
            <pc:sldMk cId="3993443293" sldId="714"/>
            <ac:spMk id="7" creationId="{067DCC19-489E-37E1-1AF0-2AE36ADCAE71}"/>
          </ac:spMkLst>
        </pc:spChg>
        <pc:picChg chg="add del mod">
          <ac:chgData name="Lisa Ellis" userId="1e3b8b31-18a3-40b3-8e12-8230c5071370" providerId="ADAL" clId="{563BA9DA-5175-456B-8E08-B93023433B20}" dt="2026-10-04T20:02:31.876" v="996" actId="478"/>
          <ac:picMkLst>
            <pc:docMk/>
            <pc:sldMk cId="3993443293" sldId="714"/>
            <ac:picMk id="4" creationId="{8EEE5DA0-9F58-A9B9-2C6F-5BD01502E08E}"/>
          </ac:picMkLst>
        </pc:picChg>
        <pc:picChg chg="add mod">
          <ac:chgData name="Lisa Ellis" userId="1e3b8b31-18a3-40b3-8e12-8230c5071370" providerId="ADAL" clId="{563BA9DA-5175-456B-8E08-B93023433B20}" dt="2026-10-04T20:02:43.367" v="1000" actId="339"/>
          <ac:picMkLst>
            <pc:docMk/>
            <pc:sldMk cId="3993443293" sldId="714"/>
            <ac:picMk id="6" creationId="{BEEB8B2D-AA9A-A26E-9C56-80A4F99B7A1C}"/>
          </ac:picMkLst>
        </pc:picChg>
      </pc:sldChg>
      <pc:sldChg chg="addSp delSp modSp add mod ord modClrScheme chgLayout">
        <pc:chgData name="Lisa Ellis" userId="1e3b8b31-18a3-40b3-8e12-8230c5071370" providerId="ADAL" clId="{563BA9DA-5175-456B-8E08-B93023433B20}" dt="2026-10-04T20:15:48.103" v="1272" actId="478"/>
        <pc:sldMkLst>
          <pc:docMk/>
          <pc:sldMk cId="729503756" sldId="715"/>
        </pc:sldMkLst>
        <pc:spChg chg="mod ord">
          <ac:chgData name="Lisa Ellis" userId="1e3b8b31-18a3-40b3-8e12-8230c5071370" providerId="ADAL" clId="{563BA9DA-5175-456B-8E08-B93023433B20}" dt="2026-10-04T20:11:38.572" v="1241" actId="20577"/>
          <ac:spMkLst>
            <pc:docMk/>
            <pc:sldMk cId="729503756" sldId="715"/>
            <ac:spMk id="2" creationId="{0EE3D58F-A8F0-BD84-3B7D-9532BDF0DFA4}"/>
          </ac:spMkLst>
        </pc:spChg>
        <pc:spChg chg="del mod">
          <ac:chgData name="Lisa Ellis" userId="1e3b8b31-18a3-40b3-8e12-8230c5071370" providerId="ADAL" clId="{563BA9DA-5175-456B-8E08-B93023433B20}" dt="2026-10-04T20:09:40.036" v="1178" actId="478"/>
          <ac:spMkLst>
            <pc:docMk/>
            <pc:sldMk cId="729503756" sldId="715"/>
            <ac:spMk id="4" creationId="{56F1D1CC-C299-9A52-0DF3-582577FC7D18}"/>
          </ac:spMkLst>
        </pc:spChg>
        <pc:spChg chg="mod">
          <ac:chgData name="Lisa Ellis" userId="1e3b8b31-18a3-40b3-8e12-8230c5071370" providerId="ADAL" clId="{563BA9DA-5175-456B-8E08-B93023433B20}" dt="2026-10-04T20:15:26.587" v="1267" actId="1076"/>
          <ac:spMkLst>
            <pc:docMk/>
            <pc:sldMk cId="729503756" sldId="715"/>
            <ac:spMk id="7" creationId="{A6456EA1-1646-D7FA-5D79-D8DE0B79EFAE}"/>
          </ac:spMkLst>
        </pc:spChg>
        <pc:spChg chg="add mod">
          <ac:chgData name="Lisa Ellis" userId="1e3b8b31-18a3-40b3-8e12-8230c5071370" providerId="ADAL" clId="{563BA9DA-5175-456B-8E08-B93023433B20}" dt="2026-10-04T20:15:39.110" v="1270" actId="1076"/>
          <ac:spMkLst>
            <pc:docMk/>
            <pc:sldMk cId="729503756" sldId="715"/>
            <ac:spMk id="14" creationId="{CF86885D-9A8D-9EFE-5AE4-12F60802D574}"/>
          </ac:spMkLst>
        </pc:spChg>
        <pc:picChg chg="del mod">
          <ac:chgData name="Lisa Ellis" userId="1e3b8b31-18a3-40b3-8e12-8230c5071370" providerId="ADAL" clId="{563BA9DA-5175-456B-8E08-B93023433B20}" dt="2026-10-04T20:10:52.304" v="1181" actId="478"/>
          <ac:picMkLst>
            <pc:docMk/>
            <pc:sldMk cId="729503756" sldId="715"/>
            <ac:picMk id="6" creationId="{0544F638-DCF7-4066-EEEF-EDF3716AC678}"/>
          </ac:picMkLst>
        </pc:picChg>
        <pc:picChg chg="add mod">
          <ac:chgData name="Lisa Ellis" userId="1e3b8b31-18a3-40b3-8e12-8230c5071370" providerId="ADAL" clId="{563BA9DA-5175-456B-8E08-B93023433B20}" dt="2026-10-04T20:15:37.147" v="1269" actId="1076"/>
          <ac:picMkLst>
            <pc:docMk/>
            <pc:sldMk cId="729503756" sldId="715"/>
            <ac:picMk id="11" creationId="{438EF012-02D6-6BD6-7144-9B3F10338E6A}"/>
          </ac:picMkLst>
        </pc:picChg>
        <pc:picChg chg="add mod">
          <ac:chgData name="Lisa Ellis" userId="1e3b8b31-18a3-40b3-8e12-8230c5071370" providerId="ADAL" clId="{563BA9DA-5175-456B-8E08-B93023433B20}" dt="2026-10-04T20:15:35.496" v="1268" actId="1076"/>
          <ac:picMkLst>
            <pc:docMk/>
            <pc:sldMk cId="729503756" sldId="715"/>
            <ac:picMk id="13" creationId="{596AC8A1-E720-D7AC-F195-DF0FD3390ABD}"/>
          </ac:picMkLst>
        </pc:picChg>
        <pc:picChg chg="add del">
          <ac:chgData name="Lisa Ellis" userId="1e3b8b31-18a3-40b3-8e12-8230c5071370" providerId="ADAL" clId="{563BA9DA-5175-456B-8E08-B93023433B20}" dt="2026-10-04T20:15:48.103" v="1272" actId="478"/>
          <ac:picMkLst>
            <pc:docMk/>
            <pc:sldMk cId="729503756" sldId="715"/>
            <ac:picMk id="16" creationId="{EA2D259D-5BC9-5988-FBE6-4B8E50A1BF56}"/>
          </ac:picMkLst>
        </pc:picChg>
        <pc:cxnChg chg="del mod">
          <ac:chgData name="Lisa Ellis" userId="1e3b8b31-18a3-40b3-8e12-8230c5071370" providerId="ADAL" clId="{563BA9DA-5175-456B-8E08-B93023433B20}" dt="2026-10-04T20:10:56.242" v="1183" actId="478"/>
          <ac:cxnSpMkLst>
            <pc:docMk/>
            <pc:sldMk cId="729503756" sldId="715"/>
            <ac:cxnSpMk id="9" creationId="{B9D1F9D4-8F38-AD46-F0C4-39F9EA39824B}"/>
          </ac:cxnSpMkLst>
        </pc:cxnChg>
      </pc:sldChg>
      <pc:sldChg chg="addSp delSp modSp add mod">
        <pc:chgData name="Lisa Ellis" userId="1e3b8b31-18a3-40b3-8e12-8230c5071370" providerId="ADAL" clId="{563BA9DA-5175-456B-8E08-B93023433B20}" dt="2026-10-04T20:15:26.252" v="1266" actId="14100"/>
        <pc:sldMkLst>
          <pc:docMk/>
          <pc:sldMk cId="3614303038" sldId="716"/>
        </pc:sldMkLst>
        <pc:spChg chg="mod">
          <ac:chgData name="Lisa Ellis" userId="1e3b8b31-18a3-40b3-8e12-8230c5071370" providerId="ADAL" clId="{563BA9DA-5175-456B-8E08-B93023433B20}" dt="2026-10-04T20:15:26.252" v="1266" actId="14100"/>
          <ac:spMkLst>
            <pc:docMk/>
            <pc:sldMk cId="3614303038" sldId="716"/>
            <ac:spMk id="4" creationId="{F9BDF7D2-9CE2-89A6-59CD-0FC023967F45}"/>
          </ac:spMkLst>
        </pc:spChg>
        <pc:spChg chg="del mod">
          <ac:chgData name="Lisa Ellis" userId="1e3b8b31-18a3-40b3-8e12-8230c5071370" providerId="ADAL" clId="{563BA9DA-5175-456B-8E08-B93023433B20}" dt="2026-10-04T20:08:55.416" v="1163" actId="478"/>
          <ac:spMkLst>
            <pc:docMk/>
            <pc:sldMk cId="3614303038" sldId="716"/>
            <ac:spMk id="7" creationId="{8D134282-4CFF-3B2D-E76D-17564A26422A}"/>
          </ac:spMkLst>
        </pc:spChg>
        <pc:picChg chg="add mod">
          <ac:chgData name="Lisa Ellis" userId="1e3b8b31-18a3-40b3-8e12-8230c5071370" providerId="ADAL" clId="{563BA9DA-5175-456B-8E08-B93023433B20}" dt="2026-10-04T20:15:24.502" v="1261" actId="1076"/>
          <ac:picMkLst>
            <pc:docMk/>
            <pc:sldMk cId="3614303038" sldId="716"/>
            <ac:picMk id="5" creationId="{B859F7F4-0A80-E2FB-905F-526B808A95E0}"/>
          </ac:picMkLst>
        </pc:picChg>
        <pc:picChg chg="del">
          <ac:chgData name="Lisa Ellis" userId="1e3b8b31-18a3-40b3-8e12-8230c5071370" providerId="ADAL" clId="{563BA9DA-5175-456B-8E08-B93023433B20}" dt="2026-10-04T20:08:51.236" v="1160" actId="478"/>
          <ac:picMkLst>
            <pc:docMk/>
            <pc:sldMk cId="3614303038" sldId="716"/>
            <ac:picMk id="6" creationId="{47220D3E-7D8D-B491-253D-44808457A58A}"/>
          </ac:picMkLst>
        </pc:picChg>
        <pc:cxnChg chg="del">
          <ac:chgData name="Lisa Ellis" userId="1e3b8b31-18a3-40b3-8e12-8230c5071370" providerId="ADAL" clId="{563BA9DA-5175-456B-8E08-B93023433B20}" dt="2026-10-04T20:08:53.028" v="1161" actId="478"/>
          <ac:cxnSpMkLst>
            <pc:docMk/>
            <pc:sldMk cId="3614303038" sldId="716"/>
            <ac:cxnSpMk id="9" creationId="{2309ADDA-2343-A07A-2433-9EF1D4AA6CDE}"/>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1" qsCatId="simple" csTypeId="urn:microsoft.com/office/officeart/2005/8/colors/accent2_1#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DEFINE</a:t>
          </a:r>
          <a:r>
            <a:rPr lang="en-GB" b="0"/>
            <a:t>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IDENTIFY</a:t>
          </a:r>
          <a:r>
            <a:rPr lang="en-GB" b="0"/>
            <a:t>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FIND</a:t>
          </a:r>
          <a:r>
            <a:rPr lang="en-GB" b="0"/>
            <a:t>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1"/>
            <a:t>SEARCH</a:t>
          </a:r>
          <a:r>
            <a:rPr lang="en-GB" b="0"/>
            <a:t> refine &amp; repeat.</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1"/>
            <a:t>RECORD</a:t>
          </a:r>
          <a:r>
            <a:rPr lang="en-GB" b="0"/>
            <a:t>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4673472" y="-716438"/>
          <a:ext cx="5566824" cy="5566824"/>
        </a:xfrm>
        <a:prstGeom prst="blockArc">
          <a:avLst>
            <a:gd name="adj1" fmla="val 18900000"/>
            <a:gd name="adj2" fmla="val 2700000"/>
            <a:gd name="adj3" fmla="val 388"/>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488668" y="262863"/>
          <a:ext cx="895327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DEFINE</a:t>
          </a:r>
          <a:r>
            <a:rPr lang="en-GB" sz="2700" b="0" kern="1200"/>
            <a:t> your topic or question.</a:t>
          </a:r>
        </a:p>
      </dsp:txBody>
      <dsp:txXfrm>
        <a:off x="488668" y="262863"/>
        <a:ext cx="8953271" cy="516908"/>
      </dsp:txXfrm>
    </dsp:sp>
    <dsp:sp modelId="{BAECE883-5BA4-479A-8CB5-52834DB2BE3A}">
      <dsp:nvSpPr>
        <dsp:cNvPr id="0" name=""/>
        <dsp:cNvSpPr/>
      </dsp:nvSpPr>
      <dsp:spPr>
        <a:xfrm>
          <a:off x="0" y="21198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761403" y="103340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IDENTIFY</a:t>
          </a:r>
          <a:r>
            <a:rPr lang="en-GB" sz="2700" b="0" kern="1200"/>
            <a:t> key authors, concepts, and keywords.</a:t>
          </a:r>
        </a:p>
      </dsp:txBody>
      <dsp:txXfrm>
        <a:off x="761403" y="1033404"/>
        <a:ext cx="8624245" cy="516908"/>
      </dsp:txXfrm>
    </dsp:sp>
    <dsp:sp modelId="{A437606B-4783-48CB-A002-57714BAA0428}">
      <dsp:nvSpPr>
        <dsp:cNvPr id="0" name=""/>
        <dsp:cNvSpPr/>
      </dsp:nvSpPr>
      <dsp:spPr>
        <a:xfrm>
          <a:off x="438335" y="96879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875086" y="1808519"/>
          <a:ext cx="851056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FIND</a:t>
          </a:r>
          <a:r>
            <a:rPr lang="en-GB" sz="2700" b="0" kern="1200"/>
            <a:t> suitable information sources.</a:t>
          </a:r>
        </a:p>
      </dsp:txBody>
      <dsp:txXfrm>
        <a:off x="875086" y="1808519"/>
        <a:ext cx="8510561" cy="516908"/>
      </dsp:txXfrm>
    </dsp:sp>
    <dsp:sp modelId="{B4874059-EFEF-4502-A2AA-9642C4B490F6}">
      <dsp:nvSpPr>
        <dsp:cNvPr id="0" name=""/>
        <dsp:cNvSpPr/>
      </dsp:nvSpPr>
      <dsp:spPr>
        <a:xfrm>
          <a:off x="552018" y="174390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740274" y="258363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SEARCH</a:t>
          </a:r>
          <a:r>
            <a:rPr lang="en-GB" sz="2700" b="0" kern="1200"/>
            <a:t> refine &amp; repeat.</a:t>
          </a:r>
        </a:p>
      </dsp:txBody>
      <dsp:txXfrm>
        <a:off x="740274" y="2583634"/>
        <a:ext cx="8624245" cy="516908"/>
      </dsp:txXfrm>
    </dsp:sp>
    <dsp:sp modelId="{2309F4A7-E5BB-48D3-A94D-DC69374A8A12}">
      <dsp:nvSpPr>
        <dsp:cNvPr id="0" name=""/>
        <dsp:cNvSpPr/>
      </dsp:nvSpPr>
      <dsp:spPr>
        <a:xfrm>
          <a:off x="438335" y="251902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391001" y="3358749"/>
          <a:ext cx="8994646"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RECORD</a:t>
          </a:r>
          <a:r>
            <a:rPr lang="en-GB" sz="2700" b="0" kern="1200"/>
            <a:t> by referencing correctly.</a:t>
          </a:r>
        </a:p>
      </dsp:txBody>
      <dsp:txXfrm>
        <a:off x="391001" y="3358749"/>
        <a:ext cx="8994646" cy="516908"/>
      </dsp:txXfrm>
    </dsp:sp>
    <dsp:sp modelId="{B4CBDD62-B948-4D72-A266-B3D01042CE30}">
      <dsp:nvSpPr>
        <dsp:cNvPr id="0" name=""/>
        <dsp:cNvSpPr/>
      </dsp:nvSpPr>
      <dsp:spPr>
        <a:xfrm>
          <a:off x="67933" y="329413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D70E2C-F748-40E2-9D68-51ECA78936CB}" type="datetimeFigureOut">
              <a:rPr lang="en-US" smtClean="0"/>
              <a:t>10/5/2026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AAEA6-AEA6-40AD-8C63-640C91314307}" type="slidenum">
              <a:rPr lang="en-US" smtClean="0"/>
              <a:t>‹#›</a:t>
            </a:fld>
            <a:endParaRPr lang="en-US"/>
          </a:p>
        </p:txBody>
      </p:sp>
    </p:spTree>
    <p:extLst>
      <p:ext uri="{BB962C8B-B14F-4D97-AF65-F5344CB8AC3E}">
        <p14:creationId xmlns:p14="http://schemas.microsoft.com/office/powerpoint/2010/main" val="3669131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A well planned search strategy saves time, reduce irrelevant results, and ensures a more comprehensive literature review.</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If you are at a loss as where to start with your keyword searching and possible Boolean search string, you can ask AI for some ideas.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Use what you have found in your discovery search to inform you’re your database search.</a:t>
            </a:r>
          </a:p>
          <a:p>
            <a:endParaRPr lang="en-GB" sz="1400">
              <a:latin typeface="Aptos" panose="020B0004020202020204" pitchFamily="34" charset="0"/>
            </a:endParaRPr>
          </a:p>
          <a:p>
            <a:r>
              <a:rPr lang="en-GB" sz="1400">
                <a:latin typeface="Aptos" panose="020B0004020202020204" pitchFamily="34" charset="0"/>
              </a:rPr>
              <a:t>Explore the help guides, different subject headings and related links.</a:t>
            </a:r>
          </a:p>
          <a:p>
            <a:endParaRPr lang="en-GB" sz="1400">
              <a:latin typeface="Aptos" panose="020B0004020202020204" pitchFamily="34" charset="0"/>
            </a:endParaRPr>
          </a:p>
          <a:p>
            <a:r>
              <a:rPr lang="en-GB" sz="1400">
                <a:latin typeface="Aptos" panose="020B0004020202020204" pitchFamily="34" charset="0"/>
              </a:rPr>
              <a:t>Repeat your Boolean search in different databases. </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143917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838956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 have included some useful links to some support links and pages for some of our big databases. </a:t>
            </a:r>
          </a:p>
          <a:p>
            <a:r>
              <a:rPr lang="en-GB" sz="1400" dirty="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45</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0264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80660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426552321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5559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604303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10" r:id="rId7"/>
    <p:sldLayoutId id="2147483711" r:id="rId8"/>
    <p:sldLayoutId id="2147483712"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moodle.uwtsd.ac.uk/mod/scorm/player.php?a=7713&amp;currentorg=articulate_rise&amp;scoid=16959&amp;sesskey=oX2GOodlen&amp;display=popup&amp;mode=normal"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hyperlink" Target="https://digitalservices.uwtsd.ac.uk/library/" TargetMode="External"/><Relationship Id="rId5" Type="http://schemas.openxmlformats.org/officeDocument/2006/relationships/image" Target="../media/image21.jpe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search?query=sub,contains,leader*,AND&amp;query=title,contains,%22organi%3Fational%20change%22,AND&amp;query=any,contains,culture,AND&amp;tab=Everything&amp;search_scope=Search_ELEC&amp;vid=44WHELF_UWTSD:44WHELF_UWTSD_VU1&amp;lang=en&amp;mode=advanced&amp;offset=0&amp;facet=searchcreationdate,include,2020%7C,%7C2026,lk" TargetMode="Externa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permalink/44WHELF_UWTSD/oc9jb5/cdi_crossref_primary_10_1108_JAOC_10_2021_0143" TargetMode="External"/><Relationship Id="rId2" Type="http://schemas.openxmlformats.org/officeDocument/2006/relationships/image" Target="../media/image26.png"/><Relationship Id="rId1" Type="http://schemas.openxmlformats.org/officeDocument/2006/relationships/slideLayout" Target="../slideLayouts/slideLayout8.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earch.uwtsd.ac.uk/permalink/44WHELF_UWTSD/1bmis16/cdi_crossref_citationtrail_10_1016_j_leaqua_2021_101539" TargetMode="External"/><Relationship Id="rId2" Type="http://schemas.openxmlformats.org/officeDocument/2006/relationships/image" Target="../media/image28.png"/><Relationship Id="rId1" Type="http://schemas.openxmlformats.org/officeDocument/2006/relationships/slideLayout" Target="../slideLayouts/slideLayout8.xml"/><Relationship Id="rId4" Type="http://schemas.openxmlformats.org/officeDocument/2006/relationships/hyperlink" Target="https://librarysearch.uwtsd.ac.uk/discovery/search?query=sub,exact,%22emotional%20intelligence%22,AND&amp;query=title,contains,leader*,AND&amp;tab=Everything&amp;search_scope=MyInst_and_CI&amp;sortby=rank&amp;vid=44WHELF_UWTSD:44WHELF_UWTSD_VU1&amp;lang=en&amp;mode=advanced&amp;offset=0&amp;facet=lang,include,eng,lk&amp;facet=searchcreationdate,include,2020%7C,%7C2026,lk"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hyperlink" Target="https://www.perplexity.ai/search/please-provide-a-list-of-keywo-9pdZ.KSeTlSRZhDWg95D5Q#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33.png"/><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librarysearch.uwtsd.ac.uk/permalink/44WHELF_UWTSD/177qm82/alma99100104650002421" TargetMode="Externa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37.png"/><Relationship Id="rId5" Type="http://schemas.openxmlformats.org/officeDocument/2006/relationships/hyperlink" Target="https://moodle.uwtsd.ac.uk/mod/scorm/player.php?a=7562&amp;currentorg=articulate_rise&amp;scoid=16496&amp;sesskey=QOEo35udXV&amp;display=popup&amp;mode=normal" TargetMode="External"/><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191860102421" TargetMode="External"/><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8" Type="http://schemas.openxmlformats.org/officeDocument/2006/relationships/hyperlink" Target="https://connect.ebsco.com/s/article/EBSCO-Database-Help-Files?language=en_US"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youtube.com/watch?v=deoo7Ajp2mg"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hyperlink" Target="https://proquest.libguides.com/proquestplatform/home"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connect.ebsco.com/s/topic/0TO1H000000HHf4WAG/business-searching?language=en_US"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ll-videos?language=en_US"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learningonscreen.ac.uk/ondemand/help.php/faq" TargetMode="External"/><Relationship Id="rId3" Type="http://schemas.openxmlformats.org/officeDocument/2006/relationships/image" Target="../media/image54.png"/><Relationship Id="rId7" Type="http://schemas.openxmlformats.org/officeDocument/2006/relationships/hyperlink" Target="https://learningonscreen.ac.uk/bob-curated-playlists/" TargetMode="External"/><Relationship Id="rId2" Type="http://schemas.openxmlformats.org/officeDocument/2006/relationships/image" Target="../media/image53.png"/><Relationship Id="rId1" Type="http://schemas.openxmlformats.org/officeDocument/2006/relationships/slideLayout" Target="../slideLayouts/slideLayout8.xml"/><Relationship Id="rId6" Type="http://schemas.openxmlformats.org/officeDocument/2006/relationships/hyperlink" Target="https://librarysearch.uwtsd.ac.uk/permalink/44WHELF_UWTSD/ra52dq/alma99100361956202421" TargetMode="External"/><Relationship Id="rId5" Type="http://schemas.openxmlformats.org/officeDocument/2006/relationships/image" Target="../media/image56.png"/><Relationship Id="rId10" Type="http://schemas.openxmlformats.org/officeDocument/2006/relationships/image" Target="../media/image57.png"/><Relationship Id="rId4" Type="http://schemas.openxmlformats.org/officeDocument/2006/relationships/image" Target="../media/image55.png"/><Relationship Id="rId9" Type="http://schemas.openxmlformats.org/officeDocument/2006/relationships/hyperlink" Target="https://learningonscreen.ac.uk/bob/how-to-use-bob/"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permalink/44WHELF_UWTSD/ra52dq/alma99100116160302421" TargetMode="External"/><Relationship Id="rId2" Type="http://schemas.openxmlformats.org/officeDocument/2006/relationships/image" Target="../media/image58.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9.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hyperlink" Target="https://librarysearch.uwtsd.ac.uk/discovery/search?query=any,contains,(leadership%20styles%20employee%20motivation%20organizational%20commitment)%20OR%20(impact%20of%20leadership%20on%20employee%20motivation)%20OR%20(organizational%20commitment%20and%20leadership%20approaches)%20OR%20((leadership%20styles)%20OR%20(employee%20motivation%20effects))%20OR%20((leadership%20styles)%20AND%20(organizational%20commitment)%20AND%20(employee%20motivation))%20OR%20((%22leadership%20styles%22)%20AND%20(%22employee%20motivation%22)%20AND%20(%22organizational%20commitment%22))%20OR%20(leadership%20approaches%20motivation%20commitment)%20OR%20(((transformational)%20OR%20(transactional)%20OR%20(servant)%20leadership%20AND%20(employee%20engagement)%20OR%20(motivation)%20AND%20organizational%20loyalty))%20OR%20((%22impact%20of%20leadership%22%20on%20%22workforce%20motivation%22)%20OR%20(%22employee%20commitment%22))%20OR%20((motivation)%20AND%20(leadership)%20AND%20(commitment))%20OR%20(In%20what%20ways%20do%20different%20leadership%20styles%20affect%20employee%20motivation%20and%20organizational%20commitment%3F)&amp;tab=Everything&amp;search_scope=Search_ELEC&amp;sortby=rank&amp;vid=44WHELF_UWTSD:44WHELF_UWTSD_VU1&amp;facet=tlevel,include,peer_reviewed&amp;facet=searchcreationdate,include,2021%7C,%7C2026&amp;lang=en&amp;offset=0&amp;pcAvailability=true&amp;isRAsearch=true"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hyperlink" Target="https://scholar.google.com/intl/en/scholar/help.html#searching" TargetMode="External"/><Relationship Id="rId2" Type="http://schemas.openxmlformats.org/officeDocument/2006/relationships/image" Target="../media/image65.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8.xml"/><Relationship Id="rId5" Type="http://schemas.openxmlformats.org/officeDocument/2006/relationships/hyperlink" Target="https://scholar.googleblog.com/" TargetMode="External"/><Relationship Id="rId4" Type="http://schemas.openxmlformats.org/officeDocument/2006/relationships/image" Target="../media/image68.png"/></Relationships>
</file>

<file path=ppt/slides/_rels/slide4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hyperlink" Target="https://moodle.uwtsd.ac.uk/mod/scorm/player.php?a=7715&amp;currentorg=articulate_rise&amp;scoid=16963&amp;sesskey=u7KUpwQeqC&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71.png"/><Relationship Id="rId5" Type="http://schemas.openxmlformats.org/officeDocument/2006/relationships/hyperlink" Target="https://scholar.google.com/scholar?hl=en&amp;as_sdt=0%2C5&amp;q=%22Early+childhood+education%22+leader*site%3Aac.uk&amp;oq=&amp;inst=3249276194698315344" TargetMode="External"/><Relationship Id="rId4" Type="http://schemas.openxmlformats.org/officeDocument/2006/relationships/image" Target="../media/image70.png"/></Relationships>
</file>

<file path=ppt/slides/_rels/slide43.xml.rels><?xml version="1.0" encoding="UTF-8" standalone="yes"?>
<Relationships xmlns="http://schemas.openxmlformats.org/package/2006/relationships"><Relationship Id="rId3" Type="http://schemas.openxmlformats.org/officeDocument/2006/relationships/hyperlink" Target="https://digitalservices.uwtsd.ac.uk/library/academic-and-infoskills/resources-for-research/" TargetMode="External"/><Relationship Id="rId2" Type="http://schemas.openxmlformats.org/officeDocument/2006/relationships/image" Target="../media/image72.png"/><Relationship Id="rId1" Type="http://schemas.openxmlformats.org/officeDocument/2006/relationships/slideLayout" Target="../slideLayouts/slideLayout8.xml"/><Relationship Id="rId4" Type="http://schemas.openxmlformats.org/officeDocument/2006/relationships/image" Target="../media/image73.png"/></Relationships>
</file>

<file path=ppt/slides/_rels/slide44.xml.rels><?xml version="1.0" encoding="UTF-8" standalone="yes"?>
<Relationships xmlns="http://schemas.openxmlformats.org/package/2006/relationships"><Relationship Id="rId3" Type="http://schemas.openxmlformats.org/officeDocument/2006/relationships/hyperlink" Target="https://digitalservices.uwtsd.ac.uk/library/open-access-and-research/research-repository/" TargetMode="External"/><Relationship Id="rId2" Type="http://schemas.openxmlformats.org/officeDocument/2006/relationships/image" Target="../media/image74.png"/><Relationship Id="rId1" Type="http://schemas.openxmlformats.org/officeDocument/2006/relationships/slideLayout" Target="../slideLayouts/slideLayout8.xml"/><Relationship Id="rId4" Type="http://schemas.openxmlformats.org/officeDocument/2006/relationships/image" Target="../media/image75.png"/></Relationships>
</file>

<file path=ppt/slides/_rels/slide45.xml.rels><?xml version="1.0" encoding="UTF-8" standalone="yes"?>
<Relationships xmlns="http://schemas.openxmlformats.org/package/2006/relationships"><Relationship Id="rId3" Type="http://schemas.openxmlformats.org/officeDocument/2006/relationships/hyperlink" Target="http://network.bepress.com/" TargetMode="External"/><Relationship Id="rId2" Type="http://schemas.openxmlformats.org/officeDocument/2006/relationships/hyperlink" Target="https://core.ac.uk/" TargetMode="External"/><Relationship Id="rId1" Type="http://schemas.openxmlformats.org/officeDocument/2006/relationships/slideLayout" Target="../slideLayouts/slideLayout8.xml"/><Relationship Id="rId6" Type="http://schemas.openxmlformats.org/officeDocument/2006/relationships/hyperlink" Target="http://paperity.org/" TargetMode="External"/><Relationship Id="rId5" Type="http://schemas.openxmlformats.org/officeDocument/2006/relationships/hyperlink" Target="https://scholar.google.co.uk/" TargetMode="External"/><Relationship Id="rId4" Type="http://schemas.openxmlformats.org/officeDocument/2006/relationships/hyperlink" Target="https://doaj.org/"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4.xml"/><Relationship Id="rId1" Type="http://schemas.openxmlformats.org/officeDocument/2006/relationships/slideLayout" Target="../slideLayouts/slideLayout9.xml"/><Relationship Id="rId5" Type="http://schemas.openxmlformats.org/officeDocument/2006/relationships/image" Target="../media/image76.jpeg"/><Relationship Id="rId4" Type="http://schemas.openxmlformats.org/officeDocument/2006/relationships/hyperlink" Target="https://uwtsd.ac.uk/library/need-more/"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7" Type="http://schemas.openxmlformats.org/officeDocument/2006/relationships/hyperlink" Target="https://moodle.uwtsd.ac.uk/course/section.php?id=152564"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image" Target="../media/image77.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6"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image" Target="../media/image78.jpeg"/><Relationship Id="rId4" Type="http://schemas.openxmlformats.org/officeDocument/2006/relationships/hyperlink" Target="mailto:library@uwtsd.ac.uk"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C836F7-FEEE-EDA1-BF0B-FF934D88D92C}"/>
              </a:ext>
            </a:extLst>
          </p:cNvPr>
          <p:cNvSpPr txBox="1"/>
          <p:nvPr/>
        </p:nvSpPr>
        <p:spPr>
          <a:xfrm>
            <a:off x="1143000" y="1545336"/>
            <a:ext cx="6638544" cy="1015663"/>
          </a:xfrm>
          <a:prstGeom prst="rect">
            <a:avLst/>
          </a:prstGeom>
          <a:noFill/>
        </p:spPr>
        <p:txBody>
          <a:bodyPr wrap="square" rtlCol="0">
            <a:spAutoFit/>
          </a:bodyPr>
          <a:lstStyle/>
          <a:p>
            <a:r>
              <a:rPr lang="en-GB" sz="6000" b="1">
                <a:solidFill>
                  <a:schemeClr val="bg1"/>
                </a:solidFill>
              </a:rPr>
              <a:t>Advanced Searching </a:t>
            </a:r>
            <a:endParaRPr lang="en-US" sz="6000" b="1">
              <a:solidFill>
                <a:schemeClr val="bg1"/>
              </a:solidFill>
            </a:endParaRPr>
          </a:p>
        </p:txBody>
      </p:sp>
      <p:sp>
        <p:nvSpPr>
          <p:cNvPr id="3" name="TextBox 2">
            <a:extLst>
              <a:ext uri="{FF2B5EF4-FFF2-40B4-BE49-F238E27FC236}">
                <a16:creationId xmlns:a16="http://schemas.microsoft.com/office/drawing/2014/main" id="{71E1D7F1-1C57-CF3F-C089-F43B9338FC35}"/>
              </a:ext>
            </a:extLst>
          </p:cNvPr>
          <p:cNvSpPr txBox="1"/>
          <p:nvPr/>
        </p:nvSpPr>
        <p:spPr>
          <a:xfrm>
            <a:off x="1216152" y="2739402"/>
            <a:ext cx="6473952" cy="1569660"/>
          </a:xfrm>
          <a:prstGeom prst="rect">
            <a:avLst/>
          </a:prstGeom>
          <a:noFill/>
        </p:spPr>
        <p:txBody>
          <a:bodyPr wrap="square" lIns="91440" tIns="45720" rIns="91440" bIns="45720" rtlCol="0" anchor="t">
            <a:spAutoFit/>
          </a:bodyPr>
          <a:lstStyle/>
          <a:p>
            <a:r>
              <a:rPr lang="en-GB" sz="4800" b="1" dirty="0">
                <a:solidFill>
                  <a:schemeClr val="bg1"/>
                </a:solidFill>
              </a:rPr>
              <a:t>Level 5: Business  </a:t>
            </a:r>
            <a:endParaRPr lang="en-US" sz="4800" b="1">
              <a:solidFill>
                <a:schemeClr val="bg1"/>
              </a:solidFill>
              <a:ea typeface="Calibri" panose="020F0502020204030204"/>
              <a:cs typeface="Calibri" panose="020F0502020204030204"/>
            </a:endParaRPr>
          </a:p>
          <a:p>
            <a:endParaRPr lang="en-GB" sz="4800" b="1" dirty="0">
              <a:solidFill>
                <a:schemeClr val="bg1"/>
              </a:solidFill>
              <a:ea typeface="Calibri"/>
              <a:cs typeface="Calibri"/>
            </a:endParaRPr>
          </a:p>
        </p:txBody>
      </p:sp>
      <p:sp>
        <p:nvSpPr>
          <p:cNvPr id="4" name="TextBox 3">
            <a:extLst>
              <a:ext uri="{FF2B5EF4-FFF2-40B4-BE49-F238E27FC236}">
                <a16:creationId xmlns:a16="http://schemas.microsoft.com/office/drawing/2014/main" id="{7EA8E610-6CBD-8621-528E-91E26BF68500}"/>
              </a:ext>
            </a:extLst>
          </p:cNvPr>
          <p:cNvSpPr txBox="1"/>
          <p:nvPr/>
        </p:nvSpPr>
        <p:spPr>
          <a:xfrm>
            <a:off x="1216152" y="4524951"/>
            <a:ext cx="2862072" cy="523220"/>
          </a:xfrm>
          <a:prstGeom prst="rect">
            <a:avLst/>
          </a:prstGeom>
          <a:noFill/>
        </p:spPr>
        <p:txBody>
          <a:bodyPr wrap="square" rtlCol="0">
            <a:spAutoFit/>
          </a:bodyPr>
          <a:lstStyle/>
          <a:p>
            <a:r>
              <a:rPr lang="en-GB" sz="2800" b="1">
                <a:solidFill>
                  <a:schemeClr val="bg1"/>
                </a:solidFill>
              </a:rPr>
              <a:t>Lisa Ellis</a:t>
            </a:r>
            <a:endParaRPr lang="en-US" sz="28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431371" y="197180"/>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3878632" y="1999563"/>
            <a:ext cx="7444396" cy="3647244"/>
          </a:xfrm>
        </p:spPr>
        <p:txBody>
          <a:bodyPr vert="horz" lIns="91440" tIns="45720" rIns="91440" bIns="45720" rtlCol="0" anchor="t">
            <a:noAutofit/>
          </a:bodyPr>
          <a:lstStyle/>
          <a:p>
            <a:pPr lvl="0" fontAlgn="base"/>
            <a:r>
              <a:rPr lang="en-GB" sz="2000"/>
              <a:t>Consider advanced search options in the library catalogue.</a:t>
            </a:r>
          </a:p>
          <a:p>
            <a:pPr lvl="0" fontAlgn="base"/>
            <a:endParaRPr lang="en-GB" sz="2000"/>
          </a:p>
          <a:p>
            <a:pPr lvl="0" fontAlgn="base"/>
            <a:r>
              <a:rPr lang="en-GB" sz="2000"/>
              <a:t>Locating and searching specialist databases.</a:t>
            </a:r>
          </a:p>
          <a:p>
            <a:pPr lvl="0" fontAlgn="base"/>
            <a:endParaRPr lang="en-GB" sz="2000"/>
          </a:p>
          <a:p>
            <a:pPr lvl="0" fontAlgn="base"/>
            <a:r>
              <a:rPr lang="en-GB" sz="2000"/>
              <a:t>Grey Literature.</a:t>
            </a:r>
          </a:p>
          <a:p>
            <a:pPr lvl="0" fontAlgn="base"/>
            <a:endParaRPr lang="en-GB" sz="2000"/>
          </a:p>
          <a:p>
            <a:pPr lvl="0" fontAlgn="base"/>
            <a:r>
              <a:rPr lang="en-GB" sz="2000"/>
              <a:t>Consider AI in your research.</a:t>
            </a:r>
          </a:p>
          <a:p>
            <a:pPr lvl="0" fontAlgn="base"/>
            <a:endParaRPr lang="en-GB" sz="2000"/>
          </a:p>
          <a:p>
            <a:pPr lvl="0" fontAlgn="base"/>
            <a:r>
              <a:rPr lang="en-GB" sz="2000"/>
              <a:t>Find help and support.</a:t>
            </a:r>
          </a:p>
          <a:p>
            <a:pPr marL="0" lvl="0" indent="0" fontAlgn="base">
              <a:buNone/>
            </a:pPr>
            <a:endParaRPr lang="en-US" sz="2000"/>
          </a:p>
          <a:p>
            <a:pPr lvl="0" fontAlgn="base"/>
            <a:endParaRPr lang="en-GB" sz="2000"/>
          </a:p>
          <a:p>
            <a:pPr marL="114300" indent="0">
              <a:spcBef>
                <a:spcPts val="0"/>
              </a:spcBef>
              <a:spcAft>
                <a:spcPts val="600"/>
              </a:spcAft>
              <a:buNone/>
            </a:pPr>
            <a:endParaRPr lang="en-US" sz="2200">
              <a:latin typeface="Calibri"/>
              <a:ea typeface="Calibri"/>
              <a:cs typeface="Calibri"/>
            </a:endParaRPr>
          </a:p>
          <a:p>
            <a:pPr marL="342900">
              <a:spcBef>
                <a:spcPts val="0"/>
              </a:spcBef>
              <a:spcAft>
                <a:spcPts val="600"/>
              </a:spcAft>
              <a:buFont typeface="Arial,Sans-Serif"/>
              <a:buChar char="•"/>
            </a:pPr>
            <a:endParaRPr lang="en-US" sz="2400">
              <a:latin typeface="Calibri"/>
              <a:ea typeface="Calibri"/>
              <a:cs typeface="Calibri"/>
            </a:endParaRP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719072"/>
            <a:ext cx="4024934" cy="4007058"/>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E97F5A64-F514-2F95-F3BB-AB07C07C4B5D}"/>
              </a:ext>
            </a:extLst>
          </p:cNvPr>
          <p:cNvSpPr txBox="1"/>
          <p:nvPr/>
        </p:nvSpPr>
        <p:spPr>
          <a:xfrm>
            <a:off x="230886" y="870308"/>
            <a:ext cx="11363706" cy="769441"/>
          </a:xfrm>
          <a:prstGeom prst="rect">
            <a:avLst/>
          </a:prstGeom>
          <a:noFill/>
        </p:spPr>
        <p:txBody>
          <a:bodyPr wrap="square">
            <a:spAutoFit/>
          </a:bodyPr>
          <a:lstStyle/>
          <a:p>
            <a:pPr marL="114300" indent="0">
              <a:spcBef>
                <a:spcPts val="0"/>
              </a:spcBef>
              <a:spcAft>
                <a:spcPts val="600"/>
              </a:spcAft>
              <a:buNone/>
            </a:pPr>
            <a:r>
              <a:rPr lang="en-US" sz="2200">
                <a:latin typeface="Calibri"/>
                <a:ea typeface="Calibri"/>
                <a:cs typeface="Calibri"/>
              </a:rPr>
              <a:t>To strengthen your search strategy by exploring more advanced search techniques and methods using a range of library resources and Google.</a:t>
            </a:r>
          </a:p>
        </p:txBody>
      </p:sp>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Monday to Friday, 9am - 4:30pm</a:t>
            </a:r>
            <a:endParaRPr lang="en-GB" sz="2000" dirty="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20837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049030" y="2019071"/>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64689" y="3398738"/>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263298" y="4965159"/>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652972"/>
          </a:xfrm>
        </p:spPr>
        <p:txBody>
          <a:bodyPr anchor="b">
            <a:normAutofit fontScale="90000"/>
          </a:bodyPr>
          <a:lstStyle/>
          <a:p>
            <a:r>
              <a:rPr lang="en-GB" dirty="0">
                <a:latin typeface="+mn-lt"/>
              </a:rPr>
              <a:t>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877243792"/>
              </p:ext>
            </p:extLst>
          </p:nvPr>
        </p:nvGraphicFramePr>
        <p:xfrm>
          <a:off x="808966" y="1256200"/>
          <a:ext cx="9441940" cy="4133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0A9D8E-E4C0-C3C1-4E64-84E39B77C8C2}"/>
              </a:ext>
            </a:extLst>
          </p:cNvPr>
          <p:cNvSpPr txBox="1"/>
          <p:nvPr/>
        </p:nvSpPr>
        <p:spPr>
          <a:xfrm>
            <a:off x="9357297" y="505146"/>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Literature Review</a:t>
            </a:r>
            <a:endParaRPr lang="en-US">
              <a:solidFill>
                <a:schemeClr val="bg1"/>
              </a:solidFill>
            </a:endParaRPr>
          </a:p>
        </p:txBody>
      </p:sp>
    </p:spTree>
    <p:extLst>
      <p:ext uri="{BB962C8B-B14F-4D97-AF65-F5344CB8AC3E}">
        <p14:creationId xmlns:p14="http://schemas.microsoft.com/office/powerpoint/2010/main" val="3741778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199834" y="895128"/>
            <a:ext cx="4836428" cy="4873675"/>
          </a:xfrm>
        </p:spPr>
        <p:txBody>
          <a:bodyPr vert="horz" lIns="91440" tIns="45720" rIns="91440" bIns="45720" rtlCol="0" anchor="t">
            <a:noAutofit/>
          </a:bodyPr>
          <a:lstStyle/>
          <a:p>
            <a:pPr marL="0" indent="0">
              <a:lnSpc>
                <a:spcPct val="100000"/>
              </a:lnSpc>
              <a:spcBef>
                <a:spcPts val="0"/>
              </a:spcBef>
              <a:buNone/>
            </a:pPr>
            <a:r>
              <a:rPr lang="en-GB" sz="2200" b="1">
                <a:latin typeface="Calibri "/>
                <a:cs typeface="Arial"/>
              </a:rPr>
              <a:t>Search for information.</a:t>
            </a:r>
            <a:endParaRPr lang="en-US" sz="2200">
              <a:latin typeface="Calibri "/>
              <a:ea typeface="+mn-lt"/>
              <a:cs typeface="+mn-lt"/>
            </a:endParaRPr>
          </a:p>
          <a:p>
            <a:pPr>
              <a:lnSpc>
                <a:spcPct val="100000"/>
              </a:lnSpc>
              <a:spcBef>
                <a:spcPts val="0"/>
              </a:spcBef>
              <a:buFont typeface="Arial" panose="05000000000000000000" pitchFamily="2" charset="2"/>
              <a:buChar char="•"/>
            </a:pPr>
            <a:r>
              <a:rPr lang="en-GB" sz="2200">
                <a:latin typeface="Calibri "/>
                <a:cs typeface="Arial"/>
              </a:rPr>
              <a:t> </a:t>
            </a:r>
            <a:r>
              <a:rPr lang="en-GB" sz="2200">
                <a:latin typeface="Calibri"/>
                <a:ea typeface="+mn-lt"/>
                <a:cs typeface="+mn-lt"/>
              </a:rPr>
              <a:t>Good quality, up-to-date resources in your subject area.</a:t>
            </a:r>
          </a:p>
          <a:p>
            <a:pPr marL="0" indent="0">
              <a:lnSpc>
                <a:spcPct val="100000"/>
              </a:lnSpc>
              <a:spcBef>
                <a:spcPts val="0"/>
              </a:spcBef>
              <a:buNone/>
            </a:pPr>
            <a:endParaRPr lang="en-GB" sz="2200">
              <a:latin typeface="Calibri "/>
              <a:ea typeface="+mn-lt"/>
              <a:cs typeface="+mn-lt"/>
            </a:endParaRPr>
          </a:p>
          <a:p>
            <a:pPr marL="0" indent="0">
              <a:lnSpc>
                <a:spcPct val="100000"/>
              </a:lnSpc>
              <a:spcBef>
                <a:spcPts val="0"/>
              </a:spcBef>
              <a:buNone/>
            </a:pPr>
            <a:r>
              <a:rPr lang="en-GB" sz="2200" b="1">
                <a:latin typeface="Calibri "/>
                <a:cs typeface="Arial"/>
              </a:rPr>
              <a:t>Manage information.</a:t>
            </a:r>
            <a:endParaRPr lang="en-GB" sz="2200">
              <a:latin typeface="Calibri "/>
              <a:ea typeface="+mn-lt"/>
              <a:cs typeface="+mn-lt"/>
            </a:endParaRPr>
          </a:p>
          <a:p>
            <a:pPr marL="285750" indent="-285750">
              <a:lnSpc>
                <a:spcPct val="100000"/>
              </a:lnSpc>
              <a:spcBef>
                <a:spcPts val="0"/>
              </a:spcBef>
              <a:buFont typeface="Arial,Sans-Serif"/>
              <a:buChar char="•"/>
            </a:pPr>
            <a:r>
              <a:rPr lang="en-GB" sz="2200">
                <a:latin typeface="Calibri "/>
                <a:cs typeface="Arial"/>
              </a:rPr>
              <a:t>Save and organise favourite items.</a:t>
            </a:r>
            <a:endParaRPr lang="en-US" sz="2200">
              <a:latin typeface="Calibri "/>
              <a:cs typeface="Calibri Light"/>
            </a:endParaRPr>
          </a:p>
          <a:p>
            <a:pPr marL="285750" indent="-285750">
              <a:lnSpc>
                <a:spcPct val="100000"/>
              </a:lnSpc>
              <a:spcBef>
                <a:spcPts val="0"/>
              </a:spcBef>
              <a:buFont typeface="Arial,Sans-Serif"/>
              <a:buChar char="•"/>
            </a:pPr>
            <a:r>
              <a:rPr lang="en-GB" sz="2200">
                <a:latin typeface="Calibri "/>
                <a:ea typeface="+mn-lt"/>
                <a:cs typeface="Arial"/>
              </a:rPr>
              <a:t>Save queries and set alerts.</a:t>
            </a:r>
            <a:endParaRPr lang="en-GB" sz="2200">
              <a:latin typeface="Calibri "/>
              <a:cs typeface="Calibri"/>
            </a:endParaRPr>
          </a:p>
          <a:p>
            <a:pPr marL="0" indent="0">
              <a:lnSpc>
                <a:spcPct val="100000"/>
              </a:lnSpc>
              <a:spcBef>
                <a:spcPts val="0"/>
              </a:spcBef>
              <a:buNone/>
            </a:pPr>
            <a:endParaRPr lang="en-GB" sz="2200">
              <a:latin typeface="Calibri "/>
              <a:ea typeface="+mn-lt"/>
              <a:cs typeface="Arial"/>
            </a:endParaRPr>
          </a:p>
          <a:p>
            <a:pPr marL="0" indent="0">
              <a:lnSpc>
                <a:spcPct val="100000"/>
              </a:lnSpc>
              <a:spcBef>
                <a:spcPts val="0"/>
              </a:spcBef>
              <a:buNone/>
            </a:pPr>
            <a:r>
              <a:rPr lang="en-GB" sz="2200" b="1">
                <a:latin typeface="Calibri "/>
                <a:ea typeface="+mn-lt"/>
                <a:cs typeface="Arial"/>
              </a:rPr>
              <a:t>You can also access ...</a:t>
            </a:r>
          </a:p>
          <a:p>
            <a:pPr>
              <a:lnSpc>
                <a:spcPct val="100000"/>
              </a:lnSpc>
              <a:spcBef>
                <a:spcPts val="0"/>
              </a:spcBef>
              <a:buFont typeface="Arial" panose="020B0604020202020204" pitchFamily="34" charset="0"/>
              <a:buChar char="•"/>
            </a:pPr>
            <a:r>
              <a:rPr lang="en-GB" sz="2200">
                <a:latin typeface="Calibri "/>
                <a:cs typeface="Calibri"/>
              </a:rPr>
              <a:t>Research Assistant.</a:t>
            </a:r>
            <a:endParaRPr lang="en-GB" sz="2200" b="1">
              <a:latin typeface="Calibri "/>
              <a:ea typeface="+mn-lt"/>
              <a:cs typeface="Arial"/>
            </a:endParaRPr>
          </a:p>
          <a:p>
            <a:pPr>
              <a:lnSpc>
                <a:spcPct val="100000"/>
              </a:lnSpc>
              <a:spcBef>
                <a:spcPts val="0"/>
              </a:spcBef>
              <a:buFont typeface="Arial" panose="020B0604020202020204" pitchFamily="34" charset="0"/>
              <a:buChar char="•"/>
            </a:pPr>
            <a:r>
              <a:rPr lang="en-GB" sz="2200">
                <a:latin typeface="Calibri "/>
                <a:cs typeface="Arial"/>
              </a:rPr>
              <a:t>Browse </a:t>
            </a:r>
            <a:r>
              <a:rPr lang="en-GB" sz="2200" err="1">
                <a:latin typeface="Calibri "/>
                <a:cs typeface="Arial"/>
              </a:rPr>
              <a:t>eJournals</a:t>
            </a:r>
            <a:r>
              <a:rPr lang="en-GB" sz="2200">
                <a:latin typeface="Calibri "/>
                <a:cs typeface="Arial"/>
              </a:rPr>
              <a:t>.         </a:t>
            </a:r>
          </a:p>
          <a:p>
            <a:pPr>
              <a:lnSpc>
                <a:spcPct val="100000"/>
              </a:lnSpc>
              <a:spcBef>
                <a:spcPts val="0"/>
              </a:spcBef>
              <a:buFont typeface="Arial" panose="020B0604020202020204" pitchFamily="34" charset="0"/>
              <a:buChar char="•"/>
            </a:pPr>
            <a:r>
              <a:rPr lang="en-GB" sz="2200">
                <a:latin typeface="Calibri "/>
                <a:ea typeface="+mn-lt"/>
                <a:cs typeface="Calibri"/>
              </a:rPr>
              <a:t>Database Search.</a:t>
            </a:r>
          </a:p>
          <a:p>
            <a:pPr>
              <a:lnSpc>
                <a:spcPct val="100000"/>
              </a:lnSpc>
              <a:spcBef>
                <a:spcPts val="0"/>
              </a:spcBef>
              <a:buFont typeface="Arial" panose="020B0604020202020204" pitchFamily="34" charset="0"/>
              <a:buChar char="•"/>
            </a:pPr>
            <a:r>
              <a:rPr lang="en-GB" sz="2200">
                <a:latin typeface="Calibri "/>
                <a:cs typeface="Calibri"/>
              </a:rPr>
              <a:t>Need More?</a:t>
            </a: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199834" y="-6244"/>
            <a:ext cx="5396160" cy="1003916"/>
          </a:xfrm>
        </p:spPr>
        <p:txBody>
          <a:bodyPr>
            <a:normAutofit fontScale="90000"/>
          </a:bodyPr>
          <a:lstStyle/>
          <a:p>
            <a:pPr algn="ctr"/>
            <a:r>
              <a:rPr lang="en-GB">
                <a:latin typeface="Calibri"/>
                <a:cs typeface="Calibri"/>
              </a:rPr>
              <a:t>Library catalogue search.</a:t>
            </a:r>
          </a:p>
        </p:txBody>
      </p:sp>
      <p:sp>
        <p:nvSpPr>
          <p:cNvPr id="4" name="TextBox 3">
            <a:extLst>
              <a:ext uri="{FF2B5EF4-FFF2-40B4-BE49-F238E27FC236}">
                <a16:creationId xmlns:a16="http://schemas.microsoft.com/office/drawing/2014/main" id="{E96893AD-5F9F-E759-7080-7FBBCBEECCC4}"/>
              </a:ext>
            </a:extLst>
          </p:cNvPr>
          <p:cNvSpPr txBox="1"/>
          <p:nvPr/>
        </p:nvSpPr>
        <p:spPr>
          <a:xfrm>
            <a:off x="8531142" y="1008905"/>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8" name="Picture 7">
            <a:extLst>
              <a:ext uri="{FF2B5EF4-FFF2-40B4-BE49-F238E27FC236}">
                <a16:creationId xmlns:a16="http://schemas.microsoft.com/office/drawing/2014/main" id="{1D581D82-9979-EC83-515D-6A008121526D}"/>
              </a:ext>
            </a:extLst>
          </p:cNvPr>
          <p:cNvPicPr>
            <a:picLocks noChangeAspect="1"/>
          </p:cNvPicPr>
          <p:nvPr/>
        </p:nvPicPr>
        <p:blipFill>
          <a:blip r:embed="rId4"/>
          <a:stretch>
            <a:fillRect/>
          </a:stretch>
        </p:blipFill>
        <p:spPr>
          <a:xfrm>
            <a:off x="5036262" y="1974500"/>
            <a:ext cx="6475008" cy="23432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ED15E84-BE4C-5620-7BAE-7898387B52E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983997" y="4599432"/>
            <a:ext cx="1008169" cy="994321"/>
          </a:xfrm>
          <a:prstGeom prst="rect">
            <a:avLst/>
          </a:prstGeom>
        </p:spPr>
      </p:pic>
      <p:sp>
        <p:nvSpPr>
          <p:cNvPr id="12" name="TextBox 11">
            <a:extLst>
              <a:ext uri="{FF2B5EF4-FFF2-40B4-BE49-F238E27FC236}">
                <a16:creationId xmlns:a16="http://schemas.microsoft.com/office/drawing/2014/main" id="{2FE5D3AC-A955-DA88-E19F-722EBE408DB2}"/>
              </a:ext>
            </a:extLst>
          </p:cNvPr>
          <p:cNvSpPr txBox="1"/>
          <p:nvPr/>
        </p:nvSpPr>
        <p:spPr>
          <a:xfrm>
            <a:off x="9975625" y="5224421"/>
            <a:ext cx="832314"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924309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471819" y="178534"/>
            <a:ext cx="10795518" cy="735866"/>
          </a:xfrm>
        </p:spPr>
        <p:txBody>
          <a:bodyPr anchor="ctr">
            <a:normAutofit/>
          </a:bodyPr>
          <a:lstStyle/>
          <a:p>
            <a:r>
              <a:rPr lang="en-US">
                <a:latin typeface="+mn-lt"/>
              </a:rPr>
              <a:t>Advanced searching </a:t>
            </a:r>
            <a:endParaRPr lang="en-US">
              <a:solidFill>
                <a:srgbClr val="000000"/>
              </a:solidFill>
              <a:latin typeface="+mn-l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417094" y="452735"/>
            <a:ext cx="3303087"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sz="2400">
              <a:solidFill>
                <a:schemeClr val="bg1"/>
              </a:solidFill>
              <a:ea typeface="Calibri Light"/>
              <a:cs typeface="Calibri Light"/>
            </a:endParaRPr>
          </a:p>
        </p:txBody>
      </p:sp>
      <p:sp>
        <p:nvSpPr>
          <p:cNvPr id="5" name="Content Placeholder 4">
            <a:extLst>
              <a:ext uri="{FF2B5EF4-FFF2-40B4-BE49-F238E27FC236}">
                <a16:creationId xmlns:a16="http://schemas.microsoft.com/office/drawing/2014/main" id="{78451891-8B5C-A57C-CAA4-122321C191C0}"/>
              </a:ext>
            </a:extLst>
          </p:cNvPr>
          <p:cNvSpPr>
            <a:spLocks noGrp="1"/>
          </p:cNvSpPr>
          <p:nvPr>
            <p:ph sz="quarter" idx="10"/>
          </p:nvPr>
        </p:nvSpPr>
        <p:spPr>
          <a:xfrm>
            <a:off x="698242" y="1141980"/>
            <a:ext cx="10795518" cy="4574040"/>
          </a:xfrm>
        </p:spPr>
        <p:txBody>
          <a:bodyPr/>
          <a:lstStyle/>
          <a:p>
            <a:r>
              <a:rPr lang="en-GB" sz="2400"/>
              <a:t>Advanced searching helps you find more relevant and focused academic information on your topic.</a:t>
            </a:r>
          </a:p>
          <a:p>
            <a:endParaRPr lang="en-GB" sz="2400"/>
          </a:p>
          <a:p>
            <a:r>
              <a:rPr lang="en-GB" sz="2400"/>
              <a:t>It allows you to combine keywords using Boolean operators to broaden or narrow your results.</a:t>
            </a:r>
          </a:p>
          <a:p>
            <a:endParaRPr lang="en-GB" sz="2400"/>
          </a:p>
          <a:p>
            <a:r>
              <a:rPr lang="en-GB" sz="2400"/>
              <a:t>Search techniques such as phrase searching and wildcard symbols can improve retrieval of relevant literature.</a:t>
            </a:r>
          </a:p>
          <a:p>
            <a:endParaRPr lang="en-GB" sz="2400"/>
          </a:p>
          <a:p>
            <a:r>
              <a:rPr lang="en-GB" sz="2400"/>
              <a:t>Applying filters such as date, publication type, subject area, and peer-reviewed content can help refine search results</a:t>
            </a:r>
            <a:r>
              <a:rPr lang="en-GB"/>
              <a:t>.</a:t>
            </a:r>
          </a:p>
        </p:txBody>
      </p:sp>
    </p:spTree>
    <p:extLst>
      <p:ext uri="{BB962C8B-B14F-4D97-AF65-F5344CB8AC3E}">
        <p14:creationId xmlns:p14="http://schemas.microsoft.com/office/powerpoint/2010/main" val="3612459316"/>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a:xfrm>
            <a:off x="358219" y="365125"/>
            <a:ext cx="11481847" cy="622427"/>
          </a:xfrm>
        </p:spPr>
        <p:txBody>
          <a:bodyPr>
            <a:normAutofit fontScale="90000"/>
          </a:bodyPr>
          <a:lstStyle/>
          <a:p>
            <a:r>
              <a:rPr lang="en-GB">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3264913" y="1450278"/>
            <a:ext cx="8740911" cy="4284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cs typeface="Calibri Light" panose="020F0302020204030204" pitchFamily="34" charset="0"/>
              </a:rPr>
              <a:t>Consider different terminology that may be used.</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Alternative words: </a:t>
            </a:r>
            <a:r>
              <a:rPr lang="en-GB" sz="2400" dirty="0">
                <a:cs typeface="Calibri Light" panose="020F0302020204030204" pitchFamily="34" charset="0"/>
              </a:rPr>
              <a:t>Synonyms / Antonyms.</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a:rPr>
              <a:t>Phrase searching</a:t>
            </a:r>
            <a:r>
              <a:rPr lang="en-GB" sz="2400" dirty="0">
                <a:cs typeface="Calibri Light"/>
              </a:rPr>
              <a:t>: Search for a phrase in quotations “strategic management”, “emotional intelligence”…</a:t>
            </a:r>
            <a:endParaRPr lang="en-GB" sz="2400" dirty="0">
              <a:ea typeface="Calibri"/>
              <a:cs typeface="Calibri Light"/>
            </a:endParaRPr>
          </a:p>
          <a:p>
            <a:pPr>
              <a:lnSpc>
                <a:spcPct val="90000"/>
              </a:lnSpc>
              <a:spcBef>
                <a:spcPts val="1000"/>
              </a:spcBef>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Truncation</a:t>
            </a:r>
            <a:r>
              <a:rPr lang="en-GB" sz="2400" b="1" dirty="0">
                <a:solidFill>
                  <a:srgbClr val="FF0000"/>
                </a:solidFill>
                <a:ea typeface="+mn-lt"/>
                <a:cs typeface="Calibri Light" panose="020F0302020204030204" pitchFamily="34" charset="0"/>
              </a:rPr>
              <a:t>:</a:t>
            </a:r>
            <a:r>
              <a:rPr lang="en-GB" sz="2400" dirty="0">
                <a:ea typeface="+mn-lt"/>
                <a:cs typeface="Calibri Light" panose="020F0302020204030204" pitchFamily="34" charset="0"/>
              </a:rPr>
              <a:t> Search for different endings to your term, e.g. employ* will find employ, employ, employer, employment…</a:t>
            </a: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532" y="1981547"/>
            <a:ext cx="3398788" cy="3420705"/>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3324216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a:p>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a:xfrm>
            <a:off x="358219" y="365126"/>
            <a:ext cx="11481847" cy="406658"/>
          </a:xfrm>
        </p:spPr>
        <p:txBody>
          <a:bodyPr>
            <a:normAutofit fontScale="90000"/>
          </a:bodyPr>
          <a:lstStyle/>
          <a:p>
            <a:r>
              <a:rPr lang="en-GB">
                <a:latin typeface="+mn-lt"/>
              </a:rPr>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7986773" y="984352"/>
            <a:ext cx="3493513" cy="3153564"/>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dirty="0">
                <a:latin typeface="Calibri"/>
                <a:ea typeface="Calibri"/>
                <a:cs typeface="Calibri"/>
              </a:rPr>
              <a:t>Use Boolean Operators.</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Try truncation.</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Apply phrase searching.</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Experiment with drop down options.</a:t>
            </a:r>
          </a:p>
          <a:p>
            <a:pPr marL="0" indent="0">
              <a:buNone/>
            </a:pPr>
            <a:endParaRPr lang="en-GB" dirty="0">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7986773" y="5239854"/>
            <a:ext cx="896293" cy="461665"/>
          </a:xfrm>
          <a:prstGeom prst="rect">
            <a:avLst/>
          </a:prstGeom>
          <a:noFill/>
        </p:spPr>
        <p:txBody>
          <a:bodyPr wrap="square" rtlCol="0">
            <a:spAutoFit/>
          </a:bodyPr>
          <a:lstStyle/>
          <a:p>
            <a:r>
              <a:rPr lang="en-GB" sz="2400" dirty="0">
                <a:hlinkClick r:id="rId2"/>
              </a:rPr>
              <a:t>Link</a:t>
            </a:r>
            <a:endParaRPr lang="en-GB" sz="2400" dirty="0"/>
          </a:p>
        </p:txBody>
      </p:sp>
      <p:pic>
        <p:nvPicPr>
          <p:cNvPr id="4" name="Picture 3">
            <a:extLst>
              <a:ext uri="{FF2B5EF4-FFF2-40B4-BE49-F238E27FC236}">
                <a16:creationId xmlns:a16="http://schemas.microsoft.com/office/drawing/2014/main" id="{0F6D157D-03D7-7D25-9AA7-6214AB0823EB}"/>
              </a:ext>
            </a:extLst>
          </p:cNvPr>
          <p:cNvPicPr>
            <a:picLocks noChangeAspect="1"/>
          </p:cNvPicPr>
          <p:nvPr/>
        </p:nvPicPr>
        <p:blipFill>
          <a:blip r:embed="rId3"/>
          <a:stretch>
            <a:fillRect/>
          </a:stretch>
        </p:blipFill>
        <p:spPr>
          <a:xfrm>
            <a:off x="276442" y="984352"/>
            <a:ext cx="7115846" cy="44289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C243F63A-B1BC-2676-027C-41882960B9CB}"/>
              </a:ext>
            </a:extLst>
          </p:cNvPr>
          <p:cNvPicPr>
            <a:picLocks noChangeAspect="1"/>
          </p:cNvPicPr>
          <p:nvPr/>
        </p:nvPicPr>
        <p:blipFill>
          <a:blip r:embed="rId4"/>
          <a:stretch>
            <a:fillRect/>
          </a:stretch>
        </p:blipFill>
        <p:spPr>
          <a:xfrm>
            <a:off x="10313266" y="4000520"/>
            <a:ext cx="1661960" cy="1700999"/>
          </a:xfrm>
          <a:prstGeom prst="rect">
            <a:avLst/>
          </a:prstGeom>
        </p:spPr>
      </p:pic>
    </p:spTree>
    <p:extLst>
      <p:ext uri="{BB962C8B-B14F-4D97-AF65-F5344CB8AC3E}">
        <p14:creationId xmlns:p14="http://schemas.microsoft.com/office/powerpoint/2010/main" val="1365761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F6A6B4F-2BFD-5267-612E-AF5517A5A486}"/>
              </a:ext>
            </a:extLst>
          </p:cNvPr>
          <p:cNvPicPr>
            <a:picLocks noChangeAspect="1"/>
          </p:cNvPicPr>
          <p:nvPr/>
        </p:nvPicPr>
        <p:blipFill>
          <a:blip r:embed="rId2"/>
          <a:srcRect b="51358"/>
          <a:stretch>
            <a:fillRect/>
          </a:stretch>
        </p:blipFill>
        <p:spPr>
          <a:xfrm>
            <a:off x="216660" y="1011913"/>
            <a:ext cx="6862928" cy="15315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4D83E002-C166-4DCF-9FD6-C92FF6B0CD86}"/>
              </a:ext>
            </a:extLst>
          </p:cNvPr>
          <p:cNvSpPr>
            <a:spLocks noGrp="1"/>
          </p:cNvSpPr>
          <p:nvPr>
            <p:ph type="title"/>
          </p:nvPr>
        </p:nvSpPr>
        <p:spPr>
          <a:xfrm>
            <a:off x="358219" y="365125"/>
            <a:ext cx="11481847" cy="594995"/>
          </a:xfrm>
        </p:spPr>
        <p:txBody>
          <a:bodyPr>
            <a:normAutofit fontScale="90000"/>
          </a:bodyPr>
          <a:lstStyle/>
          <a:p>
            <a:r>
              <a:rPr lang="en-GB">
                <a:latin typeface="+mn-lt"/>
              </a:rPr>
              <a:t>Subject Headings</a:t>
            </a:r>
            <a:endParaRPr lang="en-US">
              <a:latin typeface="+mn-lt"/>
            </a:endParaRPr>
          </a:p>
        </p:txBody>
      </p:sp>
      <p:sp>
        <p:nvSpPr>
          <p:cNvPr id="6" name="TextBox 5">
            <a:extLst>
              <a:ext uri="{FF2B5EF4-FFF2-40B4-BE49-F238E27FC236}">
                <a16:creationId xmlns:a16="http://schemas.microsoft.com/office/drawing/2014/main" id="{1081AB06-C0BF-7970-2AFA-5A97F92F531E}"/>
              </a:ext>
            </a:extLst>
          </p:cNvPr>
          <p:cNvSpPr txBox="1"/>
          <p:nvPr/>
        </p:nvSpPr>
        <p:spPr>
          <a:xfrm>
            <a:off x="10979260" y="5056578"/>
            <a:ext cx="741145" cy="461665"/>
          </a:xfrm>
          <a:prstGeom prst="rect">
            <a:avLst/>
          </a:prstGeom>
          <a:noFill/>
        </p:spPr>
        <p:txBody>
          <a:bodyPr wrap="square" rtlCol="0">
            <a:spAutoFit/>
          </a:bodyPr>
          <a:lstStyle/>
          <a:p>
            <a:r>
              <a:rPr lang="en-GB" sz="2400" dirty="0">
                <a:hlinkClick r:id="rId3"/>
              </a:rPr>
              <a:t>Link</a:t>
            </a:r>
            <a:endParaRPr lang="en-US" sz="2400" dirty="0"/>
          </a:p>
        </p:txBody>
      </p:sp>
      <p:sp>
        <p:nvSpPr>
          <p:cNvPr id="9" name="TextBox 8">
            <a:extLst>
              <a:ext uri="{FF2B5EF4-FFF2-40B4-BE49-F238E27FC236}">
                <a16:creationId xmlns:a16="http://schemas.microsoft.com/office/drawing/2014/main" id="{BCFBA25D-25F5-9C4B-2998-198A3D0283A8}"/>
              </a:ext>
            </a:extLst>
          </p:cNvPr>
          <p:cNvSpPr txBox="1"/>
          <p:nvPr/>
        </p:nvSpPr>
        <p:spPr>
          <a:xfrm>
            <a:off x="8659874" y="2459504"/>
            <a:ext cx="3474720" cy="1938992"/>
          </a:xfrm>
          <a:prstGeom prst="rect">
            <a:avLst/>
          </a:prstGeom>
          <a:noFill/>
        </p:spPr>
        <p:txBody>
          <a:bodyPr wrap="square" rtlCol="0">
            <a:spAutoFit/>
          </a:bodyPr>
          <a:lstStyle/>
          <a:p>
            <a:r>
              <a:rPr lang="en-GB" sz="2400" dirty="0"/>
              <a:t>Explore subject headings in the item record and click on </a:t>
            </a:r>
            <a:r>
              <a:rPr lang="en-GB" sz="2400" dirty="0">
                <a:solidFill>
                  <a:schemeClr val="accent1"/>
                </a:solidFill>
              </a:rPr>
              <a:t>hyper links </a:t>
            </a:r>
            <a:r>
              <a:rPr lang="en-GB" sz="2400" dirty="0"/>
              <a:t>to obtain a different search result.</a:t>
            </a:r>
            <a:endParaRPr lang="en-US" sz="2400" dirty="0"/>
          </a:p>
        </p:txBody>
      </p:sp>
      <p:pic>
        <p:nvPicPr>
          <p:cNvPr id="13" name="Picture 12">
            <a:extLst>
              <a:ext uri="{FF2B5EF4-FFF2-40B4-BE49-F238E27FC236}">
                <a16:creationId xmlns:a16="http://schemas.microsoft.com/office/drawing/2014/main" id="{A76FCA5F-7E17-2E5C-84E8-264D5FB37067}"/>
              </a:ext>
            </a:extLst>
          </p:cNvPr>
          <p:cNvPicPr>
            <a:picLocks noChangeAspect="1"/>
          </p:cNvPicPr>
          <p:nvPr/>
        </p:nvPicPr>
        <p:blipFill>
          <a:blip r:embed="rId4"/>
          <a:stretch>
            <a:fillRect/>
          </a:stretch>
        </p:blipFill>
        <p:spPr>
          <a:xfrm>
            <a:off x="3954017" y="1909880"/>
            <a:ext cx="4539246" cy="3657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20046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4D2936E4-F6A5-0C10-85A2-8D9EEBE8D3EC}"/>
              </a:ext>
            </a:extLst>
          </p:cNvPr>
          <p:cNvPicPr>
            <a:picLocks noChangeAspect="1"/>
          </p:cNvPicPr>
          <p:nvPr/>
        </p:nvPicPr>
        <p:blipFill>
          <a:blip r:embed="rId2"/>
          <a:srcRect l="-45" t="206" r="-107" b="31222"/>
          <a:stretch>
            <a:fillRect/>
          </a:stretch>
        </p:blipFill>
        <p:spPr>
          <a:xfrm>
            <a:off x="1033330" y="2509976"/>
            <a:ext cx="9923205" cy="1598039"/>
          </a:xfrm>
          <a:prstGeom prst="rect">
            <a:avLst/>
          </a:prstGeom>
        </p:spPr>
      </p:pic>
      <p:sp>
        <p:nvSpPr>
          <p:cNvPr id="2" name="Title 1">
            <a:extLst>
              <a:ext uri="{FF2B5EF4-FFF2-40B4-BE49-F238E27FC236}">
                <a16:creationId xmlns:a16="http://schemas.microsoft.com/office/drawing/2014/main" id="{9FB6E39E-02DB-2088-171A-EAA0A6F1DA7A}"/>
              </a:ext>
            </a:extLst>
          </p:cNvPr>
          <p:cNvSpPr>
            <a:spLocks noGrp="1"/>
          </p:cNvSpPr>
          <p:nvPr>
            <p:ph type="title"/>
          </p:nvPr>
        </p:nvSpPr>
        <p:spPr>
          <a:xfrm>
            <a:off x="358219" y="365126"/>
            <a:ext cx="11481847" cy="566888"/>
          </a:xfrm>
        </p:spPr>
        <p:txBody>
          <a:bodyPr>
            <a:normAutofit fontScale="90000"/>
          </a:bodyPr>
          <a:lstStyle/>
          <a:p>
            <a:r>
              <a:rPr lang="en-GB">
                <a:latin typeface="+mn-lt"/>
              </a:rPr>
              <a:t>Results </a:t>
            </a:r>
            <a:endParaRPr lang="en-GB">
              <a:solidFill>
                <a:srgbClr val="000000"/>
              </a:solidFill>
              <a:latin typeface="+mn-lt"/>
            </a:endParaRPr>
          </a:p>
        </p:txBody>
      </p:sp>
      <p:sp>
        <p:nvSpPr>
          <p:cNvPr id="5" name="TextBox 4">
            <a:extLst>
              <a:ext uri="{FF2B5EF4-FFF2-40B4-BE49-F238E27FC236}">
                <a16:creationId xmlns:a16="http://schemas.microsoft.com/office/drawing/2014/main" id="{E0786B26-155D-9B95-1135-E071464C0F30}"/>
              </a:ext>
            </a:extLst>
          </p:cNvPr>
          <p:cNvSpPr txBox="1"/>
          <p:nvPr/>
        </p:nvSpPr>
        <p:spPr>
          <a:xfrm>
            <a:off x="781317" y="1131338"/>
            <a:ext cx="15582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Source</a:t>
            </a:r>
            <a:endParaRPr lang="en-US" sz="2400">
              <a:latin typeface="Aptos"/>
            </a:endParaRPr>
          </a:p>
        </p:txBody>
      </p:sp>
      <p:sp>
        <p:nvSpPr>
          <p:cNvPr id="6" name="TextBox 5">
            <a:extLst>
              <a:ext uri="{FF2B5EF4-FFF2-40B4-BE49-F238E27FC236}">
                <a16:creationId xmlns:a16="http://schemas.microsoft.com/office/drawing/2014/main" id="{DD1C68DB-7043-3724-FA82-86616FE963E3}"/>
              </a:ext>
            </a:extLst>
          </p:cNvPr>
          <p:cNvSpPr txBox="1"/>
          <p:nvPr/>
        </p:nvSpPr>
        <p:spPr>
          <a:xfrm>
            <a:off x="511459" y="4729361"/>
            <a:ext cx="39686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Look for peer reviewed</a:t>
            </a:r>
            <a:endParaRPr lang="en-US" sz="2400">
              <a:latin typeface="Aptos"/>
            </a:endParaRPr>
          </a:p>
        </p:txBody>
      </p:sp>
      <p:sp>
        <p:nvSpPr>
          <p:cNvPr id="7" name="TextBox 6">
            <a:extLst>
              <a:ext uri="{FF2B5EF4-FFF2-40B4-BE49-F238E27FC236}">
                <a16:creationId xmlns:a16="http://schemas.microsoft.com/office/drawing/2014/main" id="{A031FB6D-A168-F6A7-1099-D13B015B51ED}"/>
              </a:ext>
            </a:extLst>
          </p:cNvPr>
          <p:cNvSpPr txBox="1"/>
          <p:nvPr/>
        </p:nvSpPr>
        <p:spPr>
          <a:xfrm>
            <a:off x="4205830" y="1131337"/>
            <a:ext cx="41397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Find more linked sources</a:t>
            </a:r>
          </a:p>
        </p:txBody>
      </p:sp>
      <p:sp>
        <p:nvSpPr>
          <p:cNvPr id="8" name="TextBox 7">
            <a:extLst>
              <a:ext uri="{FF2B5EF4-FFF2-40B4-BE49-F238E27FC236}">
                <a16:creationId xmlns:a16="http://schemas.microsoft.com/office/drawing/2014/main" id="{30C59950-D5D0-021C-C7EE-7CFD34ED25C8}"/>
              </a:ext>
            </a:extLst>
          </p:cNvPr>
          <p:cNvSpPr txBox="1"/>
          <p:nvPr/>
        </p:nvSpPr>
        <p:spPr>
          <a:xfrm>
            <a:off x="5144051" y="4413381"/>
            <a:ext cx="3960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Title of Journal published in.</a:t>
            </a:r>
            <a:endParaRPr lang="en-US"/>
          </a:p>
        </p:txBody>
      </p:sp>
      <p:cxnSp>
        <p:nvCxnSpPr>
          <p:cNvPr id="9" name="Straight Arrow Connector 8">
            <a:extLst>
              <a:ext uri="{FF2B5EF4-FFF2-40B4-BE49-F238E27FC236}">
                <a16:creationId xmlns:a16="http://schemas.microsoft.com/office/drawing/2014/main" id="{C7696F5D-3545-48EF-79E6-44D7B56F81E2}"/>
              </a:ext>
            </a:extLst>
          </p:cNvPr>
          <p:cNvCxnSpPr/>
          <p:nvPr/>
        </p:nvCxnSpPr>
        <p:spPr>
          <a:xfrm>
            <a:off x="1449053" y="1608164"/>
            <a:ext cx="505406" cy="52095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B048C60-13EF-D919-A2EB-2FD69AF9DE0F}"/>
              </a:ext>
            </a:extLst>
          </p:cNvPr>
          <p:cNvCxnSpPr>
            <a:cxnSpLocks/>
          </p:cNvCxnSpPr>
          <p:nvPr/>
        </p:nvCxnSpPr>
        <p:spPr>
          <a:xfrm flipV="1">
            <a:off x="1562015" y="4170555"/>
            <a:ext cx="777549" cy="55983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4F2EDDA-08CA-E181-D631-C0A65B85014D}"/>
              </a:ext>
            </a:extLst>
          </p:cNvPr>
          <p:cNvCxnSpPr>
            <a:cxnSpLocks/>
          </p:cNvCxnSpPr>
          <p:nvPr/>
        </p:nvCxnSpPr>
        <p:spPr>
          <a:xfrm>
            <a:off x="5933984" y="1653295"/>
            <a:ext cx="1298509" cy="756815"/>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FF9E0A5-09A2-0BA0-0C55-46F91A56D7A8}"/>
              </a:ext>
            </a:extLst>
          </p:cNvPr>
          <p:cNvCxnSpPr>
            <a:cxnSpLocks/>
          </p:cNvCxnSpPr>
          <p:nvPr/>
        </p:nvCxnSpPr>
        <p:spPr>
          <a:xfrm flipH="1" flipV="1">
            <a:off x="4385099" y="3784279"/>
            <a:ext cx="602603" cy="1008655"/>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BFCB678-F85E-3CF2-3984-128EDD25DE07}"/>
              </a:ext>
            </a:extLst>
          </p:cNvPr>
          <p:cNvSpPr txBox="1"/>
          <p:nvPr/>
        </p:nvSpPr>
        <p:spPr>
          <a:xfrm>
            <a:off x="8686995" y="990803"/>
            <a:ext cx="30496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Export, save to reading list etc.</a:t>
            </a:r>
            <a:endParaRPr lang="en-US"/>
          </a:p>
        </p:txBody>
      </p:sp>
      <p:cxnSp>
        <p:nvCxnSpPr>
          <p:cNvPr id="14" name="Straight Arrow Connector 13">
            <a:extLst>
              <a:ext uri="{FF2B5EF4-FFF2-40B4-BE49-F238E27FC236}">
                <a16:creationId xmlns:a16="http://schemas.microsoft.com/office/drawing/2014/main" id="{E9ED8D57-E2CC-45A7-9532-97F4EBC3FA57}"/>
              </a:ext>
            </a:extLst>
          </p:cNvPr>
          <p:cNvCxnSpPr>
            <a:cxnSpLocks/>
          </p:cNvCxnSpPr>
          <p:nvPr/>
        </p:nvCxnSpPr>
        <p:spPr>
          <a:xfrm>
            <a:off x="9840836" y="1869458"/>
            <a:ext cx="505406" cy="52095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B28EB6C-BFD9-6F6A-5055-747DA81A79C0}"/>
              </a:ext>
            </a:extLst>
          </p:cNvPr>
          <p:cNvSpPr txBox="1"/>
          <p:nvPr/>
        </p:nvSpPr>
        <p:spPr>
          <a:xfrm>
            <a:off x="10211811" y="5174216"/>
            <a:ext cx="1845758" cy="461665"/>
          </a:xfrm>
          <a:prstGeom prst="rect">
            <a:avLst/>
          </a:prstGeom>
          <a:noFill/>
        </p:spPr>
        <p:txBody>
          <a:bodyPr wrap="square" rtlCol="0">
            <a:spAutoFit/>
          </a:bodyPr>
          <a:lstStyle/>
          <a:p>
            <a:r>
              <a:rPr lang="en-GB" sz="2400" b="1">
                <a:hlinkClick r:id="rId3"/>
              </a:rPr>
              <a:t>Article Link</a:t>
            </a:r>
            <a:endParaRPr lang="en-US" sz="2400" b="1"/>
          </a:p>
        </p:txBody>
      </p:sp>
      <p:sp>
        <p:nvSpPr>
          <p:cNvPr id="15" name="TextBox 14">
            <a:extLst>
              <a:ext uri="{FF2B5EF4-FFF2-40B4-BE49-F238E27FC236}">
                <a16:creationId xmlns:a16="http://schemas.microsoft.com/office/drawing/2014/main" id="{49B88D86-2195-1228-FA04-200127EAB641}"/>
              </a:ext>
            </a:extLst>
          </p:cNvPr>
          <p:cNvSpPr txBox="1"/>
          <p:nvPr/>
        </p:nvSpPr>
        <p:spPr>
          <a:xfrm>
            <a:off x="3778911" y="5203258"/>
            <a:ext cx="1956816" cy="461665"/>
          </a:xfrm>
          <a:prstGeom prst="rect">
            <a:avLst/>
          </a:prstGeom>
          <a:noFill/>
        </p:spPr>
        <p:txBody>
          <a:bodyPr wrap="square" rtlCol="0">
            <a:spAutoFit/>
          </a:bodyPr>
          <a:lstStyle/>
          <a:p>
            <a:r>
              <a:rPr lang="en-GB" sz="2400">
                <a:latin typeface="Calibri "/>
                <a:hlinkClick r:id="rId4"/>
              </a:rPr>
              <a:t>Results page</a:t>
            </a:r>
            <a:endParaRPr lang="en-US" sz="2400">
              <a:latin typeface="Calibri "/>
            </a:endParaRPr>
          </a:p>
        </p:txBody>
      </p:sp>
    </p:spTree>
    <p:extLst>
      <p:ext uri="{BB962C8B-B14F-4D97-AF65-F5344CB8AC3E}">
        <p14:creationId xmlns:p14="http://schemas.microsoft.com/office/powerpoint/2010/main" val="4290207682"/>
      </p:ext>
    </p:extLst>
  </p:cSld>
  <p:clrMapOvr>
    <a:masterClrMapping/>
  </p:clrMapOvr>
  <mc:AlternateContent xmlns:mc="http://schemas.openxmlformats.org/markup-compatibility/2006">
    <mc:Choice xmlns:p14="http://schemas.microsoft.com/office/powerpoint/2010/main" Requires="p14">
      <p:transition spd="slow" p14:dur="2000" advTm="32958"/>
    </mc:Choice>
    <mc:Fallback>
      <p:transition spd="slow" advTm="3295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358219" y="365126"/>
            <a:ext cx="11481847" cy="627812"/>
          </a:xfrm>
        </p:spPr>
        <p:txBody>
          <a:bodyPr>
            <a:normAutofit fontScale="90000"/>
          </a:bodyPr>
          <a:lstStyle/>
          <a:p>
            <a:r>
              <a:rPr lang="en-GB" b="1">
                <a:latin typeface="+mn-lt"/>
              </a:rPr>
              <a:t>Tips</a:t>
            </a:r>
            <a:endParaRPr lang="en-US" b="1">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325608" y="992938"/>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a:t>
            </a:r>
            <a:r>
              <a:rPr lang="en-GB" sz="2400" b="1" dirty="0">
                <a:latin typeface="Calibri"/>
                <a:ea typeface="Calibri"/>
                <a:cs typeface="Calibri"/>
              </a:rPr>
              <a:t>Check out SH below the bibliographic details in the catalogue record</a:t>
            </a:r>
            <a:r>
              <a:rPr lang="en-GB" sz="2400" dirty="0">
                <a:latin typeface="Calibri"/>
                <a:ea typeface="Calibri"/>
                <a:cs typeface="Calibri"/>
              </a:rPr>
              <a:t>. </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241244" y="2447283"/>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dirty="0">
                <a:latin typeface="+mn-lt"/>
              </a:rPr>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09786" y="1380058"/>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Asking an AI tool (e.g. Perplexity, ChatGPT, or Co-Pilot) to:</a:t>
            </a: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Provide a list of keywords to use in a library database search.</a:t>
            </a:r>
            <a:endParaRPr lang="en-GB" dirty="0">
              <a:latin typeface="Calibri Light"/>
              <a:ea typeface="Calibri Light"/>
              <a:cs typeface="Calibri Light"/>
            </a:endParaRP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Create a Boolean search string with those keywords.</a:t>
            </a:r>
            <a:endParaRPr lang="en-GB" dirty="0">
              <a:ea typeface="Calibri Light"/>
              <a:cs typeface="Calibri Light"/>
            </a:endParaRPr>
          </a:p>
          <a:p>
            <a:pPr algn="l"/>
            <a:endParaRPr lang="en-GB" sz="2400" dirty="0">
              <a:latin typeface="Calibri"/>
              <a:ea typeface="Calibri Light"/>
              <a:cs typeface="Calibri Light"/>
            </a:endParaRPr>
          </a:p>
        </p:txBody>
      </p:sp>
      <p:pic>
        <p:nvPicPr>
          <p:cNvPr id="5" name="Picture 4" descr="A white text with black text&#10;&#10;AI-generated content may be incorrect.">
            <a:extLst>
              <a:ext uri="{FF2B5EF4-FFF2-40B4-BE49-F238E27FC236}">
                <a16:creationId xmlns:a16="http://schemas.microsoft.com/office/drawing/2014/main" id="{328FB091-5000-342A-EB46-15904BC44CF0}"/>
              </a:ext>
            </a:extLst>
          </p:cNvPr>
          <p:cNvPicPr>
            <a:picLocks noChangeAspect="1"/>
          </p:cNvPicPr>
          <p:nvPr/>
        </p:nvPicPr>
        <p:blipFill>
          <a:blip r:embed="rId3"/>
          <a:stretch>
            <a:fillRect/>
          </a:stretch>
        </p:blipFill>
        <p:spPr>
          <a:xfrm>
            <a:off x="5793718" y="682365"/>
            <a:ext cx="6088496" cy="47079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1E4472-9497-D376-8DF2-4280695632AE}"/>
              </a:ext>
            </a:extLst>
          </p:cNvPr>
          <p:cNvSpPr txBox="1"/>
          <p:nvPr/>
        </p:nvSpPr>
        <p:spPr>
          <a:xfrm>
            <a:off x="1693170" y="5020981"/>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hlinkClick r:id="rId4"/>
              </a:rPr>
              <a:t>Perplexity example</a:t>
            </a:r>
            <a:endParaRPr lang="en-GB" dirty="0">
              <a:latin typeface="Calibri"/>
              <a:ea typeface="Calibri"/>
              <a:cs typeface="Calibri"/>
            </a:endParaRPr>
          </a:p>
        </p:txBody>
      </p:sp>
    </p:spTree>
    <p:extLst>
      <p:ext uri="{BB962C8B-B14F-4D97-AF65-F5344CB8AC3E}">
        <p14:creationId xmlns:p14="http://schemas.microsoft.com/office/powerpoint/2010/main" val="1673827882"/>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a:xfrm>
            <a:off x="358219" y="365126"/>
            <a:ext cx="11481847" cy="665762"/>
          </a:xfrm>
        </p:spPr>
        <p:txBody>
          <a:bodyPr>
            <a:normAutofit fontScale="90000"/>
          </a:bodyPr>
          <a:lstStyle/>
          <a:p>
            <a:r>
              <a:rPr lang="en-GB">
                <a:latin typeface="+mn-lt"/>
              </a:rPr>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1187022" y="2612034"/>
            <a:ext cx="8877438" cy="2980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latin typeface="Calibri"/>
                <a:ea typeface="Calibri Light"/>
                <a:cs typeface="Calibri Light"/>
              </a:rPr>
              <a:t>Explore the A-Z database list in the library catalogue to find the best databases for your topic.</a:t>
            </a:r>
            <a:r>
              <a:rPr lang="en-GB" sz="2000" b="1" dirty="0">
                <a:latin typeface="Calibri"/>
                <a:ea typeface="Calibri Light"/>
                <a:cs typeface="Calibri Light"/>
              </a:rPr>
              <a:t> </a:t>
            </a:r>
            <a:endParaRPr lang="en-US" sz="2000" dirty="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dirty="0">
                <a:solidFill>
                  <a:srgbClr val="FF0000"/>
                </a:solidFill>
                <a:latin typeface="Calibri"/>
                <a:ea typeface="Calibri Light"/>
                <a:cs typeface="Calibri"/>
              </a:rPr>
              <a:t>YOU</a:t>
            </a:r>
            <a:r>
              <a:rPr lang="en-GB" sz="2000" dirty="0">
                <a:latin typeface="Calibri"/>
                <a:ea typeface="Calibri Light"/>
                <a:cs typeface="Calibri"/>
              </a:rPr>
              <a:t> must decide which databases to search and what keywords to use.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Look out for </a:t>
            </a:r>
            <a:r>
              <a:rPr lang="en-GB" sz="2000" dirty="0">
                <a:solidFill>
                  <a:srgbClr val="FF0000"/>
                </a:solidFill>
                <a:latin typeface="Calibri"/>
                <a:ea typeface="Calibri Light"/>
                <a:cs typeface="Calibri"/>
              </a:rPr>
              <a:t>peer-reviewed</a:t>
            </a:r>
            <a:r>
              <a:rPr lang="en-GB" sz="2000" dirty="0">
                <a:latin typeface="Calibri"/>
                <a:ea typeface="Calibri Light"/>
                <a:cs typeface="Calibri"/>
              </a:rPr>
              <a:t> journal titles and articles.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dirty="0">
                <a:latin typeface="Calibri"/>
                <a:ea typeface="Calibri Light"/>
                <a:cs typeface="Calibri"/>
              </a:rPr>
              <a:t>Use the extensive filters to expand and refine your results.</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Export out to Google Scholar</a:t>
            </a:r>
          </a:p>
          <a:p>
            <a:endParaRPr lang="en-GB" sz="2000" b="1" dirty="0">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latin typeface="Calibri "/>
              </a:rPr>
              <a:t>Record which databases, journals, websites etc, host the information you find.</a:t>
            </a:r>
          </a:p>
          <a:p>
            <a:r>
              <a:rPr lang="en-GB" sz="2000" dirty="0">
                <a:latin typeface="Calibri "/>
              </a:rPr>
              <a:t> </a:t>
            </a:r>
          </a:p>
          <a:p>
            <a:pPr marL="342900" indent="-342900">
              <a:buFont typeface="Arial" panose="020B0604020202020204" pitchFamily="34" charset="0"/>
              <a:buChar char="•"/>
            </a:pPr>
            <a:r>
              <a:rPr lang="en-GB" sz="2000" dirty="0">
                <a:latin typeface="Calibri "/>
              </a:rPr>
              <a:t>Repeat your search strategy in individual databases. </a:t>
            </a:r>
          </a:p>
        </p:txBody>
      </p:sp>
      <p:sp>
        <p:nvSpPr>
          <p:cNvPr id="4" name="TextBox 3">
            <a:extLst>
              <a:ext uri="{FF2B5EF4-FFF2-40B4-BE49-F238E27FC236}">
                <a16:creationId xmlns:a16="http://schemas.microsoft.com/office/drawing/2014/main" id="{0ECB1F28-3B3D-23D5-D6B1-AE1139F490D4}"/>
              </a:ext>
            </a:extLst>
          </p:cNvPr>
          <p:cNvSpPr txBox="1"/>
          <p:nvPr/>
        </p:nvSpPr>
        <p:spPr>
          <a:xfrm>
            <a:off x="8388168" y="63077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pic>
        <p:nvPicPr>
          <p:cNvPr id="6" name="Picture 5">
            <a:extLst>
              <a:ext uri="{FF2B5EF4-FFF2-40B4-BE49-F238E27FC236}">
                <a16:creationId xmlns:a16="http://schemas.microsoft.com/office/drawing/2014/main" id="{D17A6092-9D3F-EBAC-0E46-BA909D0DE9AB}"/>
              </a:ext>
            </a:extLst>
          </p:cNvPr>
          <p:cNvPicPr>
            <a:picLocks noChangeAspect="1"/>
          </p:cNvPicPr>
          <p:nvPr/>
        </p:nvPicPr>
        <p:blipFill>
          <a:blip r:embed="rId4"/>
          <a:stretch>
            <a:fillRect/>
          </a:stretch>
        </p:blipFill>
        <p:spPr>
          <a:xfrm>
            <a:off x="4829175" y="4937125"/>
            <a:ext cx="1174750" cy="463550"/>
          </a:xfrm>
          <a:prstGeom prst="rect">
            <a:avLst/>
          </a:prstGeom>
        </p:spPr>
      </p:pic>
    </p:spTree>
    <p:extLst>
      <p:ext uri="{BB962C8B-B14F-4D97-AF65-F5344CB8AC3E}">
        <p14:creationId xmlns:p14="http://schemas.microsoft.com/office/powerpoint/2010/main" val="2752544624"/>
      </p:ext>
    </p:extLst>
  </p:cSld>
  <p:clrMapOvr>
    <a:masterClrMapping/>
  </p:clrMapOvr>
  <mc:AlternateContent xmlns:mc="http://schemas.openxmlformats.org/markup-compatibility/2006" xmlns:p14="http://schemas.microsoft.com/office/powerpoint/2010/main">
    <mc:Choice Requires="p14">
      <p:transition spd="med" p14:dur="700" advTm="18533">
        <p:fade/>
      </p:transition>
    </mc:Choice>
    <mc:Fallback xmlns="">
      <p:transition spd="med" advTm="18533">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232397" y="1354682"/>
            <a:ext cx="3714273" cy="4120498"/>
          </a:xfrm>
        </p:spPr>
        <p:txBody>
          <a:bodyPr>
            <a:normAutofit lnSpcReduction="10000"/>
          </a:bodyPr>
          <a:lstStyle/>
          <a:p>
            <a:pPr marL="0" indent="0">
              <a:buNone/>
            </a:pPr>
            <a:r>
              <a:rPr lang="en-GB" sz="2400" dirty="0">
                <a:cs typeface="Calibri Light" panose="020F0302020204030204" pitchFamily="34" charset="0"/>
              </a:rPr>
              <a:t>Keep up-to-date with the latest issues of your favourite journals.</a:t>
            </a:r>
          </a:p>
          <a:p>
            <a:pPr marL="0" indent="0">
              <a:buNone/>
            </a:pPr>
            <a:endParaRPr lang="en-GB" sz="2400" dirty="0">
              <a:cs typeface="Calibri Light" panose="020F0302020204030204" pitchFamily="34" charset="0"/>
            </a:endParaRPr>
          </a:p>
          <a:p>
            <a:pPr marL="0" indent="0">
              <a:buNone/>
            </a:pPr>
            <a:r>
              <a:rPr lang="en-GB" sz="2400" dirty="0">
                <a:cs typeface="Calibri Light" panose="020F0302020204030204" pitchFamily="34" charset="0"/>
              </a:rPr>
              <a:t>Browse by subject or use the search box and search by title, subject or ISSN.</a:t>
            </a:r>
          </a:p>
          <a:p>
            <a:pPr marL="0" indent="0">
              <a:buNone/>
            </a:pPr>
            <a:endParaRPr lang="en-GB" sz="2400" dirty="0">
              <a:cs typeface="Calibri Light" panose="020F0302020204030204" pitchFamily="34" charset="0"/>
            </a:endParaRPr>
          </a:p>
          <a:p>
            <a:pPr marL="0" indent="0">
              <a:buNone/>
            </a:pPr>
            <a:r>
              <a:rPr lang="en-GB" sz="2400" dirty="0">
                <a:cs typeface="Calibri Light" panose="020F0302020204030204" pitchFamily="34" charset="0"/>
              </a:rPr>
              <a:t>Use My Bookshelf and My Articles to save favourite content.</a:t>
            </a: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547031" y="5082573"/>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1384993" y="4974336"/>
            <a:ext cx="683483" cy="677624"/>
          </a:xfrm>
          <a:prstGeom prst="rect">
            <a:avLst/>
          </a:prstGeom>
        </p:spPr>
      </p:pic>
      <p:pic>
        <p:nvPicPr>
          <p:cNvPr id="7" name="Picture 6">
            <a:extLst>
              <a:ext uri="{FF2B5EF4-FFF2-40B4-BE49-F238E27FC236}">
                <a16:creationId xmlns:a16="http://schemas.microsoft.com/office/drawing/2014/main" id="{B0ED3A26-54B9-B402-4479-D2F96FF088FE}"/>
              </a:ext>
            </a:extLst>
          </p:cNvPr>
          <p:cNvPicPr>
            <a:picLocks noChangeAspect="1"/>
          </p:cNvPicPr>
          <p:nvPr/>
        </p:nvPicPr>
        <p:blipFill>
          <a:blip r:embed="rId5"/>
          <a:stretch>
            <a:fillRect/>
          </a:stretch>
        </p:blipFill>
        <p:spPr>
          <a:xfrm>
            <a:off x="5048720" y="1294955"/>
            <a:ext cx="6393223" cy="36678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3613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358219" y="365125"/>
            <a:ext cx="11481847" cy="788503"/>
          </a:xfrm>
        </p:spPr>
        <p:txBody>
          <a:bodyPr>
            <a:normAutofit/>
          </a:bodyPr>
          <a:lstStyle/>
          <a:p>
            <a:r>
              <a:rPr lang="en-GB">
                <a:latin typeface="+mn-lt"/>
                <a:cs typeface="Calibri"/>
              </a:rPr>
              <a:t>Searching within a single journal </a:t>
            </a:r>
            <a:endParaRPr lang="en-GB">
              <a:latin typeface="+mn-lt"/>
              <a:cs typeface="Calibri" panose="020F0502020204030204" pitchFamily="34" charset="0"/>
            </a:endParaRPr>
          </a:p>
        </p:txBody>
      </p:sp>
      <p:sp>
        <p:nvSpPr>
          <p:cNvPr id="14" name="TextBox 13">
            <a:extLst>
              <a:ext uri="{FF2B5EF4-FFF2-40B4-BE49-F238E27FC236}">
                <a16:creationId xmlns:a16="http://schemas.microsoft.com/office/drawing/2014/main" id="{A0B6F977-14B5-0AC0-53DA-20AEB00DF97D}"/>
              </a:ext>
            </a:extLst>
          </p:cNvPr>
          <p:cNvSpPr txBox="1"/>
          <p:nvPr/>
        </p:nvSpPr>
        <p:spPr>
          <a:xfrm>
            <a:off x="6096000" y="1177213"/>
            <a:ext cx="5652682" cy="4154984"/>
          </a:xfrm>
          <a:prstGeom prst="rect">
            <a:avLst/>
          </a:prstGeom>
          <a:noFill/>
        </p:spPr>
        <p:txBody>
          <a:bodyPr wrap="square" rtlCol="0">
            <a:spAutoFit/>
          </a:bodyPr>
          <a:lstStyle/>
          <a:p>
            <a:r>
              <a:rPr lang="en-GB" sz="2400" dirty="0">
                <a:cs typeface="Calibri Light" panose="020F0302020204030204" pitchFamily="34" charset="0"/>
              </a:rPr>
              <a:t>Use the catalogue to search within a specific journal.</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Click on the journal title.</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Go to the ‘Search inside’ section.</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Put your keywords in the search box.</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This will bring up a set of results only from that journal.</a:t>
            </a:r>
          </a:p>
        </p:txBody>
      </p:sp>
      <p:sp>
        <p:nvSpPr>
          <p:cNvPr id="7" name="TextBox 6">
            <a:extLst>
              <a:ext uri="{FF2B5EF4-FFF2-40B4-BE49-F238E27FC236}">
                <a16:creationId xmlns:a16="http://schemas.microsoft.com/office/drawing/2014/main" id="{F755B5D4-E661-E89B-F43D-6E5B7CC27B60}"/>
              </a:ext>
            </a:extLst>
          </p:cNvPr>
          <p:cNvSpPr txBox="1"/>
          <p:nvPr/>
        </p:nvSpPr>
        <p:spPr>
          <a:xfrm>
            <a:off x="10434258" y="5194689"/>
            <a:ext cx="1319624" cy="461665"/>
          </a:xfrm>
          <a:prstGeom prst="rect">
            <a:avLst/>
          </a:prstGeom>
          <a:noFill/>
        </p:spPr>
        <p:txBody>
          <a:bodyPr wrap="square" rtlCol="0">
            <a:spAutoFit/>
          </a:bodyPr>
          <a:lstStyle/>
          <a:p>
            <a:r>
              <a:rPr lang="en-GB" sz="2400" dirty="0">
                <a:hlinkClick r:id="rId2"/>
              </a:rPr>
              <a:t>Link</a:t>
            </a:r>
            <a:endParaRPr lang="en-US" sz="2400" dirty="0"/>
          </a:p>
        </p:txBody>
      </p:sp>
      <p:pic>
        <p:nvPicPr>
          <p:cNvPr id="4" name="Picture 3">
            <a:extLst>
              <a:ext uri="{FF2B5EF4-FFF2-40B4-BE49-F238E27FC236}">
                <a16:creationId xmlns:a16="http://schemas.microsoft.com/office/drawing/2014/main" id="{33CF8138-5D2F-3BB9-EF7E-E3D75CA66ECF}"/>
              </a:ext>
            </a:extLst>
          </p:cNvPr>
          <p:cNvPicPr>
            <a:picLocks noChangeAspect="1"/>
          </p:cNvPicPr>
          <p:nvPr/>
        </p:nvPicPr>
        <p:blipFill>
          <a:blip r:embed="rId3"/>
          <a:stretch>
            <a:fillRect/>
          </a:stretch>
        </p:blipFill>
        <p:spPr>
          <a:xfrm>
            <a:off x="948612" y="1497820"/>
            <a:ext cx="4500205" cy="369686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407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11445278" cy="992187"/>
          </a:xfrm>
        </p:spPr>
        <p:txBody>
          <a:bodyPr vert="horz" lIns="91440" tIns="45720" rIns="91440" bIns="45720" rtlCol="0" anchor="t">
            <a:normAutofit/>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22159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10CFE2-24CE-4A95-9323-FBEC1E8126C0}"/>
              </a:ext>
            </a:extLst>
          </p:cNvPr>
          <p:cNvSpPr>
            <a:spLocks noGrp="1"/>
          </p:cNvSpPr>
          <p:nvPr>
            <p:ph sz="half" idx="1"/>
          </p:nvPr>
        </p:nvSpPr>
        <p:spPr>
          <a:xfrm>
            <a:off x="486439" y="965147"/>
            <a:ext cx="5183991" cy="2463853"/>
          </a:xfrm>
        </p:spPr>
        <p:txBody>
          <a:bodyPr vert="horz" lIns="91440" tIns="45720" rIns="91440" bIns="45720" rtlCol="0" anchor="t">
            <a:noAutofit/>
          </a:bodyPr>
          <a:lstStyle/>
          <a:p>
            <a:pPr marL="0" indent="0">
              <a:lnSpc>
                <a:spcPct val="160000"/>
              </a:lnSpc>
              <a:buNone/>
            </a:pPr>
            <a:r>
              <a:rPr lang="en-GB" sz="2400" b="1" dirty="0">
                <a:solidFill>
                  <a:schemeClr val="accent2"/>
                </a:solidFill>
                <a:latin typeface="Calibri"/>
                <a:ea typeface="+mn-lt"/>
                <a:cs typeface="Calibri"/>
              </a:rPr>
              <a:t>Library Search – Database Search</a:t>
            </a:r>
            <a:endParaRPr lang="en-US" sz="2400" dirty="0">
              <a:solidFill>
                <a:schemeClr val="accent2"/>
              </a:solidFill>
              <a:ea typeface="+mn-lt"/>
              <a:cs typeface="+mn-lt"/>
            </a:endParaRPr>
          </a:p>
          <a:p>
            <a:pPr>
              <a:lnSpc>
                <a:spcPct val="90000"/>
              </a:lnSpc>
              <a:spcBef>
                <a:spcPts val="1000"/>
              </a:spcBef>
              <a:buFont typeface="Arial" panose="020B0604020202020204" pitchFamily="34" charset="0"/>
              <a:buChar char="•"/>
            </a:pPr>
            <a:r>
              <a:rPr lang="en-GB" sz="2200" b="1" dirty="0">
                <a:latin typeface="Calibri"/>
                <a:ea typeface="+mn-lt"/>
                <a:cs typeface="Calibri"/>
              </a:rPr>
              <a:t>General:</a:t>
            </a:r>
            <a:r>
              <a:rPr lang="en-GB" sz="2200" dirty="0">
                <a:latin typeface="Calibri"/>
                <a:ea typeface="+mn-lt"/>
                <a:cs typeface="Calibri"/>
              </a:rPr>
              <a:t> ProQuest Central</a:t>
            </a:r>
            <a:endParaRPr lang="en-US" sz="2200" dirty="0">
              <a:latin typeface="Calibri"/>
              <a:ea typeface="+mn-lt"/>
              <a:cs typeface="+mn-lt"/>
            </a:endParaRPr>
          </a:p>
          <a:p>
            <a:pPr>
              <a:lnSpc>
                <a:spcPct val="90000"/>
              </a:lnSpc>
              <a:spcBef>
                <a:spcPts val="1000"/>
              </a:spcBef>
              <a:buFont typeface="Arial" panose="020B0604020202020204" pitchFamily="34" charset="0"/>
              <a:buChar char="•"/>
            </a:pPr>
            <a:r>
              <a:rPr lang="en-GB" sz="2200" b="1" dirty="0">
                <a:latin typeface="Calibri"/>
                <a:ea typeface="+mn-lt"/>
                <a:cs typeface="Calibri"/>
              </a:rPr>
              <a:t>Specialist:</a:t>
            </a:r>
            <a:r>
              <a:rPr lang="en-GB" sz="2200" dirty="0">
                <a:latin typeface="Calibri"/>
                <a:ea typeface="+mn-lt"/>
                <a:cs typeface="Calibri"/>
              </a:rPr>
              <a:t> GlobalData</a:t>
            </a:r>
          </a:p>
          <a:p>
            <a:pPr>
              <a:lnSpc>
                <a:spcPct val="90000"/>
              </a:lnSpc>
              <a:spcBef>
                <a:spcPts val="1000"/>
              </a:spcBef>
              <a:buFont typeface="Arial" panose="020B0604020202020204" pitchFamily="34" charset="0"/>
              <a:buChar char="•"/>
            </a:pPr>
            <a:r>
              <a:rPr lang="en-GB" sz="2200" b="1" dirty="0">
                <a:latin typeface="Calibri"/>
                <a:ea typeface="+mn-lt"/>
                <a:cs typeface="Calibri"/>
              </a:rPr>
              <a:t>Subject:</a:t>
            </a:r>
            <a:r>
              <a:rPr lang="en-GB" sz="2200" dirty="0">
                <a:latin typeface="Calibri"/>
                <a:ea typeface="+mn-lt"/>
                <a:cs typeface="Calibri"/>
              </a:rPr>
              <a:t> Business Source</a:t>
            </a:r>
          </a:p>
          <a:p>
            <a:pPr>
              <a:lnSpc>
                <a:spcPct val="90000"/>
              </a:lnSpc>
              <a:spcBef>
                <a:spcPts val="1000"/>
              </a:spcBef>
              <a:buFont typeface="Arial" panose="020B0604020202020204" pitchFamily="34" charset="0"/>
              <a:buChar char="•"/>
            </a:pPr>
            <a:r>
              <a:rPr lang="en-GB" sz="2200" b="1" dirty="0">
                <a:latin typeface="Calibri"/>
                <a:ea typeface="+mn-lt"/>
                <a:cs typeface="Calibri"/>
              </a:rPr>
              <a:t>Primary: </a:t>
            </a:r>
            <a:r>
              <a:rPr lang="en-GB" sz="2200" dirty="0">
                <a:latin typeface="Calibri"/>
                <a:ea typeface="+mn-lt"/>
                <a:cs typeface="Calibri"/>
              </a:rPr>
              <a:t>Newsbank, </a:t>
            </a:r>
            <a:r>
              <a:rPr lang="en-GB" sz="2200" dirty="0" err="1">
                <a:latin typeface="Calibri"/>
                <a:ea typeface="+mn-lt"/>
                <a:cs typeface="Calibri"/>
              </a:rPr>
              <a:t>BoB</a:t>
            </a:r>
            <a:r>
              <a:rPr lang="en-GB" sz="2200" dirty="0">
                <a:latin typeface="Calibri"/>
                <a:ea typeface="+mn-lt"/>
                <a:cs typeface="Calibri"/>
              </a:rPr>
              <a:t>.</a:t>
            </a:r>
            <a:endParaRPr lang="en-US" sz="2200" dirty="0">
              <a:latin typeface="Calibri"/>
              <a:ea typeface="+mn-lt"/>
              <a:cs typeface="+mn-lt"/>
            </a:endParaRPr>
          </a:p>
          <a:p>
            <a:pPr marL="0" indent="0">
              <a:lnSpc>
                <a:spcPct val="160000"/>
              </a:lnSpc>
              <a:buNone/>
            </a:pPr>
            <a:endParaRPr lang="en-GB" sz="2400" dirty="0">
              <a:latin typeface="Calibri"/>
              <a:ea typeface="+mn-lt"/>
              <a:cs typeface="Calibri"/>
            </a:endParaRPr>
          </a:p>
          <a:p>
            <a:pPr marL="0" indent="0">
              <a:lnSpc>
                <a:spcPct val="160000"/>
              </a:lnSpc>
              <a:buNone/>
            </a:pPr>
            <a:endParaRPr lang="en-GB" sz="2400" dirty="0">
              <a:latin typeface="Calibri"/>
              <a:ea typeface="+mn-lt"/>
              <a:cs typeface="Calibri"/>
            </a:endParaRPr>
          </a:p>
          <a:p>
            <a:pPr marL="0" indent="0">
              <a:lnSpc>
                <a:spcPct val="160000"/>
              </a:lnSpc>
              <a:buNone/>
            </a:pPr>
            <a:endParaRPr lang="en-US" sz="2400" dirty="0">
              <a:ea typeface="+mn-lt"/>
              <a:cs typeface="+mn-lt"/>
            </a:endParaRPr>
          </a:p>
          <a:p>
            <a:pPr marL="0" indent="0">
              <a:buNone/>
            </a:pPr>
            <a:endParaRPr lang="en-GB" sz="2600" dirty="0">
              <a:latin typeface="Calibri"/>
              <a:ea typeface="+mn-lt"/>
              <a:cs typeface="Calibri Light"/>
            </a:endParaRPr>
          </a:p>
          <a:p>
            <a:pPr marL="0" indent="0">
              <a:buNone/>
            </a:pPr>
            <a:endParaRPr lang="en-GB" sz="2600" dirty="0">
              <a:latin typeface="Calibri"/>
              <a:cs typeface="Arial"/>
            </a:endParaRPr>
          </a:p>
          <a:p>
            <a:endParaRPr lang="en-GB" dirty="0">
              <a:latin typeface="Calibri Light"/>
              <a:cs typeface="Calibri Light"/>
            </a:endParaRPr>
          </a:p>
        </p:txBody>
      </p:sp>
      <p:sp>
        <p:nvSpPr>
          <p:cNvPr id="3" name="Title 2">
            <a:extLst>
              <a:ext uri="{FF2B5EF4-FFF2-40B4-BE49-F238E27FC236}">
                <a16:creationId xmlns:a16="http://schemas.microsoft.com/office/drawing/2014/main" id="{96BBFF71-1717-48E9-A3D2-424CCFE17209}"/>
              </a:ext>
            </a:extLst>
          </p:cNvPr>
          <p:cNvSpPr>
            <a:spLocks noGrp="1"/>
          </p:cNvSpPr>
          <p:nvPr>
            <p:ph type="title"/>
          </p:nvPr>
        </p:nvSpPr>
        <p:spPr>
          <a:xfrm>
            <a:off x="-804764" y="2470"/>
            <a:ext cx="10795518" cy="765626"/>
          </a:xfrm>
        </p:spPr>
        <p:txBody>
          <a:bodyPr/>
          <a:lstStyle/>
          <a:p>
            <a:pPr algn="ctr"/>
            <a:r>
              <a:rPr lang="en-GB" dirty="0">
                <a:latin typeface="Calibri"/>
                <a:cs typeface="Calibri"/>
              </a:rPr>
              <a:t>Finding and using relevant databases.</a:t>
            </a:r>
            <a:endParaRPr lang="en-US" dirty="0"/>
          </a:p>
        </p:txBody>
      </p:sp>
      <p:sp>
        <p:nvSpPr>
          <p:cNvPr id="5" name="TextBox 4">
            <a:extLst>
              <a:ext uri="{FF2B5EF4-FFF2-40B4-BE49-F238E27FC236}">
                <a16:creationId xmlns:a16="http://schemas.microsoft.com/office/drawing/2014/main" id="{6832FD9E-BEA9-4CD2-9C6F-55F60BE2DD0A}"/>
              </a:ext>
            </a:extLst>
          </p:cNvPr>
          <p:cNvSpPr txBox="1"/>
          <p:nvPr/>
        </p:nvSpPr>
        <p:spPr>
          <a:xfrm>
            <a:off x="8384072" y="5201183"/>
            <a:ext cx="13725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a:latin typeface="Calibri"/>
                <a:cs typeface="Arial"/>
                <a:hlinkClick r:id="rId3"/>
              </a:rPr>
              <a:t>Databases</a:t>
            </a:r>
          </a:p>
        </p:txBody>
      </p:sp>
      <p:sp>
        <p:nvSpPr>
          <p:cNvPr id="4" name="TextBox 3">
            <a:extLst>
              <a:ext uri="{FF2B5EF4-FFF2-40B4-BE49-F238E27FC236}">
                <a16:creationId xmlns:a16="http://schemas.microsoft.com/office/drawing/2014/main" id="{2F244B5C-B87B-4C5F-89C2-60B68D76AAFD}"/>
              </a:ext>
            </a:extLst>
          </p:cNvPr>
          <p:cNvSpPr txBox="1"/>
          <p:nvPr/>
        </p:nvSpPr>
        <p:spPr>
          <a:xfrm>
            <a:off x="547946" y="3626051"/>
            <a:ext cx="4690261" cy="1988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2"/>
                </a:solidFill>
                <a:latin typeface="Calibri"/>
                <a:ea typeface="+mn-lt"/>
                <a:cs typeface="Calibri"/>
              </a:rPr>
              <a:t>Search Databases by</a:t>
            </a:r>
          </a:p>
          <a:p>
            <a:pPr marL="457200" indent="-457200">
              <a:lnSpc>
                <a:spcPct val="160000"/>
              </a:lnSpc>
              <a:buFont typeface="Arial" panose="020B0604020202020204" pitchFamily="34" charset="0"/>
              <a:buChar char="•"/>
            </a:pPr>
            <a:r>
              <a:rPr lang="en-GB" sz="2200" dirty="0">
                <a:latin typeface="Calibri"/>
                <a:ea typeface="+mn-lt"/>
                <a:cs typeface="Calibri"/>
              </a:rPr>
              <a:t>Database name.</a:t>
            </a:r>
          </a:p>
          <a:p>
            <a:pPr marL="457200" indent="-457200">
              <a:lnSpc>
                <a:spcPct val="160000"/>
              </a:lnSpc>
              <a:buFont typeface="Arial" panose="020B0604020202020204" pitchFamily="34" charset="0"/>
              <a:buChar char="•"/>
            </a:pPr>
            <a:r>
              <a:rPr lang="en-GB" sz="2200" dirty="0">
                <a:latin typeface="Calibri"/>
                <a:ea typeface="+mn-lt"/>
                <a:cs typeface="Calibri"/>
              </a:rPr>
              <a:t>All databases (A-Z).</a:t>
            </a:r>
            <a:endParaRPr lang="en-US" sz="2200" dirty="0">
              <a:ea typeface="+mn-lt"/>
              <a:cs typeface="+mn-lt"/>
            </a:endParaRPr>
          </a:p>
          <a:p>
            <a:pPr marL="457200" indent="-457200">
              <a:lnSpc>
                <a:spcPct val="160000"/>
              </a:lnSpc>
              <a:buFont typeface="Arial" panose="020B0604020202020204" pitchFamily="34" charset="0"/>
              <a:buChar char="•"/>
            </a:pPr>
            <a:r>
              <a:rPr lang="en-GB" sz="2200" dirty="0">
                <a:latin typeface="Calibri"/>
                <a:ea typeface="+mn-lt"/>
                <a:cs typeface="Calibri"/>
              </a:rPr>
              <a:t>Category.</a:t>
            </a:r>
            <a:endParaRPr lang="en-US" sz="2200" dirty="0">
              <a:latin typeface="Calibri"/>
              <a:ea typeface="+mn-lt"/>
              <a:cs typeface="+mn-lt"/>
            </a:endParaRPr>
          </a:p>
        </p:txBody>
      </p:sp>
      <p:pic>
        <p:nvPicPr>
          <p:cNvPr id="9" name="Picture 8">
            <a:extLst>
              <a:ext uri="{FF2B5EF4-FFF2-40B4-BE49-F238E27FC236}">
                <a16:creationId xmlns:a16="http://schemas.microsoft.com/office/drawing/2014/main" id="{2EB29535-80B9-6093-1206-4B0B1BF9ED76}"/>
              </a:ext>
            </a:extLst>
          </p:cNvPr>
          <p:cNvPicPr>
            <a:picLocks noChangeAspect="1"/>
          </p:cNvPicPr>
          <p:nvPr/>
        </p:nvPicPr>
        <p:blipFill>
          <a:blip r:embed="rId4"/>
          <a:stretch>
            <a:fillRect/>
          </a:stretch>
        </p:blipFill>
        <p:spPr>
          <a:xfrm>
            <a:off x="6138685" y="1898813"/>
            <a:ext cx="5566876" cy="30603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E8EC154-4E12-6BEC-EB6F-1C5B4683791F}"/>
              </a:ext>
            </a:extLst>
          </p:cNvPr>
          <p:cNvSpPr txBox="1"/>
          <p:nvPr/>
        </p:nvSpPr>
        <p:spPr>
          <a:xfrm>
            <a:off x="7489116" y="921755"/>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pic>
        <p:nvPicPr>
          <p:cNvPr id="10" name="Picture 9">
            <a:extLst>
              <a:ext uri="{FF2B5EF4-FFF2-40B4-BE49-F238E27FC236}">
                <a16:creationId xmlns:a16="http://schemas.microsoft.com/office/drawing/2014/main" id="{98D44D89-3674-F7D5-7773-F2A8B02F4243}"/>
              </a:ext>
            </a:extLst>
          </p:cNvPr>
          <p:cNvPicPr>
            <a:picLocks noChangeAspect="1"/>
          </p:cNvPicPr>
          <p:nvPr/>
        </p:nvPicPr>
        <p:blipFill>
          <a:blip r:embed="rId6"/>
          <a:stretch>
            <a:fillRect/>
          </a:stretch>
        </p:blipFill>
        <p:spPr>
          <a:xfrm>
            <a:off x="4178729" y="3948884"/>
            <a:ext cx="1343212" cy="1343212"/>
          </a:xfrm>
          <a:prstGeom prst="rect">
            <a:avLst/>
          </a:prstGeom>
        </p:spPr>
      </p:pic>
    </p:spTree>
    <p:extLst>
      <p:ext uri="{BB962C8B-B14F-4D97-AF65-F5344CB8AC3E}">
        <p14:creationId xmlns:p14="http://schemas.microsoft.com/office/powerpoint/2010/main" val="338189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a:xfrm>
            <a:off x="358219" y="365126"/>
            <a:ext cx="11481847" cy="726256"/>
          </a:xfrm>
        </p:spPr>
        <p:txBody>
          <a:bodyPr>
            <a:normAutofit/>
          </a:bodyPr>
          <a:lstStyle/>
          <a:p>
            <a:r>
              <a:rPr lang="en-GB" dirty="0">
                <a:latin typeface="Calibri"/>
                <a:ea typeface="Calibri"/>
                <a:cs typeface="Calibri"/>
              </a:rPr>
              <a:t>GlobalData</a:t>
            </a:r>
          </a:p>
        </p:txBody>
      </p:sp>
      <p:pic>
        <p:nvPicPr>
          <p:cNvPr id="5" name="Picture 4">
            <a:extLst>
              <a:ext uri="{FF2B5EF4-FFF2-40B4-BE49-F238E27FC236}">
                <a16:creationId xmlns:a16="http://schemas.microsoft.com/office/drawing/2014/main" id="{402C6996-C318-B387-BF2C-C1DC7D754AFF}"/>
              </a:ext>
            </a:extLst>
          </p:cNvPr>
          <p:cNvPicPr>
            <a:picLocks noChangeAspect="1"/>
          </p:cNvPicPr>
          <p:nvPr/>
        </p:nvPicPr>
        <p:blipFill>
          <a:blip r:embed="rId2"/>
          <a:stretch>
            <a:fillRect/>
          </a:stretch>
        </p:blipFill>
        <p:spPr>
          <a:xfrm>
            <a:off x="4393171" y="1081087"/>
            <a:ext cx="7446895" cy="3605051"/>
          </a:xfrm>
          <a:prstGeom prst="roundRect">
            <a:avLst>
              <a:gd name="adj" fmla="val 4167"/>
            </a:avLst>
          </a:prstGeom>
          <a:solidFill>
            <a:srgbClr val="FFFFFF"/>
          </a:solidFill>
          <a:ln w="762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9970DDD7-8406-9CA6-2B5D-E441C27A42AC}"/>
              </a:ext>
            </a:extLst>
          </p:cNvPr>
          <p:cNvSpPr txBox="1"/>
          <p:nvPr/>
        </p:nvSpPr>
        <p:spPr>
          <a:xfrm>
            <a:off x="483410" y="1166842"/>
            <a:ext cx="3477050" cy="4524315"/>
          </a:xfrm>
          <a:prstGeom prst="rect">
            <a:avLst/>
          </a:prstGeom>
          <a:noFill/>
        </p:spPr>
        <p:txBody>
          <a:bodyPr wrap="square" rtlCol="0">
            <a:spAutoFit/>
          </a:bodyPr>
          <a:lstStyle/>
          <a:p>
            <a:r>
              <a:rPr lang="en-GB" sz="2400" dirty="0"/>
              <a:t>Provides news analyses and data for over 22 sectors in 200 countries.</a:t>
            </a:r>
          </a:p>
          <a:p>
            <a:r>
              <a:rPr lang="en-GB" sz="2400" dirty="0"/>
              <a:t>Use it to analyse companies or markets. It includes:</a:t>
            </a:r>
          </a:p>
          <a:p>
            <a:endParaRPr lang="en-GB" sz="2400" dirty="0"/>
          </a:p>
          <a:p>
            <a:pPr marL="285750" indent="-285750">
              <a:buFont typeface="Arial" panose="020B0604020202020204" pitchFamily="34" charset="0"/>
              <a:buChar char="•"/>
            </a:pPr>
            <a:r>
              <a:rPr lang="en-GB" sz="2400" dirty="0"/>
              <a:t>Company reports</a:t>
            </a:r>
          </a:p>
          <a:p>
            <a:pPr marL="285750" indent="-285750">
              <a:buFont typeface="Arial" panose="020B0604020202020204" pitchFamily="34" charset="0"/>
              <a:buChar char="•"/>
            </a:pPr>
            <a:r>
              <a:rPr lang="en-GB" sz="2400" dirty="0"/>
              <a:t>Industry insights</a:t>
            </a:r>
          </a:p>
          <a:p>
            <a:pPr marL="285750" indent="-285750">
              <a:buFont typeface="Arial" panose="020B0604020202020204" pitchFamily="34" charset="0"/>
              <a:buChar char="•"/>
            </a:pPr>
            <a:r>
              <a:rPr lang="en-GB" sz="2400" dirty="0"/>
              <a:t>Market analyses and shares and lots more.</a:t>
            </a:r>
          </a:p>
          <a:p>
            <a:endParaRPr lang="en-US" sz="2400" dirty="0"/>
          </a:p>
        </p:txBody>
      </p:sp>
      <p:sp>
        <p:nvSpPr>
          <p:cNvPr id="3" name="TextBox 14">
            <a:extLst>
              <a:ext uri="{FF2B5EF4-FFF2-40B4-BE49-F238E27FC236}">
                <a16:creationId xmlns:a16="http://schemas.microsoft.com/office/drawing/2014/main" id="{E49D5B63-BDC9-9514-990F-A7D0734D72F4}"/>
              </a:ext>
            </a:extLst>
          </p:cNvPr>
          <p:cNvSpPr txBox="1"/>
          <p:nvPr/>
        </p:nvSpPr>
        <p:spPr>
          <a:xfrm>
            <a:off x="7213335" y="5083255"/>
            <a:ext cx="3052627" cy="46166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dirty="0">
                <a:hlinkClick r:id="rId3"/>
              </a:rPr>
              <a:t>GlobalData Explorer</a:t>
            </a:r>
            <a:endParaRPr lang="en-US" sz="2400" dirty="0"/>
          </a:p>
        </p:txBody>
      </p:sp>
    </p:spTree>
    <p:extLst>
      <p:ext uri="{BB962C8B-B14F-4D97-AF65-F5344CB8AC3E}">
        <p14:creationId xmlns:p14="http://schemas.microsoft.com/office/powerpoint/2010/main" val="2469224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4057-DC7E-4875-D6FF-FF3648C61DD5}"/>
              </a:ext>
            </a:extLst>
          </p:cNvPr>
          <p:cNvSpPr>
            <a:spLocks noGrp="1"/>
          </p:cNvSpPr>
          <p:nvPr>
            <p:ph type="title"/>
          </p:nvPr>
        </p:nvSpPr>
        <p:spPr>
          <a:xfrm>
            <a:off x="358219" y="365126"/>
            <a:ext cx="11481847" cy="566104"/>
          </a:xfrm>
        </p:spPr>
        <p:txBody>
          <a:bodyPr>
            <a:normAutofit fontScale="90000"/>
          </a:bodyPr>
          <a:lstStyle/>
          <a:p>
            <a:r>
              <a:rPr lang="en-GB" dirty="0">
                <a:latin typeface="+mn-lt"/>
              </a:rPr>
              <a:t>PESTLE</a:t>
            </a:r>
            <a:endParaRPr lang="en-US" dirty="0">
              <a:latin typeface="+mn-lt"/>
            </a:endParaRPr>
          </a:p>
        </p:txBody>
      </p:sp>
      <p:pic>
        <p:nvPicPr>
          <p:cNvPr id="6" name="Picture 5">
            <a:extLst>
              <a:ext uri="{FF2B5EF4-FFF2-40B4-BE49-F238E27FC236}">
                <a16:creationId xmlns:a16="http://schemas.microsoft.com/office/drawing/2014/main" id="{BEEB8B2D-AA9A-A26E-9C56-80A4F99B7A1C}"/>
              </a:ext>
            </a:extLst>
          </p:cNvPr>
          <p:cNvPicPr>
            <a:picLocks noChangeAspect="1"/>
          </p:cNvPicPr>
          <p:nvPr/>
        </p:nvPicPr>
        <p:blipFill>
          <a:blip r:embed="rId2"/>
          <a:stretch>
            <a:fillRect/>
          </a:stretch>
        </p:blipFill>
        <p:spPr>
          <a:xfrm>
            <a:off x="4344938" y="774154"/>
            <a:ext cx="7594619" cy="41293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67DCC19-489E-37E1-1AF0-2AE36ADCAE71}"/>
              </a:ext>
            </a:extLst>
          </p:cNvPr>
          <p:cNvSpPr txBox="1"/>
          <p:nvPr/>
        </p:nvSpPr>
        <p:spPr>
          <a:xfrm>
            <a:off x="521713" y="1727823"/>
            <a:ext cx="3433207" cy="3046988"/>
          </a:xfrm>
          <a:prstGeom prst="rect">
            <a:avLst/>
          </a:prstGeom>
          <a:noFill/>
        </p:spPr>
        <p:txBody>
          <a:bodyPr wrap="square" rtlCol="0">
            <a:spAutoFit/>
          </a:bodyPr>
          <a:lstStyle/>
          <a:p>
            <a:r>
              <a:rPr lang="en-GB" sz="2400" dirty="0"/>
              <a:t>Quick search for UK PESTLE report:</a:t>
            </a:r>
          </a:p>
          <a:p>
            <a:endParaRPr lang="en-GB" sz="2400" dirty="0"/>
          </a:p>
          <a:p>
            <a:pPr marL="285750" indent="-285750">
              <a:buFont typeface="Arial" panose="020B0604020202020204" pitchFamily="34" charset="0"/>
              <a:buChar char="•"/>
            </a:pPr>
            <a:r>
              <a:rPr lang="en-GB" sz="2400" dirty="0"/>
              <a:t>Search UK PESTLE in home screen.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Click on Country Analysis Report</a:t>
            </a:r>
            <a:endParaRPr lang="en-US" sz="2400" dirty="0"/>
          </a:p>
        </p:txBody>
      </p:sp>
    </p:spTree>
    <p:extLst>
      <p:ext uri="{BB962C8B-B14F-4D97-AF65-F5344CB8AC3E}">
        <p14:creationId xmlns:p14="http://schemas.microsoft.com/office/powerpoint/2010/main" val="3993443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D3E66E-CC94-623D-1C92-7E4BDBFCBCF8}"/>
              </a:ext>
            </a:extLst>
          </p:cNvPr>
          <p:cNvSpPr txBox="1"/>
          <p:nvPr/>
        </p:nvSpPr>
        <p:spPr>
          <a:xfrm>
            <a:off x="216914" y="1256598"/>
            <a:ext cx="3255562" cy="4431983"/>
          </a:xfrm>
          <a:prstGeom prst="rect">
            <a:avLst/>
          </a:prstGeom>
          <a:noFill/>
        </p:spPr>
        <p:txBody>
          <a:bodyPr wrap="square" rtlCol="0">
            <a:spAutoFit/>
          </a:bodyPr>
          <a:lstStyle/>
          <a:p>
            <a:r>
              <a:rPr lang="en-GB" sz="2400" dirty="0"/>
              <a:t>From home screen:</a:t>
            </a:r>
          </a:p>
          <a:p>
            <a:endParaRPr lang="en-GB" sz="2400" dirty="0"/>
          </a:p>
          <a:p>
            <a:pPr marL="285750" indent="-285750">
              <a:buFont typeface="Arial" panose="020B0604020202020204" pitchFamily="34" charset="0"/>
              <a:buChar char="•"/>
            </a:pPr>
            <a:r>
              <a:rPr lang="en-GB" sz="2400" dirty="0"/>
              <a:t>Click on countries.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Type the name of the country you want to find, </a:t>
            </a:r>
            <a:r>
              <a:rPr lang="en-GB" sz="2400" dirty="0" err="1"/>
              <a:t>e.g</a:t>
            </a:r>
            <a:r>
              <a:rPr lang="en-GB" sz="2400" dirty="0"/>
              <a:t> United Kingdom.</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Select City Profiles or City Economics</a:t>
            </a:r>
          </a:p>
          <a:p>
            <a:pPr marL="285750" indent="-285750">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278E41F1-9D04-5744-3FD1-D9EED0D2B1A4}"/>
              </a:ext>
            </a:extLst>
          </p:cNvPr>
          <p:cNvPicPr>
            <a:picLocks noChangeAspect="1"/>
          </p:cNvPicPr>
          <p:nvPr/>
        </p:nvPicPr>
        <p:blipFill>
          <a:blip r:embed="rId2"/>
          <a:stretch>
            <a:fillRect/>
          </a:stretch>
        </p:blipFill>
        <p:spPr>
          <a:xfrm>
            <a:off x="3664488" y="908789"/>
            <a:ext cx="8265719" cy="41344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BB37E5FB-1FBD-E5D9-9B29-2B14892FF9D4}"/>
              </a:ext>
            </a:extLst>
          </p:cNvPr>
          <p:cNvSpPr txBox="1"/>
          <p:nvPr/>
        </p:nvSpPr>
        <p:spPr>
          <a:xfrm>
            <a:off x="216914" y="164660"/>
            <a:ext cx="6095064" cy="461665"/>
          </a:xfrm>
          <a:prstGeom prst="rect">
            <a:avLst/>
          </a:prstGeom>
          <a:noFill/>
        </p:spPr>
        <p:txBody>
          <a:bodyPr wrap="square">
            <a:spAutoFit/>
          </a:bodyPr>
          <a:lstStyle/>
          <a:p>
            <a:r>
              <a:rPr lang="en-GB" sz="2400" dirty="0"/>
              <a:t>To find unofficial statistics and city statistics:</a:t>
            </a:r>
          </a:p>
        </p:txBody>
      </p:sp>
    </p:spTree>
    <p:extLst>
      <p:ext uri="{BB962C8B-B14F-4D97-AF65-F5344CB8AC3E}">
        <p14:creationId xmlns:p14="http://schemas.microsoft.com/office/powerpoint/2010/main" val="3507542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B547C-42E8-FB41-C7A5-16A3AF65A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2C8A0E-D15C-DC8C-5BB1-1B1E62A473D3}"/>
              </a:ext>
            </a:extLst>
          </p:cNvPr>
          <p:cNvSpPr>
            <a:spLocks noGrp="1"/>
          </p:cNvSpPr>
          <p:nvPr>
            <p:ph type="title"/>
          </p:nvPr>
        </p:nvSpPr>
        <p:spPr>
          <a:xfrm>
            <a:off x="358219" y="365126"/>
            <a:ext cx="11481847" cy="532446"/>
          </a:xfrm>
        </p:spPr>
        <p:txBody>
          <a:bodyPr>
            <a:normAutofit fontScale="90000"/>
          </a:bodyPr>
          <a:lstStyle/>
          <a:p>
            <a:r>
              <a:rPr lang="en-GB" dirty="0">
                <a:latin typeface="+mn-lt"/>
              </a:rPr>
              <a:t>Search by keyword</a:t>
            </a:r>
            <a:endParaRPr lang="en-US" dirty="0">
              <a:latin typeface="+mn-lt"/>
            </a:endParaRPr>
          </a:p>
        </p:txBody>
      </p:sp>
      <p:sp>
        <p:nvSpPr>
          <p:cNvPr id="4" name="TextBox 3">
            <a:extLst>
              <a:ext uri="{FF2B5EF4-FFF2-40B4-BE49-F238E27FC236}">
                <a16:creationId xmlns:a16="http://schemas.microsoft.com/office/drawing/2014/main" id="{F9BDF7D2-9CE2-89A6-59CD-0FC023967F45}"/>
              </a:ext>
            </a:extLst>
          </p:cNvPr>
          <p:cNvSpPr txBox="1"/>
          <p:nvPr/>
        </p:nvSpPr>
        <p:spPr>
          <a:xfrm>
            <a:off x="300913" y="2208436"/>
            <a:ext cx="3238880" cy="2308324"/>
          </a:xfrm>
          <a:prstGeom prst="rect">
            <a:avLst/>
          </a:prstGeom>
          <a:noFill/>
        </p:spPr>
        <p:txBody>
          <a:bodyPr wrap="square" rtlCol="0">
            <a:spAutoFit/>
          </a:bodyPr>
          <a:lstStyle/>
          <a:p>
            <a:r>
              <a:rPr lang="en-GB" sz="2400" dirty="0"/>
              <a:t>Search main search box. </a:t>
            </a:r>
          </a:p>
          <a:p>
            <a:r>
              <a:rPr lang="en-GB" sz="2400" b="1" dirty="0"/>
              <a:t>E.g. gym</a:t>
            </a:r>
            <a:r>
              <a:rPr lang="en-GB" sz="2400" dirty="0"/>
              <a:t>: </a:t>
            </a:r>
          </a:p>
          <a:p>
            <a:r>
              <a:rPr lang="en-GB" sz="2400" dirty="0"/>
              <a:t>Finds </a:t>
            </a:r>
            <a:r>
              <a:rPr lang="en-GB" sz="2400" b="1" dirty="0"/>
              <a:t>gyms, health and fitness clubs </a:t>
            </a:r>
            <a:r>
              <a:rPr lang="en-GB" sz="2400" dirty="0"/>
              <a:t>sector in reports.</a:t>
            </a:r>
          </a:p>
          <a:p>
            <a:endParaRPr lang="en-US" sz="2400" dirty="0"/>
          </a:p>
        </p:txBody>
      </p:sp>
      <p:pic>
        <p:nvPicPr>
          <p:cNvPr id="5" name="Picture 4">
            <a:extLst>
              <a:ext uri="{FF2B5EF4-FFF2-40B4-BE49-F238E27FC236}">
                <a16:creationId xmlns:a16="http://schemas.microsoft.com/office/drawing/2014/main" id="{B859F7F4-0A80-E2FB-905F-526B808A95E0}"/>
              </a:ext>
            </a:extLst>
          </p:cNvPr>
          <p:cNvPicPr>
            <a:picLocks noChangeAspect="1"/>
          </p:cNvPicPr>
          <p:nvPr/>
        </p:nvPicPr>
        <p:blipFill>
          <a:blip r:embed="rId2"/>
          <a:stretch>
            <a:fillRect/>
          </a:stretch>
        </p:blipFill>
        <p:spPr>
          <a:xfrm>
            <a:off x="4072275" y="998548"/>
            <a:ext cx="7577590" cy="44492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614303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3D58F-A8F0-BD84-3B7D-9532BDF0DFA4}"/>
              </a:ext>
            </a:extLst>
          </p:cNvPr>
          <p:cNvSpPr>
            <a:spLocks noGrp="1"/>
          </p:cNvSpPr>
          <p:nvPr>
            <p:ph type="title"/>
          </p:nvPr>
        </p:nvSpPr>
        <p:spPr>
          <a:xfrm>
            <a:off x="358219" y="365126"/>
            <a:ext cx="11481847" cy="532446"/>
          </a:xfrm>
        </p:spPr>
        <p:txBody>
          <a:bodyPr>
            <a:normAutofit fontScale="90000"/>
          </a:bodyPr>
          <a:lstStyle/>
          <a:p>
            <a:r>
              <a:rPr lang="en-GB" dirty="0">
                <a:latin typeface="+mn-lt"/>
              </a:rPr>
              <a:t>Refine Analysis</a:t>
            </a:r>
            <a:endParaRPr lang="en-US" dirty="0">
              <a:latin typeface="+mn-lt"/>
            </a:endParaRPr>
          </a:p>
        </p:txBody>
      </p:sp>
      <p:sp>
        <p:nvSpPr>
          <p:cNvPr id="7" name="TextBox 6">
            <a:extLst>
              <a:ext uri="{FF2B5EF4-FFF2-40B4-BE49-F238E27FC236}">
                <a16:creationId xmlns:a16="http://schemas.microsoft.com/office/drawing/2014/main" id="{A6456EA1-1646-D7FA-5D79-D8DE0B79EFAE}"/>
              </a:ext>
            </a:extLst>
          </p:cNvPr>
          <p:cNvSpPr txBox="1"/>
          <p:nvPr/>
        </p:nvSpPr>
        <p:spPr>
          <a:xfrm>
            <a:off x="146892" y="4464527"/>
            <a:ext cx="3594855" cy="830997"/>
          </a:xfrm>
          <a:prstGeom prst="rect">
            <a:avLst/>
          </a:prstGeom>
          <a:noFill/>
        </p:spPr>
        <p:txBody>
          <a:bodyPr wrap="square" rtlCol="0">
            <a:spAutoFit/>
          </a:bodyPr>
          <a:lstStyle/>
          <a:p>
            <a:r>
              <a:rPr lang="en-GB" sz="2400" dirty="0"/>
              <a:t>Refine analysis by </a:t>
            </a:r>
            <a:r>
              <a:rPr lang="en-GB" sz="2400" dirty="0" err="1"/>
              <a:t>e.g</a:t>
            </a:r>
            <a:r>
              <a:rPr lang="en-GB" sz="2400" dirty="0"/>
              <a:t> Geography. </a:t>
            </a:r>
            <a:endParaRPr lang="en-US" sz="2400" dirty="0"/>
          </a:p>
        </p:txBody>
      </p:sp>
      <p:pic>
        <p:nvPicPr>
          <p:cNvPr id="11" name="Picture 10">
            <a:extLst>
              <a:ext uri="{FF2B5EF4-FFF2-40B4-BE49-F238E27FC236}">
                <a16:creationId xmlns:a16="http://schemas.microsoft.com/office/drawing/2014/main" id="{438EF012-02D6-6BD6-7144-9B3F10338E6A}"/>
              </a:ext>
            </a:extLst>
          </p:cNvPr>
          <p:cNvPicPr>
            <a:picLocks noChangeAspect="1"/>
          </p:cNvPicPr>
          <p:nvPr/>
        </p:nvPicPr>
        <p:blipFill>
          <a:blip r:embed="rId2"/>
          <a:stretch>
            <a:fillRect/>
          </a:stretch>
        </p:blipFill>
        <p:spPr>
          <a:xfrm>
            <a:off x="351934" y="897572"/>
            <a:ext cx="2449786" cy="3161131"/>
          </a:xfrm>
          <a:prstGeom prst="rect">
            <a:avLst/>
          </a:prstGeom>
        </p:spPr>
      </p:pic>
      <p:pic>
        <p:nvPicPr>
          <p:cNvPr id="13" name="Picture 12">
            <a:extLst>
              <a:ext uri="{FF2B5EF4-FFF2-40B4-BE49-F238E27FC236}">
                <a16:creationId xmlns:a16="http://schemas.microsoft.com/office/drawing/2014/main" id="{596AC8A1-E720-D7AC-F195-DF0FD3390ABD}"/>
              </a:ext>
            </a:extLst>
          </p:cNvPr>
          <p:cNvPicPr>
            <a:picLocks noChangeAspect="1"/>
          </p:cNvPicPr>
          <p:nvPr/>
        </p:nvPicPr>
        <p:blipFill>
          <a:blip r:embed="rId3"/>
          <a:stretch>
            <a:fillRect/>
          </a:stretch>
        </p:blipFill>
        <p:spPr>
          <a:xfrm>
            <a:off x="4211810" y="969408"/>
            <a:ext cx="7872567" cy="41079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Arrow: Right 13">
            <a:extLst>
              <a:ext uri="{FF2B5EF4-FFF2-40B4-BE49-F238E27FC236}">
                <a16:creationId xmlns:a16="http://schemas.microsoft.com/office/drawing/2014/main" id="{CF86885D-9A8D-9EFE-5AE4-12F60802D574}"/>
              </a:ext>
            </a:extLst>
          </p:cNvPr>
          <p:cNvSpPr/>
          <p:nvPr/>
        </p:nvSpPr>
        <p:spPr>
          <a:xfrm>
            <a:off x="2990586" y="2196417"/>
            <a:ext cx="978408" cy="4846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9503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DC72-82BA-88BC-A093-2D4274A1F3AA}"/>
              </a:ext>
            </a:extLst>
          </p:cNvPr>
          <p:cNvSpPr>
            <a:spLocks noGrp="1"/>
          </p:cNvSpPr>
          <p:nvPr>
            <p:ph type="title"/>
          </p:nvPr>
        </p:nvSpPr>
        <p:spPr>
          <a:xfrm>
            <a:off x="358219" y="365125"/>
            <a:ext cx="11481847" cy="649859"/>
          </a:xfrm>
        </p:spPr>
        <p:txBody>
          <a:bodyPr>
            <a:normAutofit fontScale="90000"/>
          </a:bodyPr>
          <a:lstStyle/>
          <a:p>
            <a:r>
              <a:rPr lang="en-GB" b="1">
                <a:latin typeface="+mn-lt"/>
              </a:rPr>
              <a:t>Field searching in databases </a:t>
            </a:r>
            <a:endParaRPr lang="en-US" b="1">
              <a:latin typeface="+mn-lt"/>
            </a:endParaRPr>
          </a:p>
        </p:txBody>
      </p:sp>
      <p:sp>
        <p:nvSpPr>
          <p:cNvPr id="3" name="Content Placeholder 2">
            <a:extLst>
              <a:ext uri="{FF2B5EF4-FFF2-40B4-BE49-F238E27FC236}">
                <a16:creationId xmlns:a16="http://schemas.microsoft.com/office/drawing/2014/main" id="{83489BD5-9228-54C7-2E9B-BFF05D91F6F8}"/>
              </a:ext>
            </a:extLst>
          </p:cNvPr>
          <p:cNvSpPr>
            <a:spLocks noGrp="1"/>
          </p:cNvSpPr>
          <p:nvPr>
            <p:ph sz="quarter" idx="10"/>
          </p:nvPr>
        </p:nvSpPr>
        <p:spPr>
          <a:xfrm>
            <a:off x="615946" y="2120301"/>
            <a:ext cx="1816358" cy="3144329"/>
          </a:xfrm>
        </p:spPr>
        <p:txBody>
          <a:bodyPr>
            <a:normAutofit/>
          </a:bodyPr>
          <a:lstStyle/>
          <a:p>
            <a:r>
              <a:rPr lang="en-GB" sz="2000"/>
              <a:t>Author</a:t>
            </a:r>
          </a:p>
          <a:p>
            <a:r>
              <a:rPr lang="en-GB" sz="2000"/>
              <a:t>Title</a:t>
            </a:r>
          </a:p>
          <a:p>
            <a:r>
              <a:rPr lang="en-GB" sz="2000"/>
              <a:t>Journal title</a:t>
            </a:r>
          </a:p>
          <a:p>
            <a:r>
              <a:rPr lang="en-GB" sz="2000"/>
              <a:t>Abstract</a:t>
            </a:r>
          </a:p>
          <a:p>
            <a:r>
              <a:rPr lang="en-GB" sz="2000"/>
              <a:t>Publisher</a:t>
            </a:r>
          </a:p>
          <a:p>
            <a:r>
              <a:rPr lang="en-GB" sz="2000"/>
              <a:t>Subject</a:t>
            </a:r>
            <a:endParaRPr lang="en-US" sz="2000"/>
          </a:p>
        </p:txBody>
      </p:sp>
      <p:sp>
        <p:nvSpPr>
          <p:cNvPr id="5" name="TextBox 4">
            <a:extLst>
              <a:ext uri="{FF2B5EF4-FFF2-40B4-BE49-F238E27FC236}">
                <a16:creationId xmlns:a16="http://schemas.microsoft.com/office/drawing/2014/main" id="{4CCD7ED1-FA10-42AC-87D8-A4E72C206C48}"/>
              </a:ext>
            </a:extLst>
          </p:cNvPr>
          <p:cNvSpPr txBox="1"/>
          <p:nvPr/>
        </p:nvSpPr>
        <p:spPr>
          <a:xfrm>
            <a:off x="432054" y="1108871"/>
            <a:ext cx="11144000" cy="830997"/>
          </a:xfrm>
          <a:prstGeom prst="rect">
            <a:avLst/>
          </a:prstGeom>
          <a:noFill/>
        </p:spPr>
        <p:txBody>
          <a:bodyPr wrap="square">
            <a:spAutoFit/>
          </a:bodyPr>
          <a:lstStyle/>
          <a:p>
            <a:pPr marL="0" indent="0">
              <a:buNone/>
            </a:pPr>
            <a:r>
              <a:rPr lang="en-GB" sz="2400"/>
              <a:t>Database fields offer many more search options. They differ between databases, but many will offer the ability to search for keywords by:</a:t>
            </a:r>
          </a:p>
        </p:txBody>
      </p:sp>
      <p:pic>
        <p:nvPicPr>
          <p:cNvPr id="7" name="Picture 6">
            <a:extLst>
              <a:ext uri="{FF2B5EF4-FFF2-40B4-BE49-F238E27FC236}">
                <a16:creationId xmlns:a16="http://schemas.microsoft.com/office/drawing/2014/main" id="{ADED5E8C-3196-B291-B7D4-E32D454CB317}"/>
              </a:ext>
            </a:extLst>
          </p:cNvPr>
          <p:cNvPicPr>
            <a:picLocks noChangeAspect="1"/>
          </p:cNvPicPr>
          <p:nvPr/>
        </p:nvPicPr>
        <p:blipFill>
          <a:blip r:embed="rId2"/>
          <a:stretch>
            <a:fillRect/>
          </a:stretch>
        </p:blipFill>
        <p:spPr>
          <a:xfrm>
            <a:off x="2484788" y="2081433"/>
            <a:ext cx="9355278" cy="24937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5138A2B-B7A0-F2B5-130A-35D01451EB58}"/>
              </a:ext>
            </a:extLst>
          </p:cNvPr>
          <p:cNvSpPr txBox="1"/>
          <p:nvPr/>
        </p:nvSpPr>
        <p:spPr>
          <a:xfrm>
            <a:off x="432054" y="4983398"/>
            <a:ext cx="11144000" cy="461665"/>
          </a:xfrm>
          <a:prstGeom prst="rect">
            <a:avLst/>
          </a:prstGeom>
          <a:noFill/>
        </p:spPr>
        <p:txBody>
          <a:bodyPr wrap="square">
            <a:spAutoFit/>
          </a:bodyPr>
          <a:lstStyle/>
          <a:p>
            <a:pPr marL="0" indent="0">
              <a:buNone/>
            </a:pPr>
            <a:r>
              <a:rPr lang="en-GB" sz="2400"/>
              <a:t>These help to further narrow your search.</a:t>
            </a:r>
          </a:p>
        </p:txBody>
      </p:sp>
      <p:sp>
        <p:nvSpPr>
          <p:cNvPr id="8" name="Rectangle 7">
            <a:extLst>
              <a:ext uri="{FF2B5EF4-FFF2-40B4-BE49-F238E27FC236}">
                <a16:creationId xmlns:a16="http://schemas.microsoft.com/office/drawing/2014/main" id="{12787C90-722C-381F-9E23-81FD53DA2988}"/>
              </a:ext>
            </a:extLst>
          </p:cNvPr>
          <p:cNvSpPr/>
          <p:nvPr/>
        </p:nvSpPr>
        <p:spPr>
          <a:xfrm>
            <a:off x="9656064" y="2551176"/>
            <a:ext cx="2103120" cy="132690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24195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8253D-947D-F468-5C0B-8D1C8E56F858}"/>
              </a:ext>
            </a:extLst>
          </p:cNvPr>
          <p:cNvSpPr>
            <a:spLocks noGrp="1"/>
          </p:cNvSpPr>
          <p:nvPr>
            <p:ph type="title"/>
          </p:nvPr>
        </p:nvSpPr>
        <p:spPr>
          <a:xfrm>
            <a:off x="358219" y="365125"/>
            <a:ext cx="11481847" cy="624037"/>
          </a:xfrm>
        </p:spPr>
        <p:txBody>
          <a:bodyPr>
            <a:normAutofit fontScale="90000"/>
          </a:bodyPr>
          <a:lstStyle/>
          <a:p>
            <a:r>
              <a:rPr lang="en-GB" dirty="0">
                <a:latin typeface="+mn-lt"/>
              </a:rPr>
              <a:t>Business Source Complete</a:t>
            </a:r>
            <a:endParaRPr lang="en-US" dirty="0">
              <a:latin typeface="+mn-lt"/>
            </a:endParaRPr>
          </a:p>
        </p:txBody>
      </p:sp>
      <p:pic>
        <p:nvPicPr>
          <p:cNvPr id="5" name="Picture 4">
            <a:extLst>
              <a:ext uri="{FF2B5EF4-FFF2-40B4-BE49-F238E27FC236}">
                <a16:creationId xmlns:a16="http://schemas.microsoft.com/office/drawing/2014/main" id="{AF5B1646-42CE-917B-549A-13653FBAFA94}"/>
              </a:ext>
            </a:extLst>
          </p:cNvPr>
          <p:cNvPicPr>
            <a:picLocks noChangeAspect="1"/>
          </p:cNvPicPr>
          <p:nvPr/>
        </p:nvPicPr>
        <p:blipFill>
          <a:blip r:embed="rId2"/>
          <a:stretch>
            <a:fillRect/>
          </a:stretch>
        </p:blipFill>
        <p:spPr>
          <a:xfrm>
            <a:off x="358219" y="1135625"/>
            <a:ext cx="5437897" cy="360915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65464F72-DD9E-EDBC-82FD-289654654C16}"/>
              </a:ext>
            </a:extLst>
          </p:cNvPr>
          <p:cNvPicPr>
            <a:picLocks noChangeAspect="1"/>
          </p:cNvPicPr>
          <p:nvPr/>
        </p:nvPicPr>
        <p:blipFill>
          <a:blip r:embed="rId3"/>
          <a:stretch>
            <a:fillRect/>
          </a:stretch>
        </p:blipFill>
        <p:spPr>
          <a:xfrm>
            <a:off x="4740355" y="2197509"/>
            <a:ext cx="7152419" cy="32951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62A4F750-0942-B0D0-F2BF-22C5229E1630}"/>
              </a:ext>
            </a:extLst>
          </p:cNvPr>
          <p:cNvSpPr txBox="1"/>
          <p:nvPr/>
        </p:nvSpPr>
        <p:spPr>
          <a:xfrm>
            <a:off x="6647631" y="1143677"/>
            <a:ext cx="4914199" cy="830997"/>
          </a:xfrm>
          <a:prstGeom prst="rect">
            <a:avLst/>
          </a:prstGeom>
          <a:noFill/>
        </p:spPr>
        <p:txBody>
          <a:bodyPr wrap="square" rtlCol="0">
            <a:spAutoFit/>
          </a:bodyPr>
          <a:lstStyle/>
          <a:p>
            <a:r>
              <a:rPr lang="en-GB" sz="2400" dirty="0"/>
              <a:t>Scroll down the homepage – lots of resources to explore!</a:t>
            </a:r>
            <a:endParaRPr lang="en-US" sz="2400" dirty="0"/>
          </a:p>
        </p:txBody>
      </p:sp>
    </p:spTree>
    <p:extLst>
      <p:ext uri="{BB962C8B-B14F-4D97-AF65-F5344CB8AC3E}">
        <p14:creationId xmlns:p14="http://schemas.microsoft.com/office/powerpoint/2010/main" val="9764433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1C294-39D4-763C-0982-9EEB1A8AA75F}"/>
              </a:ext>
            </a:extLst>
          </p:cNvPr>
          <p:cNvSpPr>
            <a:spLocks noGrp="1"/>
          </p:cNvSpPr>
          <p:nvPr>
            <p:ph type="title"/>
          </p:nvPr>
        </p:nvSpPr>
        <p:spPr>
          <a:xfrm>
            <a:off x="358219" y="365125"/>
            <a:ext cx="11481847" cy="686435"/>
          </a:xfrm>
        </p:spPr>
        <p:txBody>
          <a:bodyPr>
            <a:normAutofit fontScale="90000"/>
          </a:bodyPr>
          <a:lstStyle/>
          <a:p>
            <a:r>
              <a:rPr lang="en-GB" dirty="0">
                <a:latin typeface="+mn-lt"/>
              </a:rPr>
              <a:t>Subject Thesaurus </a:t>
            </a:r>
            <a:endParaRPr lang="en-US" dirty="0">
              <a:latin typeface="+mn-lt"/>
            </a:endParaRPr>
          </a:p>
        </p:txBody>
      </p:sp>
      <p:sp>
        <p:nvSpPr>
          <p:cNvPr id="25" name="TextBox 24">
            <a:extLst>
              <a:ext uri="{FF2B5EF4-FFF2-40B4-BE49-F238E27FC236}">
                <a16:creationId xmlns:a16="http://schemas.microsoft.com/office/drawing/2014/main" id="{D3C636EF-A27C-B0C9-0005-AE401B792B41}"/>
              </a:ext>
            </a:extLst>
          </p:cNvPr>
          <p:cNvSpPr txBox="1"/>
          <p:nvPr/>
        </p:nvSpPr>
        <p:spPr>
          <a:xfrm>
            <a:off x="5569402" y="1203161"/>
            <a:ext cx="6076575" cy="646331"/>
          </a:xfrm>
          <a:prstGeom prst="rect">
            <a:avLst/>
          </a:prstGeom>
          <a:noFill/>
        </p:spPr>
        <p:txBody>
          <a:bodyPr wrap="square">
            <a:spAutoFit/>
          </a:bodyPr>
          <a:lstStyle/>
          <a:p>
            <a:r>
              <a:rPr lang="en-GB" sz="1800" dirty="0"/>
              <a:t>Explore the subject terms in the database to find subject headings to include in your search..</a:t>
            </a:r>
          </a:p>
        </p:txBody>
      </p:sp>
      <p:sp>
        <p:nvSpPr>
          <p:cNvPr id="29" name="Arrow: Right 28">
            <a:extLst>
              <a:ext uri="{FF2B5EF4-FFF2-40B4-BE49-F238E27FC236}">
                <a16:creationId xmlns:a16="http://schemas.microsoft.com/office/drawing/2014/main" id="{F6EF90C2-4148-A549-2C94-8E46D83492C7}"/>
              </a:ext>
            </a:extLst>
          </p:cNvPr>
          <p:cNvSpPr/>
          <p:nvPr/>
        </p:nvSpPr>
        <p:spPr>
          <a:xfrm flipH="1">
            <a:off x="4710945" y="1156731"/>
            <a:ext cx="650739"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1751AFC-880C-1CCF-4017-AFD84EAC8007}"/>
              </a:ext>
            </a:extLst>
          </p:cNvPr>
          <p:cNvPicPr>
            <a:picLocks noChangeAspect="1"/>
          </p:cNvPicPr>
          <p:nvPr/>
        </p:nvPicPr>
        <p:blipFill>
          <a:blip r:embed="rId2"/>
          <a:stretch>
            <a:fillRect/>
          </a:stretch>
        </p:blipFill>
        <p:spPr>
          <a:xfrm>
            <a:off x="5710792" y="2191167"/>
            <a:ext cx="6172985" cy="328063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25B56AD-E675-E413-3CA5-B4A933A67F0D}"/>
              </a:ext>
            </a:extLst>
          </p:cNvPr>
          <p:cNvSpPr/>
          <p:nvPr/>
        </p:nvSpPr>
        <p:spPr>
          <a:xfrm>
            <a:off x="4710946" y="4428694"/>
            <a:ext cx="650738"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64DE475-64A2-BCCD-81DB-32DFEB28ED48}"/>
              </a:ext>
            </a:extLst>
          </p:cNvPr>
          <p:cNvPicPr>
            <a:picLocks noChangeAspect="1"/>
          </p:cNvPicPr>
          <p:nvPr/>
        </p:nvPicPr>
        <p:blipFill>
          <a:blip r:embed="rId3"/>
          <a:stretch>
            <a:fillRect/>
          </a:stretch>
        </p:blipFill>
        <p:spPr>
          <a:xfrm>
            <a:off x="240905" y="1106441"/>
            <a:ext cx="4402567" cy="42756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09809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C08F3-5D48-B7AE-839F-DBF05954F2B2}"/>
              </a:ext>
            </a:extLst>
          </p:cNvPr>
          <p:cNvSpPr>
            <a:spLocks noGrp="1"/>
          </p:cNvSpPr>
          <p:nvPr>
            <p:ph type="title"/>
          </p:nvPr>
        </p:nvSpPr>
        <p:spPr>
          <a:xfrm>
            <a:off x="358219" y="365125"/>
            <a:ext cx="11481847" cy="530987"/>
          </a:xfrm>
        </p:spPr>
        <p:txBody>
          <a:bodyPr>
            <a:normAutofit fontScale="90000"/>
          </a:bodyPr>
          <a:lstStyle/>
          <a:p>
            <a:r>
              <a:rPr lang="en-GB" dirty="0">
                <a:latin typeface="+mn-lt"/>
              </a:rPr>
              <a:t>EBSCO: Business Source Complete</a:t>
            </a:r>
            <a:endParaRPr lang="en-US" dirty="0">
              <a:latin typeface="+mn-lt"/>
            </a:endParaRPr>
          </a:p>
        </p:txBody>
      </p:sp>
      <p:pic>
        <p:nvPicPr>
          <p:cNvPr id="5" name="Picture 4">
            <a:extLst>
              <a:ext uri="{FF2B5EF4-FFF2-40B4-BE49-F238E27FC236}">
                <a16:creationId xmlns:a16="http://schemas.microsoft.com/office/drawing/2014/main" id="{A628519B-51B1-F350-8A9E-52CEB99D14BD}"/>
              </a:ext>
            </a:extLst>
          </p:cNvPr>
          <p:cNvPicPr>
            <a:picLocks noChangeAspect="1"/>
          </p:cNvPicPr>
          <p:nvPr/>
        </p:nvPicPr>
        <p:blipFill>
          <a:blip r:embed="rId2"/>
          <a:stretch>
            <a:fillRect/>
          </a:stretch>
        </p:blipFill>
        <p:spPr>
          <a:xfrm>
            <a:off x="358219" y="998908"/>
            <a:ext cx="9761889" cy="25296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AA791E00-6010-F1CE-F949-CE19FE4D9A31}"/>
              </a:ext>
            </a:extLst>
          </p:cNvPr>
          <p:cNvPicPr>
            <a:picLocks noChangeAspect="1"/>
          </p:cNvPicPr>
          <p:nvPr/>
        </p:nvPicPr>
        <p:blipFill>
          <a:blip r:embed="rId3"/>
          <a:stretch>
            <a:fillRect/>
          </a:stretch>
        </p:blipFill>
        <p:spPr>
          <a:xfrm>
            <a:off x="2071892" y="3204606"/>
            <a:ext cx="9920025" cy="17152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623308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36C07-B5E4-BECE-EB7E-B408D470CDF2}"/>
              </a:ext>
            </a:extLst>
          </p:cNvPr>
          <p:cNvSpPr>
            <a:spLocks noGrp="1"/>
          </p:cNvSpPr>
          <p:nvPr>
            <p:ph type="title"/>
          </p:nvPr>
        </p:nvSpPr>
        <p:spPr>
          <a:xfrm>
            <a:off x="358219" y="365125"/>
            <a:ext cx="11481847" cy="672691"/>
          </a:xfrm>
        </p:spPr>
        <p:txBody>
          <a:bodyPr>
            <a:normAutofit fontScale="90000"/>
          </a:bodyPr>
          <a:lstStyle/>
          <a:p>
            <a:r>
              <a:rPr lang="en-GB" dirty="0">
                <a:latin typeface="+mn-lt"/>
              </a:rPr>
              <a:t>AI Assisted Search</a:t>
            </a:r>
            <a:endParaRPr lang="en-US" dirty="0">
              <a:latin typeface="+mn-lt"/>
            </a:endParaRPr>
          </a:p>
        </p:txBody>
      </p:sp>
      <p:pic>
        <p:nvPicPr>
          <p:cNvPr id="5" name="Picture 4">
            <a:extLst>
              <a:ext uri="{FF2B5EF4-FFF2-40B4-BE49-F238E27FC236}">
                <a16:creationId xmlns:a16="http://schemas.microsoft.com/office/drawing/2014/main" id="{0A9C9B92-FA2E-0D3E-44CA-3AD79E49C533}"/>
              </a:ext>
            </a:extLst>
          </p:cNvPr>
          <p:cNvPicPr>
            <a:picLocks noChangeAspect="1"/>
          </p:cNvPicPr>
          <p:nvPr/>
        </p:nvPicPr>
        <p:blipFill>
          <a:blip r:embed="rId2"/>
          <a:stretch>
            <a:fillRect/>
          </a:stretch>
        </p:blipFill>
        <p:spPr>
          <a:xfrm>
            <a:off x="841472" y="1644223"/>
            <a:ext cx="10509055" cy="247344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47198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704087" y="5167042"/>
            <a:ext cx="2617976" cy="494722"/>
          </a:xfrm>
        </p:spPr>
        <p:txBody>
          <a:bodyPr/>
          <a:lstStyle/>
          <a:p>
            <a:r>
              <a:rPr lang="en-US">
                <a:hlinkClick r:id="rId2"/>
              </a:rPr>
              <a:t>ProQuest Central</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err="1">
                <a:latin typeface="Calibri"/>
                <a:ea typeface="Calibri"/>
                <a:cs typeface="Calibri"/>
              </a:rPr>
              <a:t>Proquest</a:t>
            </a:r>
            <a:r>
              <a:rPr lang="en-GB">
                <a:latin typeface="Calibri"/>
                <a:ea typeface="Calibri"/>
                <a:cs typeface="Calibri"/>
              </a:rPr>
              <a: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93441" y="2067518"/>
            <a:ext cx="4445062" cy="347787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rPr>
              <a:t>This includes:</a:t>
            </a:r>
          </a:p>
          <a:p>
            <a:pPr marL="742950" lvl="1" indent="-285750" defTabSz="457200" fontAlgn="base">
              <a:spcBef>
                <a:spcPct val="0"/>
              </a:spcBef>
              <a:spcAft>
                <a:spcPct val="0"/>
              </a:spcAft>
              <a:buFont typeface="Arial" panose="020B0604020202020204" pitchFamily="34" charset="0"/>
              <a:buChar char="•"/>
              <a:defRPr/>
            </a:pPr>
            <a:r>
              <a:rPr lang="en-GB" sz="2000" b="1" i="0" dirty="0">
                <a:solidFill>
                  <a:schemeClr val="accent2"/>
                </a:solidFill>
                <a:effectLst/>
              </a:rPr>
              <a:t>Business.</a:t>
            </a: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Arts and Humanities.</a:t>
            </a:r>
            <a:endParaRPr lang="en-GB" sz="2000" b="0" i="0" dirty="0">
              <a:solidFill>
                <a:srgbClr val="555555"/>
              </a:solidFill>
              <a:effectLst/>
            </a:endParaRP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Engineering.</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Applied Computing.</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Health and Medical.</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Language and Literature.</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Social Sciences.</a:t>
            </a:r>
          </a:p>
          <a:p>
            <a:pPr marL="742950" lvl="1" indent="-285750" defTabSz="457200" fontAlgn="base">
              <a:spcBef>
                <a:spcPct val="0"/>
              </a:spcBef>
              <a:spcAft>
                <a:spcPct val="0"/>
              </a:spcAft>
              <a:buFont typeface="Arial" panose="020B0604020202020204" pitchFamily="34" charset="0"/>
              <a:buChar char="•"/>
              <a:defRPr/>
            </a:pPr>
            <a:r>
              <a:rPr lang="en-GB" sz="2000" i="0" dirty="0">
                <a:effectLst/>
              </a:rPr>
              <a:t>Education.</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Science and Technology.</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766890" y="1977841"/>
            <a:ext cx="6165067" cy="30669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83099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a:solidFill>
                  <a:srgbClr val="555555"/>
                </a:solidFill>
                <a:effectLst/>
              </a:rPr>
              <a:t>ProQuest Central is the largest single periodical resource available, it contains complete databases across all major subject areas.</a:t>
            </a:r>
          </a:p>
        </p:txBody>
      </p:sp>
    </p:spTree>
    <p:extLst>
      <p:ext uri="{BB962C8B-B14F-4D97-AF65-F5344CB8AC3E}">
        <p14:creationId xmlns:p14="http://schemas.microsoft.com/office/powerpoint/2010/main" val="1190758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a:xfrm>
            <a:off x="358219" y="365126"/>
            <a:ext cx="11481847" cy="571714"/>
          </a:xfrm>
        </p:spPr>
        <p:txBody>
          <a:bodyPr>
            <a:normAutofit fontScale="90000"/>
          </a:bodyPr>
          <a:lstStyle/>
          <a:p>
            <a:r>
              <a:rPr lang="en-GB" dirty="0">
                <a:latin typeface="+mn-lt"/>
              </a:rPr>
              <a:t>Useful links and resources</a:t>
            </a:r>
            <a:endParaRPr lang="en-US" dirty="0">
              <a:latin typeface="+mn-lt"/>
            </a:endParaRPr>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698242" y="1261283"/>
            <a:ext cx="4661409" cy="3057323"/>
          </a:xfrm>
        </p:spPr>
        <p:txBody>
          <a:bodyPr>
            <a:normAutofit/>
          </a:bodyPr>
          <a:lstStyle/>
          <a:p>
            <a:pPr marL="0" indent="0">
              <a:buNone/>
            </a:pPr>
            <a:r>
              <a:rPr lang="en-GB" sz="2400" b="1" dirty="0">
                <a:latin typeface="Calibri "/>
              </a:rPr>
              <a:t>PROQUEST Database</a:t>
            </a:r>
            <a:endParaRPr lang="en-GB" sz="2400" b="1" dirty="0">
              <a:latin typeface="Calibri "/>
              <a:hlinkClick r:id="rId3"/>
            </a:endParaRPr>
          </a:p>
          <a:p>
            <a:pPr>
              <a:buFont typeface="Arial" panose="020B0604020202020204" pitchFamily="34" charset="0"/>
              <a:buChar char="•"/>
            </a:pPr>
            <a:r>
              <a:rPr lang="en-GB" sz="2400" dirty="0">
                <a:latin typeface="Calibri "/>
                <a:hlinkClick r:id="rId3"/>
              </a:rPr>
              <a:t>Advanced search video</a:t>
            </a:r>
            <a:r>
              <a:rPr lang="en-GB" sz="2400" dirty="0">
                <a:latin typeface="Calibri "/>
              </a:rPr>
              <a:t> (6min)</a:t>
            </a:r>
          </a:p>
          <a:p>
            <a:pPr>
              <a:buFont typeface="Arial" panose="020B0604020202020204" pitchFamily="34" charset="0"/>
              <a:buChar char="•"/>
            </a:pPr>
            <a:r>
              <a:rPr lang="en-GB" sz="2400" dirty="0">
                <a:latin typeface="Calibri "/>
                <a:hlinkClick r:id="rId4"/>
              </a:rPr>
              <a:t>Working with your results video</a:t>
            </a:r>
            <a:r>
              <a:rPr lang="en-GB" sz="2400" dirty="0">
                <a:latin typeface="Calibri "/>
              </a:rPr>
              <a:t> (4min)</a:t>
            </a:r>
          </a:p>
          <a:p>
            <a:pPr>
              <a:buFont typeface="Arial" panose="020B0604020202020204" pitchFamily="34" charset="0"/>
              <a:buChar char="•"/>
            </a:pPr>
            <a:r>
              <a:rPr lang="en-GB" sz="2400" dirty="0">
                <a:latin typeface="Calibri "/>
                <a:hlinkClick r:id="rId5"/>
              </a:rPr>
              <a:t>Thesaurus search video</a:t>
            </a:r>
            <a:r>
              <a:rPr lang="en-GB" sz="2400" dirty="0">
                <a:latin typeface="Calibri "/>
              </a:rPr>
              <a:t> (5 min)</a:t>
            </a:r>
          </a:p>
          <a:p>
            <a:pPr>
              <a:buFont typeface="Arial" panose="020B0604020202020204" pitchFamily="34" charset="0"/>
              <a:buChar char="•"/>
            </a:pPr>
            <a:r>
              <a:rPr lang="en-GB" sz="2400" dirty="0">
                <a:latin typeface="Calibri "/>
                <a:hlinkClick r:id="rId6"/>
              </a:rPr>
              <a:t>ProQuest Libguide</a:t>
            </a:r>
            <a:endParaRPr lang="en-US" sz="2400" dirty="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261283"/>
            <a:ext cx="5918662" cy="34408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a:latin typeface="Calibri "/>
              </a:rPr>
              <a:t>EBSCOhost Databases</a:t>
            </a:r>
          </a:p>
          <a:p>
            <a:pPr>
              <a:buFont typeface="Arial" panose="020B0604020202020204" pitchFamily="34" charset="0"/>
              <a:buChar char="•"/>
            </a:pPr>
            <a:r>
              <a:rPr lang="en-GB" sz="2400">
                <a:latin typeface="Calibri "/>
                <a:hlinkClick r:id="rId7"/>
              </a:rPr>
              <a:t>Introduction to EBSCO</a:t>
            </a:r>
            <a:r>
              <a:rPr lang="en-GB" sz="2400">
                <a:latin typeface="Calibri "/>
              </a:rPr>
              <a:t> (5min)</a:t>
            </a:r>
          </a:p>
          <a:p>
            <a:pPr>
              <a:buFont typeface="Arial" panose="020B0604020202020204" pitchFamily="34" charset="0"/>
              <a:buChar char="•"/>
            </a:pPr>
            <a:r>
              <a:rPr lang="en-GB" sz="2400">
                <a:latin typeface="Calibri "/>
                <a:hlinkClick r:id="rId8"/>
              </a:rPr>
              <a:t>Help for individual databases within EBSCO</a:t>
            </a:r>
            <a:endParaRPr lang="en-GB" sz="2400">
              <a:latin typeface="Calibri "/>
            </a:endParaRPr>
          </a:p>
          <a:p>
            <a:pPr>
              <a:buFont typeface="Arial" panose="020B0604020202020204" pitchFamily="34" charset="0"/>
              <a:buChar char="•"/>
            </a:pPr>
            <a:r>
              <a:rPr lang="en-GB" sz="2400">
                <a:latin typeface="Calibri "/>
                <a:hlinkClick r:id="rId9"/>
              </a:rPr>
              <a:t>EBSCO videos (select language and primary audience - students and researchers) and apply</a:t>
            </a:r>
            <a:endParaRPr lang="en-GB" sz="2400">
              <a:latin typeface="Calibri "/>
            </a:endParaRPr>
          </a:p>
          <a:p>
            <a:pPr>
              <a:buFont typeface="Arial" panose="020B0604020202020204" pitchFamily="34" charset="0"/>
              <a:buChar char="•"/>
            </a:pPr>
            <a:r>
              <a:rPr lang="en-GB" sz="2400">
                <a:latin typeface="Calibri "/>
                <a:hlinkClick r:id="rId10"/>
              </a:rPr>
              <a:t>Business searching in EBSCO</a:t>
            </a:r>
            <a:endParaRPr lang="en-GB" sz="2400">
              <a:latin typeface="Calibri "/>
              <a:hlinkClick r:id="rId3"/>
            </a:endParaRPr>
          </a:p>
        </p:txBody>
      </p:sp>
    </p:spTree>
    <p:extLst>
      <p:ext uri="{BB962C8B-B14F-4D97-AF65-F5344CB8AC3E}">
        <p14:creationId xmlns:p14="http://schemas.microsoft.com/office/powerpoint/2010/main" val="3491090862"/>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D5BD877C-B25F-5C95-1122-E9478835DD19}"/>
              </a:ext>
            </a:extLst>
          </p:cNvPr>
          <p:cNvGrpSpPr/>
          <p:nvPr/>
        </p:nvGrpSpPr>
        <p:grpSpPr>
          <a:xfrm>
            <a:off x="557624" y="2625987"/>
            <a:ext cx="4931028" cy="2840266"/>
            <a:chOff x="258051" y="1572744"/>
            <a:chExt cx="6417630" cy="3954624"/>
          </a:xfrm>
          <a:effectLst/>
        </p:grpSpPr>
        <p:pic>
          <p:nvPicPr>
            <p:cNvPr id="6" name="Picture 5">
              <a:extLst>
                <a:ext uri="{FF2B5EF4-FFF2-40B4-BE49-F238E27FC236}">
                  <a16:creationId xmlns:a16="http://schemas.microsoft.com/office/drawing/2014/main" id="{0C9E7EFD-2310-8BA4-54F2-9DBBA7AC211F}"/>
                </a:ext>
              </a:extLst>
            </p:cNvPr>
            <p:cNvPicPr>
              <a:picLocks noChangeAspect="1"/>
            </p:cNvPicPr>
            <p:nvPr/>
          </p:nvPicPr>
          <p:blipFill>
            <a:blip r:embed="rId2"/>
            <a:srcRect l="3203" t="1845" r="27577" b="-1845"/>
            <a:stretch>
              <a:fillRect/>
            </a:stretch>
          </p:blipFill>
          <p:spPr>
            <a:xfrm>
              <a:off x="315807" y="1572744"/>
              <a:ext cx="6359874" cy="1472383"/>
            </a:xfrm>
            <a:prstGeom prst="rect">
              <a:avLst/>
            </a:prstGeom>
            <a:ln>
              <a:noFill/>
            </a:ln>
            <a:effectLst/>
          </p:spPr>
        </p:pic>
        <p:pic>
          <p:nvPicPr>
            <p:cNvPr id="10" name="Picture 9">
              <a:extLst>
                <a:ext uri="{FF2B5EF4-FFF2-40B4-BE49-F238E27FC236}">
                  <a16:creationId xmlns:a16="http://schemas.microsoft.com/office/drawing/2014/main" id="{F13ED5CD-DD7C-0C6C-85CC-5128050F366E}"/>
                </a:ext>
              </a:extLst>
            </p:cNvPr>
            <p:cNvPicPr>
              <a:picLocks noChangeAspect="1"/>
            </p:cNvPicPr>
            <p:nvPr/>
          </p:nvPicPr>
          <p:blipFill>
            <a:blip r:embed="rId3"/>
            <a:srcRect r="32928"/>
            <a:stretch>
              <a:fillRect/>
            </a:stretch>
          </p:blipFill>
          <p:spPr>
            <a:xfrm>
              <a:off x="258052" y="2776797"/>
              <a:ext cx="5576157" cy="1491914"/>
            </a:xfrm>
            <a:prstGeom prst="rect">
              <a:avLst/>
            </a:prstGeom>
            <a:ln>
              <a:noFill/>
            </a:ln>
            <a:effectLst/>
          </p:spPr>
        </p:pic>
        <p:pic>
          <p:nvPicPr>
            <p:cNvPr id="13" name="Picture 12">
              <a:extLst>
                <a:ext uri="{FF2B5EF4-FFF2-40B4-BE49-F238E27FC236}">
                  <a16:creationId xmlns:a16="http://schemas.microsoft.com/office/drawing/2014/main" id="{F4AB19B0-69F6-39BF-7465-A16B367FD372}"/>
                </a:ext>
              </a:extLst>
            </p:cNvPr>
            <p:cNvPicPr>
              <a:picLocks noChangeAspect="1"/>
            </p:cNvPicPr>
            <p:nvPr/>
          </p:nvPicPr>
          <p:blipFill>
            <a:blip r:embed="rId4"/>
            <a:srcRect r="33689"/>
            <a:stretch>
              <a:fillRect/>
            </a:stretch>
          </p:blipFill>
          <p:spPr>
            <a:xfrm>
              <a:off x="258051" y="4028675"/>
              <a:ext cx="5576157" cy="1498693"/>
            </a:xfrm>
            <a:prstGeom prst="rect">
              <a:avLst/>
            </a:prstGeom>
            <a:ln>
              <a:noFill/>
            </a:ln>
            <a:effectLst/>
          </p:spPr>
        </p:pic>
      </p:grpSp>
      <p:pic>
        <p:nvPicPr>
          <p:cNvPr id="16" name="Picture 15">
            <a:extLst>
              <a:ext uri="{FF2B5EF4-FFF2-40B4-BE49-F238E27FC236}">
                <a16:creationId xmlns:a16="http://schemas.microsoft.com/office/drawing/2014/main" id="{1FE196E3-0DC8-0411-FF16-9E800F0279EC}"/>
              </a:ext>
            </a:extLst>
          </p:cNvPr>
          <p:cNvPicPr>
            <a:picLocks noChangeAspect="1"/>
          </p:cNvPicPr>
          <p:nvPr/>
        </p:nvPicPr>
        <p:blipFill>
          <a:blip r:embed="rId5"/>
          <a:stretch>
            <a:fillRect/>
          </a:stretch>
        </p:blipFill>
        <p:spPr>
          <a:xfrm>
            <a:off x="602001" y="1292050"/>
            <a:ext cx="5180110" cy="1396775"/>
          </a:xfrm>
          <a:prstGeom prst="rect">
            <a:avLst/>
          </a:prstGeom>
          <a:ln>
            <a:noFill/>
          </a:ln>
          <a:effectLst/>
        </p:spPr>
      </p:pic>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a:xfrm>
            <a:off x="355076" y="137973"/>
            <a:ext cx="11481847" cy="1325563"/>
          </a:xfrm>
        </p:spPr>
        <p:txBody>
          <a:bodyPr/>
          <a:lstStyle/>
          <a:p>
            <a:r>
              <a:rPr lang="en-GB">
                <a:latin typeface="Calibri"/>
                <a:ea typeface="Calibri"/>
                <a:cs typeface="Calibri"/>
              </a:rPr>
              <a:t>Database: BoB</a:t>
            </a:r>
            <a:endParaRPr lang="en-US">
              <a:latin typeface="Calibri"/>
              <a:ea typeface="Calibri"/>
              <a:cs typeface="Calibri"/>
            </a:endParaRPr>
          </a:p>
        </p:txBody>
      </p:sp>
      <p:sp>
        <p:nvSpPr>
          <p:cNvPr id="4" name="TextBox 3">
            <a:extLst>
              <a:ext uri="{FF2B5EF4-FFF2-40B4-BE49-F238E27FC236}">
                <a16:creationId xmlns:a16="http://schemas.microsoft.com/office/drawing/2014/main" id="{4DB36862-494D-1D88-5473-BFE0019F467B}"/>
              </a:ext>
            </a:extLst>
          </p:cNvPr>
          <p:cNvSpPr txBox="1"/>
          <p:nvPr/>
        </p:nvSpPr>
        <p:spPr>
          <a:xfrm>
            <a:off x="7429269" y="895858"/>
            <a:ext cx="3416062" cy="461665"/>
          </a:xfrm>
          <a:prstGeom prst="rect">
            <a:avLst/>
          </a:prstGeom>
          <a:noFill/>
        </p:spPr>
        <p:txBody>
          <a:bodyPr wrap="square" rtlCol="0">
            <a:spAutoFit/>
          </a:bodyPr>
          <a:lstStyle/>
          <a:p>
            <a:r>
              <a:rPr lang="en-GB" sz="2400" b="1">
                <a:latin typeface="Calibri "/>
                <a:hlinkClick r:id="rId6"/>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308223" y="3705695"/>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7"/>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8"/>
              </a:rPr>
              <a:t>Help</a:t>
            </a:r>
            <a:endParaRPr lang="en-GB" sz="2400">
              <a:latin typeface="Calibri "/>
            </a:endParaRPr>
          </a:p>
          <a:p>
            <a:pPr marL="285750" indent="-285750">
              <a:buFont typeface="Arial" panose="020B0604020202020204" pitchFamily="34" charset="0"/>
              <a:buChar char="•"/>
            </a:pPr>
            <a:r>
              <a:rPr lang="en-GB" sz="2400">
                <a:latin typeface="Calibri "/>
                <a:hlinkClick r:id="rId9"/>
              </a:rPr>
              <a:t>How to videos</a:t>
            </a:r>
            <a:endParaRPr lang="en-US" sz="2400">
              <a:latin typeface="Calibri "/>
            </a:endParaRPr>
          </a:p>
        </p:txBody>
      </p:sp>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10"/>
          <a:stretch>
            <a:fillRect/>
          </a:stretch>
        </p:blipFill>
        <p:spPr>
          <a:xfrm>
            <a:off x="4775289" y="5287332"/>
            <a:ext cx="7290859" cy="532342"/>
          </a:xfrm>
          <a:prstGeom prst="rect">
            <a:avLst/>
          </a:prstGeom>
        </p:spPr>
      </p:pic>
      <p:sp>
        <p:nvSpPr>
          <p:cNvPr id="9" name="TextBox 8">
            <a:extLst>
              <a:ext uri="{FF2B5EF4-FFF2-40B4-BE49-F238E27FC236}">
                <a16:creationId xmlns:a16="http://schemas.microsoft.com/office/drawing/2014/main" id="{B5D6364B-1D1D-DD08-2A77-25BA8592FC4D}"/>
              </a:ext>
            </a:extLst>
          </p:cNvPr>
          <p:cNvSpPr txBox="1"/>
          <p:nvPr/>
        </p:nvSpPr>
        <p:spPr>
          <a:xfrm>
            <a:off x="6797454" y="1714250"/>
            <a:ext cx="4993777" cy="193899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err="1">
                <a:solidFill>
                  <a:srgbClr val="3A3A3A"/>
                </a:solidFill>
                <a:latin typeface="Calibri"/>
                <a:ea typeface="Calibri"/>
                <a:cs typeface="Calibri"/>
              </a:rPr>
              <a:t>BoB</a:t>
            </a:r>
            <a:r>
              <a:rPr lang="en-GB" sz="2000">
                <a:solidFill>
                  <a:srgbClr val="3A3A3A"/>
                </a:solidFill>
                <a:latin typeface="Calibri"/>
                <a:ea typeface="Calibri"/>
                <a:cs typeface="Calibri"/>
              </a:rPr>
              <a:t> is a TV and radio service for education. </a:t>
            </a:r>
          </a:p>
          <a:p>
            <a:pPr marL="342900" indent="-342900">
              <a:buFont typeface="Arial" panose="020B0604020202020204" pitchFamily="34" charset="0"/>
              <a:buChar char="•"/>
            </a:pPr>
            <a:r>
              <a:rPr lang="en-GB" sz="2000">
                <a:latin typeface="Calibri"/>
                <a:ea typeface="Calibri"/>
                <a:cs typeface="Calibri"/>
              </a:rPr>
              <a:t>Set up a personal account with your UWTDS details.</a:t>
            </a:r>
          </a:p>
          <a:p>
            <a:pPr marL="342900" indent="-342900">
              <a:buFont typeface="Arial" panose="020B0604020202020204" pitchFamily="34" charset="0"/>
              <a:buChar char="•"/>
            </a:pPr>
            <a:r>
              <a:rPr lang="en-GB" sz="2000">
                <a:latin typeface="Calibri"/>
                <a:ea typeface="Calibri"/>
                <a:cs typeface="Calibri"/>
              </a:rPr>
              <a:t>Create your playlists or search for public playlists, e.g. “Early Years”</a:t>
            </a:r>
          </a:p>
          <a:p>
            <a:pPr marL="342900" indent="-342900">
              <a:buFont typeface="Arial" panose="020B0604020202020204" pitchFamily="34" charset="0"/>
              <a:buChar char="•"/>
            </a:pPr>
            <a:r>
              <a:rPr lang="en-GB" sz="2000">
                <a:latin typeface="Calibri"/>
                <a:ea typeface="Calibri"/>
                <a:cs typeface="Calibri"/>
              </a:rPr>
              <a:t>Create clips with your recordings.</a:t>
            </a:r>
          </a:p>
        </p:txBody>
      </p:sp>
    </p:spTree>
    <p:extLst>
      <p:ext uri="{BB962C8B-B14F-4D97-AF65-F5344CB8AC3E}">
        <p14:creationId xmlns:p14="http://schemas.microsoft.com/office/powerpoint/2010/main" val="16909945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9AAF120-0DF0-7BA2-C06B-E14C1616CCB6}"/>
              </a:ext>
            </a:extLst>
          </p:cNvPr>
          <p:cNvPicPr>
            <a:picLocks noChangeAspect="1"/>
          </p:cNvPicPr>
          <p:nvPr/>
        </p:nvPicPr>
        <p:blipFill>
          <a:blip r:embed="rId2"/>
          <a:stretch>
            <a:fillRect/>
          </a:stretch>
        </p:blipFill>
        <p:spPr>
          <a:xfrm>
            <a:off x="286407" y="2416563"/>
            <a:ext cx="11619186" cy="30047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CF89EEB6-6207-846F-4AFA-31644CEC3EF7}"/>
              </a:ext>
            </a:extLst>
          </p:cNvPr>
          <p:cNvSpPr>
            <a:spLocks noGrp="1"/>
          </p:cNvSpPr>
          <p:nvPr>
            <p:ph type="title"/>
          </p:nvPr>
        </p:nvSpPr>
        <p:spPr>
          <a:xfrm>
            <a:off x="351934" y="110999"/>
            <a:ext cx="11481847" cy="1325563"/>
          </a:xfrm>
        </p:spPr>
        <p:txBody>
          <a:bodyPr/>
          <a:lstStyle/>
          <a:p>
            <a:r>
              <a:rPr lang="en-GB">
                <a:latin typeface="+mn-lt"/>
              </a:rPr>
              <a:t>Database: Henry Stewart Talks</a:t>
            </a:r>
            <a:endParaRPr lang="en-US">
              <a:latin typeface="+mn-lt"/>
            </a:endParaRPr>
          </a:p>
        </p:txBody>
      </p:sp>
      <p:sp>
        <p:nvSpPr>
          <p:cNvPr id="4" name="TextBox 3">
            <a:extLst>
              <a:ext uri="{FF2B5EF4-FFF2-40B4-BE49-F238E27FC236}">
                <a16:creationId xmlns:a16="http://schemas.microsoft.com/office/drawing/2014/main" id="{115C5C24-E7B4-F7B0-DA17-145B53A40CFE}"/>
              </a:ext>
            </a:extLst>
          </p:cNvPr>
          <p:cNvSpPr txBox="1"/>
          <p:nvPr/>
        </p:nvSpPr>
        <p:spPr>
          <a:xfrm>
            <a:off x="7163920" y="4528185"/>
            <a:ext cx="3388043" cy="461665"/>
          </a:xfrm>
          <a:prstGeom prst="rect">
            <a:avLst/>
          </a:prstGeom>
          <a:noFill/>
        </p:spPr>
        <p:txBody>
          <a:bodyPr wrap="none" rtlCol="0">
            <a:spAutoFit/>
          </a:bodyPr>
          <a:lstStyle/>
          <a:p>
            <a:r>
              <a:rPr lang="en-GB" sz="2400" b="1">
                <a:latin typeface="Calibri "/>
              </a:rPr>
              <a:t>Link: </a:t>
            </a:r>
            <a:r>
              <a:rPr lang="en-GB" sz="2400" b="1">
                <a:latin typeface="Calibri "/>
                <a:hlinkClick r:id="rId3"/>
              </a:rPr>
              <a:t>Henry Stewart Talks</a:t>
            </a:r>
            <a:endParaRPr lang="en-US" sz="2400" b="1">
              <a:latin typeface="Calibri "/>
            </a:endParaRPr>
          </a:p>
        </p:txBody>
      </p:sp>
      <p:sp>
        <p:nvSpPr>
          <p:cNvPr id="7" name="TextBox 6">
            <a:extLst>
              <a:ext uri="{FF2B5EF4-FFF2-40B4-BE49-F238E27FC236}">
                <a16:creationId xmlns:a16="http://schemas.microsoft.com/office/drawing/2014/main" id="{07C404D7-35C1-34AF-B2B8-60426582EE83}"/>
              </a:ext>
            </a:extLst>
          </p:cNvPr>
          <p:cNvSpPr txBox="1"/>
          <p:nvPr/>
        </p:nvSpPr>
        <p:spPr>
          <a:xfrm>
            <a:off x="351934" y="1306088"/>
            <a:ext cx="11270189" cy="830997"/>
          </a:xfrm>
          <a:prstGeom prst="rect">
            <a:avLst/>
          </a:prstGeom>
          <a:noFill/>
        </p:spPr>
        <p:txBody>
          <a:bodyPr wrap="square" lIns="91440" tIns="45720" rIns="91440" bIns="45720" anchor="t">
            <a:spAutoFit/>
          </a:bodyPr>
          <a:lstStyle/>
          <a:p>
            <a:r>
              <a:rPr lang="en-US" sz="2400">
                <a:latin typeface="Calibri "/>
              </a:rPr>
              <a:t>A collection of specially-prepared animated audio-visual business presentations with synchronized narration from leading experts and academics.</a:t>
            </a:r>
          </a:p>
        </p:txBody>
      </p:sp>
    </p:spTree>
    <p:extLst>
      <p:ext uri="{BB962C8B-B14F-4D97-AF65-F5344CB8AC3E}">
        <p14:creationId xmlns:p14="http://schemas.microsoft.com/office/powerpoint/2010/main" val="3758442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a:t>
            </a:r>
            <a:r>
              <a:rPr lang="en-GB" sz="2000" b="1">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2023877"/>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a:solidFill>
                  <a:schemeClr val="accent2"/>
                </a:solidFill>
                <a:latin typeface="Calibri"/>
                <a:ea typeface="Calibri"/>
                <a:cs typeface="Arial"/>
              </a:rPr>
              <a:t>Use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Evaluate</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Acknowledge</a:t>
            </a:r>
            <a:r>
              <a:rPr lang="en-GB" sz="1900">
                <a:solidFill>
                  <a:schemeClr val="accent2"/>
                </a:solidFill>
                <a:latin typeface="Calibri"/>
                <a:ea typeface="Calibri"/>
                <a:cs typeface="Arial"/>
              </a:rPr>
              <a:t> </a:t>
            </a:r>
            <a:r>
              <a:rPr lang="en-GB" sz="1900">
                <a:latin typeface="Calibri"/>
                <a:ea typeface="Calibri"/>
                <a:cs typeface="Arial"/>
              </a:rPr>
              <a:t>any AI use</a:t>
            </a:r>
            <a:r>
              <a:rPr lang="en-GB" sz="1900">
                <a:solidFill>
                  <a:schemeClr val="accent2"/>
                </a:solidFill>
                <a:latin typeface="Calibri"/>
                <a:ea typeface="Calibri"/>
                <a:cs typeface="Arial"/>
              </a:rPr>
              <a:t>.</a:t>
            </a:r>
            <a:endParaRPr lang="en-GB" sz="1900">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Complete</a:t>
            </a:r>
            <a:r>
              <a:rPr lang="en-GB" sz="190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a:latin typeface="Calibri "/>
              </a:rPr>
              <a:t>Know the difference between AI enhanced tools and Generative AI tools! </a:t>
            </a:r>
            <a:r>
              <a:rPr lang="en-GB" sz="2000">
                <a:latin typeface="Calibri "/>
              </a:rPr>
              <a:t>Check out our infoskills unit on AI.</a:t>
            </a:r>
            <a:endParaRPr lang="en-US" sz="200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443648" y="1086599"/>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FD32F-CB25-64B3-496B-C81965B5750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4851C30-51C0-9501-59E2-49B34A306BB5}"/>
              </a:ext>
            </a:extLst>
          </p:cNvPr>
          <p:cNvPicPr>
            <a:picLocks noChangeAspect="1"/>
          </p:cNvPicPr>
          <p:nvPr/>
        </p:nvPicPr>
        <p:blipFill>
          <a:blip r:embed="rId2"/>
          <a:stretch>
            <a:fillRect/>
          </a:stretch>
        </p:blipFill>
        <p:spPr>
          <a:xfrm>
            <a:off x="2791571" y="1959441"/>
            <a:ext cx="8057762" cy="2069241"/>
          </a:xfrm>
          <a:prstGeom prst="rect">
            <a:avLst/>
          </a:prstGeom>
        </p:spPr>
      </p:pic>
      <p:sp>
        <p:nvSpPr>
          <p:cNvPr id="2" name="Title 1">
            <a:extLst>
              <a:ext uri="{FF2B5EF4-FFF2-40B4-BE49-F238E27FC236}">
                <a16:creationId xmlns:a16="http://schemas.microsoft.com/office/drawing/2014/main" id="{335BC952-7A97-9384-0F9A-52E36E4F2450}"/>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7FB1AAF-C5F4-7E78-8CB3-FF74733C3594}"/>
              </a:ext>
            </a:extLst>
          </p:cNvPr>
          <p:cNvSpPr/>
          <p:nvPr/>
        </p:nvSpPr>
        <p:spPr>
          <a:xfrm>
            <a:off x="10888653" y="2627405"/>
            <a:ext cx="945129" cy="2628993"/>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1C922C9F-C206-9CBA-858E-94006CD5BCF0}"/>
              </a:ext>
            </a:extLst>
          </p:cNvPr>
          <p:cNvSpPr/>
          <p:nvPr/>
        </p:nvSpPr>
        <p:spPr>
          <a:xfrm>
            <a:off x="1937447" y="106618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AF85F9F6-2BC6-FFD6-B6C3-260B37D3598A}"/>
              </a:ext>
            </a:extLst>
          </p:cNvPr>
          <p:cNvSpPr/>
          <p:nvPr/>
        </p:nvSpPr>
        <p:spPr>
          <a:xfrm>
            <a:off x="2004973" y="283658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8A1D9F19-B379-2A13-04F0-3BBAA12D8FA0}"/>
              </a:ext>
            </a:extLst>
          </p:cNvPr>
          <p:cNvSpPr/>
          <p:nvPr/>
        </p:nvSpPr>
        <p:spPr>
          <a:xfrm>
            <a:off x="2004972" y="467412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540A5A4-DBE8-570A-1BB2-DC9213F9C02B}"/>
              </a:ext>
            </a:extLst>
          </p:cNvPr>
          <p:cNvSpPr txBox="1"/>
          <p:nvPr/>
        </p:nvSpPr>
        <p:spPr>
          <a:xfrm>
            <a:off x="192630" y="1067399"/>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8F4C73C-5E0E-56EE-C20A-BA8A3CE359AD}"/>
              </a:ext>
            </a:extLst>
          </p:cNvPr>
          <p:cNvSpPr txBox="1"/>
          <p:nvPr/>
        </p:nvSpPr>
        <p:spPr>
          <a:xfrm>
            <a:off x="509494" y="2690336"/>
            <a:ext cx="206890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a:t>
            </a:r>
            <a:endParaRPr lang="en-US" dirty="0">
              <a:latin typeface="Calibri Light"/>
              <a:ea typeface="Calibri Light"/>
              <a:cs typeface="Calibri Light"/>
            </a:endParaRPr>
          </a:p>
          <a:p>
            <a:endParaRPr lang="en-US" dirty="0">
              <a:latin typeface="Calibri"/>
              <a:ea typeface="Calibri Light"/>
              <a:cs typeface="Calibri Light"/>
            </a:endParaRPr>
          </a:p>
          <a:p>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cs typeface="Calibri Light"/>
            </a:endParaRPr>
          </a:p>
        </p:txBody>
      </p:sp>
      <p:sp>
        <p:nvSpPr>
          <p:cNvPr id="15" name="TextBox 14">
            <a:extLst>
              <a:ext uri="{FF2B5EF4-FFF2-40B4-BE49-F238E27FC236}">
                <a16:creationId xmlns:a16="http://schemas.microsoft.com/office/drawing/2014/main" id="{03109022-0C17-2B05-6AD4-117194ECFE5D}"/>
              </a:ext>
            </a:extLst>
          </p:cNvPr>
          <p:cNvSpPr txBox="1"/>
          <p:nvPr/>
        </p:nvSpPr>
        <p:spPr>
          <a:xfrm>
            <a:off x="284712" y="4977534"/>
            <a:ext cx="21180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2D267D29-48A8-DE54-2E45-92CA7817B67F}"/>
              </a:ext>
            </a:extLst>
          </p:cNvPr>
          <p:cNvSpPr txBox="1"/>
          <p:nvPr/>
        </p:nvSpPr>
        <p:spPr>
          <a:xfrm>
            <a:off x="6520064" y="1690688"/>
            <a:ext cx="32443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pic>
        <p:nvPicPr>
          <p:cNvPr id="22" name="Picture 21" descr="A black text on a white background&#10;&#10;Description automatically generated">
            <a:extLst>
              <a:ext uri="{FF2B5EF4-FFF2-40B4-BE49-F238E27FC236}">
                <a16:creationId xmlns:a16="http://schemas.microsoft.com/office/drawing/2014/main" id="{BF43DA15-878E-825E-2F94-1B782C6F7DA0}"/>
              </a:ext>
            </a:extLst>
          </p:cNvPr>
          <p:cNvPicPr>
            <a:picLocks noChangeAspect="1"/>
          </p:cNvPicPr>
          <p:nvPr/>
        </p:nvPicPr>
        <p:blipFill>
          <a:blip r:embed="rId3"/>
          <a:stretch>
            <a:fillRect/>
          </a:stretch>
        </p:blipFill>
        <p:spPr>
          <a:xfrm>
            <a:off x="114860" y="50692"/>
            <a:ext cx="4543681" cy="697348"/>
          </a:xfrm>
          <a:prstGeom prst="rect">
            <a:avLst/>
          </a:prstGeom>
        </p:spPr>
      </p:pic>
      <p:sp>
        <p:nvSpPr>
          <p:cNvPr id="8" name="TextBox 7">
            <a:extLst>
              <a:ext uri="{FF2B5EF4-FFF2-40B4-BE49-F238E27FC236}">
                <a16:creationId xmlns:a16="http://schemas.microsoft.com/office/drawing/2014/main" id="{05F2D2FE-49E4-7A6B-0533-01D5BB55FF06}"/>
              </a:ext>
            </a:extLst>
          </p:cNvPr>
          <p:cNvSpPr txBox="1"/>
          <p:nvPr/>
        </p:nvSpPr>
        <p:spPr>
          <a:xfrm>
            <a:off x="9110165" y="5017244"/>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4"/>
              </a:rPr>
              <a:t>Library Results</a:t>
            </a:r>
            <a:endParaRPr lang="en-US" dirty="0"/>
          </a:p>
        </p:txBody>
      </p:sp>
      <p:sp>
        <p:nvSpPr>
          <p:cNvPr id="17" name="Arrow: Right 16">
            <a:extLst>
              <a:ext uri="{FF2B5EF4-FFF2-40B4-BE49-F238E27FC236}">
                <a16:creationId xmlns:a16="http://schemas.microsoft.com/office/drawing/2014/main" id="{F3897CF6-6521-A280-F43C-E52D4BB2EF74}"/>
              </a:ext>
            </a:extLst>
          </p:cNvPr>
          <p:cNvSpPr/>
          <p:nvPr/>
        </p:nvSpPr>
        <p:spPr>
          <a:xfrm rot="5400000">
            <a:off x="9528869" y="1777571"/>
            <a:ext cx="39262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48125EC2-3E3F-72B2-A8BD-F919AA78819D}"/>
              </a:ext>
            </a:extLst>
          </p:cNvPr>
          <p:cNvPicPr>
            <a:picLocks noChangeAspect="1"/>
          </p:cNvPicPr>
          <p:nvPr/>
        </p:nvPicPr>
        <p:blipFill>
          <a:blip r:embed="rId5"/>
          <a:stretch>
            <a:fillRect/>
          </a:stretch>
        </p:blipFill>
        <p:spPr>
          <a:xfrm>
            <a:off x="2889055" y="881771"/>
            <a:ext cx="7455446" cy="596982"/>
          </a:xfrm>
          <a:prstGeom prst="rect">
            <a:avLst/>
          </a:prstGeom>
          <a:ln w="228600" cap="sq" cmpd="thickThin">
            <a:solidFill>
              <a:srgbClr val="000000"/>
            </a:solidFill>
            <a:prstDash val="solid"/>
            <a:miter lim="800000"/>
          </a:ln>
          <a:effectLst>
            <a:innerShdw blurRad="76200">
              <a:srgbClr val="000000"/>
            </a:innerShdw>
          </a:effectLst>
        </p:spPr>
      </p:pic>
      <p:pic>
        <p:nvPicPr>
          <p:cNvPr id="23" name="Picture 22">
            <a:extLst>
              <a:ext uri="{FF2B5EF4-FFF2-40B4-BE49-F238E27FC236}">
                <a16:creationId xmlns:a16="http://schemas.microsoft.com/office/drawing/2014/main" id="{D105D4F5-5744-3180-CCD4-475428FAF467}"/>
              </a:ext>
            </a:extLst>
          </p:cNvPr>
          <p:cNvPicPr>
            <a:picLocks noChangeAspect="1"/>
          </p:cNvPicPr>
          <p:nvPr/>
        </p:nvPicPr>
        <p:blipFill>
          <a:blip r:embed="rId6"/>
          <a:stretch>
            <a:fillRect/>
          </a:stretch>
        </p:blipFill>
        <p:spPr>
          <a:xfrm>
            <a:off x="2805917" y="4113278"/>
            <a:ext cx="5375384" cy="1510587"/>
          </a:xfrm>
          <a:prstGeom prst="rect">
            <a:avLst/>
          </a:prstGeom>
        </p:spPr>
      </p:pic>
    </p:spTree>
    <p:extLst>
      <p:ext uri="{BB962C8B-B14F-4D97-AF65-F5344CB8AC3E}">
        <p14:creationId xmlns:p14="http://schemas.microsoft.com/office/powerpoint/2010/main" val="30427650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106259741"/>
      </p:ext>
    </p:extLst>
  </p:cSld>
  <p:clrMapOvr>
    <a:masterClrMapping/>
  </p:clrMapOvr>
  <mc:AlternateContent xmlns:mc="http://schemas.openxmlformats.org/markup-compatibility/2006" xmlns:p14="http://schemas.microsoft.com/office/powerpoint/2010/main">
    <mc:Choice Requires="p14">
      <p:transition p14:dur="0" advTm="31353"/>
    </mc:Choice>
    <mc:Fallback xmlns="">
      <p:transition advTm="31353"/>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a:xfrm>
            <a:off x="358219" y="365125"/>
            <a:ext cx="11481847" cy="576707"/>
          </a:xfrm>
        </p:spPr>
        <p:txBody>
          <a:bodyPr>
            <a:normAutofit fontScale="90000"/>
          </a:bodyPr>
          <a:lstStyle/>
          <a:p>
            <a:r>
              <a:rPr lang="en-GB">
                <a:latin typeface="+mn-lt"/>
              </a:rPr>
              <a:t>Grey Literature</a:t>
            </a:r>
            <a:endParaRPr lang="en-US">
              <a:latin typeface="+mn-lt"/>
            </a:endParaRPr>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1203732" cy="4178709"/>
          </a:xfrm>
        </p:spPr>
        <p:txBody>
          <a:bodyPr vert="horz" lIns="91440" tIns="45720" rIns="91440" bIns="45720" rtlCol="0" anchor="t">
            <a:normAutofit/>
          </a:bodyPr>
          <a:lstStyle/>
          <a:p>
            <a:pPr marL="0" indent="0">
              <a:buNone/>
            </a:pPr>
            <a:r>
              <a:rPr lang="en-GB" sz="2400">
                <a:latin typeface="Calibri "/>
                <a:ea typeface="Calibri"/>
                <a:cs typeface="Calibri"/>
              </a:rPr>
              <a:t>Includes a wide range of information found outside of library databases. It can provide useful statistics, information, opinion, and case studies.</a:t>
            </a:r>
            <a:endParaRPr lang="en-GB">
              <a:ea typeface="Calibri"/>
              <a:cs typeface="Calibri"/>
            </a:endParaRPr>
          </a:p>
          <a:p>
            <a:pPr marL="0" indent="0">
              <a:buNone/>
            </a:pPr>
            <a:r>
              <a:rPr lang="en-GB" sz="2400" b="1">
                <a:latin typeface="Calibri "/>
                <a:ea typeface="Calibri"/>
                <a:cs typeface="Calibri"/>
              </a:rPr>
              <a:t>They are not however, typically peer-reviewed.</a:t>
            </a:r>
          </a:p>
          <a:p>
            <a:pPr marL="0" indent="0">
              <a:buNone/>
            </a:pPr>
            <a:endParaRPr lang="en-GB" sz="2400">
              <a:latin typeface="Calibri "/>
              <a:ea typeface="Calibri" panose="020F0502020204030204" pitchFamily="34" charset="0"/>
              <a:cs typeface="Calibri" panose="020F0502020204030204" pitchFamily="34" charset="0"/>
            </a:endParaRPr>
          </a:p>
          <a:p>
            <a:pPr marL="0" indent="0">
              <a:buNone/>
            </a:pPr>
            <a:r>
              <a:rPr lang="en-GB" sz="240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a:latin typeface="Calibri "/>
              </a:rPr>
              <a:t>Government information and legislation.</a:t>
            </a:r>
          </a:p>
          <a:p>
            <a:pPr>
              <a:buFont typeface="Arial" panose="020B0604020202020204" pitchFamily="34" charset="0"/>
              <a:buChar char="•"/>
            </a:pPr>
            <a:r>
              <a:rPr lang="en-US" sz="2400">
                <a:latin typeface="Calibri "/>
              </a:rPr>
              <a:t>Non-governmental organisations (NGO’s) e.g. World Health Organisation (WHO).</a:t>
            </a:r>
          </a:p>
          <a:p>
            <a:pPr>
              <a:buFont typeface="Arial" panose="020B0604020202020204" pitchFamily="34" charset="0"/>
              <a:buChar char="•"/>
            </a:pPr>
            <a:r>
              <a:rPr lang="en-US" sz="2400">
                <a:latin typeface="Calibri "/>
              </a:rPr>
              <a:t>Professional bodies.</a:t>
            </a:r>
          </a:p>
          <a:p>
            <a:pPr>
              <a:buFont typeface="Arial" panose="020B0604020202020204" pitchFamily="34" charset="0"/>
              <a:buChar char="•"/>
            </a:pPr>
            <a:r>
              <a:rPr lang="en-US" sz="2400">
                <a:latin typeface="Calibri "/>
              </a:rPr>
              <a:t>Charities.</a:t>
            </a:r>
          </a:p>
        </p:txBody>
      </p:sp>
      <p:sp>
        <p:nvSpPr>
          <p:cNvPr id="4" name="TextBox 3">
            <a:extLst>
              <a:ext uri="{FF2B5EF4-FFF2-40B4-BE49-F238E27FC236}">
                <a16:creationId xmlns:a16="http://schemas.microsoft.com/office/drawing/2014/main" id="{A56DBA38-5AD3-C606-19C0-E6E3B9398B9D}"/>
              </a:ext>
            </a:extLst>
          </p:cNvPr>
          <p:cNvSpPr txBox="1"/>
          <p:nvPr/>
        </p:nvSpPr>
        <p:spPr>
          <a:xfrm>
            <a:off x="8842397" y="627796"/>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509503062"/>
      </p:ext>
    </p:extLst>
  </p:cSld>
  <p:clrMapOvr>
    <a:masterClrMapping/>
  </p:clrMapOvr>
  <mc:AlternateContent xmlns:mc="http://schemas.openxmlformats.org/markup-compatibility/2006" xmlns:p14="http://schemas.microsoft.com/office/powerpoint/2010/main">
    <mc:Choice Requires="p14">
      <p:transition spd="med" p14:dur="700" advTm="12026">
        <p:fade/>
      </p:transition>
    </mc:Choice>
    <mc:Fallback xmlns="">
      <p:transition spd="med" advTm="12026">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a:latin typeface="+mn-lt"/>
                <a:ea typeface="+mj-lt"/>
                <a:cs typeface="+mj-lt"/>
              </a:rPr>
              <a:t>Linking Google Scholar </a:t>
            </a:r>
            <a:endParaRPr lang="en-US" sz="360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lnSpcReduction="10000"/>
          </a:bodyPr>
          <a:lstStyle/>
          <a:p>
            <a:pPr marL="457200" indent="-457200">
              <a:buFont typeface="+mj-lt"/>
              <a:buAutoNum type="arabicPeriod"/>
            </a:pPr>
            <a:r>
              <a:rPr lang="en-US" sz="2200">
                <a:latin typeface="Calibri "/>
                <a:cs typeface="Calibri"/>
              </a:rPr>
              <a:t>Search for Google Scholar</a:t>
            </a:r>
          </a:p>
          <a:p>
            <a:pPr marL="457200" indent="-457200">
              <a:buFont typeface="+mj-lt"/>
              <a:buAutoNum type="arabicPeriod"/>
            </a:pPr>
            <a:r>
              <a:rPr lang="en-US" sz="2200">
                <a:latin typeface="Calibri "/>
                <a:cs typeface="Calibri"/>
              </a:rPr>
              <a:t>Click on site</a:t>
            </a:r>
          </a:p>
          <a:p>
            <a:pPr marL="457200" indent="-457200">
              <a:buFont typeface="+mj-lt"/>
              <a:buAutoNum type="arabicPeriod"/>
            </a:pPr>
            <a:r>
              <a:rPr lang="en-US" sz="2200">
                <a:latin typeface="Calibri "/>
                <a:cs typeface="Calibri"/>
              </a:rPr>
              <a:t>Click on 3 lines (top left of page)</a:t>
            </a:r>
          </a:p>
          <a:p>
            <a:pPr marL="457200" indent="-457200">
              <a:buFont typeface="+mj-lt"/>
              <a:buAutoNum type="arabicPeriod"/>
            </a:pPr>
            <a:r>
              <a:rPr lang="en-US" sz="2200">
                <a:latin typeface="Calibri "/>
                <a:cs typeface="Calibri"/>
              </a:rPr>
              <a:t>Choose settings</a:t>
            </a:r>
          </a:p>
          <a:p>
            <a:pPr marL="457200" indent="-457200">
              <a:buFont typeface="+mj-lt"/>
              <a:buAutoNum type="arabicPeriod"/>
            </a:pPr>
            <a:r>
              <a:rPr lang="en-US" sz="2200">
                <a:latin typeface="Calibri "/>
                <a:cs typeface="Calibri"/>
              </a:rPr>
              <a:t>Click library links</a:t>
            </a:r>
          </a:p>
          <a:p>
            <a:pPr marL="457200" indent="-457200">
              <a:buFont typeface="+mj-lt"/>
              <a:buAutoNum type="arabicPeriod"/>
            </a:pPr>
            <a:r>
              <a:rPr lang="en-US" sz="2200">
                <a:latin typeface="Calibri "/>
                <a:cs typeface="Calibri"/>
              </a:rPr>
              <a:t>Type in UW Trinity </a:t>
            </a:r>
          </a:p>
          <a:p>
            <a:pPr marL="457200" indent="-457200">
              <a:buFont typeface="+mj-lt"/>
              <a:buAutoNum type="arabicPeriod"/>
            </a:pPr>
            <a:r>
              <a:rPr lang="en-US" sz="2200">
                <a:latin typeface="Calibri "/>
                <a:cs typeface="Calibri"/>
              </a:rPr>
              <a:t>Click search</a:t>
            </a:r>
          </a:p>
          <a:p>
            <a:pPr marL="457200" indent="-457200">
              <a:buFont typeface="+mj-lt"/>
              <a:buAutoNum type="arabicPeriod"/>
            </a:pPr>
            <a:r>
              <a:rPr lang="en-US" sz="2200">
                <a:latin typeface="Calibri "/>
                <a:cs typeface="Calibri"/>
              </a:rPr>
              <a:t>Tick the box with View it @ UWTSD</a:t>
            </a:r>
          </a:p>
          <a:p>
            <a:pPr marL="457200" indent="-457200">
              <a:buFont typeface="+mj-lt"/>
              <a:buAutoNum type="arabicPeriod"/>
            </a:pPr>
            <a:r>
              <a:rPr lang="en-US" sz="2200">
                <a:latin typeface="Calibri "/>
                <a:cs typeface="Calibri"/>
              </a:rPr>
              <a:t>Save</a:t>
            </a:r>
          </a:p>
          <a:p>
            <a:pPr marL="342900" indent="-342900">
              <a:buFont typeface="Arial" panose="05000000000000000000" pitchFamily="2" charset="2"/>
              <a:buChar char="•"/>
            </a:pPr>
            <a:endParaRPr lang="en-US" sz="2000">
              <a:latin typeface="Calibri "/>
              <a:cs typeface="Calibri"/>
            </a:endParaRP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rPr>
              <a:t>Advanced Searching</a:t>
            </a:r>
            <a:endParaRPr lang="en-US">
              <a:solidFill>
                <a:schemeClr val="bg1"/>
              </a:solidFill>
            </a:endParaRPr>
          </a:p>
        </p:txBody>
      </p:sp>
      <p:sp>
        <p:nvSpPr>
          <p:cNvPr id="4" name="TextBox 3">
            <a:extLst>
              <a:ext uri="{FF2B5EF4-FFF2-40B4-BE49-F238E27FC236}">
                <a16:creationId xmlns:a16="http://schemas.microsoft.com/office/drawing/2014/main" id="{4776EB25-2C34-C1B4-2D9C-8EC0FE1165E4}"/>
              </a:ext>
            </a:extLst>
          </p:cNvPr>
          <p:cNvSpPr txBox="1"/>
          <p:nvPr/>
        </p:nvSpPr>
        <p:spPr>
          <a:xfrm>
            <a:off x="8686800" y="5213062"/>
            <a:ext cx="2633472" cy="369332"/>
          </a:xfrm>
          <a:prstGeom prst="rect">
            <a:avLst/>
          </a:prstGeom>
          <a:noFill/>
        </p:spPr>
        <p:txBody>
          <a:bodyPr wrap="square" rtlCol="0">
            <a:spAutoFit/>
          </a:bodyPr>
          <a:lstStyle/>
          <a:p>
            <a:r>
              <a:rPr lang="en-GB">
                <a:hlinkClick r:id="rId3"/>
              </a:rPr>
              <a:t>Google Scholar help</a:t>
            </a:r>
            <a:endParaRPr lang="en-US"/>
          </a:p>
        </p:txBody>
      </p:sp>
    </p:spTree>
    <p:extLst>
      <p:ext uri="{BB962C8B-B14F-4D97-AF65-F5344CB8AC3E}">
        <p14:creationId xmlns:p14="http://schemas.microsoft.com/office/powerpoint/2010/main" val="7988053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E5BA-D8B4-B06B-10D5-6781DB80F6C9}"/>
              </a:ext>
            </a:extLst>
          </p:cNvPr>
          <p:cNvSpPr>
            <a:spLocks noGrp="1"/>
          </p:cNvSpPr>
          <p:nvPr>
            <p:ph type="title"/>
          </p:nvPr>
        </p:nvSpPr>
        <p:spPr>
          <a:xfrm>
            <a:off x="358219" y="365125"/>
            <a:ext cx="11481847" cy="583102"/>
          </a:xfrm>
        </p:spPr>
        <p:txBody>
          <a:bodyPr>
            <a:normAutofit fontScale="90000"/>
          </a:bodyPr>
          <a:lstStyle/>
          <a:p>
            <a:r>
              <a:rPr lang="en-GB">
                <a:latin typeface="Calibri"/>
                <a:ea typeface="Calibri"/>
                <a:cs typeface="Calibri"/>
              </a:rPr>
              <a:t>Google Scholar Labs – AI enhanced tool</a:t>
            </a:r>
          </a:p>
        </p:txBody>
      </p:sp>
      <p:pic>
        <p:nvPicPr>
          <p:cNvPr id="9" name="Picture 8">
            <a:extLst>
              <a:ext uri="{FF2B5EF4-FFF2-40B4-BE49-F238E27FC236}">
                <a16:creationId xmlns:a16="http://schemas.microsoft.com/office/drawing/2014/main" id="{AF97AD65-5B72-4147-4DE9-A537A167F7FF}"/>
              </a:ext>
            </a:extLst>
          </p:cNvPr>
          <p:cNvPicPr>
            <a:picLocks noChangeAspect="1"/>
          </p:cNvPicPr>
          <p:nvPr/>
        </p:nvPicPr>
        <p:blipFill>
          <a:blip r:embed="rId2"/>
          <a:srcRect l="51963" t="51" r="-60" b="-386"/>
          <a:stretch>
            <a:fillRect/>
          </a:stretch>
        </p:blipFill>
        <p:spPr>
          <a:xfrm>
            <a:off x="660156" y="1320604"/>
            <a:ext cx="4383909" cy="3945191"/>
          </a:xfrm>
          <a:prstGeom prst="rect">
            <a:avLst/>
          </a:prstGeom>
        </p:spPr>
      </p:pic>
      <p:pic>
        <p:nvPicPr>
          <p:cNvPr id="5" name="Picture 4">
            <a:extLst>
              <a:ext uri="{FF2B5EF4-FFF2-40B4-BE49-F238E27FC236}">
                <a16:creationId xmlns:a16="http://schemas.microsoft.com/office/drawing/2014/main" id="{3BED35E8-A08F-F3D3-A22A-91011BC42561}"/>
              </a:ext>
            </a:extLst>
          </p:cNvPr>
          <p:cNvPicPr>
            <a:picLocks noChangeAspect="1"/>
          </p:cNvPicPr>
          <p:nvPr/>
        </p:nvPicPr>
        <p:blipFill>
          <a:blip r:embed="rId3"/>
          <a:stretch>
            <a:fillRect/>
          </a:stretch>
        </p:blipFill>
        <p:spPr>
          <a:xfrm>
            <a:off x="6572488" y="1255020"/>
            <a:ext cx="4959356" cy="38588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52C0F7E-E7CC-2CD0-D6DA-442E5741170F}"/>
              </a:ext>
            </a:extLst>
          </p:cNvPr>
          <p:cNvSpPr/>
          <p:nvPr/>
        </p:nvSpPr>
        <p:spPr>
          <a:xfrm>
            <a:off x="4484815" y="1255020"/>
            <a:ext cx="1408253" cy="494401"/>
          </a:xfrm>
          <a:prstGeom prst="rightArrow">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131A799-BFC1-EF0D-5F10-5B8179339D8C}"/>
              </a:ext>
            </a:extLst>
          </p:cNvPr>
          <p:cNvPicPr>
            <a:picLocks noChangeAspect="1"/>
          </p:cNvPicPr>
          <p:nvPr/>
        </p:nvPicPr>
        <p:blipFill>
          <a:blip r:embed="rId4"/>
          <a:stretch>
            <a:fillRect/>
          </a:stretch>
        </p:blipFill>
        <p:spPr>
          <a:xfrm>
            <a:off x="660156" y="1241791"/>
            <a:ext cx="3486150" cy="466725"/>
          </a:xfrm>
          <a:prstGeom prst="rect">
            <a:avLst/>
          </a:prstGeom>
        </p:spPr>
      </p:pic>
      <p:sp>
        <p:nvSpPr>
          <p:cNvPr id="4" name="TextBox 3">
            <a:extLst>
              <a:ext uri="{FF2B5EF4-FFF2-40B4-BE49-F238E27FC236}">
                <a16:creationId xmlns:a16="http://schemas.microsoft.com/office/drawing/2014/main" id="{5D2B0A8C-4AB6-0D3E-78A1-19651C05BD77}"/>
              </a:ext>
            </a:extLst>
          </p:cNvPr>
          <p:cNvSpPr txBox="1"/>
          <p:nvPr/>
        </p:nvSpPr>
        <p:spPr>
          <a:xfrm>
            <a:off x="8110728" y="5235993"/>
            <a:ext cx="2633472" cy="369332"/>
          </a:xfrm>
          <a:prstGeom prst="rect">
            <a:avLst/>
          </a:prstGeom>
          <a:noFill/>
        </p:spPr>
        <p:txBody>
          <a:bodyPr wrap="square" rtlCol="0">
            <a:spAutoFit/>
          </a:bodyPr>
          <a:lstStyle/>
          <a:p>
            <a:r>
              <a:rPr lang="en-GB">
                <a:hlinkClick r:id="rId5"/>
              </a:rPr>
              <a:t>Google Scholar blog</a:t>
            </a:r>
            <a:endParaRPr lang="en-US"/>
          </a:p>
        </p:txBody>
      </p:sp>
    </p:spTree>
    <p:extLst>
      <p:ext uri="{BB962C8B-B14F-4D97-AF65-F5344CB8AC3E}">
        <p14:creationId xmlns:p14="http://schemas.microsoft.com/office/powerpoint/2010/main" val="6323388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F24E-2663-9711-FDA7-6CF7F9C3D01F}"/>
              </a:ext>
            </a:extLst>
          </p:cNvPr>
          <p:cNvSpPr>
            <a:spLocks noGrp="1"/>
          </p:cNvSpPr>
          <p:nvPr>
            <p:ph type="title"/>
          </p:nvPr>
        </p:nvSpPr>
        <p:spPr>
          <a:xfrm>
            <a:off x="358219" y="365125"/>
            <a:ext cx="11481847" cy="594995"/>
          </a:xfrm>
        </p:spPr>
        <p:txBody>
          <a:bodyPr>
            <a:normAutofit fontScale="90000"/>
          </a:bodyPr>
          <a:lstStyle/>
          <a:p>
            <a:r>
              <a:rPr lang="en-GB" b="1">
                <a:latin typeface="+mn-lt"/>
              </a:rPr>
              <a:t>Searching the Internet</a:t>
            </a:r>
            <a:endParaRPr lang="en-US" b="1">
              <a:latin typeface="+mn-lt"/>
            </a:endParaRPr>
          </a:p>
        </p:txBody>
      </p:sp>
      <p:sp>
        <p:nvSpPr>
          <p:cNvPr id="4" name="TextBox 4">
            <a:extLst>
              <a:ext uri="{FF2B5EF4-FFF2-40B4-BE49-F238E27FC236}">
                <a16:creationId xmlns:a16="http://schemas.microsoft.com/office/drawing/2014/main" id="{F01015C5-6A2E-4D6F-B811-F58AB9E83D3E}"/>
              </a:ext>
            </a:extLst>
          </p:cNvPr>
          <p:cNvSpPr txBox="1">
            <a:spLocks noGrp="1"/>
          </p:cNvSpPr>
          <p:nvPr>
            <p:ph sz="quarter" idx="10"/>
          </p:nvPr>
        </p:nvSpPr>
        <p:spPr>
          <a:xfrm>
            <a:off x="396489" y="1246100"/>
            <a:ext cx="5553206" cy="31885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GB" sz="2400" b="1">
                <a:latin typeface="Calibri"/>
                <a:cs typeface="Calibri"/>
              </a:rPr>
              <a:t>Domain searching </a:t>
            </a:r>
            <a:r>
              <a:rPr lang="en-GB" sz="2400">
                <a:latin typeface="Calibri"/>
                <a:cs typeface="Calibri"/>
              </a:rPr>
              <a:t>– add to Google search:</a:t>
            </a:r>
            <a:endParaRPr lang="en-GB" sz="2400">
              <a:latin typeface="Calibri"/>
              <a:ea typeface="+mn-lt"/>
              <a:cs typeface="Calibri"/>
            </a:endParaRPr>
          </a:p>
          <a:p>
            <a:pPr marL="342900" indent="-342900"/>
            <a:r>
              <a:rPr lang="en-GB" sz="2400" err="1">
                <a:solidFill>
                  <a:schemeClr val="accent2"/>
                </a:solidFill>
                <a:latin typeface="Calibri"/>
                <a:cs typeface="Calibri"/>
              </a:rPr>
              <a:t>site:ac.uk</a:t>
            </a:r>
            <a:r>
              <a:rPr lang="en-GB" sz="2400">
                <a:solidFill>
                  <a:schemeClr val="accent2"/>
                </a:solidFill>
                <a:latin typeface="Calibri"/>
                <a:cs typeface="Calibri"/>
              </a:rPr>
              <a:t> </a:t>
            </a:r>
            <a:r>
              <a:rPr lang="en-GB" sz="2400">
                <a:latin typeface="Calibri"/>
                <a:cs typeface="Calibri"/>
              </a:rPr>
              <a:t>(Academic)   </a:t>
            </a:r>
            <a:r>
              <a:rPr lang="en-US" sz="2400">
                <a:latin typeface="Calibri"/>
                <a:cs typeface="Calibri"/>
              </a:rPr>
              <a:t> </a:t>
            </a:r>
            <a:endParaRPr lang="en-US" sz="2400">
              <a:ea typeface="+mn-lt"/>
              <a:cs typeface="+mn-lt"/>
            </a:endParaRPr>
          </a:p>
          <a:p>
            <a:pPr marL="342900" indent="-342900"/>
            <a:r>
              <a:rPr lang="en-GB" sz="2400" err="1">
                <a:solidFill>
                  <a:schemeClr val="accent2"/>
                </a:solidFill>
                <a:latin typeface="Calibri"/>
                <a:cs typeface="Calibri"/>
              </a:rPr>
              <a:t>site:gov.uk</a:t>
            </a:r>
            <a:r>
              <a:rPr lang="en-GB" sz="2400">
                <a:solidFill>
                  <a:schemeClr val="accent2"/>
                </a:solidFill>
                <a:latin typeface="Calibri"/>
                <a:cs typeface="Calibri"/>
              </a:rPr>
              <a:t> </a:t>
            </a:r>
            <a:r>
              <a:rPr lang="en-GB" sz="2400">
                <a:latin typeface="Calibri"/>
                <a:cs typeface="Calibri"/>
              </a:rPr>
              <a:t>(UK government) </a:t>
            </a:r>
            <a:endParaRPr lang="en-US" sz="2400">
              <a:ea typeface="+mn-lt"/>
              <a:cs typeface="+mn-lt"/>
            </a:endParaRPr>
          </a:p>
          <a:p>
            <a:pPr marL="342900" indent="-342900"/>
            <a:r>
              <a:rPr lang="en-GB" sz="2400" err="1">
                <a:solidFill>
                  <a:schemeClr val="accent2"/>
                </a:solidFill>
                <a:latin typeface="Calibri"/>
                <a:cs typeface="Calibri"/>
              </a:rPr>
              <a:t>site:wales</a:t>
            </a:r>
            <a:r>
              <a:rPr lang="en-GB" sz="2400">
                <a:solidFill>
                  <a:schemeClr val="accent2"/>
                </a:solidFill>
                <a:latin typeface="Calibri"/>
                <a:cs typeface="Calibri"/>
              </a:rPr>
              <a:t> </a:t>
            </a:r>
          </a:p>
          <a:p>
            <a:pPr marL="342900" indent="-342900"/>
            <a:r>
              <a:rPr lang="en-GB" sz="2400" err="1">
                <a:solidFill>
                  <a:schemeClr val="accent2"/>
                </a:solidFill>
                <a:latin typeface="Calibri"/>
                <a:ea typeface="+mn-lt"/>
                <a:cs typeface="Calibri"/>
              </a:rPr>
              <a:t>site:cymru</a:t>
            </a:r>
            <a:endParaRPr lang="en-US" sz="2400">
              <a:ea typeface="+mn-lt"/>
              <a:cs typeface="+mn-lt"/>
            </a:endParaRPr>
          </a:p>
          <a:p>
            <a:pPr marL="342900" indent="-342900"/>
            <a:r>
              <a:rPr lang="en-GB" sz="2400" err="1">
                <a:solidFill>
                  <a:schemeClr val="accent2"/>
                </a:solidFill>
                <a:latin typeface="Calibri"/>
                <a:cs typeface="Calibri"/>
              </a:rPr>
              <a:t>site:sch.uk</a:t>
            </a:r>
            <a:r>
              <a:rPr lang="en-GB" sz="2400">
                <a:solidFill>
                  <a:schemeClr val="accent2"/>
                </a:solidFill>
                <a:latin typeface="Calibri"/>
                <a:cs typeface="Calibri"/>
              </a:rPr>
              <a:t> </a:t>
            </a:r>
            <a:r>
              <a:rPr lang="en-GB" sz="2400">
                <a:latin typeface="Calibri"/>
                <a:cs typeface="Calibri"/>
              </a:rPr>
              <a:t>(Schools)</a:t>
            </a:r>
            <a:endParaRPr lang="en-US" sz="2400">
              <a:ea typeface="+mn-lt"/>
              <a:cs typeface="+mn-lt"/>
            </a:endParaRPr>
          </a:p>
          <a:p>
            <a:pPr marL="342900" indent="-342900"/>
            <a:r>
              <a:rPr lang="en-GB" sz="2400" err="1">
                <a:solidFill>
                  <a:schemeClr val="accent2"/>
                </a:solidFill>
                <a:latin typeface="Calibri"/>
                <a:cs typeface="Calibri"/>
              </a:rPr>
              <a:t>site:nhs.uk</a:t>
            </a:r>
            <a:r>
              <a:rPr lang="en-GB" sz="2400">
                <a:solidFill>
                  <a:schemeClr val="accent2"/>
                </a:solidFill>
                <a:latin typeface="Calibri"/>
                <a:cs typeface="Calibri"/>
              </a:rPr>
              <a:t> </a:t>
            </a:r>
            <a:r>
              <a:rPr lang="en-GB" sz="2400">
                <a:latin typeface="Calibri"/>
                <a:cs typeface="Calibri"/>
              </a:rPr>
              <a:t>(National Health Service) </a:t>
            </a:r>
            <a:r>
              <a:rPr lang="en-US" sz="2400">
                <a:latin typeface="Calibri"/>
                <a:cs typeface="Calibri"/>
              </a:rPr>
              <a:t> </a:t>
            </a:r>
          </a:p>
        </p:txBody>
      </p:sp>
      <p:sp>
        <p:nvSpPr>
          <p:cNvPr id="6" name="TextBox 5">
            <a:extLst>
              <a:ext uri="{FF2B5EF4-FFF2-40B4-BE49-F238E27FC236}">
                <a16:creationId xmlns:a16="http://schemas.microsoft.com/office/drawing/2014/main" id="{D5BE37DC-5F1C-8602-14BD-C97DD91731CB}"/>
              </a:ext>
            </a:extLst>
          </p:cNvPr>
          <p:cNvSpPr txBox="1"/>
          <p:nvPr/>
        </p:nvSpPr>
        <p:spPr>
          <a:xfrm>
            <a:off x="8004031" y="502945"/>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the Internet</a:t>
            </a:r>
            <a:endParaRPr lang="en-US">
              <a:solidFill>
                <a:schemeClr val="bg1"/>
              </a:solidFill>
            </a:endParaRPr>
          </a:p>
        </p:txBody>
      </p:sp>
      <p:pic>
        <p:nvPicPr>
          <p:cNvPr id="8" name="Picture 7" descr="Students using laptop in a classroom">
            <a:extLst>
              <a:ext uri="{FF2B5EF4-FFF2-40B4-BE49-F238E27FC236}">
                <a16:creationId xmlns:a16="http://schemas.microsoft.com/office/drawing/2014/main" id="{EB81E298-DDDD-749A-7FA9-4925996A0B7D}"/>
              </a:ext>
            </a:extLst>
          </p:cNvPr>
          <p:cNvPicPr>
            <a:picLocks noChangeAspect="1"/>
          </p:cNvPicPr>
          <p:nvPr/>
        </p:nvPicPr>
        <p:blipFill>
          <a:blip r:embed="rId3"/>
          <a:stretch>
            <a:fillRect/>
          </a:stretch>
        </p:blipFill>
        <p:spPr>
          <a:xfrm>
            <a:off x="6980956" y="1457972"/>
            <a:ext cx="4229339" cy="28188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F4AB7D43-9762-5DBD-95BA-16AB3C1277A9}"/>
              </a:ext>
            </a:extLst>
          </p:cNvPr>
          <p:cNvPicPr>
            <a:picLocks noChangeAspect="1"/>
          </p:cNvPicPr>
          <p:nvPr/>
        </p:nvPicPr>
        <p:blipFill>
          <a:blip r:embed="rId4"/>
          <a:stretch>
            <a:fillRect/>
          </a:stretch>
        </p:blipFill>
        <p:spPr>
          <a:xfrm>
            <a:off x="1494878" y="4917322"/>
            <a:ext cx="7830643" cy="50489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2" name="Picture 11">
            <a:hlinkClick r:id="rId5"/>
            <a:extLst>
              <a:ext uri="{FF2B5EF4-FFF2-40B4-BE49-F238E27FC236}">
                <a16:creationId xmlns:a16="http://schemas.microsoft.com/office/drawing/2014/main" id="{7998D42B-582B-6058-D823-FB3D7CE98084}"/>
              </a:ext>
            </a:extLst>
          </p:cNvPr>
          <p:cNvPicPr>
            <a:picLocks noChangeAspect="1"/>
          </p:cNvPicPr>
          <p:nvPr/>
        </p:nvPicPr>
        <p:blipFill>
          <a:blip r:embed="rId6"/>
          <a:stretch>
            <a:fillRect/>
          </a:stretch>
        </p:blipFill>
        <p:spPr>
          <a:xfrm>
            <a:off x="10845902" y="4434665"/>
            <a:ext cx="1231239" cy="1238196"/>
          </a:xfrm>
          <a:prstGeom prst="rect">
            <a:avLst/>
          </a:prstGeom>
        </p:spPr>
      </p:pic>
      <p:sp>
        <p:nvSpPr>
          <p:cNvPr id="14" name="Arrow: Right 13">
            <a:extLst>
              <a:ext uri="{FF2B5EF4-FFF2-40B4-BE49-F238E27FC236}">
                <a16:creationId xmlns:a16="http://schemas.microsoft.com/office/drawing/2014/main" id="{42C2B245-152B-B1D7-9B74-BDD5ED2F4E81}"/>
              </a:ext>
            </a:extLst>
          </p:cNvPr>
          <p:cNvSpPr/>
          <p:nvPr/>
        </p:nvSpPr>
        <p:spPr>
          <a:xfrm>
            <a:off x="9596507" y="4937585"/>
            <a:ext cx="978408" cy="4846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9443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178467"/>
            <a:ext cx="11481847" cy="549275"/>
          </a:xfrm>
        </p:spPr>
        <p:txBody>
          <a:bodyPr>
            <a:normAutofit fontScale="90000"/>
          </a:bodyPr>
          <a:lstStyle/>
          <a:p>
            <a:r>
              <a:rPr lang="en-GB">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190261" y="1454828"/>
            <a:ext cx="4842393" cy="3429000"/>
          </a:xfrm>
        </p:spPr>
        <p:txBody>
          <a:bodyPr vert="horz" lIns="91440" tIns="45720" rIns="91440" bIns="45720" rtlCol="0" anchor="t">
            <a:normAutofit/>
          </a:bodyPr>
          <a:lstStyle/>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2"/>
          <a:stretch>
            <a:fillRect/>
          </a:stretch>
        </p:blipFill>
        <p:spPr>
          <a:xfrm>
            <a:off x="5549601" y="513241"/>
            <a:ext cx="6145575" cy="3982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6738620" y="5063142"/>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3"/>
              </a:rPr>
              <a:t>Library :Resources for Research</a:t>
            </a:r>
            <a:endParaRPr lang="en-US"/>
          </a:p>
        </p:txBody>
      </p:sp>
      <p:pic>
        <p:nvPicPr>
          <p:cNvPr id="9" name="Picture 8">
            <a:extLst>
              <a:ext uri="{FF2B5EF4-FFF2-40B4-BE49-F238E27FC236}">
                <a16:creationId xmlns:a16="http://schemas.microsoft.com/office/drawing/2014/main" id="{90287EE9-3D22-2BD7-C4A3-9C71CB8C5156}"/>
              </a:ext>
            </a:extLst>
          </p:cNvPr>
          <p:cNvPicPr>
            <a:picLocks noChangeAspect="1"/>
          </p:cNvPicPr>
          <p:nvPr/>
        </p:nvPicPr>
        <p:blipFill>
          <a:blip r:embed="rId4"/>
          <a:stretch>
            <a:fillRect/>
          </a:stretch>
        </p:blipFill>
        <p:spPr>
          <a:xfrm>
            <a:off x="11025198" y="4697394"/>
            <a:ext cx="976541" cy="965186"/>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5B3-4A1C-A75A-A9E9-2116FFFE8C0F}"/>
              </a:ext>
            </a:extLst>
          </p:cNvPr>
          <p:cNvSpPr>
            <a:spLocks noGrp="1"/>
          </p:cNvSpPr>
          <p:nvPr>
            <p:ph type="title"/>
          </p:nvPr>
        </p:nvSpPr>
        <p:spPr>
          <a:xfrm>
            <a:off x="358219" y="365125"/>
            <a:ext cx="11481847" cy="567563"/>
          </a:xfrm>
        </p:spPr>
        <p:txBody>
          <a:bodyPr>
            <a:normAutofit fontScale="90000"/>
          </a:bodyPr>
          <a:lstStyle/>
          <a:p>
            <a:r>
              <a:rPr lang="en-GB" dirty="0">
                <a:latin typeface="+mn-lt"/>
              </a:rPr>
              <a:t>Research Repository</a:t>
            </a:r>
            <a:endParaRPr lang="en-US" dirty="0">
              <a:latin typeface="+mn-lt"/>
            </a:endParaRPr>
          </a:p>
        </p:txBody>
      </p:sp>
      <p:sp>
        <p:nvSpPr>
          <p:cNvPr id="3" name="Content Placeholder 2">
            <a:extLst>
              <a:ext uri="{FF2B5EF4-FFF2-40B4-BE49-F238E27FC236}">
                <a16:creationId xmlns:a16="http://schemas.microsoft.com/office/drawing/2014/main" id="{B7EAA611-A392-8691-8E63-4549DF6B1D2A}"/>
              </a:ext>
            </a:extLst>
          </p:cNvPr>
          <p:cNvSpPr>
            <a:spLocks noGrp="1"/>
          </p:cNvSpPr>
          <p:nvPr>
            <p:ph sz="quarter" idx="10"/>
          </p:nvPr>
        </p:nvSpPr>
        <p:spPr>
          <a:xfrm>
            <a:off x="358218" y="1263079"/>
            <a:ext cx="5978574" cy="4077017"/>
          </a:xfrm>
        </p:spPr>
        <p:txBody>
          <a:bodyPr>
            <a:normAutofit fontScale="92500" lnSpcReduction="10000"/>
          </a:bodyPr>
          <a:lstStyle/>
          <a:p>
            <a:pPr marL="0" indent="0">
              <a:buNone/>
            </a:pPr>
            <a:r>
              <a:rPr lang="en-GB" sz="2400" b="1" dirty="0">
                <a:solidFill>
                  <a:schemeClr val="accent2"/>
                </a:solidFill>
              </a:rPr>
              <a:t>UWTSD’s Research Repository</a:t>
            </a:r>
            <a:r>
              <a:rPr lang="en-GB" sz="2400" dirty="0"/>
              <a:t> contains: </a:t>
            </a:r>
          </a:p>
          <a:p>
            <a:r>
              <a:rPr lang="en-GB" sz="2400" dirty="0"/>
              <a:t>full text research papers</a:t>
            </a:r>
          </a:p>
          <a:p>
            <a:r>
              <a:rPr lang="en-GB" sz="2400" dirty="0"/>
              <a:t>journal articles</a:t>
            </a:r>
          </a:p>
          <a:p>
            <a:r>
              <a:rPr lang="en-GB" sz="2400" dirty="0"/>
              <a:t>book chapters</a:t>
            </a:r>
          </a:p>
          <a:p>
            <a:r>
              <a:rPr lang="en-GB" sz="2400" dirty="0"/>
              <a:t>theses </a:t>
            </a:r>
          </a:p>
          <a:p>
            <a:pPr marL="0" indent="0">
              <a:buNone/>
            </a:pPr>
            <a:r>
              <a:rPr lang="en-GB" sz="2400" b="1" dirty="0"/>
              <a:t>authored by </a:t>
            </a:r>
            <a:r>
              <a:rPr lang="en-GB" sz="2400" dirty="0"/>
              <a:t>University staff and students. </a:t>
            </a:r>
          </a:p>
          <a:p>
            <a:pPr marL="0" indent="0">
              <a:buNone/>
            </a:pPr>
            <a:endParaRPr lang="en-GB" sz="2400" dirty="0"/>
          </a:p>
          <a:p>
            <a:pPr marL="0" indent="0">
              <a:buNone/>
            </a:pPr>
            <a:r>
              <a:rPr lang="en-GB" sz="2400" b="1" dirty="0">
                <a:solidFill>
                  <a:schemeClr val="accent2"/>
                </a:solidFill>
              </a:rPr>
              <a:t>The Research Data Archive </a:t>
            </a:r>
            <a:r>
              <a:rPr lang="en-GB" sz="2400" dirty="0"/>
              <a:t>contains:</a:t>
            </a:r>
          </a:p>
          <a:p>
            <a:r>
              <a:rPr lang="en-GB" sz="2400" dirty="0"/>
              <a:t>research data </a:t>
            </a:r>
          </a:p>
          <a:p>
            <a:pPr marL="0" indent="0">
              <a:buNone/>
            </a:pPr>
            <a:r>
              <a:rPr lang="en-GB" sz="2400" b="1" dirty="0"/>
              <a:t>collected by </a:t>
            </a:r>
            <a:r>
              <a:rPr lang="en-GB" sz="2400" dirty="0"/>
              <a:t>University staff and students. </a:t>
            </a:r>
            <a:endParaRPr lang="en-US" sz="2400" dirty="0"/>
          </a:p>
        </p:txBody>
      </p:sp>
      <p:pic>
        <p:nvPicPr>
          <p:cNvPr id="5" name="Picture 4">
            <a:extLst>
              <a:ext uri="{FF2B5EF4-FFF2-40B4-BE49-F238E27FC236}">
                <a16:creationId xmlns:a16="http://schemas.microsoft.com/office/drawing/2014/main" id="{C3028AE5-D962-7EC4-53E5-FBEB0E33A972}"/>
              </a:ext>
            </a:extLst>
          </p:cNvPr>
          <p:cNvPicPr>
            <a:picLocks noChangeAspect="1"/>
          </p:cNvPicPr>
          <p:nvPr/>
        </p:nvPicPr>
        <p:blipFill>
          <a:blip r:embed="rId2"/>
          <a:stretch>
            <a:fillRect/>
          </a:stretch>
        </p:blipFill>
        <p:spPr>
          <a:xfrm>
            <a:off x="6336792" y="1061911"/>
            <a:ext cx="4531571" cy="36682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479380-0DFE-9E7E-CAAF-A5C5252EB753}"/>
              </a:ext>
            </a:extLst>
          </p:cNvPr>
          <p:cNvSpPr txBox="1"/>
          <p:nvPr/>
        </p:nvSpPr>
        <p:spPr>
          <a:xfrm>
            <a:off x="7635240" y="5225589"/>
            <a:ext cx="2551176" cy="369332"/>
          </a:xfrm>
          <a:prstGeom prst="rect">
            <a:avLst/>
          </a:prstGeom>
          <a:noFill/>
        </p:spPr>
        <p:txBody>
          <a:bodyPr wrap="square" rtlCol="0">
            <a:spAutoFit/>
          </a:bodyPr>
          <a:lstStyle/>
          <a:p>
            <a:r>
              <a:rPr lang="en-GB" dirty="0">
                <a:hlinkClick r:id="rId3"/>
              </a:rPr>
              <a:t>Research Repository</a:t>
            </a:r>
            <a:endParaRPr lang="en-US" dirty="0"/>
          </a:p>
        </p:txBody>
      </p:sp>
      <p:pic>
        <p:nvPicPr>
          <p:cNvPr id="8" name="Picture 7">
            <a:extLst>
              <a:ext uri="{FF2B5EF4-FFF2-40B4-BE49-F238E27FC236}">
                <a16:creationId xmlns:a16="http://schemas.microsoft.com/office/drawing/2014/main" id="{28142D54-DDC9-5E5A-9391-2952952CED34}"/>
              </a:ext>
            </a:extLst>
          </p:cNvPr>
          <p:cNvPicPr>
            <a:picLocks noChangeAspect="1"/>
          </p:cNvPicPr>
          <p:nvPr/>
        </p:nvPicPr>
        <p:blipFill>
          <a:blip r:embed="rId4"/>
          <a:stretch>
            <a:fillRect/>
          </a:stretch>
        </p:blipFill>
        <p:spPr>
          <a:xfrm>
            <a:off x="10986565" y="4730121"/>
            <a:ext cx="996598" cy="990936"/>
          </a:xfrm>
          <a:prstGeom prst="rect">
            <a:avLst/>
          </a:prstGeom>
        </p:spPr>
      </p:pic>
    </p:spTree>
    <p:extLst>
      <p:ext uri="{BB962C8B-B14F-4D97-AF65-F5344CB8AC3E}">
        <p14:creationId xmlns:p14="http://schemas.microsoft.com/office/powerpoint/2010/main" val="26218282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530987"/>
          </a:xfrm>
        </p:spPr>
        <p:txBody>
          <a:bodyPr>
            <a:normAutofit fontScale="90000"/>
          </a:bodyPr>
          <a:lstStyle/>
          <a:p>
            <a:r>
              <a:rPr lang="en-GB" b="1">
                <a:latin typeface="+mn-lt"/>
              </a:rPr>
              <a:t>Open Access sources</a:t>
            </a:r>
          </a:p>
        </p:txBody>
      </p:sp>
      <p:sp>
        <p:nvSpPr>
          <p:cNvPr id="3" name="Content Placeholder 2"/>
          <p:cNvSpPr>
            <a:spLocks noGrp="1"/>
          </p:cNvSpPr>
          <p:nvPr>
            <p:ph sz="quarter" idx="10"/>
          </p:nvPr>
        </p:nvSpPr>
        <p:spPr>
          <a:xfrm>
            <a:off x="524094" y="1024372"/>
            <a:ext cx="11315972" cy="4818644"/>
          </a:xfrm>
        </p:spPr>
        <p:txBody>
          <a:bodyPr>
            <a:normAutofit fontScale="62500" lnSpcReduction="20000"/>
          </a:bodyPr>
          <a:lstStyle/>
          <a:p>
            <a:pPr marL="0" indent="0">
              <a:buNone/>
            </a:pPr>
            <a:r>
              <a:rPr lang="en-GB" b="1">
                <a:hlinkClick r:id="rId2"/>
              </a:rPr>
              <a:t>CORE</a:t>
            </a:r>
            <a:endParaRPr lang="en-GB" b="1"/>
          </a:p>
          <a:p>
            <a:pPr marL="0" indent="0">
              <a:buNone/>
            </a:pPr>
            <a:r>
              <a:rPr lang="en-GB"/>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a:hlinkClick r:id="rId3"/>
              </a:rPr>
              <a:t>Digital Commons Network</a:t>
            </a:r>
            <a:endParaRPr lang="en-GB" b="1"/>
          </a:p>
          <a:p>
            <a:pPr marL="0" indent="0">
              <a:buNone/>
            </a:pPr>
            <a:r>
              <a:rPr lang="en-GB"/>
              <a:t>The Digital Commons Network brings together free, full-text scholarly articles from hundreds of universities and colleges worldwide.</a:t>
            </a:r>
          </a:p>
          <a:p>
            <a:pPr marL="0" indent="0">
              <a:buNone/>
            </a:pPr>
            <a:r>
              <a:rPr lang="en-GB" b="1">
                <a:hlinkClick r:id="rId4"/>
              </a:rPr>
              <a:t>DOAG</a:t>
            </a:r>
            <a:endParaRPr lang="en-GB" b="1"/>
          </a:p>
          <a:p>
            <a:pPr marL="0" indent="0">
              <a:buNone/>
            </a:pPr>
            <a:r>
              <a:rPr lang="en-GB"/>
              <a:t>The Directory of Open Access Journals.</a:t>
            </a:r>
          </a:p>
          <a:p>
            <a:pPr marL="0" indent="0">
              <a:buNone/>
            </a:pPr>
            <a:r>
              <a:rPr lang="en-GB" b="1">
                <a:hlinkClick r:id="rId5"/>
              </a:rPr>
              <a:t>Google Scholar</a:t>
            </a:r>
            <a:endParaRPr lang="en-GB" b="1"/>
          </a:p>
          <a:p>
            <a:pPr marL="0" indent="0">
              <a:buNone/>
            </a:pPr>
            <a:r>
              <a:rPr lang="en-GB"/>
              <a:t>In addition to searching Open WorldCat, you can set Google Scholar to search through all UWTSD online resources </a:t>
            </a:r>
          </a:p>
          <a:p>
            <a:pPr marL="0" indent="0">
              <a:buNone/>
            </a:pPr>
            <a:r>
              <a:rPr lang="en-GB"/>
              <a:t>Settings &gt; library links &gt; select ‘UW Trinity Saint David’.</a:t>
            </a:r>
          </a:p>
          <a:p>
            <a:pPr marL="0" indent="0">
              <a:buNone/>
            </a:pPr>
            <a:r>
              <a:rPr lang="en-GB" b="1">
                <a:hlinkClick r:id="rId6"/>
              </a:rPr>
              <a:t>Paperity.org</a:t>
            </a:r>
            <a:endParaRPr lang="en-GB" b="1"/>
          </a:p>
          <a:p>
            <a:pPr marL="0" indent="0">
              <a:buNone/>
            </a:pPr>
            <a:r>
              <a:rPr lang="en-GB"/>
              <a:t>‘Paperity is </a:t>
            </a:r>
            <a:r>
              <a:rPr lang="en-GB" i="1"/>
              <a:t>the</a:t>
            </a:r>
            <a:r>
              <a:rPr lang="en-GB"/>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p:txBody>
      </p:sp>
    </p:spTree>
    <p:extLst>
      <p:ext uri="{BB962C8B-B14F-4D97-AF65-F5344CB8AC3E}">
        <p14:creationId xmlns:p14="http://schemas.microsoft.com/office/powerpoint/2010/main" val="10387969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5077" y="520573"/>
            <a:ext cx="5640574" cy="530987"/>
          </a:xfrm>
        </p:spPr>
        <p:txBody>
          <a:bodyPr>
            <a:normAutofit fontScale="90000"/>
          </a:bodyPr>
          <a:lstStyle/>
          <a:p>
            <a:r>
              <a:rPr lang="en-GB">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358219" y="2015234"/>
            <a:ext cx="5737781" cy="3046988"/>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please request it via our </a:t>
            </a:r>
            <a:r>
              <a:rPr lang="en-GB" sz="2400">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6196351" y="0"/>
            <a:ext cx="5995649" cy="5715000"/>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a:xfrm>
            <a:off x="358219" y="365125"/>
            <a:ext cx="11481847" cy="588147"/>
          </a:xfrm>
        </p:spPr>
        <p:txBody>
          <a:bodyPr>
            <a:normAutofit fontScale="90000"/>
          </a:bodyPr>
          <a:lstStyle/>
          <a:p>
            <a:r>
              <a:rPr lang="en-GB">
                <a:latin typeface="+mn-lt"/>
              </a:rPr>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22779" y="1180121"/>
            <a:ext cx="7851898"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and different versions of each style.</a:t>
            </a:r>
            <a:endParaRPr lang="en-US" sz="2400" b="1">
              <a:solidFill>
                <a:srgbClr val="007F7C"/>
              </a:solidFill>
              <a:latin typeface="Calibri Light"/>
              <a:ea typeface="Calibri Light"/>
              <a:cs typeface="Calibri Light"/>
            </a:endParaRPr>
          </a:p>
          <a:p>
            <a:pPr>
              <a:lnSpc>
                <a:spcPct val="90000"/>
              </a:lnSpc>
              <a:spcBef>
                <a:spcPts val="1000"/>
              </a:spcBef>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We use Harvard Referencing, following the </a:t>
            </a:r>
            <a:r>
              <a:rPr lang="en-GB" sz="2400" b="1">
                <a:solidFill>
                  <a:srgbClr val="007F7C"/>
                </a:solidFill>
                <a:latin typeface="Arial"/>
                <a:cs typeface="Arial"/>
              </a:rPr>
              <a:t>Cite Them Right 13th edition. </a:t>
            </a:r>
            <a:endParaRPr lang="en-US" sz="2400" b="1">
              <a:solidFill>
                <a:srgbClr val="007F7C"/>
              </a:solidFill>
              <a:ea typeface="Calibri Light"/>
              <a:cs typeface="Calibri Light"/>
            </a:endParaRPr>
          </a:p>
          <a:p>
            <a:pPr marL="342900" indent="-342900">
              <a:lnSpc>
                <a:spcPct val="90000"/>
              </a:lnSpc>
              <a:spcBef>
                <a:spcPts val="1000"/>
              </a:spcBef>
              <a:buFont typeface="Arial"/>
              <a:buChar char="•"/>
            </a:pPr>
            <a:endParaRPr lang="en-GB" sz="2400" b="1">
              <a:solidFill>
                <a:srgbClr val="007F7C"/>
              </a:solidFill>
              <a:latin typeface="Arial"/>
              <a:cs typeface="Arial"/>
            </a:endParaRPr>
          </a:p>
          <a:p>
            <a:pPr marL="342900" indent="-342900">
              <a:lnSpc>
                <a:spcPct val="90000"/>
              </a:lnSpc>
              <a:spcBef>
                <a:spcPts val="1000"/>
              </a:spcBef>
              <a:buFont typeface="Arial"/>
              <a:buChar char="•"/>
            </a:pPr>
            <a:r>
              <a:rPr lang="en-GB" sz="2400">
                <a:latin typeface="Arial"/>
                <a:cs typeface="Arial"/>
                <a:hlinkClick r:id="rId3"/>
              </a:rPr>
              <a:t>Database</a:t>
            </a:r>
            <a:r>
              <a:rPr lang="en-GB" sz="2400">
                <a:latin typeface="Arial"/>
                <a:cs typeface="Arial"/>
              </a:rPr>
              <a:t> available through the library.</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Our handbook and further support and guidance found in </a:t>
            </a:r>
            <a:r>
              <a:rPr lang="en-GB" sz="2400">
                <a:latin typeface="Arial"/>
                <a:cs typeface="Arial"/>
                <a:hlinkClick r:id="rId4"/>
              </a:rPr>
              <a:t>Infoskills</a:t>
            </a:r>
            <a:r>
              <a:rPr lang="en-GB" sz="2400">
                <a:latin typeface="Arial"/>
                <a:cs typeface="Arial"/>
              </a:rPr>
              <a:t> on Library website and </a:t>
            </a:r>
            <a:r>
              <a:rPr lang="en-GB" sz="2400">
                <a:latin typeface="Arial"/>
                <a:cs typeface="Arial"/>
                <a:hlinkClick r:id="rId5"/>
              </a:rPr>
              <a:t>Moodle</a:t>
            </a:r>
            <a:endParaRPr lang="en-GB" sz="24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661504" y="1128831"/>
            <a:ext cx="3178562" cy="4288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7E1CADA-C903-71AB-53D3-9D4458B44A86}"/>
              </a:ext>
            </a:extLst>
          </p:cNvPr>
          <p:cNvSpPr txBox="1"/>
          <p:nvPr/>
        </p:nvSpPr>
        <p:spPr>
          <a:xfrm>
            <a:off x="9475854" y="365125"/>
            <a:ext cx="181698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Referencing</a:t>
            </a:r>
            <a:endParaRPr lang="en-US">
              <a:solidFill>
                <a:schemeClr val="bg1"/>
              </a:solidFill>
            </a:endParaRPr>
          </a:p>
        </p:txBody>
      </p:sp>
    </p:spTree>
    <p:extLst>
      <p:ext uri="{BB962C8B-B14F-4D97-AF65-F5344CB8AC3E}">
        <p14:creationId xmlns:p14="http://schemas.microsoft.com/office/powerpoint/2010/main" val="34199231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718456" y="262866"/>
            <a:ext cx="10795518" cy="471973"/>
          </a:xfrm>
        </p:spPr>
        <p:txBody>
          <a:bodyPr>
            <a:normAutofit fontScale="90000"/>
          </a:bodyPr>
          <a:lstStyle/>
          <a:p>
            <a:r>
              <a:rPr lang="en-GB">
                <a:latin typeface="+mn-lt"/>
              </a:rPr>
              <a:t>Contact</a:t>
            </a:r>
          </a:p>
        </p:txBody>
      </p:sp>
      <p:sp>
        <p:nvSpPr>
          <p:cNvPr id="16" name="TextBox 15">
            <a:extLst>
              <a:ext uri="{FF2B5EF4-FFF2-40B4-BE49-F238E27FC236}">
                <a16:creationId xmlns:a16="http://schemas.microsoft.com/office/drawing/2014/main" id="{881144C6-7DB8-E5EC-6396-4C52E85F1624}"/>
              </a:ext>
            </a:extLst>
          </p:cNvPr>
          <p:cNvSpPr txBox="1"/>
          <p:nvPr/>
        </p:nvSpPr>
        <p:spPr>
          <a:xfrm>
            <a:off x="5171230" y="2182733"/>
            <a:ext cx="6342744" cy="2308324"/>
          </a:xfrm>
          <a:prstGeom prst="rect">
            <a:avLst/>
          </a:prstGeom>
          <a:noFill/>
        </p:spPr>
        <p:txBody>
          <a:bodyPr wrap="square" rtlCol="0">
            <a:spAutoFit/>
          </a:bodyPr>
          <a:lstStyle/>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3"/>
              </a:rPr>
              <a:t>infoskills@uwtsd.ac.uk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4"/>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953" r="-1"/>
          <a:stretch/>
        </p:blipFill>
        <p:spPr bwMode="auto">
          <a:xfrm>
            <a:off x="0" y="1323976"/>
            <a:ext cx="4617720" cy="439490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293708" y="5293943"/>
            <a:ext cx="3265716" cy="369332"/>
          </a:xfrm>
          <a:prstGeom prst="rect">
            <a:avLst/>
          </a:prstGeom>
          <a:noFill/>
        </p:spPr>
        <p:txBody>
          <a:bodyPr wrap="square" rtlCol="0">
            <a:spAutoFit/>
          </a:bodyPr>
          <a:lstStyle/>
          <a:p>
            <a:r>
              <a:rPr lang="en-GB">
                <a:solidFill>
                  <a:schemeClr val="bg1">
                    <a:lumMod val="95000"/>
                  </a:schemeClr>
                </a:solidFill>
              </a:rPr>
              <a:t>Source: </a:t>
            </a:r>
            <a:r>
              <a:rPr lang="en-GB" err="1">
                <a:solidFill>
                  <a:schemeClr val="bg1">
                    <a:lumMod val="95000"/>
                  </a:schemeClr>
                </a:solidFill>
                <a:hlinkClick r:id="rId6">
                  <a:extLst>
                    <a:ext uri="{A12FA001-AC4F-418D-AE19-62706E023703}">
                      <ahyp:hlinkClr xmlns:ahyp="http://schemas.microsoft.com/office/drawing/2018/hyperlinkcolor" val="tx"/>
                    </a:ext>
                  </a:extLst>
                </a:hlinkClick>
              </a:rPr>
              <a:t>Pixabay</a:t>
            </a:r>
            <a:r>
              <a:rPr lang="en-GB">
                <a:solidFill>
                  <a:schemeClr val="bg1">
                    <a:lumMod val="95000"/>
                  </a:schemeClr>
                </a:solidFill>
                <a:hlinkClick r:id="rId6">
                  <a:extLst>
                    <a:ext uri="{A12FA001-AC4F-418D-AE19-62706E023703}">
                      <ahyp:hlinkClr xmlns:ahyp="http://schemas.microsoft.com/office/drawing/2018/hyperlinkcolor" val="tx"/>
                    </a:ext>
                  </a:extLst>
                </a:hlinkClick>
              </a:rPr>
              <a:t>: image by Geralt</a:t>
            </a:r>
            <a:endParaRPr lang="en-GB">
              <a:solidFill>
                <a:schemeClr val="bg1">
                  <a:lumMod val="95000"/>
                </a:schemeClr>
              </a:solidFill>
            </a:endParaRPr>
          </a:p>
        </p:txBody>
      </p:sp>
    </p:spTree>
    <p:extLst>
      <p:ext uri="{BB962C8B-B14F-4D97-AF65-F5344CB8AC3E}">
        <p14:creationId xmlns:p14="http://schemas.microsoft.com/office/powerpoint/2010/main" val="36327972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208</TotalTime>
  <Words>2495</Words>
  <Application>Microsoft Office PowerPoint</Application>
  <PresentationFormat>Widescreen</PresentationFormat>
  <Paragraphs>436</Paragraphs>
  <Slides>49</Slides>
  <Notes>16</Notes>
  <HiddenSlides>2</HiddenSlides>
  <MMClips>0</MMClips>
  <ScaleCrop>false</ScaleCrop>
  <HeadingPairs>
    <vt:vector size="4" baseType="variant">
      <vt:variant>
        <vt:lpstr>Theme</vt:lpstr>
      </vt:variant>
      <vt:variant>
        <vt:i4>3</vt:i4>
      </vt:variant>
      <vt:variant>
        <vt:lpstr>Slide Titles</vt:lpstr>
      </vt:variant>
      <vt:variant>
        <vt:i4>49</vt:i4>
      </vt:variant>
    </vt:vector>
  </HeadingPairs>
  <TitlesOfParts>
    <vt:vector size="52"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Evaluating Information</vt:lpstr>
      <vt:lpstr>Research strategy</vt:lpstr>
      <vt:lpstr>Library catalogue search.</vt:lpstr>
      <vt:lpstr>Advanced searching </vt:lpstr>
      <vt:lpstr>Phrase searching &amp; terminology</vt:lpstr>
      <vt:lpstr>PowerPoint Presentation</vt:lpstr>
      <vt:lpstr>Advanced Search</vt:lpstr>
      <vt:lpstr>Subject Headings</vt:lpstr>
      <vt:lpstr>Results </vt:lpstr>
      <vt:lpstr>Tips</vt:lpstr>
      <vt:lpstr>Also try...</vt:lpstr>
      <vt:lpstr>Explore...</vt:lpstr>
      <vt:lpstr>Search for journals - Browzine</vt:lpstr>
      <vt:lpstr>Searching within a single journal </vt:lpstr>
      <vt:lpstr>Why use individual databases?</vt:lpstr>
      <vt:lpstr>Finding and using relevant databases.</vt:lpstr>
      <vt:lpstr>GlobalData</vt:lpstr>
      <vt:lpstr>PESTLE</vt:lpstr>
      <vt:lpstr>PowerPoint Presentation</vt:lpstr>
      <vt:lpstr>Search by keyword</vt:lpstr>
      <vt:lpstr>Refine Analysis</vt:lpstr>
      <vt:lpstr>Field searching in databases </vt:lpstr>
      <vt:lpstr>Business Source Complete</vt:lpstr>
      <vt:lpstr>Subject Thesaurus </vt:lpstr>
      <vt:lpstr>EBSCO: Business Source Complete</vt:lpstr>
      <vt:lpstr>AI Assisted Search</vt:lpstr>
      <vt:lpstr>Proquest Central</vt:lpstr>
      <vt:lpstr>Useful links and resources</vt:lpstr>
      <vt:lpstr>Database: BoB</vt:lpstr>
      <vt:lpstr>Database: Henry Stewart Talks</vt:lpstr>
      <vt:lpstr>What about Artificial Intelligence (AI)?</vt:lpstr>
      <vt:lpstr> </vt:lpstr>
      <vt:lpstr>AI CRAAP Test</vt:lpstr>
      <vt:lpstr>Grey Literature</vt:lpstr>
      <vt:lpstr>Linking Google Scholar </vt:lpstr>
      <vt:lpstr>Google Scholar Labs – AI enhanced tool</vt:lpstr>
      <vt:lpstr>Searching the Internet</vt:lpstr>
      <vt:lpstr>LibKey Nomad</vt:lpstr>
      <vt:lpstr>Research Repository</vt:lpstr>
      <vt:lpstr>Open Access sources</vt:lpstr>
      <vt:lpstr>Need More?</vt:lpstr>
      <vt:lpstr>Harvard Referencing Style</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20</cp:revision>
  <dcterms:created xsi:type="dcterms:W3CDTF">2021-03-09T15:35:42Z</dcterms:created>
  <dcterms:modified xsi:type="dcterms:W3CDTF">2026-10-05T11:34:42Z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