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C84C59-9BE1-9CDC-26DB-2B194481EAEF}" v="19" dt="2025-10-03T16:04:01.747"/>
    <p1510:client id="{5BE02DDB-40C7-A5F8-D88A-888DDE8D1801}" v="2" dt="2025-10-02T07:21:24.447"/>
    <p1510:client id="{C526FDF9-1754-6831-3F98-8595DEAD638E}" v="55" dt="2025-10-02T12:00:40.2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5BE02DDB-40C7-A5F8-D88A-888DDE8D1801}"/>
    <pc:docChg chg="addSld">
      <pc:chgData name="Moutushi Tanha" userId="S::m.tanha@uwtsd.ac.uk::62f9b1f3-ddcf-45d7-a6a4-b667feecf47e" providerId="AD" clId="Web-{5BE02DDB-40C7-A5F8-D88A-888DDE8D1801}" dt="2025-10-02T07:21:24.447" v="1"/>
      <pc:docMkLst>
        <pc:docMk/>
      </pc:docMkLst>
      <pc:sldChg chg="new">
        <pc:chgData name="Moutushi Tanha" userId="S::m.tanha@uwtsd.ac.uk::62f9b1f3-ddcf-45d7-a6a4-b667feecf47e" providerId="AD" clId="Web-{5BE02DDB-40C7-A5F8-D88A-888DDE8D1801}" dt="2025-10-02T07:21:22.103" v="0"/>
        <pc:sldMkLst>
          <pc:docMk/>
          <pc:sldMk cId="4234820341" sldId="264"/>
        </pc:sldMkLst>
      </pc:sldChg>
      <pc:sldChg chg="add">
        <pc:chgData name="Moutushi Tanha" userId="S::m.tanha@uwtsd.ac.uk::62f9b1f3-ddcf-45d7-a6a4-b667feecf47e" providerId="AD" clId="Web-{5BE02DDB-40C7-A5F8-D88A-888DDE8D1801}" dt="2025-10-02T07:21:24.447" v="1"/>
        <pc:sldMkLst>
          <pc:docMk/>
          <pc:sldMk cId="123578362" sldId="267"/>
        </pc:sldMkLst>
      </pc:sldChg>
    </pc:docChg>
  </pc:docChgLst>
  <pc:docChgLst>
    <pc:chgData name="Moutushi Tanha" userId="S::m.tanha@uwtsd.ac.uk::62f9b1f3-ddcf-45d7-a6a4-b667feecf47e" providerId="AD" clId="Web-{47C84C59-9BE1-9CDC-26DB-2B194481EAEF}"/>
    <pc:docChg chg="delSld modSld">
      <pc:chgData name="Moutushi Tanha" userId="S::m.tanha@uwtsd.ac.uk::62f9b1f3-ddcf-45d7-a6a4-b667feecf47e" providerId="AD" clId="Web-{47C84C59-9BE1-9CDC-26DB-2B194481EAEF}" dt="2025-10-03T16:03:59.575" v="17" actId="20577"/>
      <pc:docMkLst>
        <pc:docMk/>
      </pc:docMkLst>
      <pc:sldChg chg="modSp">
        <pc:chgData name="Moutushi Tanha" userId="S::m.tanha@uwtsd.ac.uk::62f9b1f3-ddcf-45d7-a6a4-b667feecf47e" providerId="AD" clId="Web-{47C84C59-9BE1-9CDC-26DB-2B194481EAEF}" dt="2025-10-03T16:03:59.575" v="17" actId="20577"/>
        <pc:sldMkLst>
          <pc:docMk/>
          <pc:sldMk cId="3025343825" sldId="256"/>
        </pc:sldMkLst>
        <pc:spChg chg="mod">
          <ac:chgData name="Moutushi Tanha" userId="S::m.tanha@uwtsd.ac.uk::62f9b1f3-ddcf-45d7-a6a4-b667feecf47e" providerId="AD" clId="Web-{47C84C59-9BE1-9CDC-26DB-2B194481EAEF}" dt="2025-10-03T16:03:59.575" v="17" actId="20577"/>
          <ac:spMkLst>
            <pc:docMk/>
            <pc:sldMk cId="3025343825" sldId="256"/>
            <ac:spMk id="2" creationId="{2B0DB422-B508-5045-9818-39DFB67977A9}"/>
          </ac:spMkLst>
        </pc:spChg>
      </pc:sldChg>
      <pc:sldChg chg="del">
        <pc:chgData name="Moutushi Tanha" userId="S::m.tanha@uwtsd.ac.uk::62f9b1f3-ddcf-45d7-a6a4-b667feecf47e" providerId="AD" clId="Web-{47C84C59-9BE1-9CDC-26DB-2B194481EAEF}" dt="2025-10-03T16:03:03.085" v="1"/>
        <pc:sldMkLst>
          <pc:docMk/>
          <pc:sldMk cId="3823240421" sldId="261"/>
        </pc:sldMkLst>
      </pc:sldChg>
      <pc:sldChg chg="del">
        <pc:chgData name="Moutushi Tanha" userId="S::m.tanha@uwtsd.ac.uk::62f9b1f3-ddcf-45d7-a6a4-b667feecf47e" providerId="AD" clId="Web-{47C84C59-9BE1-9CDC-26DB-2B194481EAEF}" dt="2025-10-03T16:03:07.538" v="3"/>
        <pc:sldMkLst>
          <pc:docMk/>
          <pc:sldMk cId="1407494183" sldId="262"/>
        </pc:sldMkLst>
      </pc:sldChg>
      <pc:sldChg chg="del">
        <pc:chgData name="Moutushi Tanha" userId="S::m.tanha@uwtsd.ac.uk::62f9b1f3-ddcf-45d7-a6a4-b667feecf47e" providerId="AD" clId="Web-{47C84C59-9BE1-9CDC-26DB-2B194481EAEF}" dt="2025-10-03T16:03:05.304" v="2"/>
        <pc:sldMkLst>
          <pc:docMk/>
          <pc:sldMk cId="4234820341" sldId="264"/>
        </pc:sldMkLst>
      </pc:sldChg>
      <pc:sldChg chg="del">
        <pc:chgData name="Moutushi Tanha" userId="S::m.tanha@uwtsd.ac.uk::62f9b1f3-ddcf-45d7-a6a4-b667feecf47e" providerId="AD" clId="Web-{47C84C59-9BE1-9CDC-26DB-2B194481EAEF}" dt="2025-10-03T16:03:01.006" v="0"/>
        <pc:sldMkLst>
          <pc:docMk/>
          <pc:sldMk cId="123578362" sldId="267"/>
        </pc:sldMkLst>
      </pc:sldChg>
    </pc:docChg>
  </pc:docChgLst>
  <pc:docChgLst>
    <pc:chgData name="Moutushi Tanha" userId="62f9b1f3-ddcf-45d7-a6a4-b667feecf47e" providerId="ADAL" clId="{608F02CE-2814-4026-A05B-90ADE7368E88}"/>
    <pc:docChg chg="delSld modSld">
      <pc:chgData name="Moutushi Tanha" userId="62f9b1f3-ddcf-45d7-a6a4-b667feecf47e" providerId="ADAL" clId="{608F02CE-2814-4026-A05B-90ADE7368E88}" dt="2025-10-01T17:53:49.122" v="46" actId="2696"/>
      <pc:docMkLst>
        <pc:docMk/>
      </pc:docMkLst>
      <pc:sldChg chg="modSp mod">
        <pc:chgData name="Moutushi Tanha" userId="62f9b1f3-ddcf-45d7-a6a4-b667feecf47e" providerId="ADAL" clId="{608F02CE-2814-4026-A05B-90ADE7368E88}" dt="2025-10-01T17:53:44.429" v="45" actId="403"/>
        <pc:sldMkLst>
          <pc:docMk/>
          <pc:sldMk cId="3025343825" sldId="256"/>
        </pc:sldMkLst>
        <pc:spChg chg="mod">
          <ac:chgData name="Moutushi Tanha" userId="62f9b1f3-ddcf-45d7-a6a4-b667feecf47e" providerId="ADAL" clId="{608F02CE-2814-4026-A05B-90ADE7368E88}" dt="2025-10-01T17:53:39.055" v="42" actId="20577"/>
          <ac:spMkLst>
            <pc:docMk/>
            <pc:sldMk cId="3025343825" sldId="256"/>
            <ac:spMk id="2" creationId="{2B0DB422-B508-5045-9818-39DFB67977A9}"/>
          </ac:spMkLst>
        </pc:spChg>
        <pc:spChg chg="mod">
          <ac:chgData name="Moutushi Tanha" userId="62f9b1f3-ddcf-45d7-a6a4-b667feecf47e" providerId="ADAL" clId="{608F02CE-2814-4026-A05B-90ADE7368E88}" dt="2025-10-01T17:53:44.429" v="45" actId="403"/>
          <ac:spMkLst>
            <pc:docMk/>
            <pc:sldMk cId="3025343825" sldId="256"/>
            <ac:spMk id="3" creationId="{BB602035-38E4-87FA-AB8E-625305DF5475}"/>
          </ac:spMkLst>
        </pc:spChg>
      </pc:sldChg>
    </pc:docChg>
  </pc:docChgLst>
  <pc:docChgLst>
    <pc:chgData name="Moutushi Tanha" userId="S::m.tanha@uwtsd.ac.uk::62f9b1f3-ddcf-45d7-a6a4-b667feecf47e" providerId="AD" clId="Web-{C526FDF9-1754-6831-3F98-8595DEAD638E}"/>
    <pc:docChg chg="modSld">
      <pc:chgData name="Moutushi Tanha" userId="S::m.tanha@uwtsd.ac.uk::62f9b1f3-ddcf-45d7-a6a4-b667feecf47e" providerId="AD" clId="Web-{C526FDF9-1754-6831-3F98-8595DEAD638E}" dt="2025-10-02T12:00:40.278" v="52" actId="20577"/>
      <pc:docMkLst>
        <pc:docMk/>
      </pc:docMkLst>
      <pc:sldChg chg="modSp">
        <pc:chgData name="Moutushi Tanha" userId="S::m.tanha@uwtsd.ac.uk::62f9b1f3-ddcf-45d7-a6a4-b667feecf47e" providerId="AD" clId="Web-{C526FDF9-1754-6831-3F98-8595DEAD638E}" dt="2025-10-02T12:00:40.278" v="52" actId="20577"/>
        <pc:sldMkLst>
          <pc:docMk/>
          <pc:sldMk cId="2058662431" sldId="260"/>
        </pc:sldMkLst>
        <pc:spChg chg="mod">
          <ac:chgData name="Moutushi Tanha" userId="S::m.tanha@uwtsd.ac.uk::62f9b1f3-ddcf-45d7-a6a4-b667feecf47e" providerId="AD" clId="Web-{C526FDF9-1754-6831-3F98-8595DEAD638E}" dt="2025-10-02T12:00:40.278" v="52" actId="20577"/>
          <ac:spMkLst>
            <pc:docMk/>
            <pc:sldMk cId="2058662431" sldId="260"/>
            <ac:spMk id="2" creationId="{23BBBB71-B058-7E83-3373-3A6919D8B765}"/>
          </ac:spMkLst>
        </pc:spChg>
        <pc:spChg chg="mod">
          <ac:chgData name="Moutushi Tanha" userId="S::m.tanha@uwtsd.ac.uk::62f9b1f3-ddcf-45d7-a6a4-b667feecf47e" providerId="AD" clId="Web-{C526FDF9-1754-6831-3F98-8595DEAD638E}" dt="2025-10-02T12:00:34.418" v="50" actId="20577"/>
          <ac:spMkLst>
            <pc:docMk/>
            <pc:sldMk cId="2058662431" sldId="260"/>
            <ac:spMk id="3" creationId="{0550E5CD-BAE9-DFCD-E1F2-526E818F76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51310-B178-6290-B50D-BB860C6BE2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44B545-91FB-13B5-3293-C3FB8F92AE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0B78C-899A-A516-21A9-B8E862A23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B283F-5462-EB9D-0B7B-5DD1E7316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340CC-A6F3-A024-834E-992D34679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264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649A4-AC8D-3926-2968-6DD936E33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19A92-2D66-1FDD-C023-B6DEE9DAF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C7EB4F-2E69-0442-670D-FD1B83A28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8963F-E817-90F5-7D79-B48EEBFE7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D7339-3A6D-CDD4-AE19-61A511932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54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25904-B9B2-1CC1-3CC8-12479A6EC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10CF6-D6A2-2724-C47F-CC7B8FBBB7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EFADE-BA4D-5546-6DA8-C5A4C35C0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F39A5-313C-C380-ED4B-CDF660FD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5E5422-4B27-DF17-505A-DCAE0873F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257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CE58C-35AE-6225-02ED-F8F9365ED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206AE-8C1B-AAE4-2EF4-4AFC31D1C5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6868B0-75D7-41D3-E819-B019B9B798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15D164-9803-7B11-955D-DD0BAE849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F7706-2823-00BF-802B-3116A4F32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EC7EE5-7E2F-7434-5470-822F76454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387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F9A66-7F6F-8849-B3C9-9929A5F48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743D09-9475-DB8C-78B8-07A4049FFA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35E1F2-6A1F-5C1D-C57B-C0B6759DDD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DDF142-F53B-1AFD-411B-281324DBCE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CFB059-1E62-0F6C-D4A6-1869CFFAAA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A26CED-DB82-0144-F950-243860842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A171F5-9A65-298C-0009-5FF3E49DB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E95C1C-4743-F8E6-4303-59B012C52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498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D9D99-B098-C5C2-2748-1946B60B8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ED1AFB-E4B0-29F7-D0EB-8DD6809F8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5AAFBE-0A7F-2E57-F4A0-DB929BDD6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E00304-FA31-592F-73EC-040BEB1EE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35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3E273E-CFC6-2287-368F-BD4975085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EE9836-5490-5623-71F9-D358B1718A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DC24FD-6076-9DE8-B77D-2B318E93D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33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B6E0A-744F-F39C-4646-E0E389B61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F61C4-CFCF-79ED-567C-93DD61F39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B980AC-7A7D-77D8-A7C1-13E3A24B37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15E157-A660-210F-3710-5B6C95017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2E1BDF-EDAE-43B9-BE08-ABAAA60FE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349628-2DCF-3385-8AE0-3BAF0E4B5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935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D05DA-A094-092F-D048-DFE8CA6F2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49E27B-12C7-A0CD-38AD-9182FE6C22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7778D7-4C0B-2964-3C2B-25039AE4C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52601A-E5D4-E79E-2437-1EDAA1160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DE674-CFD9-62DB-4737-76CF800EB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AD21EB-06F5-4BA5-65EA-77B189360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561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175A3-47CB-90B0-3920-8BF9CC072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FD1A83-7EC2-B05F-EC5B-7EA7D3F01A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2CB04-08DC-8343-5193-54FBF3908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9596D-6C8F-DB14-E026-8F2FDBCC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8C06A-026E-2D54-FE8B-F4E3A2B9B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8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D1116E-85C5-3DEA-0CC4-49661F12BD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FF037-B1AD-3F3F-4E68-22A9585B19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6D76F7-CC96-17ED-1700-81EA39A91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BFBCB1-A021-A2EF-9D85-2DD9D6BDB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BD01E-8511-7A6C-F7EF-92330251C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06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5506B9-B925-3E1B-BE7C-B23DCC13A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D69EDA-A47A-A352-4A40-FA9F94CC2B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A5510-6E6E-D63B-49C1-C8D0CAD992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83F7B-270D-47C3-9152-1DC47C2F9DD6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FDC58-C282-7913-525D-F54072652F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4FAEF-14E0-82AF-3AAC-EE51A67A29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FD822-ED79-426A-BF6B-A2620C4D15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868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DB422-B508-5045-9818-39DFB67977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Introduction to</a:t>
            </a:r>
            <a:br>
              <a:rPr lang="en-GB" sz="4000" dirty="0"/>
            </a:br>
            <a:r>
              <a:rPr lang="en-GB" sz="4000" dirty="0"/>
              <a:t>Procurement Strategies (ACMA 5019)</a:t>
            </a:r>
            <a:endParaRPr lang="en-GB" sz="4000" dirty="0">
              <a:ea typeface="Calibri Light"/>
              <a:cs typeface="Calibri Ligh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602035-38E4-87FA-AB8E-625305DF54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Session: 1</a:t>
            </a:r>
          </a:p>
        </p:txBody>
      </p:sp>
    </p:spTree>
    <p:extLst>
      <p:ext uri="{BB962C8B-B14F-4D97-AF65-F5344CB8AC3E}">
        <p14:creationId xmlns:p14="http://schemas.microsoft.com/office/powerpoint/2010/main" val="3025343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E637FF-23CA-00D2-41FD-A8E6FC6EE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9076" y="457200"/>
            <a:ext cx="70338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10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79CC3-4EE8-A97E-C253-F4B1D2936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Recommended Textbook</a:t>
            </a:r>
            <a:r>
              <a:rPr lang="en-GB" sz="4400" b="1" kern="100" dirty="0">
                <a:effectLst/>
                <a:latin typeface="Times New Roman" panose="02020603050405020304" pitchFamily="18" charset="0"/>
                <a:ea typeface="Source Sans Pro" panose="020B0503030403020204" pitchFamily="34" charset="0"/>
                <a:cs typeface="Arial" panose="020B0604020202020204" pitchFamily="34" charset="0"/>
              </a:rPr>
              <a:t> </a:t>
            </a:r>
            <a:b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65D94-ABCF-FF93-7B82-7B127A13E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800" b="1" kern="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Strategic Sourcing Management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800" kern="0" dirty="0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Olivier </a:t>
            </a:r>
            <a:r>
              <a:rPr lang="en-GB" sz="1800" kern="0" dirty="0" err="1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Bruel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Kogan Page Publishers.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800" b="1" kern="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Leading Procurement Strategy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Carlos Mena; </a:t>
            </a:r>
            <a:r>
              <a:rPr lang="en-GB" sz="1800" kern="0" dirty="0" err="1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Remko</a:t>
            </a:r>
            <a:r>
              <a:rPr lang="en-GB" sz="1800" kern="0" dirty="0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van Hoek; Martin, </a:t>
            </a:r>
            <a:r>
              <a:rPr lang="en-GB" sz="1800" b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Kogan Page Publishers.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GB" sz="1800" b="1" kern="0" dirty="0">
                <a:solidFill>
                  <a:srgbClr val="1C1C1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Leading Procurement Strategy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0" dirty="0" err="1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Remko</a:t>
            </a:r>
            <a:r>
              <a:rPr lang="en-GB" sz="1800" kern="0" dirty="0">
                <a:solidFill>
                  <a:srgbClr val="646464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van Hoek; Carlos Mena; Martin, </a:t>
            </a:r>
            <a:r>
              <a:rPr lang="en-GB" sz="1800" b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Kogan Page Publishers.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612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AF72E-5A21-5131-6846-90D0EDC5D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Assessment</a:t>
            </a:r>
            <a:br>
              <a:rPr lang="en-GB" sz="44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70C91-298B-7746-0E76-E97C7232EC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Coursework 100%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418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BBB71-B058-7E83-3373-3A6919D8B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ea typeface="Calibri Light"/>
                <a:cs typeface="Calibri Light"/>
              </a:rPr>
              <a:t>KSB Linkage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0E5CD-BAE9-DFCD-E1F2-526E818F7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K = 1,2,5, 7, 9, 11, 13, 16, 18, 19, 21, 22, 23, 24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S = 2, 4, 5, 7, 8, 9 – 17, 21, 25, 26</a:t>
            </a:r>
          </a:p>
          <a:p>
            <a:r>
              <a:rPr lang="en-GB" dirty="0">
                <a:ea typeface="Calibri"/>
                <a:cs typeface="Calibri"/>
              </a:rPr>
              <a:t>B = 1, 2, 3, 4, 5, 6</a:t>
            </a:r>
          </a:p>
        </p:txBody>
      </p:sp>
    </p:spTree>
    <p:extLst>
      <p:ext uri="{BB962C8B-B14F-4D97-AF65-F5344CB8AC3E}">
        <p14:creationId xmlns:p14="http://schemas.microsoft.com/office/powerpoint/2010/main" val="2058662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</Words>
  <Application>Microsoft Office PowerPoint</Application>
  <PresentationFormat>Widescreen</PresentationFormat>
  <Paragraphs>12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Introduction to Procurement Strategies (ACMA 5019)</vt:lpstr>
      <vt:lpstr>PowerPoint Presentation</vt:lpstr>
      <vt:lpstr>Recommended Textbook  </vt:lpstr>
      <vt:lpstr>Assessment </vt:lpstr>
      <vt:lpstr>KSB Linkage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21</cp:revision>
  <dcterms:created xsi:type="dcterms:W3CDTF">2025-10-01T17:48:30Z</dcterms:created>
  <dcterms:modified xsi:type="dcterms:W3CDTF">2025-10-03T16:04:05Z</dcterms:modified>
</cp:coreProperties>
</file>