
<file path=[Content_Types].xml><?xml version="1.0" encoding="utf-8"?>
<Types xmlns="http://schemas.openxmlformats.org/package/2006/content-types">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diagrams/drawing3.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7" r:id="rId2"/>
    <p:sldId id="256" r:id="rId3"/>
    <p:sldId id="258" r:id="rId4"/>
  </p:sldIdLst>
  <p:sldSz cx="30275213" cy="21383625"/>
  <p:notesSz cx="6858000" cy="9144000"/>
  <p:embeddedFontLst>
    <p:embeddedFont>
      <p:font typeface="Calibri" pitchFamily="34" charset="0"/>
      <p:regular r:id="rId6"/>
      <p:bold r:id="rId7"/>
      <p:italic r:id="rId8"/>
      <p:boldItalic r:id="rId9"/>
    </p:embeddedFont>
  </p:embeddedFontLst>
  <p:defaultTextStyle>
    <a:defPPr>
      <a:defRPr lang="en-US"/>
    </a:defPPr>
    <a:lvl1pPr marL="0" algn="l" defTabSz="1294582" rtl="0" eaLnBrk="1" latinLnBrk="0" hangingPunct="1">
      <a:defRPr sz="2548" kern="1200">
        <a:solidFill>
          <a:schemeClr val="tx1"/>
        </a:solidFill>
        <a:latin typeface="+mn-lt"/>
        <a:ea typeface="+mn-ea"/>
        <a:cs typeface="+mn-cs"/>
      </a:defRPr>
    </a:lvl1pPr>
    <a:lvl2pPr marL="647291" algn="l" defTabSz="1294582" rtl="0" eaLnBrk="1" latinLnBrk="0" hangingPunct="1">
      <a:defRPr sz="2548" kern="1200">
        <a:solidFill>
          <a:schemeClr val="tx1"/>
        </a:solidFill>
        <a:latin typeface="+mn-lt"/>
        <a:ea typeface="+mn-ea"/>
        <a:cs typeface="+mn-cs"/>
      </a:defRPr>
    </a:lvl2pPr>
    <a:lvl3pPr marL="1294582" algn="l" defTabSz="1294582" rtl="0" eaLnBrk="1" latinLnBrk="0" hangingPunct="1">
      <a:defRPr sz="2548" kern="1200">
        <a:solidFill>
          <a:schemeClr val="tx1"/>
        </a:solidFill>
        <a:latin typeface="+mn-lt"/>
        <a:ea typeface="+mn-ea"/>
        <a:cs typeface="+mn-cs"/>
      </a:defRPr>
    </a:lvl3pPr>
    <a:lvl4pPr marL="1941872" algn="l" defTabSz="1294582" rtl="0" eaLnBrk="1" latinLnBrk="0" hangingPunct="1">
      <a:defRPr sz="2548" kern="1200">
        <a:solidFill>
          <a:schemeClr val="tx1"/>
        </a:solidFill>
        <a:latin typeface="+mn-lt"/>
        <a:ea typeface="+mn-ea"/>
        <a:cs typeface="+mn-cs"/>
      </a:defRPr>
    </a:lvl4pPr>
    <a:lvl5pPr marL="2589163" algn="l" defTabSz="1294582" rtl="0" eaLnBrk="1" latinLnBrk="0" hangingPunct="1">
      <a:defRPr sz="2548" kern="1200">
        <a:solidFill>
          <a:schemeClr val="tx1"/>
        </a:solidFill>
        <a:latin typeface="+mn-lt"/>
        <a:ea typeface="+mn-ea"/>
        <a:cs typeface="+mn-cs"/>
      </a:defRPr>
    </a:lvl5pPr>
    <a:lvl6pPr marL="3236452" algn="l" defTabSz="1294582" rtl="0" eaLnBrk="1" latinLnBrk="0" hangingPunct="1">
      <a:defRPr sz="2548" kern="1200">
        <a:solidFill>
          <a:schemeClr val="tx1"/>
        </a:solidFill>
        <a:latin typeface="+mn-lt"/>
        <a:ea typeface="+mn-ea"/>
        <a:cs typeface="+mn-cs"/>
      </a:defRPr>
    </a:lvl6pPr>
    <a:lvl7pPr marL="3883743" algn="l" defTabSz="1294582" rtl="0" eaLnBrk="1" latinLnBrk="0" hangingPunct="1">
      <a:defRPr sz="2548" kern="1200">
        <a:solidFill>
          <a:schemeClr val="tx1"/>
        </a:solidFill>
        <a:latin typeface="+mn-lt"/>
        <a:ea typeface="+mn-ea"/>
        <a:cs typeface="+mn-cs"/>
      </a:defRPr>
    </a:lvl7pPr>
    <a:lvl8pPr marL="4531033" algn="l" defTabSz="1294582" rtl="0" eaLnBrk="1" latinLnBrk="0" hangingPunct="1">
      <a:defRPr sz="2548" kern="1200">
        <a:solidFill>
          <a:schemeClr val="tx1"/>
        </a:solidFill>
        <a:latin typeface="+mn-lt"/>
        <a:ea typeface="+mn-ea"/>
        <a:cs typeface="+mn-cs"/>
      </a:defRPr>
    </a:lvl8pPr>
    <a:lvl9pPr marL="5178324" algn="l" defTabSz="1294582"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1" userDrawn="1">
          <p15:clr>
            <a:srgbClr val="A4A3A4"/>
          </p15:clr>
        </p15:guide>
        <p15:guide id="2" pos="57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611" autoAdjust="0"/>
    <p:restoredTop sz="93969" autoAdjust="0"/>
  </p:normalViewPr>
  <p:slideViewPr>
    <p:cSldViewPr>
      <p:cViewPr varScale="1">
        <p:scale>
          <a:sx n="28" d="100"/>
          <a:sy n="28" d="100"/>
        </p:scale>
        <p:origin x="-1123" y="-53"/>
      </p:cViewPr>
      <p:guideLst>
        <p:guide orient="horz" pos="2161"/>
        <p:guide pos="5769"/>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viewProps" Target="viewProps.xml"/><Relationship Id="rId5" Type="http://schemas.openxmlformats.org/officeDocument/2006/relationships/notesMaster" Target="notesMasters/notesMaster1.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4.fntdata"/></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BE8C6A-08E9-406B-9811-B6FE75FC15B1}" type="doc">
      <dgm:prSet loTypeId="urn:microsoft.com/office/officeart/2005/8/layout/hList6" loCatId="list" qsTypeId="urn:microsoft.com/office/officeart/2005/8/quickstyle/simple3" qsCatId="simple" csTypeId="urn:microsoft.com/office/officeart/2005/8/colors/accent2_4" csCatId="accent2"/>
      <dgm:spPr/>
      <dgm:t>
        <a:bodyPr/>
        <a:lstStyle/>
        <a:p>
          <a:endParaRPr lang="en-IN"/>
        </a:p>
      </dgm:t>
    </dgm:pt>
    <dgm:pt modelId="{EF157280-9C44-4C47-8B10-E315ADA46C51}">
      <dgm:prSet custT="1"/>
      <dgm:spPr/>
      <dgm:t>
        <a:bodyPr/>
        <a:lstStyle/>
        <a:p>
          <a:r>
            <a:rPr lang="en-GB" sz="2000" b="1"/>
            <a:t>Improved adherence to physical activity</a:t>
          </a:r>
          <a:r>
            <a:rPr lang="en-GB" sz="2000"/>
            <a:t>: There will be an expected improvement in adherence to structured physical activities due to self-efficacy and regular reminders (Lee et al., 2025).</a:t>
          </a:r>
          <a:endParaRPr lang="en-IN" sz="2000"/>
        </a:p>
      </dgm:t>
    </dgm:pt>
    <dgm:pt modelId="{E62A97B3-2B56-41C5-9CCA-74FF76924F58}" type="parTrans" cxnId="{D0B76FB0-5CC8-4728-BAF2-C0138ACC9619}">
      <dgm:prSet/>
      <dgm:spPr/>
      <dgm:t>
        <a:bodyPr/>
        <a:lstStyle/>
        <a:p>
          <a:endParaRPr lang="en-IN" sz="2000"/>
        </a:p>
      </dgm:t>
    </dgm:pt>
    <dgm:pt modelId="{1959E934-BF71-4D59-BA78-9F9AB28D8E20}" type="sibTrans" cxnId="{D0B76FB0-5CC8-4728-BAF2-C0138ACC9619}">
      <dgm:prSet/>
      <dgm:spPr/>
      <dgm:t>
        <a:bodyPr/>
        <a:lstStyle/>
        <a:p>
          <a:endParaRPr lang="en-IN" sz="2000"/>
        </a:p>
      </dgm:t>
    </dgm:pt>
    <dgm:pt modelId="{6D624784-D0E0-449B-A59B-38FC3DA13B05}">
      <dgm:prSet custT="1"/>
      <dgm:spPr/>
      <dgm:t>
        <a:bodyPr/>
        <a:lstStyle/>
        <a:p>
          <a:r>
            <a:rPr lang="en-GB" sz="2000" b="1"/>
            <a:t>Reduced pain and improved mobility</a:t>
          </a:r>
          <a:r>
            <a:rPr lang="en-GB" sz="2000"/>
            <a:t>: As a result of greater adherence to proper exercises and behaviours, there is an expectation that joint functionality will be enhanced and symptoms of OA reduced (Kanavaki et al., 2024).</a:t>
          </a:r>
          <a:endParaRPr lang="en-IN" sz="2000"/>
        </a:p>
      </dgm:t>
    </dgm:pt>
    <dgm:pt modelId="{BF1FB9EC-7E56-4C54-BFDE-BEB90BA3DE87}" type="parTrans" cxnId="{05C65C05-A394-487A-A393-3DEC0F237B01}">
      <dgm:prSet/>
      <dgm:spPr/>
      <dgm:t>
        <a:bodyPr/>
        <a:lstStyle/>
        <a:p>
          <a:endParaRPr lang="en-IN" sz="2000"/>
        </a:p>
      </dgm:t>
    </dgm:pt>
    <dgm:pt modelId="{0426DF2B-D564-4D62-8F7B-553FDCC67FBA}" type="sibTrans" cxnId="{05C65C05-A394-487A-A393-3DEC0F237B01}">
      <dgm:prSet/>
      <dgm:spPr/>
      <dgm:t>
        <a:bodyPr/>
        <a:lstStyle/>
        <a:p>
          <a:endParaRPr lang="en-IN" sz="2000"/>
        </a:p>
      </dgm:t>
    </dgm:pt>
    <dgm:pt modelId="{9F174D9B-7403-4399-92F4-6090556F937E}">
      <dgm:prSet custT="1"/>
      <dgm:spPr/>
      <dgm:t>
        <a:bodyPr/>
        <a:lstStyle/>
        <a:p>
          <a:r>
            <a:rPr lang="en-GB" sz="2000" b="1"/>
            <a:t>Increased patient empowerment and self-management ability</a:t>
          </a:r>
          <a:r>
            <a:rPr lang="en-GB" sz="2000"/>
            <a:t>: As a consequence of education and provision of feedback to patients, patient empowerment and self-management are expected to improve (Lyu, Li and Li, 2024).</a:t>
          </a:r>
          <a:endParaRPr lang="en-IN" sz="2000"/>
        </a:p>
      </dgm:t>
    </dgm:pt>
    <dgm:pt modelId="{F5C76F3A-E6FB-4A08-B625-C8A495EB0C8E}" type="parTrans" cxnId="{7812CFBF-A2CD-4B9E-9873-8C755BE73AD8}">
      <dgm:prSet/>
      <dgm:spPr/>
      <dgm:t>
        <a:bodyPr/>
        <a:lstStyle/>
        <a:p>
          <a:endParaRPr lang="en-IN" sz="2000"/>
        </a:p>
      </dgm:t>
    </dgm:pt>
    <dgm:pt modelId="{7DE8C7DE-FAEE-4E15-8A21-54EE58EBABDE}" type="sibTrans" cxnId="{7812CFBF-A2CD-4B9E-9873-8C755BE73AD8}">
      <dgm:prSet/>
      <dgm:spPr/>
      <dgm:t>
        <a:bodyPr/>
        <a:lstStyle/>
        <a:p>
          <a:endParaRPr lang="en-IN" sz="2000"/>
        </a:p>
      </dgm:t>
    </dgm:pt>
    <dgm:pt modelId="{62036E26-117C-40A9-997D-67E15EA5FD86}" type="pres">
      <dgm:prSet presAssocID="{1FBE8C6A-08E9-406B-9811-B6FE75FC15B1}" presName="Name0" presStyleCnt="0">
        <dgm:presLayoutVars>
          <dgm:dir/>
          <dgm:resizeHandles val="exact"/>
        </dgm:presLayoutVars>
      </dgm:prSet>
      <dgm:spPr/>
      <dgm:t>
        <a:bodyPr/>
        <a:lstStyle/>
        <a:p>
          <a:endParaRPr lang="en-US"/>
        </a:p>
      </dgm:t>
    </dgm:pt>
    <dgm:pt modelId="{909D5151-1E05-4D93-8773-81B6046EBC32}" type="pres">
      <dgm:prSet presAssocID="{EF157280-9C44-4C47-8B10-E315ADA46C51}" presName="node" presStyleLbl="node1" presStyleIdx="0" presStyleCnt="3">
        <dgm:presLayoutVars>
          <dgm:bulletEnabled val="1"/>
        </dgm:presLayoutVars>
      </dgm:prSet>
      <dgm:spPr/>
      <dgm:t>
        <a:bodyPr/>
        <a:lstStyle/>
        <a:p>
          <a:endParaRPr lang="en-US"/>
        </a:p>
      </dgm:t>
    </dgm:pt>
    <dgm:pt modelId="{25739471-985B-4629-977D-9E217E8AF780}" type="pres">
      <dgm:prSet presAssocID="{1959E934-BF71-4D59-BA78-9F9AB28D8E20}" presName="sibTrans" presStyleCnt="0"/>
      <dgm:spPr/>
    </dgm:pt>
    <dgm:pt modelId="{2DB7F4E4-E812-43FC-A999-ADA92F083203}" type="pres">
      <dgm:prSet presAssocID="{6D624784-D0E0-449B-A59B-38FC3DA13B05}" presName="node" presStyleLbl="node1" presStyleIdx="1" presStyleCnt="3">
        <dgm:presLayoutVars>
          <dgm:bulletEnabled val="1"/>
        </dgm:presLayoutVars>
      </dgm:prSet>
      <dgm:spPr/>
      <dgm:t>
        <a:bodyPr/>
        <a:lstStyle/>
        <a:p>
          <a:endParaRPr lang="en-US"/>
        </a:p>
      </dgm:t>
    </dgm:pt>
    <dgm:pt modelId="{36A7D947-B741-4DA2-B5E5-BD455C9BDFA8}" type="pres">
      <dgm:prSet presAssocID="{0426DF2B-D564-4D62-8F7B-553FDCC67FBA}" presName="sibTrans" presStyleCnt="0"/>
      <dgm:spPr/>
    </dgm:pt>
    <dgm:pt modelId="{FF790A3B-C2E1-4349-9F66-FFA10F5E9EF5}" type="pres">
      <dgm:prSet presAssocID="{9F174D9B-7403-4399-92F4-6090556F937E}" presName="node" presStyleLbl="node1" presStyleIdx="2" presStyleCnt="3">
        <dgm:presLayoutVars>
          <dgm:bulletEnabled val="1"/>
        </dgm:presLayoutVars>
      </dgm:prSet>
      <dgm:spPr/>
      <dgm:t>
        <a:bodyPr/>
        <a:lstStyle/>
        <a:p>
          <a:endParaRPr lang="en-US"/>
        </a:p>
      </dgm:t>
    </dgm:pt>
  </dgm:ptLst>
  <dgm:cxnLst>
    <dgm:cxn modelId="{7812CFBF-A2CD-4B9E-9873-8C755BE73AD8}" srcId="{1FBE8C6A-08E9-406B-9811-B6FE75FC15B1}" destId="{9F174D9B-7403-4399-92F4-6090556F937E}" srcOrd="2" destOrd="0" parTransId="{F5C76F3A-E6FB-4A08-B625-C8A495EB0C8E}" sibTransId="{7DE8C7DE-FAEE-4E15-8A21-54EE58EBABDE}"/>
    <dgm:cxn modelId="{7F96D820-85AA-478F-B613-A33C38AA568F}" type="presOf" srcId="{1FBE8C6A-08E9-406B-9811-B6FE75FC15B1}" destId="{62036E26-117C-40A9-997D-67E15EA5FD86}" srcOrd="0" destOrd="0" presId="urn:microsoft.com/office/officeart/2005/8/layout/hList6"/>
    <dgm:cxn modelId="{6EEA297C-45B8-4C95-9A93-C3677032055C}" type="presOf" srcId="{EF157280-9C44-4C47-8B10-E315ADA46C51}" destId="{909D5151-1E05-4D93-8773-81B6046EBC32}" srcOrd="0" destOrd="0" presId="urn:microsoft.com/office/officeart/2005/8/layout/hList6"/>
    <dgm:cxn modelId="{05C65C05-A394-487A-A393-3DEC0F237B01}" srcId="{1FBE8C6A-08E9-406B-9811-B6FE75FC15B1}" destId="{6D624784-D0E0-449B-A59B-38FC3DA13B05}" srcOrd="1" destOrd="0" parTransId="{BF1FB9EC-7E56-4C54-BFDE-BEB90BA3DE87}" sibTransId="{0426DF2B-D564-4D62-8F7B-553FDCC67FBA}"/>
    <dgm:cxn modelId="{C4467E14-AE82-4C78-85FC-F75125921BFC}" type="presOf" srcId="{9F174D9B-7403-4399-92F4-6090556F937E}" destId="{FF790A3B-C2E1-4349-9F66-FFA10F5E9EF5}" srcOrd="0" destOrd="0" presId="urn:microsoft.com/office/officeart/2005/8/layout/hList6"/>
    <dgm:cxn modelId="{3A878C6B-513C-42E5-9F96-AD58308137DC}" type="presOf" srcId="{6D624784-D0E0-449B-A59B-38FC3DA13B05}" destId="{2DB7F4E4-E812-43FC-A999-ADA92F083203}" srcOrd="0" destOrd="0" presId="urn:microsoft.com/office/officeart/2005/8/layout/hList6"/>
    <dgm:cxn modelId="{D0B76FB0-5CC8-4728-BAF2-C0138ACC9619}" srcId="{1FBE8C6A-08E9-406B-9811-B6FE75FC15B1}" destId="{EF157280-9C44-4C47-8B10-E315ADA46C51}" srcOrd="0" destOrd="0" parTransId="{E62A97B3-2B56-41C5-9CCA-74FF76924F58}" sibTransId="{1959E934-BF71-4D59-BA78-9F9AB28D8E20}"/>
    <dgm:cxn modelId="{6A38784C-F6D2-4B4E-9A5C-58C6CCD6CF49}" type="presParOf" srcId="{62036E26-117C-40A9-997D-67E15EA5FD86}" destId="{909D5151-1E05-4D93-8773-81B6046EBC32}" srcOrd="0" destOrd="0" presId="urn:microsoft.com/office/officeart/2005/8/layout/hList6"/>
    <dgm:cxn modelId="{4124E160-071E-4EBF-96A1-9E21F7093896}" type="presParOf" srcId="{62036E26-117C-40A9-997D-67E15EA5FD86}" destId="{25739471-985B-4629-977D-9E217E8AF780}" srcOrd="1" destOrd="0" presId="urn:microsoft.com/office/officeart/2005/8/layout/hList6"/>
    <dgm:cxn modelId="{14E705D8-D425-401D-A2B0-A8ED2411DC93}" type="presParOf" srcId="{62036E26-117C-40A9-997D-67E15EA5FD86}" destId="{2DB7F4E4-E812-43FC-A999-ADA92F083203}" srcOrd="2" destOrd="0" presId="urn:microsoft.com/office/officeart/2005/8/layout/hList6"/>
    <dgm:cxn modelId="{E1C348B9-D9DE-461C-96A9-BA605128405A}" type="presParOf" srcId="{62036E26-117C-40A9-997D-67E15EA5FD86}" destId="{36A7D947-B741-4DA2-B5E5-BD455C9BDFA8}" srcOrd="3" destOrd="0" presId="urn:microsoft.com/office/officeart/2005/8/layout/hList6"/>
    <dgm:cxn modelId="{92FD40D6-49E7-4725-B519-F40BCE168F30}" type="presParOf" srcId="{62036E26-117C-40A9-997D-67E15EA5FD86}" destId="{FF790A3B-C2E1-4349-9F66-FFA10F5E9EF5}" srcOrd="4" destOrd="0" presId="urn:microsoft.com/office/officeart/2005/8/layout/hList6"/>
  </dgm:cxnLst>
  <dgm:bg/>
  <dgm:whole/>
  <dgm:extLst>
    <a:ext uri="http://schemas.microsoft.com/office/drawing/2008/diagram">
      <dsp:dataModelExt xmlns:dsp="http://schemas.microsoft.com/office/drawing/2008/diagram" xmlns=""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8541E7-3F96-47E0-8D8D-4BCB6F64B5D8}" type="doc">
      <dgm:prSet loTypeId="urn:microsoft.com/office/officeart/2005/8/layout/process1" loCatId="process" qsTypeId="urn:microsoft.com/office/officeart/2005/8/quickstyle/simple3" qsCatId="simple" csTypeId="urn:microsoft.com/office/officeart/2005/8/colors/colorful3" csCatId="colorful"/>
      <dgm:spPr/>
      <dgm:t>
        <a:bodyPr/>
        <a:lstStyle/>
        <a:p>
          <a:endParaRPr lang="en-IN"/>
        </a:p>
      </dgm:t>
    </dgm:pt>
    <dgm:pt modelId="{08041F2B-35F0-49EB-BE9B-3E31DDF9928F}">
      <dgm:prSet custT="1"/>
      <dgm:spPr/>
      <dgm:t>
        <a:bodyPr/>
        <a:lstStyle/>
        <a:p>
          <a:r>
            <a:rPr lang="en-GB" sz="1800"/>
            <a:t>The application of OA Smart Coach shows the power of using artificial intelligence which is considered through digital technologies in achieving goals of public health due to the emphasis on self-management, being active and intervening at an earlier stage by those with OA.</a:t>
          </a:r>
          <a:endParaRPr lang="en-IN" sz="1800"/>
        </a:p>
      </dgm:t>
    </dgm:pt>
    <dgm:pt modelId="{AB99439E-B8E0-47CA-A8AD-B5374E19921A}" type="parTrans" cxnId="{B2A6221B-634F-4357-9604-D24ABCE917B8}">
      <dgm:prSet/>
      <dgm:spPr/>
      <dgm:t>
        <a:bodyPr/>
        <a:lstStyle/>
        <a:p>
          <a:endParaRPr lang="en-IN" sz="1800"/>
        </a:p>
      </dgm:t>
    </dgm:pt>
    <dgm:pt modelId="{912C5A60-5E80-4EFA-8778-914FCD6CE39E}" type="sibTrans" cxnId="{B2A6221B-634F-4357-9604-D24ABCE917B8}">
      <dgm:prSet custT="1"/>
      <dgm:spPr/>
      <dgm:t>
        <a:bodyPr/>
        <a:lstStyle/>
        <a:p>
          <a:endParaRPr lang="en-IN" sz="1800"/>
        </a:p>
      </dgm:t>
    </dgm:pt>
    <dgm:pt modelId="{D7C13648-DAC4-417C-8566-4B1BDF8C1477}">
      <dgm:prSet custT="1"/>
      <dgm:spPr/>
      <dgm:t>
        <a:bodyPr/>
        <a:lstStyle/>
        <a:p>
          <a:r>
            <a:rPr lang="en-GB" sz="1800"/>
            <a:t>At the policy level, the intervention relates to the priorities established by the NHS with regard to digitalization, preventive measures, personalized approach and the importance of dealing with the problem of digital exclusion along with providing accessible digital health services.</a:t>
          </a:r>
          <a:endParaRPr lang="en-IN" sz="1800"/>
        </a:p>
      </dgm:t>
    </dgm:pt>
    <dgm:pt modelId="{F345BEA6-A18F-44C9-9638-DFACB60252CC}" type="parTrans" cxnId="{5E491DCE-FADF-4677-8B12-18780502D2A9}">
      <dgm:prSet/>
      <dgm:spPr/>
      <dgm:t>
        <a:bodyPr/>
        <a:lstStyle/>
        <a:p>
          <a:endParaRPr lang="en-IN" sz="1800"/>
        </a:p>
      </dgm:t>
    </dgm:pt>
    <dgm:pt modelId="{D3A12EB9-B9E6-485D-A5B8-B0D2D697F114}" type="sibTrans" cxnId="{5E491DCE-FADF-4677-8B12-18780502D2A9}">
      <dgm:prSet custT="1"/>
      <dgm:spPr/>
      <dgm:t>
        <a:bodyPr/>
        <a:lstStyle/>
        <a:p>
          <a:endParaRPr lang="en-IN" sz="1800"/>
        </a:p>
      </dgm:t>
    </dgm:pt>
    <dgm:pt modelId="{1980CAFB-47DF-4266-A0E0-EE4484B56761}">
      <dgm:prSet custT="1"/>
      <dgm:spPr/>
      <dgm:t>
        <a:bodyPr/>
        <a:lstStyle/>
        <a:p>
          <a:r>
            <a:rPr lang="en-GB" sz="1800"/>
            <a:t>On the other hand, as for educational landscape, OA Smart Coach can be effective in raising people's health awareness due to the provision of information, behavioural changes and instant feedback that can help patients make wise decisions about their health.</a:t>
          </a:r>
          <a:endParaRPr lang="en-IN" sz="1800"/>
        </a:p>
      </dgm:t>
    </dgm:pt>
    <dgm:pt modelId="{532B2653-B482-4A54-8A24-5D7AE98E41A0}" type="parTrans" cxnId="{1F9A8BD3-8BDC-4D6B-BA6D-00A3D26F21F3}">
      <dgm:prSet/>
      <dgm:spPr/>
      <dgm:t>
        <a:bodyPr/>
        <a:lstStyle/>
        <a:p>
          <a:endParaRPr lang="en-IN" sz="1800"/>
        </a:p>
      </dgm:t>
    </dgm:pt>
    <dgm:pt modelId="{E9B206BD-5788-446D-9480-1F01A71CC382}" type="sibTrans" cxnId="{1F9A8BD3-8BDC-4D6B-BA6D-00A3D26F21F3}">
      <dgm:prSet custT="1"/>
      <dgm:spPr/>
      <dgm:t>
        <a:bodyPr/>
        <a:lstStyle/>
        <a:p>
          <a:endParaRPr lang="en-IN" sz="1800"/>
        </a:p>
      </dgm:t>
    </dgm:pt>
    <dgm:pt modelId="{20455FAA-6A9F-40D6-B289-1A00CF609F04}" type="pres">
      <dgm:prSet presAssocID="{228541E7-3F96-47E0-8D8D-4BCB6F64B5D8}" presName="Name0" presStyleCnt="0">
        <dgm:presLayoutVars>
          <dgm:dir/>
          <dgm:resizeHandles val="exact"/>
        </dgm:presLayoutVars>
      </dgm:prSet>
      <dgm:spPr/>
      <dgm:t>
        <a:bodyPr/>
        <a:lstStyle/>
        <a:p>
          <a:endParaRPr lang="en-US"/>
        </a:p>
      </dgm:t>
    </dgm:pt>
    <dgm:pt modelId="{16E699D3-92ED-4B35-BC08-7775B9CA9C88}" type="pres">
      <dgm:prSet presAssocID="{08041F2B-35F0-49EB-BE9B-3E31DDF9928F}" presName="node" presStyleLbl="node1" presStyleIdx="0" presStyleCnt="3">
        <dgm:presLayoutVars>
          <dgm:bulletEnabled val="1"/>
        </dgm:presLayoutVars>
      </dgm:prSet>
      <dgm:spPr/>
      <dgm:t>
        <a:bodyPr/>
        <a:lstStyle/>
        <a:p>
          <a:endParaRPr lang="en-US"/>
        </a:p>
      </dgm:t>
    </dgm:pt>
    <dgm:pt modelId="{4762626E-2744-4D9A-A9ED-EFEC124D49C5}" type="pres">
      <dgm:prSet presAssocID="{912C5A60-5E80-4EFA-8778-914FCD6CE39E}" presName="sibTrans" presStyleLbl="sibTrans2D1" presStyleIdx="0" presStyleCnt="2"/>
      <dgm:spPr/>
      <dgm:t>
        <a:bodyPr/>
        <a:lstStyle/>
        <a:p>
          <a:endParaRPr lang="en-US"/>
        </a:p>
      </dgm:t>
    </dgm:pt>
    <dgm:pt modelId="{2E668042-5339-4524-9EBF-F182A671AEA7}" type="pres">
      <dgm:prSet presAssocID="{912C5A60-5E80-4EFA-8778-914FCD6CE39E}" presName="connectorText" presStyleLbl="sibTrans2D1" presStyleIdx="0" presStyleCnt="2"/>
      <dgm:spPr/>
      <dgm:t>
        <a:bodyPr/>
        <a:lstStyle/>
        <a:p>
          <a:endParaRPr lang="en-US"/>
        </a:p>
      </dgm:t>
    </dgm:pt>
    <dgm:pt modelId="{D1B57074-8C13-45C7-BA5F-EEF58312D340}" type="pres">
      <dgm:prSet presAssocID="{D7C13648-DAC4-417C-8566-4B1BDF8C1477}" presName="node" presStyleLbl="node1" presStyleIdx="1" presStyleCnt="3">
        <dgm:presLayoutVars>
          <dgm:bulletEnabled val="1"/>
        </dgm:presLayoutVars>
      </dgm:prSet>
      <dgm:spPr/>
      <dgm:t>
        <a:bodyPr/>
        <a:lstStyle/>
        <a:p>
          <a:endParaRPr lang="en-US"/>
        </a:p>
      </dgm:t>
    </dgm:pt>
    <dgm:pt modelId="{0047EA88-C987-48BE-B48F-9DE152A015D0}" type="pres">
      <dgm:prSet presAssocID="{D3A12EB9-B9E6-485D-A5B8-B0D2D697F114}" presName="sibTrans" presStyleLbl="sibTrans2D1" presStyleIdx="1" presStyleCnt="2"/>
      <dgm:spPr/>
      <dgm:t>
        <a:bodyPr/>
        <a:lstStyle/>
        <a:p>
          <a:endParaRPr lang="en-US"/>
        </a:p>
      </dgm:t>
    </dgm:pt>
    <dgm:pt modelId="{5AC8161A-99EE-483F-A9FF-D93CFCFB352F}" type="pres">
      <dgm:prSet presAssocID="{D3A12EB9-B9E6-485D-A5B8-B0D2D697F114}" presName="connectorText" presStyleLbl="sibTrans2D1" presStyleIdx="1" presStyleCnt="2"/>
      <dgm:spPr/>
      <dgm:t>
        <a:bodyPr/>
        <a:lstStyle/>
        <a:p>
          <a:endParaRPr lang="en-US"/>
        </a:p>
      </dgm:t>
    </dgm:pt>
    <dgm:pt modelId="{0F75B084-2B0F-424A-8BE5-70F5756D9DDE}" type="pres">
      <dgm:prSet presAssocID="{1980CAFB-47DF-4266-A0E0-EE4484B56761}" presName="node" presStyleLbl="node1" presStyleIdx="2" presStyleCnt="3">
        <dgm:presLayoutVars>
          <dgm:bulletEnabled val="1"/>
        </dgm:presLayoutVars>
      </dgm:prSet>
      <dgm:spPr/>
      <dgm:t>
        <a:bodyPr/>
        <a:lstStyle/>
        <a:p>
          <a:endParaRPr lang="en-US"/>
        </a:p>
      </dgm:t>
    </dgm:pt>
  </dgm:ptLst>
  <dgm:cxnLst>
    <dgm:cxn modelId="{D2E1146F-E482-4DD3-907D-B2837F5807A6}" type="presOf" srcId="{912C5A60-5E80-4EFA-8778-914FCD6CE39E}" destId="{2E668042-5339-4524-9EBF-F182A671AEA7}" srcOrd="1" destOrd="0" presId="urn:microsoft.com/office/officeart/2005/8/layout/process1"/>
    <dgm:cxn modelId="{81E5CDAC-0F90-46A1-8A5C-5D72AC8A6FF7}" type="presOf" srcId="{D7C13648-DAC4-417C-8566-4B1BDF8C1477}" destId="{D1B57074-8C13-45C7-BA5F-EEF58312D340}" srcOrd="0" destOrd="0" presId="urn:microsoft.com/office/officeart/2005/8/layout/process1"/>
    <dgm:cxn modelId="{4EF48DE3-CD97-42A2-9395-9D86F5C41865}" type="presOf" srcId="{228541E7-3F96-47E0-8D8D-4BCB6F64B5D8}" destId="{20455FAA-6A9F-40D6-B289-1A00CF609F04}" srcOrd="0" destOrd="0" presId="urn:microsoft.com/office/officeart/2005/8/layout/process1"/>
    <dgm:cxn modelId="{447F7F35-BD38-42B5-8617-66ACE039BE9F}" type="presOf" srcId="{08041F2B-35F0-49EB-BE9B-3E31DDF9928F}" destId="{16E699D3-92ED-4B35-BC08-7775B9CA9C88}" srcOrd="0" destOrd="0" presId="urn:microsoft.com/office/officeart/2005/8/layout/process1"/>
    <dgm:cxn modelId="{02F3E787-B25B-4197-BCE2-965E49A90215}" type="presOf" srcId="{1980CAFB-47DF-4266-A0E0-EE4484B56761}" destId="{0F75B084-2B0F-424A-8BE5-70F5756D9DDE}" srcOrd="0" destOrd="0" presId="urn:microsoft.com/office/officeart/2005/8/layout/process1"/>
    <dgm:cxn modelId="{88F1CE6B-5FDB-4259-A3BA-C78174256F68}" type="presOf" srcId="{D3A12EB9-B9E6-485D-A5B8-B0D2D697F114}" destId="{5AC8161A-99EE-483F-A9FF-D93CFCFB352F}" srcOrd="1" destOrd="0" presId="urn:microsoft.com/office/officeart/2005/8/layout/process1"/>
    <dgm:cxn modelId="{B2A6221B-634F-4357-9604-D24ABCE917B8}" srcId="{228541E7-3F96-47E0-8D8D-4BCB6F64B5D8}" destId="{08041F2B-35F0-49EB-BE9B-3E31DDF9928F}" srcOrd="0" destOrd="0" parTransId="{AB99439E-B8E0-47CA-A8AD-B5374E19921A}" sibTransId="{912C5A60-5E80-4EFA-8778-914FCD6CE39E}"/>
    <dgm:cxn modelId="{5E491DCE-FADF-4677-8B12-18780502D2A9}" srcId="{228541E7-3F96-47E0-8D8D-4BCB6F64B5D8}" destId="{D7C13648-DAC4-417C-8566-4B1BDF8C1477}" srcOrd="1" destOrd="0" parTransId="{F345BEA6-A18F-44C9-9638-DFACB60252CC}" sibTransId="{D3A12EB9-B9E6-485D-A5B8-B0D2D697F114}"/>
    <dgm:cxn modelId="{73450CE9-E03F-49A4-B2EF-108354E0BC58}" type="presOf" srcId="{912C5A60-5E80-4EFA-8778-914FCD6CE39E}" destId="{4762626E-2744-4D9A-A9ED-EFEC124D49C5}" srcOrd="0" destOrd="0" presId="urn:microsoft.com/office/officeart/2005/8/layout/process1"/>
    <dgm:cxn modelId="{08664F7A-C7C8-4D31-8FF5-C443ED15A84B}" type="presOf" srcId="{D3A12EB9-B9E6-485D-A5B8-B0D2D697F114}" destId="{0047EA88-C987-48BE-B48F-9DE152A015D0}" srcOrd="0" destOrd="0" presId="urn:microsoft.com/office/officeart/2005/8/layout/process1"/>
    <dgm:cxn modelId="{1F9A8BD3-8BDC-4D6B-BA6D-00A3D26F21F3}" srcId="{228541E7-3F96-47E0-8D8D-4BCB6F64B5D8}" destId="{1980CAFB-47DF-4266-A0E0-EE4484B56761}" srcOrd="2" destOrd="0" parTransId="{532B2653-B482-4A54-8A24-5D7AE98E41A0}" sibTransId="{E9B206BD-5788-446D-9480-1F01A71CC382}"/>
    <dgm:cxn modelId="{273D484C-6ACF-46F9-9EC1-1F7D25779CD0}" type="presParOf" srcId="{20455FAA-6A9F-40D6-B289-1A00CF609F04}" destId="{16E699D3-92ED-4B35-BC08-7775B9CA9C88}" srcOrd="0" destOrd="0" presId="urn:microsoft.com/office/officeart/2005/8/layout/process1"/>
    <dgm:cxn modelId="{EFF1F054-F672-41F2-B45B-98E467640B9F}" type="presParOf" srcId="{20455FAA-6A9F-40D6-B289-1A00CF609F04}" destId="{4762626E-2744-4D9A-A9ED-EFEC124D49C5}" srcOrd="1" destOrd="0" presId="urn:microsoft.com/office/officeart/2005/8/layout/process1"/>
    <dgm:cxn modelId="{9992F5B0-50AC-4B94-A6DC-3CFE6D36DBA9}" type="presParOf" srcId="{4762626E-2744-4D9A-A9ED-EFEC124D49C5}" destId="{2E668042-5339-4524-9EBF-F182A671AEA7}" srcOrd="0" destOrd="0" presId="urn:microsoft.com/office/officeart/2005/8/layout/process1"/>
    <dgm:cxn modelId="{EB59741E-5D34-4E0E-B23B-0CD6A2CB07D2}" type="presParOf" srcId="{20455FAA-6A9F-40D6-B289-1A00CF609F04}" destId="{D1B57074-8C13-45C7-BA5F-EEF58312D340}" srcOrd="2" destOrd="0" presId="urn:microsoft.com/office/officeart/2005/8/layout/process1"/>
    <dgm:cxn modelId="{05AB554D-4C9A-4895-9D8A-345E1DEABDFB}" type="presParOf" srcId="{20455FAA-6A9F-40D6-B289-1A00CF609F04}" destId="{0047EA88-C987-48BE-B48F-9DE152A015D0}" srcOrd="3" destOrd="0" presId="urn:microsoft.com/office/officeart/2005/8/layout/process1"/>
    <dgm:cxn modelId="{CF887C44-C3E4-4EAF-9BEA-0A06A551E5A6}" type="presParOf" srcId="{0047EA88-C987-48BE-B48F-9DE152A015D0}" destId="{5AC8161A-99EE-483F-A9FF-D93CFCFB352F}" srcOrd="0" destOrd="0" presId="urn:microsoft.com/office/officeart/2005/8/layout/process1"/>
    <dgm:cxn modelId="{5D047540-27E8-43F8-ADDA-4E540107A176}" type="presParOf" srcId="{20455FAA-6A9F-40D6-B289-1A00CF609F04}" destId="{0F75B084-2B0F-424A-8BE5-70F5756D9DDE}" srcOrd="4" destOrd="0" presId="urn:microsoft.com/office/officeart/2005/8/layout/process1"/>
  </dgm:cxnLst>
  <dgm:bg/>
  <dgm:whole/>
  <dgm:extLst>
    <a:ext uri="http://schemas.microsoft.com/office/drawing/2008/diagram">
      <dsp:dataModelExt xmlns:dsp="http://schemas.microsoft.com/office/drawing/2008/diagram" xmlns=""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648961-0D39-4659-903E-57C3899CD516}" type="doc">
      <dgm:prSet loTypeId="urn:microsoft.com/office/officeart/2005/8/layout/vList2" loCatId="list" qsTypeId="urn:microsoft.com/office/officeart/2005/8/quickstyle/simple3" qsCatId="simple" csTypeId="urn:microsoft.com/office/officeart/2005/8/colors/colorful3" csCatId="colorful" phldr="1"/>
      <dgm:spPr/>
      <dgm:t>
        <a:bodyPr/>
        <a:lstStyle/>
        <a:p>
          <a:endParaRPr lang="en-IN"/>
        </a:p>
      </dgm:t>
    </dgm:pt>
    <dgm:pt modelId="{471DF5D1-441C-4D4C-8A7A-E0962BD0510C}">
      <dgm:prSet custT="1"/>
      <dgm:spPr/>
      <dgm:t>
        <a:bodyPr/>
        <a:lstStyle/>
        <a:p>
          <a:r>
            <a:rPr lang="en-GB" sz="2400" dirty="0"/>
            <a:t>OA Smart Coach helps users become aware of the potential for development of OA, physical inactivity, and obesity. The education material in OA Smart Coach will allow users to determine whether the symptoms and disability are worsening (Wang et al., 2025).</a:t>
          </a:r>
          <a:endParaRPr lang="en-IN" sz="2400" dirty="0"/>
        </a:p>
      </dgm:t>
    </dgm:pt>
    <dgm:pt modelId="{C8A90FE9-AE8E-4A85-A837-214A420E1370}" type="parTrans" cxnId="{10787069-B132-494D-AAA7-77995E727816}">
      <dgm:prSet/>
      <dgm:spPr/>
      <dgm:t>
        <a:bodyPr/>
        <a:lstStyle/>
        <a:p>
          <a:endParaRPr lang="en-IN" sz="2400"/>
        </a:p>
      </dgm:t>
    </dgm:pt>
    <dgm:pt modelId="{0F76926C-FA56-4D6A-8827-C7DEC786F223}" type="sibTrans" cxnId="{10787069-B132-494D-AAA7-77995E727816}">
      <dgm:prSet/>
      <dgm:spPr/>
      <dgm:t>
        <a:bodyPr/>
        <a:lstStyle/>
        <a:p>
          <a:endParaRPr lang="en-IN" sz="2400"/>
        </a:p>
      </dgm:t>
    </dgm:pt>
    <dgm:pt modelId="{2F3146F2-7CBC-4C57-85D7-ACB7F1AB8F30}">
      <dgm:prSet custT="1"/>
      <dgm:spPr/>
      <dgm:t>
        <a:bodyPr/>
        <a:lstStyle/>
        <a:p>
          <a:r>
            <a:rPr lang="en-GB" sz="2400" dirty="0"/>
            <a:t>Information regarding the adverse effects of the disease and its progression such as experiencing continuous pain, impaired mobility, and overall decrease in quality of life is given to individuals so that they may perceive OA as a severe condition (Paolucci et al., 2024).</a:t>
          </a:r>
          <a:endParaRPr lang="en-IN" sz="2400" dirty="0"/>
        </a:p>
      </dgm:t>
    </dgm:pt>
    <dgm:pt modelId="{ABAE0F62-733D-4B5F-88B2-D4B71380854C}" type="parTrans" cxnId="{79648D52-AC5A-4F48-9A09-C6C170B278C0}">
      <dgm:prSet/>
      <dgm:spPr/>
      <dgm:t>
        <a:bodyPr/>
        <a:lstStyle/>
        <a:p>
          <a:endParaRPr lang="en-IN" sz="2400"/>
        </a:p>
      </dgm:t>
    </dgm:pt>
    <dgm:pt modelId="{B2AEDDDC-AF44-495F-88F6-B2CD86E0F558}" type="sibTrans" cxnId="{79648D52-AC5A-4F48-9A09-C6C170B278C0}">
      <dgm:prSet/>
      <dgm:spPr/>
      <dgm:t>
        <a:bodyPr/>
        <a:lstStyle/>
        <a:p>
          <a:endParaRPr lang="en-IN" sz="2400"/>
        </a:p>
      </dgm:t>
    </dgm:pt>
    <dgm:pt modelId="{3B029F95-EC02-424E-AAD0-16FEBE06C1E3}">
      <dgm:prSet custT="1"/>
      <dgm:spPr/>
      <dgm:t>
        <a:bodyPr/>
        <a:lstStyle/>
        <a:p>
          <a:r>
            <a:rPr lang="en-GB" sz="2400" dirty="0"/>
            <a:t>Personalized exercise programs, tracking of symptoms, and general recommendations concerning lifestyle encourage people to understand the importance of exercises and self-management in reducing pain (Nijs et al., 2024).</a:t>
          </a:r>
          <a:endParaRPr lang="en-IN" sz="2400" dirty="0"/>
        </a:p>
      </dgm:t>
    </dgm:pt>
    <dgm:pt modelId="{56864FD6-9597-47F7-BD7E-2BF0A41EA3AC}" type="parTrans" cxnId="{AA204C4A-EE20-40A4-AB39-E099021A020B}">
      <dgm:prSet/>
      <dgm:spPr/>
      <dgm:t>
        <a:bodyPr/>
        <a:lstStyle/>
        <a:p>
          <a:endParaRPr lang="en-IN" sz="2400"/>
        </a:p>
      </dgm:t>
    </dgm:pt>
    <dgm:pt modelId="{9F6CB870-3471-48BD-9C0F-2EBB427E10B9}" type="sibTrans" cxnId="{AA204C4A-EE20-40A4-AB39-E099021A020B}">
      <dgm:prSet/>
      <dgm:spPr/>
      <dgm:t>
        <a:bodyPr/>
        <a:lstStyle/>
        <a:p>
          <a:endParaRPr lang="en-IN" sz="2400"/>
        </a:p>
      </dgm:t>
    </dgm:pt>
    <dgm:pt modelId="{8D10EEA3-C76E-40DE-B225-24AF297A1EFC}" type="pres">
      <dgm:prSet presAssocID="{9B648961-0D39-4659-903E-57C3899CD516}" presName="linear" presStyleCnt="0">
        <dgm:presLayoutVars>
          <dgm:animLvl val="lvl"/>
          <dgm:resizeHandles val="exact"/>
        </dgm:presLayoutVars>
      </dgm:prSet>
      <dgm:spPr/>
      <dgm:t>
        <a:bodyPr/>
        <a:lstStyle/>
        <a:p>
          <a:endParaRPr lang="en-US"/>
        </a:p>
      </dgm:t>
    </dgm:pt>
    <dgm:pt modelId="{4694BD0E-D182-4DA9-B52A-EB31B0E2FDC7}" type="pres">
      <dgm:prSet presAssocID="{471DF5D1-441C-4D4C-8A7A-E0962BD0510C}" presName="parentText" presStyleLbl="node1" presStyleIdx="0" presStyleCnt="3">
        <dgm:presLayoutVars>
          <dgm:chMax val="0"/>
          <dgm:bulletEnabled val="1"/>
        </dgm:presLayoutVars>
      </dgm:prSet>
      <dgm:spPr/>
      <dgm:t>
        <a:bodyPr/>
        <a:lstStyle/>
        <a:p>
          <a:endParaRPr lang="en-US"/>
        </a:p>
      </dgm:t>
    </dgm:pt>
    <dgm:pt modelId="{61575A66-9D45-4DDF-8CEA-1491B18CACFE}" type="pres">
      <dgm:prSet presAssocID="{0F76926C-FA56-4D6A-8827-C7DEC786F223}" presName="spacer" presStyleCnt="0"/>
      <dgm:spPr/>
    </dgm:pt>
    <dgm:pt modelId="{DA3A1B18-9DF0-43ED-9BE4-3038EC81536A}" type="pres">
      <dgm:prSet presAssocID="{2F3146F2-7CBC-4C57-85D7-ACB7F1AB8F30}" presName="parentText" presStyleLbl="node1" presStyleIdx="1" presStyleCnt="3">
        <dgm:presLayoutVars>
          <dgm:chMax val="0"/>
          <dgm:bulletEnabled val="1"/>
        </dgm:presLayoutVars>
      </dgm:prSet>
      <dgm:spPr/>
      <dgm:t>
        <a:bodyPr/>
        <a:lstStyle/>
        <a:p>
          <a:endParaRPr lang="en-US"/>
        </a:p>
      </dgm:t>
    </dgm:pt>
    <dgm:pt modelId="{11391CCD-4980-405C-8545-D4FDAF0C7C2A}" type="pres">
      <dgm:prSet presAssocID="{B2AEDDDC-AF44-495F-88F6-B2CD86E0F558}" presName="spacer" presStyleCnt="0"/>
      <dgm:spPr/>
    </dgm:pt>
    <dgm:pt modelId="{48376F28-AEFA-4CAF-9E5F-EA30EFDBDCBF}" type="pres">
      <dgm:prSet presAssocID="{3B029F95-EC02-424E-AAD0-16FEBE06C1E3}" presName="parentText" presStyleLbl="node1" presStyleIdx="2" presStyleCnt="3">
        <dgm:presLayoutVars>
          <dgm:chMax val="0"/>
          <dgm:bulletEnabled val="1"/>
        </dgm:presLayoutVars>
      </dgm:prSet>
      <dgm:spPr/>
      <dgm:t>
        <a:bodyPr/>
        <a:lstStyle/>
        <a:p>
          <a:endParaRPr lang="en-US"/>
        </a:p>
      </dgm:t>
    </dgm:pt>
  </dgm:ptLst>
  <dgm:cxnLst>
    <dgm:cxn modelId="{79648D52-AC5A-4F48-9A09-C6C170B278C0}" srcId="{9B648961-0D39-4659-903E-57C3899CD516}" destId="{2F3146F2-7CBC-4C57-85D7-ACB7F1AB8F30}" srcOrd="1" destOrd="0" parTransId="{ABAE0F62-733D-4B5F-88B2-D4B71380854C}" sibTransId="{B2AEDDDC-AF44-495F-88F6-B2CD86E0F558}"/>
    <dgm:cxn modelId="{2A27D654-AEFE-46F1-B738-8E1517A2D0CA}" type="presOf" srcId="{471DF5D1-441C-4D4C-8A7A-E0962BD0510C}" destId="{4694BD0E-D182-4DA9-B52A-EB31B0E2FDC7}" srcOrd="0" destOrd="0" presId="urn:microsoft.com/office/officeart/2005/8/layout/vList2"/>
    <dgm:cxn modelId="{AA204C4A-EE20-40A4-AB39-E099021A020B}" srcId="{9B648961-0D39-4659-903E-57C3899CD516}" destId="{3B029F95-EC02-424E-AAD0-16FEBE06C1E3}" srcOrd="2" destOrd="0" parTransId="{56864FD6-9597-47F7-BD7E-2BF0A41EA3AC}" sibTransId="{9F6CB870-3471-48BD-9C0F-2EBB427E10B9}"/>
    <dgm:cxn modelId="{411D4FC0-B89E-4C1C-9486-81D19ADB9F9E}" type="presOf" srcId="{3B029F95-EC02-424E-AAD0-16FEBE06C1E3}" destId="{48376F28-AEFA-4CAF-9E5F-EA30EFDBDCBF}" srcOrd="0" destOrd="0" presId="urn:microsoft.com/office/officeart/2005/8/layout/vList2"/>
    <dgm:cxn modelId="{04509687-08F2-4490-9C47-F538AC505DA0}" type="presOf" srcId="{9B648961-0D39-4659-903E-57C3899CD516}" destId="{8D10EEA3-C76E-40DE-B225-24AF297A1EFC}" srcOrd="0" destOrd="0" presId="urn:microsoft.com/office/officeart/2005/8/layout/vList2"/>
    <dgm:cxn modelId="{7B7C8606-A3ED-4A42-8612-DF3455D8AB51}" type="presOf" srcId="{2F3146F2-7CBC-4C57-85D7-ACB7F1AB8F30}" destId="{DA3A1B18-9DF0-43ED-9BE4-3038EC81536A}" srcOrd="0" destOrd="0" presId="urn:microsoft.com/office/officeart/2005/8/layout/vList2"/>
    <dgm:cxn modelId="{10787069-B132-494D-AAA7-77995E727816}" srcId="{9B648961-0D39-4659-903E-57C3899CD516}" destId="{471DF5D1-441C-4D4C-8A7A-E0962BD0510C}" srcOrd="0" destOrd="0" parTransId="{C8A90FE9-AE8E-4A85-A837-214A420E1370}" sibTransId="{0F76926C-FA56-4D6A-8827-C7DEC786F223}"/>
    <dgm:cxn modelId="{235CBF84-816A-4191-88D4-56507943B078}" type="presParOf" srcId="{8D10EEA3-C76E-40DE-B225-24AF297A1EFC}" destId="{4694BD0E-D182-4DA9-B52A-EB31B0E2FDC7}" srcOrd="0" destOrd="0" presId="urn:microsoft.com/office/officeart/2005/8/layout/vList2"/>
    <dgm:cxn modelId="{AD21D902-5C13-43A0-A644-2B72AA531DA2}" type="presParOf" srcId="{8D10EEA3-C76E-40DE-B225-24AF297A1EFC}" destId="{61575A66-9D45-4DDF-8CEA-1491B18CACFE}" srcOrd="1" destOrd="0" presId="urn:microsoft.com/office/officeart/2005/8/layout/vList2"/>
    <dgm:cxn modelId="{E859D564-5D7A-4B87-B984-6F7F0D54C378}" type="presParOf" srcId="{8D10EEA3-C76E-40DE-B225-24AF297A1EFC}" destId="{DA3A1B18-9DF0-43ED-9BE4-3038EC81536A}" srcOrd="2" destOrd="0" presId="urn:microsoft.com/office/officeart/2005/8/layout/vList2"/>
    <dgm:cxn modelId="{421DBC06-9514-4E3A-BE0A-8C6A198E9242}" type="presParOf" srcId="{8D10EEA3-C76E-40DE-B225-24AF297A1EFC}" destId="{11391CCD-4980-405C-8545-D4FDAF0C7C2A}" srcOrd="3" destOrd="0" presId="urn:microsoft.com/office/officeart/2005/8/layout/vList2"/>
    <dgm:cxn modelId="{68D68F05-31BD-486B-9A60-D8F866156491}" type="presParOf" srcId="{8D10EEA3-C76E-40DE-B225-24AF297A1EFC}" destId="{48376F28-AEFA-4CAF-9E5F-EA30EFDBDCBF}" srcOrd="4" destOrd="0" presId="urn:microsoft.com/office/officeart/2005/8/layout/vList2"/>
  </dgm:cxnLst>
  <dgm:bg/>
  <dgm:whole/>
  <dgm:extLst>
    <a:ext uri="http://schemas.microsoft.com/office/drawing/2008/diagram">
      <dsp:dataModelExt xmlns:dsp="http://schemas.microsoft.com/office/drawing/2008/diagram" xmlns="" relId="rId2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9099FD-C3F7-4E54-A62C-6E37B9359B97}" type="doc">
      <dgm:prSet loTypeId="urn:microsoft.com/office/officeart/2005/8/layout/bProcess4" loCatId="process" qsTypeId="urn:microsoft.com/office/officeart/2005/8/quickstyle/simple3" qsCatId="simple" csTypeId="urn:microsoft.com/office/officeart/2005/8/colors/colorful2" csCatId="colorful" phldr="1"/>
      <dgm:spPr/>
      <dgm:t>
        <a:bodyPr/>
        <a:lstStyle/>
        <a:p>
          <a:endParaRPr lang="en-IN"/>
        </a:p>
      </dgm:t>
    </dgm:pt>
    <dgm:pt modelId="{34742F70-F68D-4BDD-A0B5-B2F1D6DBEEA0}">
      <dgm:prSet custT="1"/>
      <dgm:spPr/>
      <dgm:t>
        <a:bodyPr/>
        <a:lstStyle/>
        <a:p>
          <a:r>
            <a:rPr lang="en-GB" sz="2000" b="1" dirty="0"/>
            <a:t>Perceived Susceptibility:</a:t>
          </a:r>
          <a:endParaRPr lang="en-IN" sz="2000" dirty="0"/>
        </a:p>
      </dgm:t>
    </dgm:pt>
    <dgm:pt modelId="{2D5E348B-4191-44AA-ADAC-EA404DD49C27}" type="parTrans" cxnId="{2CA77CC9-E9C2-4C77-B30D-92BAA5F193C1}">
      <dgm:prSet/>
      <dgm:spPr/>
      <dgm:t>
        <a:bodyPr/>
        <a:lstStyle/>
        <a:p>
          <a:endParaRPr lang="en-IN" sz="2000"/>
        </a:p>
      </dgm:t>
    </dgm:pt>
    <dgm:pt modelId="{CDEB985B-A3BC-45FC-8434-25514344C9F8}" type="sibTrans" cxnId="{2CA77CC9-E9C2-4C77-B30D-92BAA5F193C1}">
      <dgm:prSet/>
      <dgm:spPr/>
      <dgm:t>
        <a:bodyPr/>
        <a:lstStyle/>
        <a:p>
          <a:endParaRPr lang="en-IN" sz="2000"/>
        </a:p>
      </dgm:t>
    </dgm:pt>
    <dgm:pt modelId="{B06CD9D0-E328-41EC-90B0-0681B70FE3CC}">
      <dgm:prSet custT="1"/>
      <dgm:spPr/>
      <dgm:t>
        <a:bodyPr/>
        <a:lstStyle/>
        <a:p>
          <a:r>
            <a:rPr lang="en-GB" sz="2000" b="1" dirty="0"/>
            <a:t>Perceived Severity:</a:t>
          </a:r>
          <a:endParaRPr lang="en-IN" sz="2000" dirty="0"/>
        </a:p>
      </dgm:t>
    </dgm:pt>
    <dgm:pt modelId="{4E754049-CAE9-485F-9467-A0ADFC843E28}" type="parTrans" cxnId="{738B7322-2160-4078-B038-9F48C833AFF4}">
      <dgm:prSet/>
      <dgm:spPr/>
      <dgm:t>
        <a:bodyPr/>
        <a:lstStyle/>
        <a:p>
          <a:endParaRPr lang="en-IN" sz="2000"/>
        </a:p>
      </dgm:t>
    </dgm:pt>
    <dgm:pt modelId="{74AD7DED-1E9E-42D0-B3E5-7928F49A72ED}" type="sibTrans" cxnId="{738B7322-2160-4078-B038-9F48C833AFF4}">
      <dgm:prSet/>
      <dgm:spPr/>
      <dgm:t>
        <a:bodyPr/>
        <a:lstStyle/>
        <a:p>
          <a:endParaRPr lang="en-IN" sz="2000"/>
        </a:p>
      </dgm:t>
    </dgm:pt>
    <dgm:pt modelId="{9F01F7D3-9F76-4EF6-8159-7277879E99F5}">
      <dgm:prSet custT="1"/>
      <dgm:spPr/>
      <dgm:t>
        <a:bodyPr/>
        <a:lstStyle/>
        <a:p>
          <a:r>
            <a:rPr lang="en-GB" sz="2000" b="1" dirty="0"/>
            <a:t>Perceived Benefits:</a:t>
          </a:r>
          <a:endParaRPr lang="en-IN" sz="2000" dirty="0"/>
        </a:p>
      </dgm:t>
    </dgm:pt>
    <dgm:pt modelId="{DC611E6E-6ED7-46F3-AB47-72CEE6168BBF}" type="parTrans" cxnId="{7F01B8F3-5F66-4DEB-A2C5-AB31D71D0A86}">
      <dgm:prSet/>
      <dgm:spPr/>
      <dgm:t>
        <a:bodyPr/>
        <a:lstStyle/>
        <a:p>
          <a:endParaRPr lang="en-IN" sz="2000"/>
        </a:p>
      </dgm:t>
    </dgm:pt>
    <dgm:pt modelId="{6000133C-48AB-4B7B-B266-D65C34AD11DA}" type="sibTrans" cxnId="{7F01B8F3-5F66-4DEB-A2C5-AB31D71D0A86}">
      <dgm:prSet/>
      <dgm:spPr/>
      <dgm:t>
        <a:bodyPr/>
        <a:lstStyle/>
        <a:p>
          <a:endParaRPr lang="en-IN" sz="2000"/>
        </a:p>
      </dgm:t>
    </dgm:pt>
    <dgm:pt modelId="{2289BEFF-6B87-447A-9A31-C0C5DD44309C}">
      <dgm:prSet custT="1"/>
      <dgm:spPr/>
      <dgm:t>
        <a:bodyPr/>
        <a:lstStyle/>
        <a:p>
          <a:r>
            <a:rPr lang="en-GB" sz="2000" b="1" dirty="0"/>
            <a:t>Perceived Barriers:</a:t>
          </a:r>
          <a:endParaRPr lang="en-IN" sz="2000" dirty="0"/>
        </a:p>
      </dgm:t>
    </dgm:pt>
    <dgm:pt modelId="{59A61C7D-DE26-409F-BB8B-BD7AE400C7B2}" type="parTrans" cxnId="{D04083CF-62BE-4B8F-B051-9A71D503DBA7}">
      <dgm:prSet/>
      <dgm:spPr/>
      <dgm:t>
        <a:bodyPr/>
        <a:lstStyle/>
        <a:p>
          <a:endParaRPr lang="en-IN" sz="2000"/>
        </a:p>
      </dgm:t>
    </dgm:pt>
    <dgm:pt modelId="{9A9D911C-F1DF-47D3-86ED-3747D6D6475F}" type="sibTrans" cxnId="{D04083CF-62BE-4B8F-B051-9A71D503DBA7}">
      <dgm:prSet/>
      <dgm:spPr/>
      <dgm:t>
        <a:bodyPr/>
        <a:lstStyle/>
        <a:p>
          <a:endParaRPr lang="en-IN" sz="2000"/>
        </a:p>
      </dgm:t>
    </dgm:pt>
    <dgm:pt modelId="{608C2147-C18D-4ABE-921E-0021049F27B8}">
      <dgm:prSet custT="1"/>
      <dgm:spPr/>
      <dgm:t>
        <a:bodyPr/>
        <a:lstStyle/>
        <a:p>
          <a:r>
            <a:rPr lang="en-GB" sz="2000" b="1" dirty="0"/>
            <a:t>Cues to Action:</a:t>
          </a:r>
          <a:endParaRPr lang="en-IN" sz="2000" dirty="0"/>
        </a:p>
      </dgm:t>
    </dgm:pt>
    <dgm:pt modelId="{72E60FF4-BE83-4767-9E02-C8E86DE73B46}" type="parTrans" cxnId="{02649699-F011-4A08-8676-70C49D934B59}">
      <dgm:prSet/>
      <dgm:spPr/>
      <dgm:t>
        <a:bodyPr/>
        <a:lstStyle/>
        <a:p>
          <a:endParaRPr lang="en-IN" sz="2000"/>
        </a:p>
      </dgm:t>
    </dgm:pt>
    <dgm:pt modelId="{E1D15C3D-4AEA-449C-A0DA-DAAAB326CF66}" type="sibTrans" cxnId="{02649699-F011-4A08-8676-70C49D934B59}">
      <dgm:prSet/>
      <dgm:spPr/>
      <dgm:t>
        <a:bodyPr/>
        <a:lstStyle/>
        <a:p>
          <a:endParaRPr lang="en-IN" sz="2000"/>
        </a:p>
      </dgm:t>
    </dgm:pt>
    <dgm:pt modelId="{2C4D09E6-06E4-4AD6-999B-F9B16C46CECB}">
      <dgm:prSet custT="1"/>
      <dgm:spPr/>
      <dgm:t>
        <a:bodyPr/>
        <a:lstStyle/>
        <a:p>
          <a:r>
            <a:rPr lang="en-GB" sz="2000" b="1" dirty="0"/>
            <a:t>Self-Efficacy:</a:t>
          </a:r>
          <a:endParaRPr lang="en-IN" sz="2000" dirty="0"/>
        </a:p>
      </dgm:t>
    </dgm:pt>
    <dgm:pt modelId="{1B51B5F6-2AFC-41B0-9200-A9CF935AA984}" type="parTrans" cxnId="{3CA3F091-B304-44C9-95A9-AA86C086046E}">
      <dgm:prSet/>
      <dgm:spPr/>
      <dgm:t>
        <a:bodyPr/>
        <a:lstStyle/>
        <a:p>
          <a:endParaRPr lang="en-IN" sz="2000"/>
        </a:p>
      </dgm:t>
    </dgm:pt>
    <dgm:pt modelId="{68EE36DD-B314-44CA-AC60-D52CA0C6B94C}" type="sibTrans" cxnId="{3CA3F091-B304-44C9-95A9-AA86C086046E}">
      <dgm:prSet/>
      <dgm:spPr/>
      <dgm:t>
        <a:bodyPr/>
        <a:lstStyle/>
        <a:p>
          <a:endParaRPr lang="en-IN" sz="2000"/>
        </a:p>
      </dgm:t>
    </dgm:pt>
    <dgm:pt modelId="{F2A0C527-55BD-43A8-B925-E1BC9586E891}">
      <dgm:prSet custT="1"/>
      <dgm:spPr/>
      <dgm:t>
        <a:bodyPr/>
        <a:lstStyle/>
        <a:p>
          <a:r>
            <a:rPr lang="en-GB" sz="2000" dirty="0"/>
            <a:t>According to the Health Belief Model or HBM, individuals particularly tend to adopt healthy behaviours if they consider themselves at risk for a particular health problem (</a:t>
          </a:r>
          <a:r>
            <a:rPr lang="en-GB" sz="2000" dirty="0" err="1"/>
            <a:t>Alyafei</a:t>
          </a:r>
          <a:r>
            <a:rPr lang="en-GB" sz="2000" dirty="0"/>
            <a:t> and Easton-Carr, 2024). </a:t>
          </a:r>
          <a:endParaRPr lang="en-IN" sz="2000" dirty="0"/>
        </a:p>
      </dgm:t>
    </dgm:pt>
    <dgm:pt modelId="{0385A4F9-E9F9-4B87-B000-2CAD240C37F6}" type="parTrans" cxnId="{3844AD8A-3A6E-46FE-90EE-DDD436641DDA}">
      <dgm:prSet/>
      <dgm:spPr/>
      <dgm:t>
        <a:bodyPr/>
        <a:lstStyle/>
        <a:p>
          <a:endParaRPr lang="en-IN" sz="2000"/>
        </a:p>
      </dgm:t>
    </dgm:pt>
    <dgm:pt modelId="{36BB961C-6E08-4796-B4BB-A52920E5AB6F}" type="sibTrans" cxnId="{3844AD8A-3A6E-46FE-90EE-DDD436641DDA}">
      <dgm:prSet/>
      <dgm:spPr/>
      <dgm:t>
        <a:bodyPr/>
        <a:lstStyle/>
        <a:p>
          <a:endParaRPr lang="en-IN" sz="2000"/>
        </a:p>
      </dgm:t>
    </dgm:pt>
    <dgm:pt modelId="{69935F4F-6B4D-48F6-9238-379A5788E4DD}">
      <dgm:prSet custT="1"/>
      <dgm:spPr/>
      <dgm:t>
        <a:bodyPr/>
        <a:lstStyle/>
        <a:p>
          <a:r>
            <a:rPr lang="en-GB" sz="2000" dirty="0"/>
            <a:t>OA Smart Coach, herein, will inform users about the possible dangers associated with the condition if left untreated, such as pain, immobility and even disability (Ryan et al., 2024).</a:t>
          </a:r>
          <a:endParaRPr lang="en-IN" sz="2000" dirty="0"/>
        </a:p>
      </dgm:t>
    </dgm:pt>
    <dgm:pt modelId="{EF6FAC6D-28BF-4C1E-A025-BB72A5F256B8}" type="parTrans" cxnId="{5617E7DF-F5F2-4D44-8BFF-80648C795698}">
      <dgm:prSet/>
      <dgm:spPr/>
      <dgm:t>
        <a:bodyPr/>
        <a:lstStyle/>
        <a:p>
          <a:endParaRPr lang="en-IN" sz="2000"/>
        </a:p>
      </dgm:t>
    </dgm:pt>
    <dgm:pt modelId="{1815D3F9-90CA-4ABA-B5A3-34E733855ACF}" type="sibTrans" cxnId="{5617E7DF-F5F2-4D44-8BFF-80648C795698}">
      <dgm:prSet/>
      <dgm:spPr/>
      <dgm:t>
        <a:bodyPr/>
        <a:lstStyle/>
        <a:p>
          <a:endParaRPr lang="en-IN" sz="2000"/>
        </a:p>
      </dgm:t>
    </dgm:pt>
    <dgm:pt modelId="{076CB89D-C7DD-4E35-A85A-AB2CC6A1B6A5}">
      <dgm:prSet custT="1"/>
      <dgm:spPr/>
      <dgm:t>
        <a:bodyPr/>
        <a:lstStyle/>
        <a:p>
          <a:r>
            <a:rPr lang="en-GB" sz="2000" dirty="0"/>
            <a:t>In this regard, the application of OA Smart Coach promotes the importance of regular exercises and controlling weight to reduce the severity of symptoms (Ayo, 2025).</a:t>
          </a:r>
          <a:endParaRPr lang="en-IN" sz="2000" dirty="0"/>
        </a:p>
      </dgm:t>
    </dgm:pt>
    <dgm:pt modelId="{7F4B0BD4-29D6-4924-B53D-D93740371DA5}" type="parTrans" cxnId="{1180FB2E-EF01-48CF-A193-B4DC773F9C65}">
      <dgm:prSet/>
      <dgm:spPr/>
      <dgm:t>
        <a:bodyPr/>
        <a:lstStyle/>
        <a:p>
          <a:endParaRPr lang="en-IN" sz="2000"/>
        </a:p>
      </dgm:t>
    </dgm:pt>
    <dgm:pt modelId="{B72BB7E1-B047-4136-8512-72F07C266941}" type="sibTrans" cxnId="{1180FB2E-EF01-48CF-A193-B4DC773F9C65}">
      <dgm:prSet/>
      <dgm:spPr/>
      <dgm:t>
        <a:bodyPr/>
        <a:lstStyle/>
        <a:p>
          <a:endParaRPr lang="en-IN" sz="2000"/>
        </a:p>
      </dgm:t>
    </dgm:pt>
    <dgm:pt modelId="{7FEB1220-0CEC-4B33-B4C0-5923ACD77860}">
      <dgm:prSet custT="1"/>
      <dgm:spPr/>
      <dgm:t>
        <a:bodyPr/>
        <a:lstStyle/>
        <a:p>
          <a:r>
            <a:rPr lang="en-GB" sz="2000" dirty="0"/>
            <a:t>In this case, home-based physiotherapy, personalised recommendations and remote services reduce the obstacles associated with physical therapy, saving time (</a:t>
          </a:r>
          <a:r>
            <a:rPr lang="en-GB" sz="2000" dirty="0" err="1"/>
            <a:t>Koelen</a:t>
          </a:r>
          <a:r>
            <a:rPr lang="en-GB" sz="2000" dirty="0"/>
            <a:t> and Van den Ban, 2023).</a:t>
          </a:r>
          <a:endParaRPr lang="en-IN" sz="2000" dirty="0"/>
        </a:p>
      </dgm:t>
    </dgm:pt>
    <dgm:pt modelId="{5BFE1FB6-8D4F-43CF-830E-18DB3613D9CF}" type="parTrans" cxnId="{4BB79636-13D6-4429-BF18-DD1EFC6D6A0E}">
      <dgm:prSet/>
      <dgm:spPr/>
      <dgm:t>
        <a:bodyPr/>
        <a:lstStyle/>
        <a:p>
          <a:endParaRPr lang="en-IN" sz="2000"/>
        </a:p>
      </dgm:t>
    </dgm:pt>
    <dgm:pt modelId="{A9586100-56DB-4E9B-B687-DB03DBCCE252}" type="sibTrans" cxnId="{4BB79636-13D6-4429-BF18-DD1EFC6D6A0E}">
      <dgm:prSet/>
      <dgm:spPr/>
      <dgm:t>
        <a:bodyPr/>
        <a:lstStyle/>
        <a:p>
          <a:endParaRPr lang="en-IN" sz="2000"/>
        </a:p>
      </dgm:t>
    </dgm:pt>
    <dgm:pt modelId="{FE731FCA-4E78-42BD-A098-806DEF85F767}">
      <dgm:prSet custT="1"/>
      <dgm:spPr/>
      <dgm:t>
        <a:bodyPr/>
        <a:lstStyle/>
        <a:p>
          <a:r>
            <a:rPr lang="en-GB" sz="2000" dirty="0"/>
            <a:t>OA Smart Coach thereby encourages users to stay healthy by sending reminders to do exercises, reminders about medicine intake time, and AI-based reminders to maintain treatment adherence (Fang et al., 2025).</a:t>
          </a:r>
          <a:endParaRPr lang="en-IN" sz="2000" dirty="0"/>
        </a:p>
      </dgm:t>
    </dgm:pt>
    <dgm:pt modelId="{72B0F892-17AC-44D6-8DF2-9441B04C643A}" type="parTrans" cxnId="{0D44B8CD-5444-4293-9BF5-278FA7F37EF0}">
      <dgm:prSet/>
      <dgm:spPr/>
      <dgm:t>
        <a:bodyPr/>
        <a:lstStyle/>
        <a:p>
          <a:endParaRPr lang="en-IN" sz="2000"/>
        </a:p>
      </dgm:t>
    </dgm:pt>
    <dgm:pt modelId="{A6B55697-DEA4-41DE-B666-E231C91803F6}" type="sibTrans" cxnId="{0D44B8CD-5444-4293-9BF5-278FA7F37EF0}">
      <dgm:prSet/>
      <dgm:spPr/>
      <dgm:t>
        <a:bodyPr/>
        <a:lstStyle/>
        <a:p>
          <a:endParaRPr lang="en-IN" sz="2000"/>
        </a:p>
      </dgm:t>
    </dgm:pt>
    <dgm:pt modelId="{71751AC8-1F92-48E3-AE57-75A3B489FA0D}">
      <dgm:prSet custT="1"/>
      <dgm:spPr/>
      <dgm:t>
        <a:bodyPr/>
        <a:lstStyle/>
        <a:p>
          <a:r>
            <a:rPr lang="en-GB" sz="2000" dirty="0"/>
            <a:t>It is one of the fundamental principles of health promotion that people should be enabled to manage their own lives regarding their health (WHO, 2024).</a:t>
          </a:r>
          <a:endParaRPr lang="en-IN" sz="2000" dirty="0"/>
        </a:p>
      </dgm:t>
    </dgm:pt>
    <dgm:pt modelId="{40253743-9741-49BA-8E9A-FA4AEB3F791E}" type="parTrans" cxnId="{D5D8E841-E9FB-4A52-A8B9-E86755E63645}">
      <dgm:prSet/>
      <dgm:spPr/>
      <dgm:t>
        <a:bodyPr/>
        <a:lstStyle/>
        <a:p>
          <a:endParaRPr lang="en-IN" sz="2000"/>
        </a:p>
      </dgm:t>
    </dgm:pt>
    <dgm:pt modelId="{44DF757F-DCF8-48C5-AF32-DCE25862A6D9}" type="sibTrans" cxnId="{D5D8E841-E9FB-4A52-A8B9-E86755E63645}">
      <dgm:prSet/>
      <dgm:spPr/>
      <dgm:t>
        <a:bodyPr/>
        <a:lstStyle/>
        <a:p>
          <a:endParaRPr lang="en-IN" sz="2000"/>
        </a:p>
      </dgm:t>
    </dgm:pt>
    <dgm:pt modelId="{FE801DBD-205C-4459-97C0-C6C403B31294}" type="pres">
      <dgm:prSet presAssocID="{FB9099FD-C3F7-4E54-A62C-6E37B9359B97}" presName="Name0" presStyleCnt="0">
        <dgm:presLayoutVars>
          <dgm:dir/>
          <dgm:resizeHandles/>
        </dgm:presLayoutVars>
      </dgm:prSet>
      <dgm:spPr/>
      <dgm:t>
        <a:bodyPr/>
        <a:lstStyle/>
        <a:p>
          <a:endParaRPr lang="en-US"/>
        </a:p>
      </dgm:t>
    </dgm:pt>
    <dgm:pt modelId="{D51E8A08-A108-496B-ADBD-00ED2655A965}" type="pres">
      <dgm:prSet presAssocID="{34742F70-F68D-4BDD-A0B5-B2F1D6DBEEA0}" presName="compNode" presStyleCnt="0"/>
      <dgm:spPr/>
    </dgm:pt>
    <dgm:pt modelId="{08302482-A101-4D9D-9F92-3C39437B5671}" type="pres">
      <dgm:prSet presAssocID="{34742F70-F68D-4BDD-A0B5-B2F1D6DBEEA0}" presName="dummyConnPt" presStyleCnt="0"/>
      <dgm:spPr/>
    </dgm:pt>
    <dgm:pt modelId="{CECE73DD-EFEB-467B-B0B3-C7FC58D5BA25}" type="pres">
      <dgm:prSet presAssocID="{34742F70-F68D-4BDD-A0B5-B2F1D6DBEEA0}" presName="node" presStyleLbl="node1" presStyleIdx="0" presStyleCnt="6">
        <dgm:presLayoutVars>
          <dgm:bulletEnabled val="1"/>
        </dgm:presLayoutVars>
      </dgm:prSet>
      <dgm:spPr/>
      <dgm:t>
        <a:bodyPr/>
        <a:lstStyle/>
        <a:p>
          <a:endParaRPr lang="en-US"/>
        </a:p>
      </dgm:t>
    </dgm:pt>
    <dgm:pt modelId="{9F60F039-C7B9-4E3A-BA4D-E5994402AAD4}" type="pres">
      <dgm:prSet presAssocID="{CDEB985B-A3BC-45FC-8434-25514344C9F8}" presName="sibTrans" presStyleLbl="bgSibTrans2D1" presStyleIdx="0" presStyleCnt="5"/>
      <dgm:spPr/>
      <dgm:t>
        <a:bodyPr/>
        <a:lstStyle/>
        <a:p>
          <a:endParaRPr lang="en-US"/>
        </a:p>
      </dgm:t>
    </dgm:pt>
    <dgm:pt modelId="{3EFDD67F-1FB2-4841-91F8-3D5CF72726F7}" type="pres">
      <dgm:prSet presAssocID="{B06CD9D0-E328-41EC-90B0-0681B70FE3CC}" presName="compNode" presStyleCnt="0"/>
      <dgm:spPr/>
    </dgm:pt>
    <dgm:pt modelId="{E075FC8E-6526-480C-B152-A48CBAEC5194}" type="pres">
      <dgm:prSet presAssocID="{B06CD9D0-E328-41EC-90B0-0681B70FE3CC}" presName="dummyConnPt" presStyleCnt="0"/>
      <dgm:spPr/>
    </dgm:pt>
    <dgm:pt modelId="{D4F39D6A-5A67-470D-BD73-882FE152C576}" type="pres">
      <dgm:prSet presAssocID="{B06CD9D0-E328-41EC-90B0-0681B70FE3CC}" presName="node" presStyleLbl="node1" presStyleIdx="1" presStyleCnt="6">
        <dgm:presLayoutVars>
          <dgm:bulletEnabled val="1"/>
        </dgm:presLayoutVars>
      </dgm:prSet>
      <dgm:spPr/>
      <dgm:t>
        <a:bodyPr/>
        <a:lstStyle/>
        <a:p>
          <a:endParaRPr lang="en-US"/>
        </a:p>
      </dgm:t>
    </dgm:pt>
    <dgm:pt modelId="{DAE198CB-8A2B-45A6-9610-3A1F3906AF21}" type="pres">
      <dgm:prSet presAssocID="{74AD7DED-1E9E-42D0-B3E5-7928F49A72ED}" presName="sibTrans" presStyleLbl="bgSibTrans2D1" presStyleIdx="1" presStyleCnt="5"/>
      <dgm:spPr/>
      <dgm:t>
        <a:bodyPr/>
        <a:lstStyle/>
        <a:p>
          <a:endParaRPr lang="en-US"/>
        </a:p>
      </dgm:t>
    </dgm:pt>
    <dgm:pt modelId="{CE52640A-378B-4FF9-AE97-0BAEEFEDA61D}" type="pres">
      <dgm:prSet presAssocID="{9F01F7D3-9F76-4EF6-8159-7277879E99F5}" presName="compNode" presStyleCnt="0"/>
      <dgm:spPr/>
    </dgm:pt>
    <dgm:pt modelId="{DE88577C-8AE7-44B9-82D7-F14D6BF23935}" type="pres">
      <dgm:prSet presAssocID="{9F01F7D3-9F76-4EF6-8159-7277879E99F5}" presName="dummyConnPt" presStyleCnt="0"/>
      <dgm:spPr/>
    </dgm:pt>
    <dgm:pt modelId="{28C4BED7-F751-46D3-86CC-D8DFFDF08E98}" type="pres">
      <dgm:prSet presAssocID="{9F01F7D3-9F76-4EF6-8159-7277879E99F5}" presName="node" presStyleLbl="node1" presStyleIdx="2" presStyleCnt="6">
        <dgm:presLayoutVars>
          <dgm:bulletEnabled val="1"/>
        </dgm:presLayoutVars>
      </dgm:prSet>
      <dgm:spPr/>
      <dgm:t>
        <a:bodyPr/>
        <a:lstStyle/>
        <a:p>
          <a:endParaRPr lang="en-US"/>
        </a:p>
      </dgm:t>
    </dgm:pt>
    <dgm:pt modelId="{AB18CE35-E2DC-40A2-AB41-795874190B9F}" type="pres">
      <dgm:prSet presAssocID="{6000133C-48AB-4B7B-B266-D65C34AD11DA}" presName="sibTrans" presStyleLbl="bgSibTrans2D1" presStyleIdx="2" presStyleCnt="5"/>
      <dgm:spPr/>
      <dgm:t>
        <a:bodyPr/>
        <a:lstStyle/>
        <a:p>
          <a:endParaRPr lang="en-US"/>
        </a:p>
      </dgm:t>
    </dgm:pt>
    <dgm:pt modelId="{347B5200-E357-4B55-9EC3-0836127BE91B}" type="pres">
      <dgm:prSet presAssocID="{2289BEFF-6B87-447A-9A31-C0C5DD44309C}" presName="compNode" presStyleCnt="0"/>
      <dgm:spPr/>
    </dgm:pt>
    <dgm:pt modelId="{BF065A0C-B121-40A1-8797-30ADAA01CF6E}" type="pres">
      <dgm:prSet presAssocID="{2289BEFF-6B87-447A-9A31-C0C5DD44309C}" presName="dummyConnPt" presStyleCnt="0"/>
      <dgm:spPr/>
    </dgm:pt>
    <dgm:pt modelId="{606DC40D-8E1D-499F-B91C-27CB3C691997}" type="pres">
      <dgm:prSet presAssocID="{2289BEFF-6B87-447A-9A31-C0C5DD44309C}" presName="node" presStyleLbl="node1" presStyleIdx="3" presStyleCnt="6">
        <dgm:presLayoutVars>
          <dgm:bulletEnabled val="1"/>
        </dgm:presLayoutVars>
      </dgm:prSet>
      <dgm:spPr/>
      <dgm:t>
        <a:bodyPr/>
        <a:lstStyle/>
        <a:p>
          <a:endParaRPr lang="en-US"/>
        </a:p>
      </dgm:t>
    </dgm:pt>
    <dgm:pt modelId="{1CC440CC-C7EA-48BF-87DA-AE923656B656}" type="pres">
      <dgm:prSet presAssocID="{9A9D911C-F1DF-47D3-86ED-3747D6D6475F}" presName="sibTrans" presStyleLbl="bgSibTrans2D1" presStyleIdx="3" presStyleCnt="5"/>
      <dgm:spPr/>
      <dgm:t>
        <a:bodyPr/>
        <a:lstStyle/>
        <a:p>
          <a:endParaRPr lang="en-US"/>
        </a:p>
      </dgm:t>
    </dgm:pt>
    <dgm:pt modelId="{3B2EC547-D804-4B36-99D9-0BD9149C5822}" type="pres">
      <dgm:prSet presAssocID="{608C2147-C18D-4ABE-921E-0021049F27B8}" presName="compNode" presStyleCnt="0"/>
      <dgm:spPr/>
    </dgm:pt>
    <dgm:pt modelId="{8CE8AB93-1647-48E2-A67A-23A98328B8BD}" type="pres">
      <dgm:prSet presAssocID="{608C2147-C18D-4ABE-921E-0021049F27B8}" presName="dummyConnPt" presStyleCnt="0"/>
      <dgm:spPr/>
    </dgm:pt>
    <dgm:pt modelId="{78393432-4B9A-4E41-984D-0318A54D865A}" type="pres">
      <dgm:prSet presAssocID="{608C2147-C18D-4ABE-921E-0021049F27B8}" presName="node" presStyleLbl="node1" presStyleIdx="4" presStyleCnt="6">
        <dgm:presLayoutVars>
          <dgm:bulletEnabled val="1"/>
        </dgm:presLayoutVars>
      </dgm:prSet>
      <dgm:spPr/>
      <dgm:t>
        <a:bodyPr/>
        <a:lstStyle/>
        <a:p>
          <a:endParaRPr lang="en-US"/>
        </a:p>
      </dgm:t>
    </dgm:pt>
    <dgm:pt modelId="{6B1ED461-1491-4F40-AFB4-00B8A6B9280B}" type="pres">
      <dgm:prSet presAssocID="{E1D15C3D-4AEA-449C-A0DA-DAAAB326CF66}" presName="sibTrans" presStyleLbl="bgSibTrans2D1" presStyleIdx="4" presStyleCnt="5"/>
      <dgm:spPr/>
      <dgm:t>
        <a:bodyPr/>
        <a:lstStyle/>
        <a:p>
          <a:endParaRPr lang="en-US"/>
        </a:p>
      </dgm:t>
    </dgm:pt>
    <dgm:pt modelId="{7A14F067-CCD6-479E-9524-59E1F54DF1C2}" type="pres">
      <dgm:prSet presAssocID="{2C4D09E6-06E4-4AD6-999B-F9B16C46CECB}" presName="compNode" presStyleCnt="0"/>
      <dgm:spPr/>
    </dgm:pt>
    <dgm:pt modelId="{18E7B1FC-DFC2-472D-8179-E4870BF6FE5C}" type="pres">
      <dgm:prSet presAssocID="{2C4D09E6-06E4-4AD6-999B-F9B16C46CECB}" presName="dummyConnPt" presStyleCnt="0"/>
      <dgm:spPr/>
    </dgm:pt>
    <dgm:pt modelId="{83AF7384-0B71-4183-BA66-E3BB4F02CDE0}" type="pres">
      <dgm:prSet presAssocID="{2C4D09E6-06E4-4AD6-999B-F9B16C46CECB}" presName="node" presStyleLbl="node1" presStyleIdx="5" presStyleCnt="6">
        <dgm:presLayoutVars>
          <dgm:bulletEnabled val="1"/>
        </dgm:presLayoutVars>
      </dgm:prSet>
      <dgm:spPr/>
      <dgm:t>
        <a:bodyPr/>
        <a:lstStyle/>
        <a:p>
          <a:endParaRPr lang="en-US"/>
        </a:p>
      </dgm:t>
    </dgm:pt>
  </dgm:ptLst>
  <dgm:cxnLst>
    <dgm:cxn modelId="{C02B71FD-9FC2-4C39-9A94-EE3F270110FD}" type="presOf" srcId="{2C4D09E6-06E4-4AD6-999B-F9B16C46CECB}" destId="{83AF7384-0B71-4183-BA66-E3BB4F02CDE0}" srcOrd="0" destOrd="0" presId="urn:microsoft.com/office/officeart/2005/8/layout/bProcess4"/>
    <dgm:cxn modelId="{5617E7DF-F5F2-4D44-8BFF-80648C795698}" srcId="{B06CD9D0-E328-41EC-90B0-0681B70FE3CC}" destId="{69935F4F-6B4D-48F6-9238-379A5788E4DD}" srcOrd="0" destOrd="0" parTransId="{EF6FAC6D-28BF-4C1E-A025-BB72A5F256B8}" sibTransId="{1815D3F9-90CA-4ABA-B5A3-34E733855ACF}"/>
    <dgm:cxn modelId="{4E62B414-8372-4ADC-94E4-3A9329DAA6F3}" type="presOf" srcId="{B06CD9D0-E328-41EC-90B0-0681B70FE3CC}" destId="{D4F39D6A-5A67-470D-BD73-882FE152C576}" srcOrd="0" destOrd="0" presId="urn:microsoft.com/office/officeart/2005/8/layout/bProcess4"/>
    <dgm:cxn modelId="{5B65BE74-1BB4-4F27-B3D5-D2D172DB33EC}" type="presOf" srcId="{69935F4F-6B4D-48F6-9238-379A5788E4DD}" destId="{D4F39D6A-5A67-470D-BD73-882FE152C576}" srcOrd="0" destOrd="1" presId="urn:microsoft.com/office/officeart/2005/8/layout/bProcess4"/>
    <dgm:cxn modelId="{738B7322-2160-4078-B038-9F48C833AFF4}" srcId="{FB9099FD-C3F7-4E54-A62C-6E37B9359B97}" destId="{B06CD9D0-E328-41EC-90B0-0681B70FE3CC}" srcOrd="1" destOrd="0" parTransId="{4E754049-CAE9-485F-9467-A0ADFC843E28}" sibTransId="{74AD7DED-1E9E-42D0-B3E5-7928F49A72ED}"/>
    <dgm:cxn modelId="{6A1F35BA-C21D-49D2-B4A0-AE4F0D754D4B}" type="presOf" srcId="{F2A0C527-55BD-43A8-B925-E1BC9586E891}" destId="{CECE73DD-EFEB-467B-B0B3-C7FC58D5BA25}" srcOrd="0" destOrd="1" presId="urn:microsoft.com/office/officeart/2005/8/layout/bProcess4"/>
    <dgm:cxn modelId="{D04083CF-62BE-4B8F-B051-9A71D503DBA7}" srcId="{FB9099FD-C3F7-4E54-A62C-6E37B9359B97}" destId="{2289BEFF-6B87-447A-9A31-C0C5DD44309C}" srcOrd="3" destOrd="0" parTransId="{59A61C7D-DE26-409F-BB8B-BD7AE400C7B2}" sibTransId="{9A9D911C-F1DF-47D3-86ED-3747D6D6475F}"/>
    <dgm:cxn modelId="{7E4986B8-69DD-4B11-A1C8-E66434775A0E}" type="presOf" srcId="{7FEB1220-0CEC-4B33-B4C0-5923ACD77860}" destId="{606DC40D-8E1D-499F-B91C-27CB3C691997}" srcOrd="0" destOrd="1" presId="urn:microsoft.com/office/officeart/2005/8/layout/bProcess4"/>
    <dgm:cxn modelId="{3844AD8A-3A6E-46FE-90EE-DDD436641DDA}" srcId="{34742F70-F68D-4BDD-A0B5-B2F1D6DBEEA0}" destId="{F2A0C527-55BD-43A8-B925-E1BC9586E891}" srcOrd="0" destOrd="0" parTransId="{0385A4F9-E9F9-4B87-B000-2CAD240C37F6}" sibTransId="{36BB961C-6E08-4796-B4BB-A52920E5AB6F}"/>
    <dgm:cxn modelId="{CA4FA6D1-424B-4DC2-9E80-2A190410B9B3}" type="presOf" srcId="{FE731FCA-4E78-42BD-A098-806DEF85F767}" destId="{78393432-4B9A-4E41-984D-0318A54D865A}" srcOrd="0" destOrd="1" presId="urn:microsoft.com/office/officeart/2005/8/layout/bProcess4"/>
    <dgm:cxn modelId="{2CEC61FB-6776-41EF-899A-CED03D2F777A}" type="presOf" srcId="{2289BEFF-6B87-447A-9A31-C0C5DD44309C}" destId="{606DC40D-8E1D-499F-B91C-27CB3C691997}" srcOrd="0" destOrd="0" presId="urn:microsoft.com/office/officeart/2005/8/layout/bProcess4"/>
    <dgm:cxn modelId="{B7CBF7DB-6693-49C0-815C-F0A20C582AE7}" type="presOf" srcId="{9F01F7D3-9F76-4EF6-8159-7277879E99F5}" destId="{28C4BED7-F751-46D3-86CC-D8DFFDF08E98}" srcOrd="0" destOrd="0" presId="urn:microsoft.com/office/officeart/2005/8/layout/bProcess4"/>
    <dgm:cxn modelId="{693E0200-0D59-44A7-8424-D67A1AE7FA96}" type="presOf" srcId="{74AD7DED-1E9E-42D0-B3E5-7928F49A72ED}" destId="{DAE198CB-8A2B-45A6-9610-3A1F3906AF21}" srcOrd="0" destOrd="0" presId="urn:microsoft.com/office/officeart/2005/8/layout/bProcess4"/>
    <dgm:cxn modelId="{F3F6BC9D-E49A-4A3F-8C37-A86AE4CCEF4C}" type="presOf" srcId="{CDEB985B-A3BC-45FC-8434-25514344C9F8}" destId="{9F60F039-C7B9-4E3A-BA4D-E5994402AAD4}" srcOrd="0" destOrd="0" presId="urn:microsoft.com/office/officeart/2005/8/layout/bProcess4"/>
    <dgm:cxn modelId="{630AED1F-9871-43D3-AE66-B4A0A913880C}" type="presOf" srcId="{34742F70-F68D-4BDD-A0B5-B2F1D6DBEEA0}" destId="{CECE73DD-EFEB-467B-B0B3-C7FC58D5BA25}" srcOrd="0" destOrd="0" presId="urn:microsoft.com/office/officeart/2005/8/layout/bProcess4"/>
    <dgm:cxn modelId="{C58362C0-A266-424A-8702-63D96D5F1794}" type="presOf" srcId="{FB9099FD-C3F7-4E54-A62C-6E37B9359B97}" destId="{FE801DBD-205C-4459-97C0-C6C403B31294}" srcOrd="0" destOrd="0" presId="urn:microsoft.com/office/officeart/2005/8/layout/bProcess4"/>
    <dgm:cxn modelId="{3CA3F091-B304-44C9-95A9-AA86C086046E}" srcId="{FB9099FD-C3F7-4E54-A62C-6E37B9359B97}" destId="{2C4D09E6-06E4-4AD6-999B-F9B16C46CECB}" srcOrd="5" destOrd="0" parTransId="{1B51B5F6-2AFC-41B0-9200-A9CF935AA984}" sibTransId="{68EE36DD-B314-44CA-AC60-D52CA0C6B94C}"/>
    <dgm:cxn modelId="{D5D8E841-E9FB-4A52-A8B9-E86755E63645}" srcId="{2C4D09E6-06E4-4AD6-999B-F9B16C46CECB}" destId="{71751AC8-1F92-48E3-AE57-75A3B489FA0D}" srcOrd="0" destOrd="0" parTransId="{40253743-9741-49BA-8E9A-FA4AEB3F791E}" sibTransId="{44DF757F-DCF8-48C5-AF32-DCE25862A6D9}"/>
    <dgm:cxn modelId="{C7B7E1D3-3BC5-4E15-8829-B579CA1594D4}" type="presOf" srcId="{6000133C-48AB-4B7B-B266-D65C34AD11DA}" destId="{AB18CE35-E2DC-40A2-AB41-795874190B9F}" srcOrd="0" destOrd="0" presId="urn:microsoft.com/office/officeart/2005/8/layout/bProcess4"/>
    <dgm:cxn modelId="{D69BDC47-E42E-4730-BDBC-7382E7684CA3}" type="presOf" srcId="{076CB89D-C7DD-4E35-A85A-AB2CC6A1B6A5}" destId="{28C4BED7-F751-46D3-86CC-D8DFFDF08E98}" srcOrd="0" destOrd="1" presId="urn:microsoft.com/office/officeart/2005/8/layout/bProcess4"/>
    <dgm:cxn modelId="{0D44B8CD-5444-4293-9BF5-278FA7F37EF0}" srcId="{608C2147-C18D-4ABE-921E-0021049F27B8}" destId="{FE731FCA-4E78-42BD-A098-806DEF85F767}" srcOrd="0" destOrd="0" parTransId="{72B0F892-17AC-44D6-8DF2-9441B04C643A}" sibTransId="{A6B55697-DEA4-41DE-B666-E231C91803F6}"/>
    <dgm:cxn modelId="{02649699-F011-4A08-8676-70C49D934B59}" srcId="{FB9099FD-C3F7-4E54-A62C-6E37B9359B97}" destId="{608C2147-C18D-4ABE-921E-0021049F27B8}" srcOrd="4" destOrd="0" parTransId="{72E60FF4-BE83-4767-9E02-C8E86DE73B46}" sibTransId="{E1D15C3D-4AEA-449C-A0DA-DAAAB326CF66}"/>
    <dgm:cxn modelId="{7F01B8F3-5F66-4DEB-A2C5-AB31D71D0A86}" srcId="{FB9099FD-C3F7-4E54-A62C-6E37B9359B97}" destId="{9F01F7D3-9F76-4EF6-8159-7277879E99F5}" srcOrd="2" destOrd="0" parTransId="{DC611E6E-6ED7-46F3-AB47-72CEE6168BBF}" sibTransId="{6000133C-48AB-4B7B-B266-D65C34AD11DA}"/>
    <dgm:cxn modelId="{97EAB9EC-CE1F-4A6C-AD6F-4BDF417E4F05}" type="presOf" srcId="{9A9D911C-F1DF-47D3-86ED-3747D6D6475F}" destId="{1CC440CC-C7EA-48BF-87DA-AE923656B656}" srcOrd="0" destOrd="0" presId="urn:microsoft.com/office/officeart/2005/8/layout/bProcess4"/>
    <dgm:cxn modelId="{1180FB2E-EF01-48CF-A193-B4DC773F9C65}" srcId="{9F01F7D3-9F76-4EF6-8159-7277879E99F5}" destId="{076CB89D-C7DD-4E35-A85A-AB2CC6A1B6A5}" srcOrd="0" destOrd="0" parTransId="{7F4B0BD4-29D6-4924-B53D-D93740371DA5}" sibTransId="{B72BB7E1-B047-4136-8512-72F07C266941}"/>
    <dgm:cxn modelId="{2CA77CC9-E9C2-4C77-B30D-92BAA5F193C1}" srcId="{FB9099FD-C3F7-4E54-A62C-6E37B9359B97}" destId="{34742F70-F68D-4BDD-A0B5-B2F1D6DBEEA0}" srcOrd="0" destOrd="0" parTransId="{2D5E348B-4191-44AA-ADAC-EA404DD49C27}" sibTransId="{CDEB985B-A3BC-45FC-8434-25514344C9F8}"/>
    <dgm:cxn modelId="{E8DF9DF8-2BA0-407F-99BE-91DE5D4E334F}" type="presOf" srcId="{E1D15C3D-4AEA-449C-A0DA-DAAAB326CF66}" destId="{6B1ED461-1491-4F40-AFB4-00B8A6B9280B}" srcOrd="0" destOrd="0" presId="urn:microsoft.com/office/officeart/2005/8/layout/bProcess4"/>
    <dgm:cxn modelId="{4BB79636-13D6-4429-BF18-DD1EFC6D6A0E}" srcId="{2289BEFF-6B87-447A-9A31-C0C5DD44309C}" destId="{7FEB1220-0CEC-4B33-B4C0-5923ACD77860}" srcOrd="0" destOrd="0" parTransId="{5BFE1FB6-8D4F-43CF-830E-18DB3613D9CF}" sibTransId="{A9586100-56DB-4E9B-B687-DB03DBCCE252}"/>
    <dgm:cxn modelId="{2BBDA87F-4518-4C46-AD39-2091E70DA048}" type="presOf" srcId="{608C2147-C18D-4ABE-921E-0021049F27B8}" destId="{78393432-4B9A-4E41-984D-0318A54D865A}" srcOrd="0" destOrd="0" presId="urn:microsoft.com/office/officeart/2005/8/layout/bProcess4"/>
    <dgm:cxn modelId="{85676ECE-8126-47EF-883D-3296DFF82FED}" type="presOf" srcId="{71751AC8-1F92-48E3-AE57-75A3B489FA0D}" destId="{83AF7384-0B71-4183-BA66-E3BB4F02CDE0}" srcOrd="0" destOrd="1" presId="urn:microsoft.com/office/officeart/2005/8/layout/bProcess4"/>
    <dgm:cxn modelId="{CD21FFFF-46E0-46A6-96AB-4D54420AFFBE}" type="presParOf" srcId="{FE801DBD-205C-4459-97C0-C6C403B31294}" destId="{D51E8A08-A108-496B-ADBD-00ED2655A965}" srcOrd="0" destOrd="0" presId="urn:microsoft.com/office/officeart/2005/8/layout/bProcess4"/>
    <dgm:cxn modelId="{26E6CD81-3999-474B-9A0E-8E26509CF923}" type="presParOf" srcId="{D51E8A08-A108-496B-ADBD-00ED2655A965}" destId="{08302482-A101-4D9D-9F92-3C39437B5671}" srcOrd="0" destOrd="0" presId="urn:microsoft.com/office/officeart/2005/8/layout/bProcess4"/>
    <dgm:cxn modelId="{94FF23CE-5154-430E-8A5D-1304105BE327}" type="presParOf" srcId="{D51E8A08-A108-496B-ADBD-00ED2655A965}" destId="{CECE73DD-EFEB-467B-B0B3-C7FC58D5BA25}" srcOrd="1" destOrd="0" presId="urn:microsoft.com/office/officeart/2005/8/layout/bProcess4"/>
    <dgm:cxn modelId="{19C5BBA8-5F1F-489D-BB8A-018E90EA7249}" type="presParOf" srcId="{FE801DBD-205C-4459-97C0-C6C403B31294}" destId="{9F60F039-C7B9-4E3A-BA4D-E5994402AAD4}" srcOrd="1" destOrd="0" presId="urn:microsoft.com/office/officeart/2005/8/layout/bProcess4"/>
    <dgm:cxn modelId="{50E12F12-BBAB-4145-83FC-0D9EC723B568}" type="presParOf" srcId="{FE801DBD-205C-4459-97C0-C6C403B31294}" destId="{3EFDD67F-1FB2-4841-91F8-3D5CF72726F7}" srcOrd="2" destOrd="0" presId="urn:microsoft.com/office/officeart/2005/8/layout/bProcess4"/>
    <dgm:cxn modelId="{B8512D99-97D8-4E43-83F5-E99C0B19E537}" type="presParOf" srcId="{3EFDD67F-1FB2-4841-91F8-3D5CF72726F7}" destId="{E075FC8E-6526-480C-B152-A48CBAEC5194}" srcOrd="0" destOrd="0" presId="urn:microsoft.com/office/officeart/2005/8/layout/bProcess4"/>
    <dgm:cxn modelId="{F62F1B19-788F-462A-8733-3E99ECF23D33}" type="presParOf" srcId="{3EFDD67F-1FB2-4841-91F8-3D5CF72726F7}" destId="{D4F39D6A-5A67-470D-BD73-882FE152C576}" srcOrd="1" destOrd="0" presId="urn:microsoft.com/office/officeart/2005/8/layout/bProcess4"/>
    <dgm:cxn modelId="{31A3D695-2DA3-4BCE-88AE-805F2FB44A2A}" type="presParOf" srcId="{FE801DBD-205C-4459-97C0-C6C403B31294}" destId="{DAE198CB-8A2B-45A6-9610-3A1F3906AF21}" srcOrd="3" destOrd="0" presId="urn:microsoft.com/office/officeart/2005/8/layout/bProcess4"/>
    <dgm:cxn modelId="{1CC9B86B-DA54-4026-B243-A06BCAA78AB5}" type="presParOf" srcId="{FE801DBD-205C-4459-97C0-C6C403B31294}" destId="{CE52640A-378B-4FF9-AE97-0BAEEFEDA61D}" srcOrd="4" destOrd="0" presId="urn:microsoft.com/office/officeart/2005/8/layout/bProcess4"/>
    <dgm:cxn modelId="{A5B76570-1B1B-485E-A01C-9D929C78157E}" type="presParOf" srcId="{CE52640A-378B-4FF9-AE97-0BAEEFEDA61D}" destId="{DE88577C-8AE7-44B9-82D7-F14D6BF23935}" srcOrd="0" destOrd="0" presId="urn:microsoft.com/office/officeart/2005/8/layout/bProcess4"/>
    <dgm:cxn modelId="{13B58F3F-FCE6-43C7-A005-CC5561F98CCD}" type="presParOf" srcId="{CE52640A-378B-4FF9-AE97-0BAEEFEDA61D}" destId="{28C4BED7-F751-46D3-86CC-D8DFFDF08E98}" srcOrd="1" destOrd="0" presId="urn:microsoft.com/office/officeart/2005/8/layout/bProcess4"/>
    <dgm:cxn modelId="{C527D3C1-D1F9-44C0-8FE0-DE800A135F6F}" type="presParOf" srcId="{FE801DBD-205C-4459-97C0-C6C403B31294}" destId="{AB18CE35-E2DC-40A2-AB41-795874190B9F}" srcOrd="5" destOrd="0" presId="urn:microsoft.com/office/officeart/2005/8/layout/bProcess4"/>
    <dgm:cxn modelId="{BB39E68F-3B4A-461C-A3E3-410B9A719568}" type="presParOf" srcId="{FE801DBD-205C-4459-97C0-C6C403B31294}" destId="{347B5200-E357-4B55-9EC3-0836127BE91B}" srcOrd="6" destOrd="0" presId="urn:microsoft.com/office/officeart/2005/8/layout/bProcess4"/>
    <dgm:cxn modelId="{E3FDAFF8-48F7-4354-ADC0-6E51806C3D4D}" type="presParOf" srcId="{347B5200-E357-4B55-9EC3-0836127BE91B}" destId="{BF065A0C-B121-40A1-8797-30ADAA01CF6E}" srcOrd="0" destOrd="0" presId="urn:microsoft.com/office/officeart/2005/8/layout/bProcess4"/>
    <dgm:cxn modelId="{9A1D60C3-B36B-4E77-96E0-216E05D416EC}" type="presParOf" srcId="{347B5200-E357-4B55-9EC3-0836127BE91B}" destId="{606DC40D-8E1D-499F-B91C-27CB3C691997}" srcOrd="1" destOrd="0" presId="urn:microsoft.com/office/officeart/2005/8/layout/bProcess4"/>
    <dgm:cxn modelId="{36A0B0C3-8D8D-437B-8F0D-3566566689A7}" type="presParOf" srcId="{FE801DBD-205C-4459-97C0-C6C403B31294}" destId="{1CC440CC-C7EA-48BF-87DA-AE923656B656}" srcOrd="7" destOrd="0" presId="urn:microsoft.com/office/officeart/2005/8/layout/bProcess4"/>
    <dgm:cxn modelId="{6066A65F-1C5D-4E5B-B270-F8C94F8F2DEE}" type="presParOf" srcId="{FE801DBD-205C-4459-97C0-C6C403B31294}" destId="{3B2EC547-D804-4B36-99D9-0BD9149C5822}" srcOrd="8" destOrd="0" presId="urn:microsoft.com/office/officeart/2005/8/layout/bProcess4"/>
    <dgm:cxn modelId="{766EE8A9-771C-4400-9C8C-7171109B3B18}" type="presParOf" srcId="{3B2EC547-D804-4B36-99D9-0BD9149C5822}" destId="{8CE8AB93-1647-48E2-A67A-23A98328B8BD}" srcOrd="0" destOrd="0" presId="urn:microsoft.com/office/officeart/2005/8/layout/bProcess4"/>
    <dgm:cxn modelId="{65673917-7D99-4496-AD53-8120C65990C8}" type="presParOf" srcId="{3B2EC547-D804-4B36-99D9-0BD9149C5822}" destId="{78393432-4B9A-4E41-984D-0318A54D865A}" srcOrd="1" destOrd="0" presId="urn:microsoft.com/office/officeart/2005/8/layout/bProcess4"/>
    <dgm:cxn modelId="{B4C3EFF9-08C6-45AC-8623-7F3B38D22E77}" type="presParOf" srcId="{FE801DBD-205C-4459-97C0-C6C403B31294}" destId="{6B1ED461-1491-4F40-AFB4-00B8A6B9280B}" srcOrd="9" destOrd="0" presId="urn:microsoft.com/office/officeart/2005/8/layout/bProcess4"/>
    <dgm:cxn modelId="{B96C3043-1CA4-4BBF-8127-FC68F7956055}" type="presParOf" srcId="{FE801DBD-205C-4459-97C0-C6C403B31294}" destId="{7A14F067-CCD6-479E-9524-59E1F54DF1C2}" srcOrd="10" destOrd="0" presId="urn:microsoft.com/office/officeart/2005/8/layout/bProcess4"/>
    <dgm:cxn modelId="{B448E6FA-B4A9-4034-AD77-D88D696AB076}" type="presParOf" srcId="{7A14F067-CCD6-479E-9524-59E1F54DF1C2}" destId="{18E7B1FC-DFC2-472D-8179-E4870BF6FE5C}" srcOrd="0" destOrd="0" presId="urn:microsoft.com/office/officeart/2005/8/layout/bProcess4"/>
    <dgm:cxn modelId="{901E1D78-FB51-4C81-9E2D-06034B10A579}" type="presParOf" srcId="{7A14F067-CCD6-479E-9524-59E1F54DF1C2}" destId="{83AF7384-0B71-4183-BA66-E3BB4F02CDE0}" srcOrd="1" destOrd="0" presId="urn:microsoft.com/office/officeart/2005/8/layout/bProcess4"/>
  </dgm:cxnLst>
  <dgm:bg/>
  <dgm:whole/>
  <dgm:extLst>
    <a:ext uri="http://schemas.microsoft.com/office/drawing/2008/diagram">
      <dsp:dataModelExt xmlns:dsp="http://schemas.microsoft.com/office/drawing/2008/diagram" xmlns="" relId="rId2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D5151-1E05-4D93-8773-81B6046EBC32}">
      <dsp:nvSpPr>
        <dsp:cNvPr id="0" name=""/>
        <dsp:cNvSpPr/>
      </dsp:nvSpPr>
      <dsp:spPr>
        <a:xfrm rot="16200000">
          <a:off x="-1336826" y="1337962"/>
          <a:ext cx="5631781" cy="2955855"/>
        </a:xfrm>
        <a:prstGeom prst="flowChartManualOperation">
          <a:avLst/>
        </a:prstGeom>
        <a:gradFill rotWithShape="0">
          <a:gsLst>
            <a:gs pos="0">
              <a:schemeClr val="accent2">
                <a:shade val="50000"/>
                <a:hueOff val="0"/>
                <a:satOff val="0"/>
                <a:lumOff val="0"/>
                <a:alphaOff val="0"/>
                <a:tint val="50000"/>
                <a:satMod val="300000"/>
              </a:schemeClr>
            </a:gs>
            <a:gs pos="35000">
              <a:schemeClr val="accent2">
                <a:shade val="50000"/>
                <a:hueOff val="0"/>
                <a:satOff val="0"/>
                <a:lumOff val="0"/>
                <a:alphaOff val="0"/>
                <a:tint val="37000"/>
                <a:satMod val="300000"/>
              </a:schemeClr>
            </a:gs>
            <a:gs pos="100000">
              <a:schemeClr val="accent2">
                <a:shade val="5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GB" sz="2000" b="1" kern="1200"/>
            <a:t>Improved adherence to physical activity</a:t>
          </a:r>
          <a:r>
            <a:rPr lang="en-GB" sz="2000" kern="1200"/>
            <a:t>: There will be an expected improvement in adherence to structured physical activities due to self-efficacy and regular reminders (Lee et al., 2025).</a:t>
          </a:r>
          <a:endParaRPr lang="en-IN" sz="2000" kern="1200"/>
        </a:p>
      </dsp:txBody>
      <dsp:txXfrm rot="5400000">
        <a:off x="1137" y="1126355"/>
        <a:ext cx="2955855" cy="3379069"/>
      </dsp:txXfrm>
    </dsp:sp>
    <dsp:sp modelId="{2DB7F4E4-E812-43FC-A999-ADA92F083203}">
      <dsp:nvSpPr>
        <dsp:cNvPr id="0" name=""/>
        <dsp:cNvSpPr/>
      </dsp:nvSpPr>
      <dsp:spPr>
        <a:xfrm rot="16200000">
          <a:off x="1840718" y="1337962"/>
          <a:ext cx="5631781" cy="2955855"/>
        </a:xfrm>
        <a:prstGeom prst="flowChartManualOperation">
          <a:avLst/>
        </a:prstGeom>
        <a:gradFill rotWithShape="0">
          <a:gsLst>
            <a:gs pos="0">
              <a:schemeClr val="accent2">
                <a:shade val="50000"/>
                <a:hueOff val="-27656"/>
                <a:satOff val="-5606"/>
                <a:lumOff val="30834"/>
                <a:alphaOff val="0"/>
                <a:tint val="50000"/>
                <a:satMod val="300000"/>
              </a:schemeClr>
            </a:gs>
            <a:gs pos="35000">
              <a:schemeClr val="accent2">
                <a:shade val="50000"/>
                <a:hueOff val="-27656"/>
                <a:satOff val="-5606"/>
                <a:lumOff val="30834"/>
                <a:alphaOff val="0"/>
                <a:tint val="37000"/>
                <a:satMod val="300000"/>
              </a:schemeClr>
            </a:gs>
            <a:gs pos="100000">
              <a:schemeClr val="accent2">
                <a:shade val="50000"/>
                <a:hueOff val="-27656"/>
                <a:satOff val="-5606"/>
                <a:lumOff val="3083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GB" sz="2000" b="1" kern="1200"/>
            <a:t>Reduced pain and improved mobility</a:t>
          </a:r>
          <a:r>
            <a:rPr lang="en-GB" sz="2000" kern="1200"/>
            <a:t>: As a result of greater adherence to proper exercises and behaviours, there is an expectation that joint functionality will be enhanced and symptoms of OA reduced (Kanavaki et al., 2024).</a:t>
          </a:r>
          <a:endParaRPr lang="en-IN" sz="2000" kern="1200"/>
        </a:p>
      </dsp:txBody>
      <dsp:txXfrm rot="5400000">
        <a:off x="3178681" y="1126355"/>
        <a:ext cx="2955855" cy="3379069"/>
      </dsp:txXfrm>
    </dsp:sp>
    <dsp:sp modelId="{FF790A3B-C2E1-4349-9F66-FFA10F5E9EF5}">
      <dsp:nvSpPr>
        <dsp:cNvPr id="0" name=""/>
        <dsp:cNvSpPr/>
      </dsp:nvSpPr>
      <dsp:spPr>
        <a:xfrm rot="16200000">
          <a:off x="5018262" y="1337962"/>
          <a:ext cx="5631781" cy="2955855"/>
        </a:xfrm>
        <a:prstGeom prst="flowChartManualOperation">
          <a:avLst/>
        </a:prstGeom>
        <a:gradFill rotWithShape="0">
          <a:gsLst>
            <a:gs pos="0">
              <a:schemeClr val="accent2">
                <a:shade val="50000"/>
                <a:hueOff val="-27656"/>
                <a:satOff val="-5606"/>
                <a:lumOff val="30834"/>
                <a:alphaOff val="0"/>
                <a:tint val="50000"/>
                <a:satMod val="300000"/>
              </a:schemeClr>
            </a:gs>
            <a:gs pos="35000">
              <a:schemeClr val="accent2">
                <a:shade val="50000"/>
                <a:hueOff val="-27656"/>
                <a:satOff val="-5606"/>
                <a:lumOff val="30834"/>
                <a:alphaOff val="0"/>
                <a:tint val="37000"/>
                <a:satMod val="300000"/>
              </a:schemeClr>
            </a:gs>
            <a:gs pos="100000">
              <a:schemeClr val="accent2">
                <a:shade val="50000"/>
                <a:hueOff val="-27656"/>
                <a:satOff val="-5606"/>
                <a:lumOff val="3083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GB" sz="2000" b="1" kern="1200"/>
            <a:t>Increased patient empowerment and self-management ability</a:t>
          </a:r>
          <a:r>
            <a:rPr lang="en-GB" sz="2000" kern="1200"/>
            <a:t>: As a consequence of education and provision of feedback to patients, patient empowerment and self-management are expected to improve (Lyu, Li and Li, 2024).</a:t>
          </a:r>
          <a:endParaRPr lang="en-IN" sz="2000" kern="1200"/>
        </a:p>
      </dsp:txBody>
      <dsp:txXfrm rot="5400000">
        <a:off x="6356225" y="1126355"/>
        <a:ext cx="2955855" cy="3379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699D3-92ED-4B35-BC08-7775B9CA9C88}">
      <dsp:nvSpPr>
        <dsp:cNvPr id="0" name=""/>
        <dsp:cNvSpPr/>
      </dsp:nvSpPr>
      <dsp:spPr>
        <a:xfrm>
          <a:off x="14159" y="0"/>
          <a:ext cx="2719767" cy="3488851"/>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application of OA Smart Coach shows the power of using artificial intelligence which is considered through digital technologies in achieving goals of public health due to the emphasis on self-management, being active and intervening at an earlier stage by those with OA.</a:t>
          </a:r>
          <a:endParaRPr lang="en-IN" sz="1800" kern="1200"/>
        </a:p>
      </dsp:txBody>
      <dsp:txXfrm>
        <a:off x="93818" y="79659"/>
        <a:ext cx="2560449" cy="3329533"/>
      </dsp:txXfrm>
    </dsp:sp>
    <dsp:sp modelId="{4762626E-2744-4D9A-A9ED-EFEC124D49C5}">
      <dsp:nvSpPr>
        <dsp:cNvPr id="0" name=""/>
        <dsp:cNvSpPr/>
      </dsp:nvSpPr>
      <dsp:spPr>
        <a:xfrm>
          <a:off x="3005903" y="1407174"/>
          <a:ext cx="576590" cy="674502"/>
        </a:xfrm>
        <a:prstGeom prst="rightArrow">
          <a:avLst>
            <a:gd name="adj1" fmla="val 60000"/>
            <a:gd name="adj2" fmla="val 5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IN" sz="1800" kern="1200"/>
        </a:p>
      </dsp:txBody>
      <dsp:txXfrm>
        <a:off x="3005903" y="1542074"/>
        <a:ext cx="403613" cy="404702"/>
      </dsp:txXfrm>
    </dsp:sp>
    <dsp:sp modelId="{D1B57074-8C13-45C7-BA5F-EEF58312D340}">
      <dsp:nvSpPr>
        <dsp:cNvPr id="0" name=""/>
        <dsp:cNvSpPr/>
      </dsp:nvSpPr>
      <dsp:spPr>
        <a:xfrm>
          <a:off x="3821833" y="0"/>
          <a:ext cx="2719767" cy="3488851"/>
        </a:xfrm>
        <a:prstGeom prst="roundRect">
          <a:avLst>
            <a:gd name="adj" fmla="val 10000"/>
          </a:avLst>
        </a:prstGeom>
        <a:gradFill rotWithShape="0">
          <a:gsLst>
            <a:gs pos="0">
              <a:schemeClr val="accent3">
                <a:hueOff val="5625132"/>
                <a:satOff val="-8440"/>
                <a:lumOff val="-1373"/>
                <a:alphaOff val="0"/>
                <a:tint val="50000"/>
                <a:satMod val="300000"/>
              </a:schemeClr>
            </a:gs>
            <a:gs pos="35000">
              <a:schemeClr val="accent3">
                <a:hueOff val="5625132"/>
                <a:satOff val="-8440"/>
                <a:lumOff val="-1373"/>
                <a:alphaOff val="0"/>
                <a:tint val="37000"/>
                <a:satMod val="300000"/>
              </a:schemeClr>
            </a:gs>
            <a:gs pos="100000">
              <a:schemeClr val="accent3">
                <a:hueOff val="5625132"/>
                <a:satOff val="-8440"/>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the policy level, the intervention relates to the priorities established by the NHS with regard to digitalization, preventive measures, personalized approach and the importance of dealing with the problem of digital exclusion along with providing accessible digital health services.</a:t>
          </a:r>
          <a:endParaRPr lang="en-IN" sz="1800" kern="1200"/>
        </a:p>
      </dsp:txBody>
      <dsp:txXfrm>
        <a:off x="3901492" y="79659"/>
        <a:ext cx="2560449" cy="3329533"/>
      </dsp:txXfrm>
    </dsp:sp>
    <dsp:sp modelId="{0047EA88-C987-48BE-B48F-9DE152A015D0}">
      <dsp:nvSpPr>
        <dsp:cNvPr id="0" name=""/>
        <dsp:cNvSpPr/>
      </dsp:nvSpPr>
      <dsp:spPr>
        <a:xfrm>
          <a:off x="6813577" y="1407174"/>
          <a:ext cx="576590" cy="674502"/>
        </a:xfrm>
        <a:prstGeom prst="rightArrow">
          <a:avLst>
            <a:gd name="adj1" fmla="val 60000"/>
            <a:gd name="adj2" fmla="val 50000"/>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IN" sz="1800" kern="1200"/>
        </a:p>
      </dsp:txBody>
      <dsp:txXfrm>
        <a:off x="6813577" y="1542074"/>
        <a:ext cx="403613" cy="404702"/>
      </dsp:txXfrm>
    </dsp:sp>
    <dsp:sp modelId="{0F75B084-2B0F-424A-8BE5-70F5756D9DDE}">
      <dsp:nvSpPr>
        <dsp:cNvPr id="0" name=""/>
        <dsp:cNvSpPr/>
      </dsp:nvSpPr>
      <dsp:spPr>
        <a:xfrm>
          <a:off x="7629507" y="0"/>
          <a:ext cx="2719767" cy="3488851"/>
        </a:xfrm>
        <a:prstGeom prst="roundRect">
          <a:avLst>
            <a:gd name="adj" fmla="val 10000"/>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 the other hand, as for educational landscape, OA Smart Coach can be effective in raising people's health awareness due to the provision of information, behavioural changes and instant feedback that can help patients make wise decisions about their health.</a:t>
          </a:r>
          <a:endParaRPr lang="en-IN" sz="1800" kern="1200"/>
        </a:p>
      </dsp:txBody>
      <dsp:txXfrm>
        <a:off x="7709166" y="79659"/>
        <a:ext cx="2560449" cy="33295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4BD0E-D182-4DA9-B52A-EB31B0E2FDC7}">
      <dsp:nvSpPr>
        <dsp:cNvPr id="0" name=""/>
        <dsp:cNvSpPr/>
      </dsp:nvSpPr>
      <dsp:spPr>
        <a:xfrm>
          <a:off x="0" y="209"/>
          <a:ext cx="9200517" cy="1584481"/>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OA Smart Coach helps users become aware of the potential for development of OA, physical inactivity, and obesity. The education material in OA Smart Coach will allow users to determine whether the symptoms and disability are worsening (Wang et al., 2025).</a:t>
          </a:r>
          <a:endParaRPr lang="en-IN" sz="2400" kern="1200" dirty="0"/>
        </a:p>
      </dsp:txBody>
      <dsp:txXfrm>
        <a:off x="77348" y="77557"/>
        <a:ext cx="9045821" cy="1429785"/>
      </dsp:txXfrm>
    </dsp:sp>
    <dsp:sp modelId="{DA3A1B18-9DF0-43ED-9BE4-3038EC81536A}">
      <dsp:nvSpPr>
        <dsp:cNvPr id="0" name=""/>
        <dsp:cNvSpPr/>
      </dsp:nvSpPr>
      <dsp:spPr>
        <a:xfrm>
          <a:off x="0" y="1597867"/>
          <a:ext cx="9200517" cy="1584481"/>
        </a:xfrm>
        <a:prstGeom prst="roundRect">
          <a:avLst/>
        </a:prstGeom>
        <a:gradFill rotWithShape="0">
          <a:gsLst>
            <a:gs pos="0">
              <a:schemeClr val="accent3">
                <a:hueOff val="5625132"/>
                <a:satOff val="-8440"/>
                <a:lumOff val="-1373"/>
                <a:alphaOff val="0"/>
                <a:tint val="50000"/>
                <a:satMod val="300000"/>
              </a:schemeClr>
            </a:gs>
            <a:gs pos="35000">
              <a:schemeClr val="accent3">
                <a:hueOff val="5625132"/>
                <a:satOff val="-8440"/>
                <a:lumOff val="-1373"/>
                <a:alphaOff val="0"/>
                <a:tint val="37000"/>
                <a:satMod val="300000"/>
              </a:schemeClr>
            </a:gs>
            <a:gs pos="100000">
              <a:schemeClr val="accent3">
                <a:hueOff val="5625132"/>
                <a:satOff val="-8440"/>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Information regarding the adverse effects of the disease and its progression such as experiencing continuous pain, impaired mobility, and overall decrease in quality of life is given to individuals so that they may perceive OA as a severe condition (Paolucci et al., 2024).</a:t>
          </a:r>
          <a:endParaRPr lang="en-IN" sz="2400" kern="1200" dirty="0"/>
        </a:p>
      </dsp:txBody>
      <dsp:txXfrm>
        <a:off x="77348" y="1675215"/>
        <a:ext cx="9045821" cy="1429785"/>
      </dsp:txXfrm>
    </dsp:sp>
    <dsp:sp modelId="{48376F28-AEFA-4CAF-9E5F-EA30EFDBDCBF}">
      <dsp:nvSpPr>
        <dsp:cNvPr id="0" name=""/>
        <dsp:cNvSpPr/>
      </dsp:nvSpPr>
      <dsp:spPr>
        <a:xfrm>
          <a:off x="0" y="3195525"/>
          <a:ext cx="9200517" cy="1584481"/>
        </a:xfrm>
        <a:prstGeom prst="roundRect">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Personalized exercise programs, tracking of symptoms, and general recommendations concerning lifestyle encourage people to understand the importance of exercises and self-management in reducing pain (Nijs et al., 2024).</a:t>
          </a:r>
          <a:endParaRPr lang="en-IN" sz="2400" kern="1200" dirty="0"/>
        </a:p>
      </dsp:txBody>
      <dsp:txXfrm>
        <a:off x="77348" y="3272873"/>
        <a:ext cx="9045821" cy="14297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0F039-C7B9-4E3A-BA4D-E5994402AAD4}">
      <dsp:nvSpPr>
        <dsp:cNvPr id="0" name=""/>
        <dsp:cNvSpPr/>
      </dsp:nvSpPr>
      <dsp:spPr>
        <a:xfrm rot="5400000">
          <a:off x="-568546" y="2058187"/>
          <a:ext cx="3219610" cy="388146"/>
        </a:xfrm>
        <a:prstGeom prst="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CECE73DD-EFEB-467B-B0B3-C7FC58D5BA25}">
      <dsp:nvSpPr>
        <dsp:cNvPr id="0" name=""/>
        <dsp:cNvSpPr/>
      </dsp:nvSpPr>
      <dsp:spPr>
        <a:xfrm>
          <a:off x="171241" y="2167"/>
          <a:ext cx="4312736" cy="2587641"/>
        </a:xfrm>
        <a:prstGeom prst="roundRect">
          <a:avLst>
            <a:gd name="adj" fmla="val 10000"/>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Perceived Susceptibility:</a:t>
          </a:r>
          <a:endParaRPr lang="en-IN" sz="2000" kern="1200" dirty="0"/>
        </a:p>
        <a:p>
          <a:pPr marL="228600" lvl="1" indent="-228600" algn="l" defTabSz="889000">
            <a:lnSpc>
              <a:spcPct val="90000"/>
            </a:lnSpc>
            <a:spcBef>
              <a:spcPct val="0"/>
            </a:spcBef>
            <a:spcAft>
              <a:spcPct val="15000"/>
            </a:spcAft>
            <a:buChar char="•"/>
          </a:pPr>
          <a:r>
            <a:rPr lang="en-GB" sz="2000" kern="1200" dirty="0"/>
            <a:t>According to the Health Belief Model or HBM, individuals particularly tend to adopt healthy behaviours if they consider themselves at risk for a particular health problem (</a:t>
          </a:r>
          <a:r>
            <a:rPr lang="en-GB" sz="2000" kern="1200" dirty="0" err="1"/>
            <a:t>Alyafei</a:t>
          </a:r>
          <a:r>
            <a:rPr lang="en-GB" sz="2000" kern="1200" dirty="0"/>
            <a:t> and Easton-Carr, 2024). </a:t>
          </a:r>
          <a:endParaRPr lang="en-IN" sz="2000" kern="1200" dirty="0"/>
        </a:p>
      </dsp:txBody>
      <dsp:txXfrm>
        <a:off x="247030" y="77956"/>
        <a:ext cx="4161158" cy="2436063"/>
      </dsp:txXfrm>
    </dsp:sp>
    <dsp:sp modelId="{DAE198CB-8A2B-45A6-9610-3A1F3906AF21}">
      <dsp:nvSpPr>
        <dsp:cNvPr id="0" name=""/>
        <dsp:cNvSpPr/>
      </dsp:nvSpPr>
      <dsp:spPr>
        <a:xfrm rot="5400000">
          <a:off x="-568546" y="5292740"/>
          <a:ext cx="3219610" cy="388146"/>
        </a:xfrm>
        <a:prstGeom prst="rect">
          <a:avLst/>
        </a:prstGeom>
        <a:gradFill rotWithShape="0">
          <a:gsLst>
            <a:gs pos="0">
              <a:schemeClr val="accent2">
                <a:hueOff val="1170380"/>
                <a:satOff val="-1460"/>
                <a:lumOff val="343"/>
                <a:alphaOff val="0"/>
                <a:tint val="50000"/>
                <a:satMod val="300000"/>
              </a:schemeClr>
            </a:gs>
            <a:gs pos="35000">
              <a:schemeClr val="accent2">
                <a:hueOff val="1170380"/>
                <a:satOff val="-1460"/>
                <a:lumOff val="343"/>
                <a:alphaOff val="0"/>
                <a:tint val="37000"/>
                <a:satMod val="300000"/>
              </a:schemeClr>
            </a:gs>
            <a:gs pos="100000">
              <a:schemeClr val="accent2">
                <a:hueOff val="1170380"/>
                <a:satOff val="-1460"/>
                <a:lumOff val="34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D4F39D6A-5A67-470D-BD73-882FE152C576}">
      <dsp:nvSpPr>
        <dsp:cNvPr id="0" name=""/>
        <dsp:cNvSpPr/>
      </dsp:nvSpPr>
      <dsp:spPr>
        <a:xfrm>
          <a:off x="171241" y="3236719"/>
          <a:ext cx="4312736" cy="2587641"/>
        </a:xfrm>
        <a:prstGeom prst="roundRect">
          <a:avLst>
            <a:gd name="adj" fmla="val 10000"/>
          </a:avLst>
        </a:prstGeom>
        <a:gradFill rotWithShape="0">
          <a:gsLst>
            <a:gs pos="0">
              <a:schemeClr val="accent2">
                <a:hueOff val="936304"/>
                <a:satOff val="-1168"/>
                <a:lumOff val="275"/>
                <a:alphaOff val="0"/>
                <a:tint val="50000"/>
                <a:satMod val="300000"/>
              </a:schemeClr>
            </a:gs>
            <a:gs pos="35000">
              <a:schemeClr val="accent2">
                <a:hueOff val="936304"/>
                <a:satOff val="-1168"/>
                <a:lumOff val="275"/>
                <a:alphaOff val="0"/>
                <a:tint val="37000"/>
                <a:satMod val="300000"/>
              </a:schemeClr>
            </a:gs>
            <a:gs pos="100000">
              <a:schemeClr val="accent2">
                <a:hueOff val="936304"/>
                <a:satOff val="-1168"/>
                <a:lumOff val="27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Perceived Severity:</a:t>
          </a:r>
          <a:endParaRPr lang="en-IN" sz="2000" kern="1200" dirty="0"/>
        </a:p>
        <a:p>
          <a:pPr marL="228600" lvl="1" indent="-228600" algn="l" defTabSz="889000">
            <a:lnSpc>
              <a:spcPct val="90000"/>
            </a:lnSpc>
            <a:spcBef>
              <a:spcPct val="0"/>
            </a:spcBef>
            <a:spcAft>
              <a:spcPct val="15000"/>
            </a:spcAft>
            <a:buChar char="•"/>
          </a:pPr>
          <a:r>
            <a:rPr lang="en-GB" sz="2000" kern="1200" dirty="0"/>
            <a:t>OA Smart Coach, herein, will inform users about the possible dangers associated with the condition if left untreated, such as pain, immobility and even disability (Ryan et al., 2024).</a:t>
          </a:r>
          <a:endParaRPr lang="en-IN" sz="2000" kern="1200" dirty="0"/>
        </a:p>
      </dsp:txBody>
      <dsp:txXfrm>
        <a:off x="247030" y="3312508"/>
        <a:ext cx="4161158" cy="2436063"/>
      </dsp:txXfrm>
    </dsp:sp>
    <dsp:sp modelId="{AB18CE35-E2DC-40A2-AB41-795874190B9F}">
      <dsp:nvSpPr>
        <dsp:cNvPr id="0" name=""/>
        <dsp:cNvSpPr/>
      </dsp:nvSpPr>
      <dsp:spPr>
        <a:xfrm>
          <a:off x="1048729" y="6910016"/>
          <a:ext cx="5720998" cy="388146"/>
        </a:xfrm>
        <a:prstGeom prst="rect">
          <a:avLst/>
        </a:prstGeom>
        <a:gradFill rotWithShape="0">
          <a:gsLst>
            <a:gs pos="0">
              <a:schemeClr val="accent2">
                <a:hueOff val="2340759"/>
                <a:satOff val="-2919"/>
                <a:lumOff val="686"/>
                <a:alphaOff val="0"/>
                <a:tint val="50000"/>
                <a:satMod val="300000"/>
              </a:schemeClr>
            </a:gs>
            <a:gs pos="35000">
              <a:schemeClr val="accent2">
                <a:hueOff val="2340759"/>
                <a:satOff val="-2919"/>
                <a:lumOff val="686"/>
                <a:alphaOff val="0"/>
                <a:tint val="37000"/>
                <a:satMod val="300000"/>
              </a:schemeClr>
            </a:gs>
            <a:gs pos="100000">
              <a:schemeClr val="accent2">
                <a:hueOff val="2340759"/>
                <a:satOff val="-2919"/>
                <a:lumOff val="686"/>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28C4BED7-F751-46D3-86CC-D8DFFDF08E98}">
      <dsp:nvSpPr>
        <dsp:cNvPr id="0" name=""/>
        <dsp:cNvSpPr/>
      </dsp:nvSpPr>
      <dsp:spPr>
        <a:xfrm>
          <a:off x="171241" y="6471271"/>
          <a:ext cx="4312736" cy="2587641"/>
        </a:xfrm>
        <a:prstGeom prst="roundRect">
          <a:avLst>
            <a:gd name="adj" fmla="val 10000"/>
          </a:avLst>
        </a:prstGeom>
        <a:gradFill rotWithShape="0">
          <a:gsLst>
            <a:gs pos="0">
              <a:schemeClr val="accent2">
                <a:hueOff val="1872608"/>
                <a:satOff val="-2336"/>
                <a:lumOff val="549"/>
                <a:alphaOff val="0"/>
                <a:tint val="50000"/>
                <a:satMod val="300000"/>
              </a:schemeClr>
            </a:gs>
            <a:gs pos="35000">
              <a:schemeClr val="accent2">
                <a:hueOff val="1872608"/>
                <a:satOff val="-2336"/>
                <a:lumOff val="549"/>
                <a:alphaOff val="0"/>
                <a:tint val="37000"/>
                <a:satMod val="300000"/>
              </a:schemeClr>
            </a:gs>
            <a:gs pos="100000">
              <a:schemeClr val="accent2">
                <a:hueOff val="1872608"/>
                <a:satOff val="-2336"/>
                <a:lumOff val="549"/>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Perceived Benefits:</a:t>
          </a:r>
          <a:endParaRPr lang="en-IN" sz="2000" kern="1200" dirty="0"/>
        </a:p>
        <a:p>
          <a:pPr marL="228600" lvl="1" indent="-228600" algn="l" defTabSz="889000">
            <a:lnSpc>
              <a:spcPct val="90000"/>
            </a:lnSpc>
            <a:spcBef>
              <a:spcPct val="0"/>
            </a:spcBef>
            <a:spcAft>
              <a:spcPct val="15000"/>
            </a:spcAft>
            <a:buChar char="•"/>
          </a:pPr>
          <a:r>
            <a:rPr lang="en-GB" sz="2000" kern="1200" dirty="0"/>
            <a:t>In this regard, the application of OA Smart Coach promotes the importance of regular exercises and controlling weight to reduce the severity of symptoms (Ayo, 2025).</a:t>
          </a:r>
          <a:endParaRPr lang="en-IN" sz="2000" kern="1200" dirty="0"/>
        </a:p>
      </dsp:txBody>
      <dsp:txXfrm>
        <a:off x="247030" y="6547060"/>
        <a:ext cx="4161158" cy="2436063"/>
      </dsp:txXfrm>
    </dsp:sp>
    <dsp:sp modelId="{1CC440CC-C7EA-48BF-87DA-AE923656B656}">
      <dsp:nvSpPr>
        <dsp:cNvPr id="0" name=""/>
        <dsp:cNvSpPr/>
      </dsp:nvSpPr>
      <dsp:spPr>
        <a:xfrm rot="16200000">
          <a:off x="5167393" y="5292740"/>
          <a:ext cx="3219610" cy="388146"/>
        </a:xfrm>
        <a:prstGeom prst="rect">
          <a:avLst/>
        </a:prstGeom>
        <a:gradFill rotWithShape="0">
          <a:gsLst>
            <a:gs pos="0">
              <a:schemeClr val="accent2">
                <a:hueOff val="3511139"/>
                <a:satOff val="-4379"/>
                <a:lumOff val="1030"/>
                <a:alphaOff val="0"/>
                <a:tint val="50000"/>
                <a:satMod val="300000"/>
              </a:schemeClr>
            </a:gs>
            <a:gs pos="35000">
              <a:schemeClr val="accent2">
                <a:hueOff val="3511139"/>
                <a:satOff val="-4379"/>
                <a:lumOff val="1030"/>
                <a:alphaOff val="0"/>
                <a:tint val="37000"/>
                <a:satMod val="300000"/>
              </a:schemeClr>
            </a:gs>
            <a:gs pos="100000">
              <a:schemeClr val="accent2">
                <a:hueOff val="3511139"/>
                <a:satOff val="-4379"/>
                <a:lumOff val="103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606DC40D-8E1D-499F-B91C-27CB3C691997}">
      <dsp:nvSpPr>
        <dsp:cNvPr id="0" name=""/>
        <dsp:cNvSpPr/>
      </dsp:nvSpPr>
      <dsp:spPr>
        <a:xfrm>
          <a:off x="5907180" y="6471271"/>
          <a:ext cx="4312736" cy="2587641"/>
        </a:xfrm>
        <a:prstGeom prst="roundRect">
          <a:avLst>
            <a:gd name="adj" fmla="val 10000"/>
          </a:avLst>
        </a:prstGeom>
        <a:gradFill rotWithShape="0">
          <a:gsLst>
            <a:gs pos="0">
              <a:schemeClr val="accent2">
                <a:hueOff val="2808911"/>
                <a:satOff val="-3503"/>
                <a:lumOff val="824"/>
                <a:alphaOff val="0"/>
                <a:tint val="50000"/>
                <a:satMod val="300000"/>
              </a:schemeClr>
            </a:gs>
            <a:gs pos="35000">
              <a:schemeClr val="accent2">
                <a:hueOff val="2808911"/>
                <a:satOff val="-3503"/>
                <a:lumOff val="824"/>
                <a:alphaOff val="0"/>
                <a:tint val="37000"/>
                <a:satMod val="300000"/>
              </a:schemeClr>
            </a:gs>
            <a:gs pos="100000">
              <a:schemeClr val="accent2">
                <a:hueOff val="2808911"/>
                <a:satOff val="-3503"/>
                <a:lumOff val="82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Perceived Barriers:</a:t>
          </a:r>
          <a:endParaRPr lang="en-IN" sz="2000" kern="1200" dirty="0"/>
        </a:p>
        <a:p>
          <a:pPr marL="228600" lvl="1" indent="-228600" algn="l" defTabSz="889000">
            <a:lnSpc>
              <a:spcPct val="90000"/>
            </a:lnSpc>
            <a:spcBef>
              <a:spcPct val="0"/>
            </a:spcBef>
            <a:spcAft>
              <a:spcPct val="15000"/>
            </a:spcAft>
            <a:buChar char="•"/>
          </a:pPr>
          <a:r>
            <a:rPr lang="en-GB" sz="2000" kern="1200" dirty="0"/>
            <a:t>In this case, home-based physiotherapy, personalised recommendations and remote services reduce the obstacles associated with physical therapy, saving time (</a:t>
          </a:r>
          <a:r>
            <a:rPr lang="en-GB" sz="2000" kern="1200" dirty="0" err="1"/>
            <a:t>Koelen</a:t>
          </a:r>
          <a:r>
            <a:rPr lang="en-GB" sz="2000" kern="1200" dirty="0"/>
            <a:t> and Van den Ban, 2023).</a:t>
          </a:r>
          <a:endParaRPr lang="en-IN" sz="2000" kern="1200" dirty="0"/>
        </a:p>
      </dsp:txBody>
      <dsp:txXfrm>
        <a:off x="5982969" y="6547060"/>
        <a:ext cx="4161158" cy="2436063"/>
      </dsp:txXfrm>
    </dsp:sp>
    <dsp:sp modelId="{6B1ED461-1491-4F40-AFB4-00B8A6B9280B}">
      <dsp:nvSpPr>
        <dsp:cNvPr id="0" name=""/>
        <dsp:cNvSpPr/>
      </dsp:nvSpPr>
      <dsp:spPr>
        <a:xfrm rot="16200000">
          <a:off x="5167393" y="2058187"/>
          <a:ext cx="3219610" cy="388146"/>
        </a:xfrm>
        <a:prstGeom prst="rect">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78393432-4B9A-4E41-984D-0318A54D865A}">
      <dsp:nvSpPr>
        <dsp:cNvPr id="0" name=""/>
        <dsp:cNvSpPr/>
      </dsp:nvSpPr>
      <dsp:spPr>
        <a:xfrm>
          <a:off x="5907180" y="3236719"/>
          <a:ext cx="4312736" cy="2587641"/>
        </a:xfrm>
        <a:prstGeom prst="roundRect">
          <a:avLst>
            <a:gd name="adj" fmla="val 10000"/>
          </a:avLst>
        </a:prstGeom>
        <a:gradFill rotWithShape="0">
          <a:gsLst>
            <a:gs pos="0">
              <a:schemeClr val="accent2">
                <a:hueOff val="3745215"/>
                <a:satOff val="-4671"/>
                <a:lumOff val="1098"/>
                <a:alphaOff val="0"/>
                <a:tint val="50000"/>
                <a:satMod val="300000"/>
              </a:schemeClr>
            </a:gs>
            <a:gs pos="35000">
              <a:schemeClr val="accent2">
                <a:hueOff val="3745215"/>
                <a:satOff val="-4671"/>
                <a:lumOff val="1098"/>
                <a:alphaOff val="0"/>
                <a:tint val="37000"/>
                <a:satMod val="300000"/>
              </a:schemeClr>
            </a:gs>
            <a:gs pos="100000">
              <a:schemeClr val="accent2">
                <a:hueOff val="3745215"/>
                <a:satOff val="-4671"/>
                <a:lumOff val="109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Cues to Action:</a:t>
          </a:r>
          <a:endParaRPr lang="en-IN" sz="2000" kern="1200" dirty="0"/>
        </a:p>
        <a:p>
          <a:pPr marL="228600" lvl="1" indent="-228600" algn="l" defTabSz="889000">
            <a:lnSpc>
              <a:spcPct val="90000"/>
            </a:lnSpc>
            <a:spcBef>
              <a:spcPct val="0"/>
            </a:spcBef>
            <a:spcAft>
              <a:spcPct val="15000"/>
            </a:spcAft>
            <a:buChar char="•"/>
          </a:pPr>
          <a:r>
            <a:rPr lang="en-GB" sz="2000" kern="1200" dirty="0"/>
            <a:t>OA Smart Coach thereby encourages users to stay healthy by sending reminders to do exercises, reminders about medicine intake time, and AI-based reminders to maintain treatment adherence (Fang et al., 2025).</a:t>
          </a:r>
          <a:endParaRPr lang="en-IN" sz="2000" kern="1200" dirty="0"/>
        </a:p>
      </dsp:txBody>
      <dsp:txXfrm>
        <a:off x="5982969" y="3312508"/>
        <a:ext cx="4161158" cy="2436063"/>
      </dsp:txXfrm>
    </dsp:sp>
    <dsp:sp modelId="{83AF7384-0B71-4183-BA66-E3BB4F02CDE0}">
      <dsp:nvSpPr>
        <dsp:cNvPr id="0" name=""/>
        <dsp:cNvSpPr/>
      </dsp:nvSpPr>
      <dsp:spPr>
        <a:xfrm>
          <a:off x="5907180" y="2167"/>
          <a:ext cx="4312736" cy="2587641"/>
        </a:xfrm>
        <a:prstGeom prst="roundRect">
          <a:avLst>
            <a:gd name="adj" fmla="val 10000"/>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Self-Efficacy:</a:t>
          </a:r>
          <a:endParaRPr lang="en-IN" sz="2000" kern="1200" dirty="0"/>
        </a:p>
        <a:p>
          <a:pPr marL="228600" lvl="1" indent="-228600" algn="l" defTabSz="889000">
            <a:lnSpc>
              <a:spcPct val="90000"/>
            </a:lnSpc>
            <a:spcBef>
              <a:spcPct val="0"/>
            </a:spcBef>
            <a:spcAft>
              <a:spcPct val="15000"/>
            </a:spcAft>
            <a:buChar char="•"/>
          </a:pPr>
          <a:r>
            <a:rPr lang="en-GB" sz="2000" kern="1200" dirty="0"/>
            <a:t>It is one of the fundamental principles of health promotion that people should be enabled to manage their own lives regarding their health (WHO, 2024).</a:t>
          </a:r>
          <a:endParaRPr lang="en-IN" sz="2000" kern="1200" dirty="0"/>
        </a:p>
      </dsp:txBody>
      <dsp:txXfrm>
        <a:off x="5982969" y="77956"/>
        <a:ext cx="4161158" cy="2436063"/>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7B52F-56B6-491B-ACAF-58CCD5D9AE62}" type="datetimeFigureOut">
              <a:rPr lang="en-IN" smtClean="0"/>
              <a:pPr/>
              <a:t>30-06-2026</a:t>
            </a:fld>
            <a:endParaRPr lang="en-IN"/>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068B9A-14B8-411D-A2A4-B9AC897E9221}" type="slidenum">
              <a:rPr lang="en-IN" smtClean="0"/>
              <a:pPr/>
              <a:t>‹#›</a:t>
            </a:fld>
            <a:endParaRPr lang="en-IN"/>
          </a:p>
        </p:txBody>
      </p:sp>
    </p:spTree>
    <p:extLst>
      <p:ext uri="{BB962C8B-B14F-4D97-AF65-F5344CB8AC3E}">
        <p14:creationId xmlns:p14="http://schemas.microsoft.com/office/powerpoint/2010/main" xmlns="" val="4160118061"/>
      </p:ext>
    </p:extLst>
  </p:cSld>
  <p:clrMap bg1="lt1" tx1="dk1" bg2="lt2" tx2="dk2" accent1="accent1" accent2="accent2" accent3="accent3" accent4="accent4" accent5="accent5" accent6="accent6" hlink="hlink" folHlink="folHlink"/>
  <p:notesStyle>
    <a:lvl1pPr marL="0" algn="l" defTabSz="1294582" rtl="0" eaLnBrk="1" latinLnBrk="0" hangingPunct="1">
      <a:defRPr sz="1699" kern="1200">
        <a:solidFill>
          <a:schemeClr val="tx1"/>
        </a:solidFill>
        <a:latin typeface="+mn-lt"/>
        <a:ea typeface="+mn-ea"/>
        <a:cs typeface="+mn-cs"/>
      </a:defRPr>
    </a:lvl1pPr>
    <a:lvl2pPr marL="647291" algn="l" defTabSz="1294582" rtl="0" eaLnBrk="1" latinLnBrk="0" hangingPunct="1">
      <a:defRPr sz="1699" kern="1200">
        <a:solidFill>
          <a:schemeClr val="tx1"/>
        </a:solidFill>
        <a:latin typeface="+mn-lt"/>
        <a:ea typeface="+mn-ea"/>
        <a:cs typeface="+mn-cs"/>
      </a:defRPr>
    </a:lvl2pPr>
    <a:lvl3pPr marL="1294582" algn="l" defTabSz="1294582" rtl="0" eaLnBrk="1" latinLnBrk="0" hangingPunct="1">
      <a:defRPr sz="1699" kern="1200">
        <a:solidFill>
          <a:schemeClr val="tx1"/>
        </a:solidFill>
        <a:latin typeface="+mn-lt"/>
        <a:ea typeface="+mn-ea"/>
        <a:cs typeface="+mn-cs"/>
      </a:defRPr>
    </a:lvl3pPr>
    <a:lvl4pPr marL="1941872" algn="l" defTabSz="1294582" rtl="0" eaLnBrk="1" latinLnBrk="0" hangingPunct="1">
      <a:defRPr sz="1699" kern="1200">
        <a:solidFill>
          <a:schemeClr val="tx1"/>
        </a:solidFill>
        <a:latin typeface="+mn-lt"/>
        <a:ea typeface="+mn-ea"/>
        <a:cs typeface="+mn-cs"/>
      </a:defRPr>
    </a:lvl4pPr>
    <a:lvl5pPr marL="2589163" algn="l" defTabSz="1294582" rtl="0" eaLnBrk="1" latinLnBrk="0" hangingPunct="1">
      <a:defRPr sz="1699" kern="1200">
        <a:solidFill>
          <a:schemeClr val="tx1"/>
        </a:solidFill>
        <a:latin typeface="+mn-lt"/>
        <a:ea typeface="+mn-ea"/>
        <a:cs typeface="+mn-cs"/>
      </a:defRPr>
    </a:lvl5pPr>
    <a:lvl6pPr marL="3236452" algn="l" defTabSz="1294582" rtl="0" eaLnBrk="1" latinLnBrk="0" hangingPunct="1">
      <a:defRPr sz="1699" kern="1200">
        <a:solidFill>
          <a:schemeClr val="tx1"/>
        </a:solidFill>
        <a:latin typeface="+mn-lt"/>
        <a:ea typeface="+mn-ea"/>
        <a:cs typeface="+mn-cs"/>
      </a:defRPr>
    </a:lvl6pPr>
    <a:lvl7pPr marL="3883743" algn="l" defTabSz="1294582" rtl="0" eaLnBrk="1" latinLnBrk="0" hangingPunct="1">
      <a:defRPr sz="1699" kern="1200">
        <a:solidFill>
          <a:schemeClr val="tx1"/>
        </a:solidFill>
        <a:latin typeface="+mn-lt"/>
        <a:ea typeface="+mn-ea"/>
        <a:cs typeface="+mn-cs"/>
      </a:defRPr>
    </a:lvl7pPr>
    <a:lvl8pPr marL="4531033" algn="l" defTabSz="1294582" rtl="0" eaLnBrk="1" latinLnBrk="0" hangingPunct="1">
      <a:defRPr sz="1699" kern="1200">
        <a:solidFill>
          <a:schemeClr val="tx1"/>
        </a:solidFill>
        <a:latin typeface="+mn-lt"/>
        <a:ea typeface="+mn-ea"/>
        <a:cs typeface="+mn-cs"/>
      </a:defRPr>
    </a:lvl8pPr>
    <a:lvl9pPr marL="5178324" algn="l" defTabSz="1294582" rtl="0" eaLnBrk="1" latinLnBrk="0" hangingPunct="1">
      <a:defRPr sz="169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068B9A-14B8-411D-A2A4-B9AC897E9221}" type="slidenum">
              <a:rPr lang="en-IN" smtClean="0"/>
              <a:pPr/>
              <a:t>2</a:t>
            </a:fld>
            <a:endParaRPr lang="en-IN"/>
          </a:p>
        </p:txBody>
      </p:sp>
    </p:spTree>
    <p:extLst>
      <p:ext uri="{BB962C8B-B14F-4D97-AF65-F5344CB8AC3E}">
        <p14:creationId xmlns:p14="http://schemas.microsoft.com/office/powerpoint/2010/main" xmlns="" val="390012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3833" y="2131375"/>
            <a:ext cx="15570110" cy="1470680"/>
          </a:xfrm>
        </p:spPr>
        <p:txBody>
          <a:bodyPr/>
          <a:lstStyle/>
          <a:p>
            <a:r>
              <a:rPr lang="en-US"/>
              <a:t>Click to edit Master title style</a:t>
            </a:r>
          </a:p>
        </p:txBody>
      </p:sp>
      <p:sp>
        <p:nvSpPr>
          <p:cNvPr id="3" name="Subtitle 2"/>
          <p:cNvSpPr>
            <a:spLocks noGrp="1"/>
          </p:cNvSpPr>
          <p:nvPr>
            <p:ph type="subTitle" idx="1"/>
          </p:nvPr>
        </p:nvSpPr>
        <p:spPr>
          <a:xfrm>
            <a:off x="2747667" y="3887932"/>
            <a:ext cx="12822443" cy="1753381"/>
          </a:xfrm>
        </p:spPr>
        <p:txBody>
          <a:bodyPr/>
          <a:lstStyle>
            <a:lvl1pPr marL="0" indent="0" algn="ctr">
              <a:buNone/>
              <a:defRPr>
                <a:solidFill>
                  <a:schemeClr val="tx1">
                    <a:tint val="75000"/>
                  </a:schemeClr>
                </a:solidFill>
              </a:defRPr>
            </a:lvl1pPr>
            <a:lvl2pPr marL="915870" indent="0" algn="ctr">
              <a:buNone/>
              <a:defRPr>
                <a:solidFill>
                  <a:schemeClr val="tx1">
                    <a:tint val="75000"/>
                  </a:schemeClr>
                </a:solidFill>
              </a:defRPr>
            </a:lvl2pPr>
            <a:lvl3pPr marL="1831741" indent="0" algn="ctr">
              <a:buNone/>
              <a:defRPr>
                <a:solidFill>
                  <a:schemeClr val="tx1">
                    <a:tint val="75000"/>
                  </a:schemeClr>
                </a:solidFill>
              </a:defRPr>
            </a:lvl3pPr>
            <a:lvl4pPr marL="2747610" indent="0" algn="ctr">
              <a:buNone/>
              <a:defRPr>
                <a:solidFill>
                  <a:schemeClr val="tx1">
                    <a:tint val="75000"/>
                  </a:schemeClr>
                </a:solidFill>
              </a:defRPr>
            </a:lvl4pPr>
            <a:lvl5pPr marL="3663480" indent="0" algn="ctr">
              <a:buNone/>
              <a:defRPr>
                <a:solidFill>
                  <a:schemeClr val="tx1">
                    <a:tint val="75000"/>
                  </a:schemeClr>
                </a:solidFill>
              </a:defRPr>
            </a:lvl5pPr>
            <a:lvl6pPr marL="4579350" indent="0" algn="ctr">
              <a:buNone/>
              <a:defRPr>
                <a:solidFill>
                  <a:schemeClr val="tx1">
                    <a:tint val="75000"/>
                  </a:schemeClr>
                </a:solidFill>
              </a:defRPr>
            </a:lvl6pPr>
            <a:lvl7pPr marL="5495221" indent="0" algn="ctr">
              <a:buNone/>
              <a:defRPr>
                <a:solidFill>
                  <a:schemeClr val="tx1">
                    <a:tint val="75000"/>
                  </a:schemeClr>
                </a:solidFill>
              </a:defRPr>
            </a:lvl7pPr>
            <a:lvl8pPr marL="6411091" indent="0" algn="ctr">
              <a:buNone/>
              <a:defRPr>
                <a:solidFill>
                  <a:schemeClr val="tx1">
                    <a:tint val="75000"/>
                  </a:schemeClr>
                </a:solidFill>
              </a:defRPr>
            </a:lvl8pPr>
            <a:lvl9pPr marL="732696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6978" y="4408866"/>
            <a:ext cx="15570110" cy="1362682"/>
          </a:xfrm>
        </p:spPr>
        <p:txBody>
          <a:bodyPr anchor="t"/>
          <a:lstStyle>
            <a:lvl1pPr algn="l">
              <a:defRPr sz="8013" b="1" cap="all"/>
            </a:lvl1pPr>
          </a:lstStyle>
          <a:p>
            <a:r>
              <a:rPr lang="en-US"/>
              <a:t>Click to edit Master title style</a:t>
            </a:r>
          </a:p>
        </p:txBody>
      </p:sp>
      <p:sp>
        <p:nvSpPr>
          <p:cNvPr id="3" name="Text Placeholder 2"/>
          <p:cNvSpPr>
            <a:spLocks noGrp="1"/>
          </p:cNvSpPr>
          <p:nvPr>
            <p:ph type="body" idx="1"/>
          </p:nvPr>
        </p:nvSpPr>
        <p:spPr>
          <a:xfrm>
            <a:off x="1446978" y="2908010"/>
            <a:ext cx="15570110" cy="1500856"/>
          </a:xfrm>
        </p:spPr>
        <p:txBody>
          <a:bodyPr anchor="b"/>
          <a:lstStyle>
            <a:lvl1pPr marL="0" indent="0">
              <a:buNone/>
              <a:defRPr sz="4007">
                <a:solidFill>
                  <a:schemeClr val="tx1">
                    <a:tint val="75000"/>
                  </a:schemeClr>
                </a:solidFill>
              </a:defRPr>
            </a:lvl1pPr>
            <a:lvl2pPr marL="915870" indent="0">
              <a:buNone/>
              <a:defRPr sz="3606">
                <a:solidFill>
                  <a:schemeClr val="tx1">
                    <a:tint val="75000"/>
                  </a:schemeClr>
                </a:solidFill>
              </a:defRPr>
            </a:lvl2pPr>
            <a:lvl3pPr marL="1831741" indent="0">
              <a:buNone/>
              <a:defRPr sz="3205">
                <a:solidFill>
                  <a:schemeClr val="tx1">
                    <a:tint val="75000"/>
                  </a:schemeClr>
                </a:solidFill>
              </a:defRPr>
            </a:lvl3pPr>
            <a:lvl4pPr marL="2747610" indent="0">
              <a:buNone/>
              <a:defRPr sz="2805">
                <a:solidFill>
                  <a:schemeClr val="tx1">
                    <a:tint val="75000"/>
                  </a:schemeClr>
                </a:solidFill>
              </a:defRPr>
            </a:lvl4pPr>
            <a:lvl5pPr marL="3663480" indent="0">
              <a:buNone/>
              <a:defRPr sz="2805">
                <a:solidFill>
                  <a:schemeClr val="tx1">
                    <a:tint val="75000"/>
                  </a:schemeClr>
                </a:solidFill>
              </a:defRPr>
            </a:lvl5pPr>
            <a:lvl6pPr marL="4579350" indent="0">
              <a:buNone/>
              <a:defRPr sz="2805">
                <a:solidFill>
                  <a:schemeClr val="tx1">
                    <a:tint val="75000"/>
                  </a:schemeClr>
                </a:solidFill>
              </a:defRPr>
            </a:lvl6pPr>
            <a:lvl7pPr marL="5495221" indent="0">
              <a:buNone/>
              <a:defRPr sz="2805">
                <a:solidFill>
                  <a:schemeClr val="tx1">
                    <a:tint val="75000"/>
                  </a:schemeClr>
                </a:solidFill>
              </a:defRPr>
            </a:lvl7pPr>
            <a:lvl8pPr marL="6411091" indent="0">
              <a:buNone/>
              <a:defRPr sz="2805">
                <a:solidFill>
                  <a:schemeClr val="tx1">
                    <a:tint val="75000"/>
                  </a:schemeClr>
                </a:solidFill>
              </a:defRPr>
            </a:lvl8pPr>
            <a:lvl9pPr marL="7326960" indent="0">
              <a:buNone/>
              <a:defRPr sz="280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5888" y="1600915"/>
            <a:ext cx="8090352" cy="4527980"/>
          </a:xfrm>
        </p:spPr>
        <p:txBody>
          <a:bodyPr/>
          <a:lstStyle>
            <a:lvl1pPr>
              <a:defRPr sz="5609"/>
            </a:lvl1pPr>
            <a:lvl2pPr>
              <a:defRPr sz="4808"/>
            </a:lvl2pPr>
            <a:lvl3pPr>
              <a:defRPr sz="4007"/>
            </a:lvl3pPr>
            <a:lvl4pPr>
              <a:defRPr sz="3606"/>
            </a:lvl4pPr>
            <a:lvl5pPr>
              <a:defRPr sz="3606"/>
            </a:lvl5pPr>
            <a:lvl6pPr>
              <a:defRPr sz="3606"/>
            </a:lvl6pPr>
            <a:lvl7pPr>
              <a:defRPr sz="3606"/>
            </a:lvl7pPr>
            <a:lvl8pPr>
              <a:defRPr sz="3606"/>
            </a:lvl8pPr>
            <a:lvl9pPr>
              <a:defRPr sz="36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11535" y="1600915"/>
            <a:ext cx="8090352" cy="4527980"/>
          </a:xfrm>
        </p:spPr>
        <p:txBody>
          <a:bodyPr/>
          <a:lstStyle>
            <a:lvl1pPr>
              <a:defRPr sz="5609"/>
            </a:lvl1pPr>
            <a:lvl2pPr>
              <a:defRPr sz="4808"/>
            </a:lvl2pPr>
            <a:lvl3pPr>
              <a:defRPr sz="4007"/>
            </a:lvl3pPr>
            <a:lvl4pPr>
              <a:defRPr sz="3606"/>
            </a:lvl4pPr>
            <a:lvl5pPr>
              <a:defRPr sz="3606"/>
            </a:lvl5pPr>
            <a:lvl6pPr>
              <a:defRPr sz="3606"/>
            </a:lvl6pPr>
            <a:lvl7pPr>
              <a:defRPr sz="3606"/>
            </a:lvl7pPr>
            <a:lvl8pPr>
              <a:defRPr sz="3606"/>
            </a:lvl8pPr>
            <a:lvl9pPr>
              <a:defRPr sz="36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5889" y="1535797"/>
            <a:ext cx="8093533" cy="640047"/>
          </a:xfrm>
        </p:spPr>
        <p:txBody>
          <a:bodyPr anchor="b"/>
          <a:lstStyle>
            <a:lvl1pPr marL="0" indent="0">
              <a:buNone/>
              <a:defRPr sz="4808" b="1"/>
            </a:lvl1pPr>
            <a:lvl2pPr marL="915870" indent="0">
              <a:buNone/>
              <a:defRPr sz="4007" b="1"/>
            </a:lvl2pPr>
            <a:lvl3pPr marL="1831741" indent="0">
              <a:buNone/>
              <a:defRPr sz="3606" b="1"/>
            </a:lvl3pPr>
            <a:lvl4pPr marL="2747610" indent="0">
              <a:buNone/>
              <a:defRPr sz="3205" b="1"/>
            </a:lvl4pPr>
            <a:lvl5pPr marL="3663480" indent="0">
              <a:buNone/>
              <a:defRPr sz="3205" b="1"/>
            </a:lvl5pPr>
            <a:lvl6pPr marL="4579350" indent="0">
              <a:buNone/>
              <a:defRPr sz="3205" b="1"/>
            </a:lvl6pPr>
            <a:lvl7pPr marL="5495221" indent="0">
              <a:buNone/>
              <a:defRPr sz="3205" b="1"/>
            </a:lvl7pPr>
            <a:lvl8pPr marL="6411091" indent="0">
              <a:buNone/>
              <a:defRPr sz="3205" b="1"/>
            </a:lvl8pPr>
            <a:lvl9pPr marL="7326960" indent="0">
              <a:buNone/>
              <a:defRPr sz="3205" b="1"/>
            </a:lvl9pPr>
          </a:lstStyle>
          <a:p>
            <a:pPr lvl="0"/>
            <a:r>
              <a:rPr lang="en-US"/>
              <a:t>Click to edit Master text styles</a:t>
            </a:r>
          </a:p>
        </p:txBody>
      </p:sp>
      <p:sp>
        <p:nvSpPr>
          <p:cNvPr id="4" name="Content Placeholder 3"/>
          <p:cNvSpPr>
            <a:spLocks noGrp="1"/>
          </p:cNvSpPr>
          <p:nvPr>
            <p:ph sz="half" idx="2"/>
          </p:nvPr>
        </p:nvSpPr>
        <p:spPr>
          <a:xfrm>
            <a:off x="915889" y="2175844"/>
            <a:ext cx="8093533" cy="3953049"/>
          </a:xfrm>
        </p:spPr>
        <p:txBody>
          <a:bodyPr/>
          <a:lstStyle>
            <a:lvl1pPr>
              <a:defRPr sz="4808"/>
            </a:lvl1pPr>
            <a:lvl2pPr>
              <a:defRPr sz="4007"/>
            </a:lvl2pPr>
            <a:lvl3pPr>
              <a:defRPr sz="3606"/>
            </a:lvl3pPr>
            <a:lvl4pPr>
              <a:defRPr sz="3205"/>
            </a:lvl4pPr>
            <a:lvl5pPr>
              <a:defRPr sz="3205"/>
            </a:lvl5pPr>
            <a:lvl6pPr>
              <a:defRPr sz="3205"/>
            </a:lvl6pPr>
            <a:lvl7pPr>
              <a:defRPr sz="3205"/>
            </a:lvl7pPr>
            <a:lvl8pPr>
              <a:defRPr sz="3205"/>
            </a:lvl8pPr>
            <a:lvl9pPr>
              <a:defRPr sz="320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05179" y="1535797"/>
            <a:ext cx="8096711" cy="640047"/>
          </a:xfrm>
        </p:spPr>
        <p:txBody>
          <a:bodyPr anchor="b"/>
          <a:lstStyle>
            <a:lvl1pPr marL="0" indent="0">
              <a:buNone/>
              <a:defRPr sz="4808" b="1"/>
            </a:lvl1pPr>
            <a:lvl2pPr marL="915870" indent="0">
              <a:buNone/>
              <a:defRPr sz="4007" b="1"/>
            </a:lvl2pPr>
            <a:lvl3pPr marL="1831741" indent="0">
              <a:buNone/>
              <a:defRPr sz="3606" b="1"/>
            </a:lvl3pPr>
            <a:lvl4pPr marL="2747610" indent="0">
              <a:buNone/>
              <a:defRPr sz="3205" b="1"/>
            </a:lvl4pPr>
            <a:lvl5pPr marL="3663480" indent="0">
              <a:buNone/>
              <a:defRPr sz="3205" b="1"/>
            </a:lvl5pPr>
            <a:lvl6pPr marL="4579350" indent="0">
              <a:buNone/>
              <a:defRPr sz="3205" b="1"/>
            </a:lvl6pPr>
            <a:lvl7pPr marL="5495221" indent="0">
              <a:buNone/>
              <a:defRPr sz="3205" b="1"/>
            </a:lvl7pPr>
            <a:lvl8pPr marL="6411091" indent="0">
              <a:buNone/>
              <a:defRPr sz="3205" b="1"/>
            </a:lvl8pPr>
            <a:lvl9pPr marL="7326960" indent="0">
              <a:buNone/>
              <a:defRPr sz="3205" b="1"/>
            </a:lvl9pPr>
          </a:lstStyle>
          <a:p>
            <a:pPr lvl="0"/>
            <a:r>
              <a:rPr lang="en-US"/>
              <a:t>Click to edit Master text styles</a:t>
            </a:r>
          </a:p>
        </p:txBody>
      </p:sp>
      <p:sp>
        <p:nvSpPr>
          <p:cNvPr id="6" name="Content Placeholder 5"/>
          <p:cNvSpPr>
            <a:spLocks noGrp="1"/>
          </p:cNvSpPr>
          <p:nvPr>
            <p:ph sz="quarter" idx="4"/>
          </p:nvPr>
        </p:nvSpPr>
        <p:spPr>
          <a:xfrm>
            <a:off x="9305179" y="2175844"/>
            <a:ext cx="8096711" cy="3953049"/>
          </a:xfrm>
        </p:spPr>
        <p:txBody>
          <a:bodyPr/>
          <a:lstStyle>
            <a:lvl1pPr>
              <a:defRPr sz="4808"/>
            </a:lvl1pPr>
            <a:lvl2pPr>
              <a:defRPr sz="4007"/>
            </a:lvl2pPr>
            <a:lvl3pPr>
              <a:defRPr sz="3606"/>
            </a:lvl3pPr>
            <a:lvl4pPr>
              <a:defRPr sz="3205"/>
            </a:lvl4pPr>
            <a:lvl5pPr>
              <a:defRPr sz="3205"/>
            </a:lvl5pPr>
            <a:lvl6pPr>
              <a:defRPr sz="3205"/>
            </a:lvl6pPr>
            <a:lvl7pPr>
              <a:defRPr sz="3205"/>
            </a:lvl7pPr>
            <a:lvl8pPr>
              <a:defRPr sz="3205"/>
            </a:lvl8pPr>
            <a:lvl9pPr>
              <a:defRPr sz="320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5889" y="273172"/>
            <a:ext cx="6026422" cy="1162568"/>
          </a:xfrm>
        </p:spPr>
        <p:txBody>
          <a:bodyPr anchor="b"/>
          <a:lstStyle>
            <a:lvl1pPr algn="l">
              <a:defRPr sz="4007" b="1"/>
            </a:lvl1pPr>
          </a:lstStyle>
          <a:p>
            <a:r>
              <a:rPr lang="en-US"/>
              <a:t>Click to edit Master title style</a:t>
            </a:r>
          </a:p>
        </p:txBody>
      </p:sp>
      <p:sp>
        <p:nvSpPr>
          <p:cNvPr id="3" name="Content Placeholder 2"/>
          <p:cNvSpPr>
            <a:spLocks noGrp="1"/>
          </p:cNvSpPr>
          <p:nvPr>
            <p:ph idx="1"/>
          </p:nvPr>
        </p:nvSpPr>
        <p:spPr>
          <a:xfrm>
            <a:off x="7161742" y="273173"/>
            <a:ext cx="10240146" cy="5855721"/>
          </a:xfrm>
        </p:spPr>
        <p:txBody>
          <a:bodyPr/>
          <a:lstStyle>
            <a:lvl1pPr>
              <a:defRPr sz="6411"/>
            </a:lvl1pPr>
            <a:lvl2pPr>
              <a:defRPr sz="5609"/>
            </a:lvl2pPr>
            <a:lvl3pPr>
              <a:defRPr sz="4808"/>
            </a:lvl3pPr>
            <a:lvl4pPr>
              <a:defRPr sz="4007"/>
            </a:lvl4pPr>
            <a:lvl5pPr>
              <a:defRPr sz="4007"/>
            </a:lvl5pPr>
            <a:lvl6pPr>
              <a:defRPr sz="4007"/>
            </a:lvl6pPr>
            <a:lvl7pPr>
              <a:defRPr sz="4007"/>
            </a:lvl7pPr>
            <a:lvl8pPr>
              <a:defRPr sz="4007"/>
            </a:lvl8pPr>
            <a:lvl9pPr>
              <a:defRPr sz="40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5889" y="1435742"/>
            <a:ext cx="6026422" cy="4693153"/>
          </a:xfrm>
        </p:spPr>
        <p:txBody>
          <a:bodyPr/>
          <a:lstStyle>
            <a:lvl1pPr marL="0" indent="0">
              <a:buNone/>
              <a:defRPr sz="2805"/>
            </a:lvl1pPr>
            <a:lvl2pPr marL="915870" indent="0">
              <a:buNone/>
              <a:defRPr sz="2404"/>
            </a:lvl2pPr>
            <a:lvl3pPr marL="1831741" indent="0">
              <a:buNone/>
              <a:defRPr sz="2003"/>
            </a:lvl3pPr>
            <a:lvl4pPr marL="2747610" indent="0">
              <a:buNone/>
              <a:defRPr sz="1802"/>
            </a:lvl4pPr>
            <a:lvl5pPr marL="3663480" indent="0">
              <a:buNone/>
              <a:defRPr sz="1802"/>
            </a:lvl5pPr>
            <a:lvl6pPr marL="4579350" indent="0">
              <a:buNone/>
              <a:defRPr sz="1802"/>
            </a:lvl6pPr>
            <a:lvl7pPr marL="5495221" indent="0">
              <a:buNone/>
              <a:defRPr sz="1802"/>
            </a:lvl7pPr>
            <a:lvl8pPr marL="6411091" indent="0">
              <a:buNone/>
              <a:defRPr sz="1802"/>
            </a:lvl8pPr>
            <a:lvl9pPr marL="7326960" indent="0">
              <a:buNone/>
              <a:defRPr sz="180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90413" y="4802739"/>
            <a:ext cx="10990666" cy="566991"/>
          </a:xfrm>
        </p:spPr>
        <p:txBody>
          <a:bodyPr anchor="b"/>
          <a:lstStyle>
            <a:lvl1pPr algn="l">
              <a:defRPr sz="4007" b="1"/>
            </a:lvl1pPr>
          </a:lstStyle>
          <a:p>
            <a:r>
              <a:rPr lang="en-US"/>
              <a:t>Click to edit Master title style</a:t>
            </a:r>
          </a:p>
        </p:txBody>
      </p:sp>
      <p:sp>
        <p:nvSpPr>
          <p:cNvPr id="3" name="Picture Placeholder 2"/>
          <p:cNvSpPr>
            <a:spLocks noGrp="1"/>
          </p:cNvSpPr>
          <p:nvPr>
            <p:ph type="pic" idx="1"/>
          </p:nvPr>
        </p:nvSpPr>
        <p:spPr>
          <a:xfrm>
            <a:off x="3590413" y="613049"/>
            <a:ext cx="10990666" cy="4116634"/>
          </a:xfrm>
        </p:spPr>
        <p:txBody>
          <a:bodyPr/>
          <a:lstStyle>
            <a:lvl1pPr marL="0" indent="0">
              <a:buNone/>
              <a:defRPr sz="6411"/>
            </a:lvl1pPr>
            <a:lvl2pPr marL="915870" indent="0">
              <a:buNone/>
              <a:defRPr sz="5609"/>
            </a:lvl2pPr>
            <a:lvl3pPr marL="1831741" indent="0">
              <a:buNone/>
              <a:defRPr sz="4808"/>
            </a:lvl3pPr>
            <a:lvl4pPr marL="2747610" indent="0">
              <a:buNone/>
              <a:defRPr sz="4007"/>
            </a:lvl4pPr>
            <a:lvl5pPr marL="3663480" indent="0">
              <a:buNone/>
              <a:defRPr sz="4007"/>
            </a:lvl5pPr>
            <a:lvl6pPr marL="4579350" indent="0">
              <a:buNone/>
              <a:defRPr sz="4007"/>
            </a:lvl6pPr>
            <a:lvl7pPr marL="5495221" indent="0">
              <a:buNone/>
              <a:defRPr sz="4007"/>
            </a:lvl7pPr>
            <a:lvl8pPr marL="6411091" indent="0">
              <a:buNone/>
              <a:defRPr sz="4007"/>
            </a:lvl8pPr>
            <a:lvl9pPr marL="7326960" indent="0">
              <a:buNone/>
              <a:defRPr sz="4007"/>
            </a:lvl9pPr>
          </a:lstStyle>
          <a:p>
            <a:endParaRPr lang="en-US"/>
          </a:p>
        </p:txBody>
      </p:sp>
      <p:sp>
        <p:nvSpPr>
          <p:cNvPr id="4" name="Text Placeholder 3"/>
          <p:cNvSpPr>
            <a:spLocks noGrp="1"/>
          </p:cNvSpPr>
          <p:nvPr>
            <p:ph type="body" sz="half" idx="2"/>
          </p:nvPr>
        </p:nvSpPr>
        <p:spPr>
          <a:xfrm>
            <a:off x="3590413" y="5369730"/>
            <a:ext cx="10990666" cy="805221"/>
          </a:xfrm>
        </p:spPr>
        <p:txBody>
          <a:bodyPr/>
          <a:lstStyle>
            <a:lvl1pPr marL="0" indent="0">
              <a:buNone/>
              <a:defRPr sz="2805"/>
            </a:lvl1pPr>
            <a:lvl2pPr marL="915870" indent="0">
              <a:buNone/>
              <a:defRPr sz="2404"/>
            </a:lvl2pPr>
            <a:lvl3pPr marL="1831741" indent="0">
              <a:buNone/>
              <a:defRPr sz="2003"/>
            </a:lvl3pPr>
            <a:lvl4pPr marL="2747610" indent="0">
              <a:buNone/>
              <a:defRPr sz="1802"/>
            </a:lvl4pPr>
            <a:lvl5pPr marL="3663480" indent="0">
              <a:buNone/>
              <a:defRPr sz="1802"/>
            </a:lvl5pPr>
            <a:lvl6pPr marL="4579350" indent="0">
              <a:buNone/>
              <a:defRPr sz="1802"/>
            </a:lvl6pPr>
            <a:lvl7pPr marL="5495221" indent="0">
              <a:buNone/>
              <a:defRPr sz="1802"/>
            </a:lvl7pPr>
            <a:lvl8pPr marL="6411091" indent="0">
              <a:buNone/>
              <a:defRPr sz="1802"/>
            </a:lvl8pPr>
            <a:lvl9pPr marL="7326960" indent="0">
              <a:buNone/>
              <a:defRPr sz="180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80388" y="274762"/>
            <a:ext cx="4121499" cy="585413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5892" y="274762"/>
            <a:ext cx="12059202" cy="5854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5889" y="274761"/>
            <a:ext cx="16485998" cy="11435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5889" y="1600915"/>
            <a:ext cx="16485998" cy="45279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15889" y="6359184"/>
            <a:ext cx="4274148" cy="365288"/>
          </a:xfrm>
          <a:prstGeom prst="rect">
            <a:avLst/>
          </a:prstGeom>
        </p:spPr>
        <p:txBody>
          <a:bodyPr vert="horz" lIns="91440" tIns="45720" rIns="91440" bIns="45720" rtlCol="0" anchor="ctr"/>
          <a:lstStyle>
            <a:lvl1pPr algn="l">
              <a:defRPr sz="2404">
                <a:solidFill>
                  <a:schemeClr val="tx1">
                    <a:tint val="75000"/>
                  </a:schemeClr>
                </a:solidFill>
              </a:defRPr>
            </a:lvl1pPr>
          </a:lstStyle>
          <a:p>
            <a:fld id="{1D8BD707-D9CF-40AE-B4C6-C98DA3205C09}" type="datetimeFigureOut">
              <a:rPr lang="en-US" smtClean="0"/>
              <a:pPr/>
              <a:t>6/30/2026</a:t>
            </a:fld>
            <a:endParaRPr lang="en-US"/>
          </a:p>
        </p:txBody>
      </p:sp>
      <p:sp>
        <p:nvSpPr>
          <p:cNvPr id="5" name="Footer Placeholder 4"/>
          <p:cNvSpPr>
            <a:spLocks noGrp="1"/>
          </p:cNvSpPr>
          <p:nvPr>
            <p:ph type="ftr" sz="quarter" idx="3"/>
          </p:nvPr>
        </p:nvSpPr>
        <p:spPr>
          <a:xfrm>
            <a:off x="6258573" y="6359184"/>
            <a:ext cx="5800630" cy="365288"/>
          </a:xfrm>
          <a:prstGeom prst="rect">
            <a:avLst/>
          </a:prstGeom>
        </p:spPr>
        <p:txBody>
          <a:bodyPr vert="horz" lIns="91440" tIns="45720" rIns="91440" bIns="45720" rtlCol="0" anchor="ctr"/>
          <a:lstStyle>
            <a:lvl1pPr algn="ctr">
              <a:defRPr sz="240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127740" y="6359184"/>
            <a:ext cx="4274148" cy="365288"/>
          </a:xfrm>
          <a:prstGeom prst="rect">
            <a:avLst/>
          </a:prstGeom>
        </p:spPr>
        <p:txBody>
          <a:bodyPr vert="horz" lIns="91440" tIns="45720" rIns="91440" bIns="45720" rtlCol="0" anchor="ctr"/>
          <a:lstStyle>
            <a:lvl1pPr algn="r">
              <a:defRPr sz="2404">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31741" rtl="0" eaLnBrk="1" latinLnBrk="0" hangingPunct="1">
        <a:spcBef>
          <a:spcPct val="0"/>
        </a:spcBef>
        <a:buNone/>
        <a:defRPr sz="8815" kern="1200">
          <a:solidFill>
            <a:schemeClr val="tx1"/>
          </a:solidFill>
          <a:latin typeface="+mj-lt"/>
          <a:ea typeface="+mj-ea"/>
          <a:cs typeface="+mj-cs"/>
        </a:defRPr>
      </a:lvl1pPr>
    </p:titleStyle>
    <p:bodyStyle>
      <a:lvl1pPr marL="686902" indent="-686902" algn="l" defTabSz="1831741" rtl="0" eaLnBrk="1" latinLnBrk="0" hangingPunct="1">
        <a:spcBef>
          <a:spcPct val="20000"/>
        </a:spcBef>
        <a:buFont typeface="Arial" pitchFamily="34" charset="0"/>
        <a:buChar char="•"/>
        <a:defRPr sz="6411" kern="1200">
          <a:solidFill>
            <a:schemeClr val="tx1"/>
          </a:solidFill>
          <a:latin typeface="+mn-lt"/>
          <a:ea typeface="+mn-ea"/>
          <a:cs typeface="+mn-cs"/>
        </a:defRPr>
      </a:lvl1pPr>
      <a:lvl2pPr marL="1488289" indent="-572419" algn="l" defTabSz="1831741" rtl="0" eaLnBrk="1" latinLnBrk="0" hangingPunct="1">
        <a:spcBef>
          <a:spcPct val="20000"/>
        </a:spcBef>
        <a:buFont typeface="Arial" pitchFamily="34" charset="0"/>
        <a:buChar char="–"/>
        <a:defRPr sz="5609" kern="1200">
          <a:solidFill>
            <a:schemeClr val="tx1"/>
          </a:solidFill>
          <a:latin typeface="+mn-lt"/>
          <a:ea typeface="+mn-ea"/>
          <a:cs typeface="+mn-cs"/>
        </a:defRPr>
      </a:lvl2pPr>
      <a:lvl3pPr marL="2289676" indent="-457935" algn="l" defTabSz="1831741" rtl="0" eaLnBrk="1" latinLnBrk="0" hangingPunct="1">
        <a:spcBef>
          <a:spcPct val="20000"/>
        </a:spcBef>
        <a:buFont typeface="Arial" pitchFamily="34" charset="0"/>
        <a:buChar char="•"/>
        <a:defRPr sz="4808" kern="1200">
          <a:solidFill>
            <a:schemeClr val="tx1"/>
          </a:solidFill>
          <a:latin typeface="+mn-lt"/>
          <a:ea typeface="+mn-ea"/>
          <a:cs typeface="+mn-cs"/>
        </a:defRPr>
      </a:lvl3pPr>
      <a:lvl4pPr marL="320554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4pPr>
      <a:lvl5pPr marL="412141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5pPr>
      <a:lvl6pPr marL="503728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6pPr>
      <a:lvl7pPr marL="595315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7pPr>
      <a:lvl8pPr marL="686902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8pPr>
      <a:lvl9pPr marL="778489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9pPr>
    </p:bodyStyle>
    <p:otherStyle>
      <a:defPPr>
        <a:defRPr lang="en-US"/>
      </a:defPPr>
      <a:lvl1pPr marL="0" algn="l" defTabSz="1831741" rtl="0" eaLnBrk="1" latinLnBrk="0" hangingPunct="1">
        <a:defRPr sz="3606" kern="1200">
          <a:solidFill>
            <a:schemeClr val="tx1"/>
          </a:solidFill>
          <a:latin typeface="+mn-lt"/>
          <a:ea typeface="+mn-ea"/>
          <a:cs typeface="+mn-cs"/>
        </a:defRPr>
      </a:lvl1pPr>
      <a:lvl2pPr marL="915870" algn="l" defTabSz="1831741" rtl="0" eaLnBrk="1" latinLnBrk="0" hangingPunct="1">
        <a:defRPr sz="3606" kern="1200">
          <a:solidFill>
            <a:schemeClr val="tx1"/>
          </a:solidFill>
          <a:latin typeface="+mn-lt"/>
          <a:ea typeface="+mn-ea"/>
          <a:cs typeface="+mn-cs"/>
        </a:defRPr>
      </a:lvl2pPr>
      <a:lvl3pPr marL="1831741" algn="l" defTabSz="1831741" rtl="0" eaLnBrk="1" latinLnBrk="0" hangingPunct="1">
        <a:defRPr sz="3606" kern="1200">
          <a:solidFill>
            <a:schemeClr val="tx1"/>
          </a:solidFill>
          <a:latin typeface="+mn-lt"/>
          <a:ea typeface="+mn-ea"/>
          <a:cs typeface="+mn-cs"/>
        </a:defRPr>
      </a:lvl3pPr>
      <a:lvl4pPr marL="2747610" algn="l" defTabSz="1831741" rtl="0" eaLnBrk="1" latinLnBrk="0" hangingPunct="1">
        <a:defRPr sz="3606" kern="1200">
          <a:solidFill>
            <a:schemeClr val="tx1"/>
          </a:solidFill>
          <a:latin typeface="+mn-lt"/>
          <a:ea typeface="+mn-ea"/>
          <a:cs typeface="+mn-cs"/>
        </a:defRPr>
      </a:lvl4pPr>
      <a:lvl5pPr marL="3663480" algn="l" defTabSz="1831741" rtl="0" eaLnBrk="1" latinLnBrk="0" hangingPunct="1">
        <a:defRPr sz="3606" kern="1200">
          <a:solidFill>
            <a:schemeClr val="tx1"/>
          </a:solidFill>
          <a:latin typeface="+mn-lt"/>
          <a:ea typeface="+mn-ea"/>
          <a:cs typeface="+mn-cs"/>
        </a:defRPr>
      </a:lvl5pPr>
      <a:lvl6pPr marL="4579350" algn="l" defTabSz="1831741" rtl="0" eaLnBrk="1" latinLnBrk="0" hangingPunct="1">
        <a:defRPr sz="3606" kern="1200">
          <a:solidFill>
            <a:schemeClr val="tx1"/>
          </a:solidFill>
          <a:latin typeface="+mn-lt"/>
          <a:ea typeface="+mn-ea"/>
          <a:cs typeface="+mn-cs"/>
        </a:defRPr>
      </a:lvl6pPr>
      <a:lvl7pPr marL="5495221" algn="l" defTabSz="1831741" rtl="0" eaLnBrk="1" latinLnBrk="0" hangingPunct="1">
        <a:defRPr sz="3606" kern="1200">
          <a:solidFill>
            <a:schemeClr val="tx1"/>
          </a:solidFill>
          <a:latin typeface="+mn-lt"/>
          <a:ea typeface="+mn-ea"/>
          <a:cs typeface="+mn-cs"/>
        </a:defRPr>
      </a:lvl7pPr>
      <a:lvl8pPr marL="6411091" algn="l" defTabSz="1831741" rtl="0" eaLnBrk="1" latinLnBrk="0" hangingPunct="1">
        <a:defRPr sz="3606" kern="1200">
          <a:solidFill>
            <a:schemeClr val="tx1"/>
          </a:solidFill>
          <a:latin typeface="+mn-lt"/>
          <a:ea typeface="+mn-ea"/>
          <a:cs typeface="+mn-cs"/>
        </a:defRPr>
      </a:lvl8pPr>
      <a:lvl9pPr marL="7326960" algn="l" defTabSz="1831741" rtl="0" eaLnBrk="1" latinLnBrk="0" hangingPunct="1">
        <a:defRPr sz="36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4.png"/><Relationship Id="rId18" Type="http://schemas.openxmlformats.org/officeDocument/2006/relationships/image" Target="../media/image5.png"/><Relationship Id="rId26" Type="http://schemas.microsoft.com/office/2007/relationships/diagramDrawing" Target="../diagrams/drawing4.xml"/><Relationship Id="rId3" Type="http://schemas.openxmlformats.org/officeDocument/2006/relationships/image" Target="../media/image2.jpeg"/><Relationship Id="rId21" Type="http://schemas.openxmlformats.org/officeDocument/2006/relationships/diagramQuickStyle" Target="../diagrams/quickStyle4.xml"/><Relationship Id="rId7" Type="http://schemas.openxmlformats.org/officeDocument/2006/relationships/diagramQuickStyle" Target="../diagrams/quickStyle1.xml"/><Relationship Id="rId12" Type="http://schemas.openxmlformats.org/officeDocument/2006/relationships/diagramColors" Target="../diagrams/colors2.xml"/><Relationship Id="rId17" Type="http://schemas.openxmlformats.org/officeDocument/2006/relationships/diagramColors" Target="../diagrams/colors3.xml"/><Relationship Id="rId25" Type="http://schemas.openxmlformats.org/officeDocument/2006/relationships/image" Target="../media/image8.png"/><Relationship Id="rId2" Type="http://schemas.openxmlformats.org/officeDocument/2006/relationships/notesSlide" Target="../notesSlides/notesSlide1.xml"/><Relationship Id="rId16" Type="http://schemas.openxmlformats.org/officeDocument/2006/relationships/diagramQuickStyle" Target="../diagrams/quickStyle3.xml"/><Relationship Id="rId20" Type="http://schemas.openxmlformats.org/officeDocument/2006/relationships/diagramLayout" Target="../diagrams/layout4.xml"/><Relationship Id="rId29" Type="http://schemas.microsoft.com/office/2007/relationships/diagramDrawing" Target="../diagrams/drawing2.xml"/><Relationship Id="rId1" Type="http://schemas.openxmlformats.org/officeDocument/2006/relationships/slideLayout" Target="../slideLayouts/slideLayout7.xml"/><Relationship Id="rId6" Type="http://schemas.openxmlformats.org/officeDocument/2006/relationships/diagramLayout" Target="../diagrams/layout1.xml"/><Relationship Id="rId11" Type="http://schemas.openxmlformats.org/officeDocument/2006/relationships/diagramQuickStyle" Target="../diagrams/quickStyle2.xml"/><Relationship Id="rId24" Type="http://schemas.openxmlformats.org/officeDocument/2006/relationships/image" Target="../media/image7.png"/><Relationship Id="rId5" Type="http://schemas.openxmlformats.org/officeDocument/2006/relationships/diagramData" Target="../diagrams/data1.xml"/><Relationship Id="rId15" Type="http://schemas.openxmlformats.org/officeDocument/2006/relationships/diagramLayout" Target="../diagrams/layout3.xml"/><Relationship Id="rId23" Type="http://schemas.openxmlformats.org/officeDocument/2006/relationships/image" Target="../media/image6.png"/><Relationship Id="rId28" Type="http://schemas.microsoft.com/office/2007/relationships/diagramDrawing" Target="../diagrams/drawing1.xml"/><Relationship Id="rId10" Type="http://schemas.openxmlformats.org/officeDocument/2006/relationships/diagramLayout" Target="../diagrams/layout2.xml"/><Relationship Id="rId19" Type="http://schemas.openxmlformats.org/officeDocument/2006/relationships/diagramData" Target="../diagrams/data4.xml"/><Relationship Id="rId4" Type="http://schemas.openxmlformats.org/officeDocument/2006/relationships/image" Target="../media/image3.png"/><Relationship Id="rId9" Type="http://schemas.openxmlformats.org/officeDocument/2006/relationships/diagramData" Target="../diagrams/data2.xml"/><Relationship Id="rId14" Type="http://schemas.openxmlformats.org/officeDocument/2006/relationships/diagramData" Target="../diagrams/data3.xml"/><Relationship Id="rId22" Type="http://schemas.openxmlformats.org/officeDocument/2006/relationships/diagramColors" Target="../diagrams/colors4.xml"/><Relationship Id="rId27" Type="http://schemas.microsoft.com/office/2007/relationships/diagramDrawing" Target="../diagrams/drawing3.xml"/></Relationships>
</file>

<file path=ppt/slides/_rels/slide3.xml.rels><?xml version="1.0" encoding="UTF-8" standalone="yes"?>
<Relationships xmlns="http://schemas.openxmlformats.org/package/2006/relationships"><Relationship Id="rId8" Type="http://schemas.openxmlformats.org/officeDocument/2006/relationships/hyperlink" Target="https://journals.sagepub.com/doi/pdf/10.1177/02692163241286110" TargetMode="External"/><Relationship Id="rId13" Type="http://schemas.openxmlformats.org/officeDocument/2006/relationships/hyperlink" Target="https://www.nice.org.uk/guidance/htg766/documents/final-scope" TargetMode="External"/><Relationship Id="rId18" Type="http://schemas.openxmlformats.org/officeDocument/2006/relationships/hyperlink" Target="https://www.sciencedirect.com/science/article/pii/S1063458420309183" TargetMode="External"/><Relationship Id="rId3" Type="http://schemas.openxmlformats.org/officeDocument/2006/relationships/hyperlink" Target="https://www.arthritis-uk.org/policy-and-data/health-intelligence/the-state-of-musculoskeletal-health-report-infographics/" TargetMode="External"/><Relationship Id="rId21" Type="http://schemas.openxmlformats.org/officeDocument/2006/relationships/hyperlink" Target="https://www.who.int/news-room/fact-sheets/detail/osteoarthritis" TargetMode="External"/><Relationship Id="rId7" Type="http://schemas.openxmlformats.org/officeDocument/2006/relationships/hyperlink" Target="https://www.frontiersin.org/journals/public-health/articles/10.3389/fpubh.2025.1629046/pdf" TargetMode="External"/><Relationship Id="rId12" Type="http://schemas.openxmlformats.org/officeDocument/2006/relationships/hyperlink" Target="https://www.mdpi.com/2227-9032/12/23/2322" TargetMode="External"/><Relationship Id="rId17" Type="http://schemas.openxmlformats.org/officeDocument/2006/relationships/hyperlink" Target="https://www.sciencedirect.com/science/article/pii/S0933365723002075" TargetMode="External"/><Relationship Id="rId2" Type="http://schemas.openxmlformats.org/officeDocument/2006/relationships/hyperlink" Target="https://www.statpearls.com/point-of-care/161679" TargetMode="External"/><Relationship Id="rId16" Type="http://schemas.openxmlformats.org/officeDocument/2006/relationships/hyperlink" Target="https://pmc.ncbi.nlm.nih.gov/articles/PMC11338573/pdf/rsif.2024.0038.pdf" TargetMode="External"/><Relationship Id="rId20" Type="http://schemas.openxmlformats.org/officeDocument/2006/relationships/hyperlink" Target="https://www.painmanagementnursing.org/article/S1524-9042(25)00240-1/pdf" TargetMode="External"/><Relationship Id="rId1" Type="http://schemas.openxmlformats.org/officeDocument/2006/relationships/slideLayout" Target="../slideLayouts/slideLayout7.xml"/><Relationship Id="rId6" Type="http://schemas.openxmlformats.org/officeDocument/2006/relationships/hyperlink" Target="https://expertprogrammanagement.com/2018/10/self-efficacy-theory-of-motivation/" TargetMode="External"/><Relationship Id="rId11" Type="http://schemas.openxmlformats.org/officeDocument/2006/relationships/hyperlink" Target="https://mhealth.jmir.org/2025/1/e69259/" TargetMode="External"/><Relationship Id="rId5" Type="http://schemas.openxmlformats.org/officeDocument/2006/relationships/hyperlink" Target="https://ijfrah.org/journal/article/download/60/61" TargetMode="External"/><Relationship Id="rId15" Type="http://schemas.openxmlformats.org/officeDocument/2006/relationships/hyperlink" Target="https://journals.sagepub.com/doi/pdf/10.1177/20552076241297296" TargetMode="External"/><Relationship Id="rId23" Type="http://schemas.openxmlformats.org/officeDocument/2006/relationships/hyperlink" Target="https://www.mdpi.com/1660-4601/19/24/16815" TargetMode="External"/><Relationship Id="rId10" Type="http://schemas.openxmlformats.org/officeDocument/2006/relationships/hyperlink" Target="https://www.gmu.ac.ir/Dorsapax/userfiles/file/MariaAKoelenAnneWVanDenBanHealthEducationAndHealthPromotion.pdf" TargetMode="External"/><Relationship Id="rId19" Type="http://schemas.openxmlformats.org/officeDocument/2006/relationships/hyperlink" Target="https://aging.jmir.org/2025/1/e70377" TargetMode="External"/><Relationship Id="rId4" Type="http://schemas.openxmlformats.org/officeDocument/2006/relationships/hyperlink" Target="https://humanfactors.jmir.org/2022/2/e37372" TargetMode="External"/><Relationship Id="rId9" Type="http://schemas.openxmlformats.org/officeDocument/2006/relationships/hyperlink" Target="https://www.tandfonline.com/doi/pdf/10.1080/08870446.2022.2126473" TargetMode="External"/><Relationship Id="rId14" Type="http://schemas.openxmlformats.org/officeDocument/2006/relationships/hyperlink" Target="https://www.mdpi.com/2077-0383/13/3/644" TargetMode="External"/><Relationship Id="rId22" Type="http://schemas.openxmlformats.org/officeDocument/2006/relationships/hyperlink" Target="https://www.who.int/publications/i/item/97892400848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4"/>
          <p:cNvSpPr txBox="1"/>
          <p:nvPr/>
        </p:nvSpPr>
        <p:spPr>
          <a:xfrm>
            <a:off x="-12522" y="6041594"/>
            <a:ext cx="30287735" cy="19214971"/>
          </a:xfrm>
          <a:prstGeom prst="rect">
            <a:avLst/>
          </a:prstGeom>
        </p:spPr>
        <p:txBody>
          <a:bodyPr lIns="46742" tIns="46742" rIns="46742" bIns="46742" rtlCol="0" anchor="ctr"/>
          <a:lstStyle/>
          <a:p>
            <a:pPr>
              <a:lnSpc>
                <a:spcPts val="3733"/>
              </a:lnSpc>
              <a:spcBef>
                <a:spcPct val="0"/>
              </a:spcBef>
            </a:pPr>
            <a:endParaRPr sz="5104"/>
          </a:p>
        </p:txBody>
      </p:sp>
      <p:pic>
        <p:nvPicPr>
          <p:cNvPr id="14" name="Picture 13" descr="university-of-wales-trinity-saint-david-logo-vector | ESRC Wales Doctoral  Training Partnership">
            <a:extLst>
              <a:ext uri="{FF2B5EF4-FFF2-40B4-BE49-F238E27FC236}">
                <a16:creationId xmlns:a16="http://schemas.microsoft.com/office/drawing/2014/main" xmlns="" id="{F3D69A06-AE34-EE5C-D0A5-EC6CC06A81D2}"/>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263945" y="633412"/>
            <a:ext cx="11734800" cy="6517511"/>
          </a:xfrm>
          <a:prstGeom prst="rect">
            <a:avLst/>
          </a:prstGeom>
          <a:noFill/>
          <a:ln>
            <a:noFill/>
          </a:ln>
        </p:spPr>
      </p:pic>
      <p:sp>
        <p:nvSpPr>
          <p:cNvPr id="18" name="TextBox 17">
            <a:extLst>
              <a:ext uri="{FF2B5EF4-FFF2-40B4-BE49-F238E27FC236}">
                <a16:creationId xmlns:a16="http://schemas.microsoft.com/office/drawing/2014/main" xmlns="" id="{26C19667-0B6F-E033-B082-2F74995D3583}"/>
              </a:ext>
            </a:extLst>
          </p:cNvPr>
          <p:cNvSpPr txBox="1"/>
          <p:nvPr/>
        </p:nvSpPr>
        <p:spPr>
          <a:xfrm>
            <a:off x="3195354" y="7142078"/>
            <a:ext cx="23871982" cy="13888417"/>
          </a:xfrm>
          <a:prstGeom prst="rect">
            <a:avLst/>
          </a:prstGeom>
          <a:noFill/>
        </p:spPr>
        <p:txBody>
          <a:bodyPr wrap="square">
            <a:spAutoFit/>
          </a:bodyPr>
          <a:lstStyle/>
          <a:p>
            <a:pPr algn="ctr">
              <a:lnSpc>
                <a:spcPct val="150000"/>
              </a:lnSpc>
              <a:spcBef>
                <a:spcPts val="1699"/>
              </a:spcBef>
              <a:spcAft>
                <a:spcPts val="1699"/>
              </a:spcAft>
            </a:pPr>
            <a:r>
              <a:rPr lang="en-US" sz="4400" b="1" kern="100" dirty="0" err="1">
                <a:latin typeface="Arial" panose="020B0604020202020204" pitchFamily="34" charset="0"/>
                <a:ea typeface="Aptos" panose="020B0004020202020204" pitchFamily="34" charset="0"/>
                <a:cs typeface="Times New Roman" panose="02020603050405020304" pitchFamily="18" charset="0"/>
              </a:rPr>
              <a:t>Programme</a:t>
            </a:r>
            <a:r>
              <a:rPr lang="en-US" sz="4400" b="1" kern="100" dirty="0">
                <a:latin typeface="Arial" panose="020B0604020202020204" pitchFamily="34" charset="0"/>
                <a:ea typeface="Aptos" panose="020B0004020202020204" pitchFamily="34" charset="0"/>
                <a:cs typeface="Times New Roman" panose="02020603050405020304" pitchFamily="18" charset="0"/>
              </a:rPr>
              <a:t>: MSc Public Health and Social Care in Practice</a:t>
            </a:r>
          </a:p>
          <a:p>
            <a:pPr algn="ctr">
              <a:lnSpc>
                <a:spcPct val="150000"/>
              </a:lnSpc>
              <a:spcBef>
                <a:spcPts val="1699"/>
              </a:spcBef>
              <a:spcAft>
                <a:spcPts val="1699"/>
              </a:spcAft>
            </a:pPr>
            <a:r>
              <a:rPr lang="en-US" sz="4400" b="1" kern="100" dirty="0">
                <a:latin typeface="Arial" panose="020B0604020202020204" pitchFamily="34" charset="0"/>
                <a:ea typeface="Aptos" panose="020B0004020202020204" pitchFamily="34" charset="0"/>
                <a:cs typeface="Times New Roman" panose="02020603050405020304" pitchFamily="18" charset="0"/>
              </a:rPr>
              <a:t>Module: Population Health and Digital Health Promotion</a:t>
            </a:r>
          </a:p>
          <a:p>
            <a:pPr algn="ctr">
              <a:lnSpc>
                <a:spcPct val="150000"/>
              </a:lnSpc>
              <a:spcBef>
                <a:spcPts val="1699"/>
              </a:spcBef>
              <a:spcAft>
                <a:spcPts val="1699"/>
              </a:spcAft>
            </a:pPr>
            <a:r>
              <a:rPr lang="en-US" sz="4400" b="1" kern="100" dirty="0">
                <a:latin typeface="Arial" panose="020B0604020202020204" pitchFamily="34" charset="0"/>
                <a:ea typeface="Aptos" panose="020B0004020202020204" pitchFamily="34" charset="0"/>
                <a:cs typeface="Times New Roman" panose="02020603050405020304" pitchFamily="18" charset="0"/>
              </a:rPr>
              <a:t>Module code: LCHS7009</a:t>
            </a:r>
          </a:p>
          <a:p>
            <a:pPr algn="ctr">
              <a:lnSpc>
                <a:spcPct val="150000"/>
              </a:lnSpc>
              <a:spcBef>
                <a:spcPts val="1699"/>
              </a:spcBef>
              <a:spcAft>
                <a:spcPts val="1699"/>
              </a:spcAft>
            </a:pPr>
            <a:r>
              <a:rPr lang="en-US" sz="4400" b="1" kern="100" dirty="0">
                <a:latin typeface="Arial" panose="020B0604020202020204" pitchFamily="34" charset="0"/>
                <a:ea typeface="Aptos" panose="020B0004020202020204" pitchFamily="34" charset="0"/>
                <a:cs typeface="Times New Roman" panose="02020603050405020304" pitchFamily="18" charset="0"/>
              </a:rPr>
              <a:t>Assignment Title: Component 2 (Poster</a:t>
            </a:r>
            <a:r>
              <a:rPr lang="en-US" sz="4400" b="1" kern="100" dirty="0" smtClean="0">
                <a:latin typeface="Arial" panose="020B0604020202020204" pitchFamily="34" charset="0"/>
                <a:ea typeface="Aptos" panose="020B0004020202020204" pitchFamily="34" charset="0"/>
                <a:cs typeface="Times New Roman" panose="02020603050405020304" pitchFamily="18" charset="0"/>
              </a:rPr>
              <a:t>)</a:t>
            </a:r>
          </a:p>
          <a:p>
            <a:pPr algn="ctr">
              <a:lnSpc>
                <a:spcPct val="150000"/>
              </a:lnSpc>
              <a:spcBef>
                <a:spcPts val="1699"/>
              </a:spcBef>
              <a:spcAft>
                <a:spcPts val="1699"/>
              </a:spcAft>
            </a:pPr>
            <a:endParaRPr lang="en-US" sz="4400" b="1" kern="100" dirty="0" smtClean="0">
              <a:latin typeface="Arial" panose="020B0604020202020204" pitchFamily="34" charset="0"/>
              <a:ea typeface="Aptos" panose="020B0004020202020204" pitchFamily="34" charset="0"/>
              <a:cs typeface="Times New Roman" panose="02020603050405020304" pitchFamily="18" charset="0"/>
            </a:endParaRPr>
          </a:p>
          <a:p>
            <a:pPr algn="ctr"/>
            <a:r>
              <a:rPr lang="en-IN" sz="4400" b="1" dirty="0" smtClean="0"/>
              <a:t>Student Name: </a:t>
            </a:r>
            <a:r>
              <a:rPr lang="en-IN" sz="4400" b="1" dirty="0" err="1" smtClean="0"/>
              <a:t>Ramani</a:t>
            </a:r>
            <a:r>
              <a:rPr lang="en-IN" sz="4400" b="1" dirty="0" smtClean="0"/>
              <a:t> </a:t>
            </a:r>
            <a:r>
              <a:rPr lang="en-IN" sz="4400" b="1" dirty="0" err="1" smtClean="0"/>
              <a:t>Krupali</a:t>
            </a:r>
            <a:r>
              <a:rPr lang="en-IN" sz="4400" b="1" dirty="0" smtClean="0"/>
              <a:t> </a:t>
            </a:r>
            <a:r>
              <a:rPr lang="en-IN" sz="4400" b="1" dirty="0" err="1" smtClean="0"/>
              <a:t>Hasmukhbhai</a:t>
            </a:r>
            <a:endParaRPr lang="en-US" sz="4400" dirty="0" smtClean="0"/>
          </a:p>
          <a:p>
            <a:pPr algn="ctr"/>
            <a:r>
              <a:rPr lang="en-IN" sz="4400" b="1" dirty="0" smtClean="0"/>
              <a:t>Student ID: </a:t>
            </a:r>
            <a:r>
              <a:rPr lang="en-IN" sz="4400" b="1" dirty="0" smtClean="0"/>
              <a:t>2520812</a:t>
            </a:r>
            <a:endParaRPr lang="en-US" sz="4400" b="1" kern="100" dirty="0" smtClean="0">
              <a:latin typeface="Arial" panose="020B0604020202020204" pitchFamily="34" charset="0"/>
              <a:cs typeface="Times New Roman" panose="02020603050405020304" pitchFamily="18" charset="0"/>
            </a:endParaRPr>
          </a:p>
          <a:p>
            <a:pPr algn="ctr"/>
            <a:endParaRPr lang="en-US" sz="4400" b="1"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200"/>
              </a:spcBef>
              <a:spcAft>
                <a:spcPts val="1200"/>
              </a:spcAft>
              <a:buNone/>
            </a:pPr>
            <a:r>
              <a:rPr lang="en-US" sz="6000" b="1" kern="100" dirty="0">
                <a:effectLst/>
                <a:latin typeface="Arial" panose="020B0604020202020204" pitchFamily="34" charset="0"/>
                <a:ea typeface="Aptos" panose="020B0004020202020204" pitchFamily="34" charset="0"/>
                <a:cs typeface="Times New Roman" panose="02020603050405020304" pitchFamily="18" charset="0"/>
              </a:rPr>
              <a:t>OA Smart Coach: An AI-Powered Digital Health Intervention for Osteoarthritis Prevention, Self-Management and Health Promotion</a:t>
            </a:r>
            <a:endParaRPr lang="en-IN" sz="6000" kern="100" dirty="0">
              <a:latin typeface="Arial" panose="020B06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6">
            <a:extLst>
              <a:ext uri="{FF2B5EF4-FFF2-40B4-BE49-F238E27FC236}">
                <a16:creationId xmlns:a16="http://schemas.microsoft.com/office/drawing/2014/main" xmlns="" id="{1A82FD38-D73D-A0D3-44DA-82FB994D91F9}"/>
              </a:ext>
            </a:extLst>
          </p:cNvPr>
          <p:cNvSpPr txBox="1"/>
          <p:nvPr/>
        </p:nvSpPr>
        <p:spPr>
          <a:xfrm>
            <a:off x="155722" y="152850"/>
            <a:ext cx="9589724" cy="677108"/>
          </a:xfrm>
          <a:prstGeom prst="rect">
            <a:avLst/>
          </a:prstGeom>
          <a:solidFill>
            <a:schemeClr val="accent2"/>
          </a:solidFill>
        </p:spPr>
        <p:txBody>
          <a:bodyPr wrap="square" lIns="0" tIns="0" rIns="0" bIns="0" rtlCol="0" anchor="ctr">
            <a:spAutoFit/>
          </a:bodyPr>
          <a:lstStyle/>
          <a:p>
            <a:pPr algn="ctr">
              <a:spcBef>
                <a:spcPts val="600"/>
              </a:spcBef>
              <a:spcAft>
                <a:spcPts val="600"/>
              </a:spcAft>
            </a:pPr>
            <a:r>
              <a:rPr lang="en-IN" sz="4400" b="1" dirty="0">
                <a:solidFill>
                  <a:schemeClr val="bg1"/>
                </a:solidFill>
                <a:latin typeface="Arial" panose="020B0604020202020204" pitchFamily="34" charset="0"/>
                <a:cs typeface="Arial" panose="020B0604020202020204" pitchFamily="34" charset="0"/>
              </a:rPr>
              <a:t>1. Background</a:t>
            </a:r>
          </a:p>
        </p:txBody>
      </p:sp>
      <p:sp>
        <p:nvSpPr>
          <p:cNvPr id="14" name="TextBox 16">
            <a:extLst>
              <a:ext uri="{FF2B5EF4-FFF2-40B4-BE49-F238E27FC236}">
                <a16:creationId xmlns:a16="http://schemas.microsoft.com/office/drawing/2014/main" xmlns="" id="{6D7E5D70-A4C0-D68B-9F22-C593B14EEB67}"/>
              </a:ext>
            </a:extLst>
          </p:cNvPr>
          <p:cNvSpPr txBox="1"/>
          <p:nvPr/>
        </p:nvSpPr>
        <p:spPr>
          <a:xfrm>
            <a:off x="10110513" y="117395"/>
            <a:ext cx="10239006" cy="1354217"/>
          </a:xfrm>
          <a:prstGeom prst="rect">
            <a:avLst/>
          </a:prstGeom>
          <a:solidFill>
            <a:schemeClr val="accent2"/>
          </a:solidFill>
        </p:spPr>
        <p:txBody>
          <a:bodyPr wrap="square" lIns="0" tIns="0" rIns="0" bIns="0" rtlCol="0" anchor="ctr">
            <a:spAutoFit/>
          </a:bodyPr>
          <a:lstStyle/>
          <a:p>
            <a:pPr algn="ctr">
              <a:spcBef>
                <a:spcPts val="600"/>
              </a:spcBef>
              <a:spcAft>
                <a:spcPts val="600"/>
              </a:spcAft>
            </a:pPr>
            <a:r>
              <a:rPr lang="en-US" sz="4400" b="1" dirty="0">
                <a:solidFill>
                  <a:schemeClr val="bg1"/>
                </a:solidFill>
                <a:latin typeface="Arial" panose="020B0604020202020204" pitchFamily="34" charset="0"/>
                <a:cs typeface="Arial" panose="020B0604020202020204" pitchFamily="34" charset="0"/>
              </a:rPr>
              <a:t>2. Health promotion values and principles </a:t>
            </a:r>
            <a:endParaRPr lang="en-IN" sz="4400" b="1"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xmlns="" id="{8DA6FDB8-42B3-28E3-664B-DE2B32EF7CE7}"/>
              </a:ext>
            </a:extLst>
          </p:cNvPr>
          <p:cNvPicPr>
            <a:picLocks noChangeAspect="1"/>
          </p:cNvPicPr>
          <p:nvPr/>
        </p:nvPicPr>
        <p:blipFill>
          <a:blip r:embed="rId3">
            <a:extLst>
              <a:ext uri="{28A0092B-C50C-407E-A947-70E740481C1C}">
                <a14:useLocalDpi xmlns:a14="http://schemas.microsoft.com/office/drawing/2010/main" xmlns="" val="0"/>
              </a:ext>
            </a:extLst>
          </a:blip>
          <a:srcRect/>
          <a:stretch>
            <a:fillRect/>
          </a:stretch>
        </p:blipFill>
        <p:spPr bwMode="auto">
          <a:xfrm>
            <a:off x="166950" y="6196585"/>
            <a:ext cx="9511919" cy="4418273"/>
          </a:xfrm>
          <a:prstGeom prst="rect">
            <a:avLst/>
          </a:prstGeom>
          <a:noFill/>
          <a:ln>
            <a:solidFill>
              <a:schemeClr val="accent2"/>
            </a:solidFill>
          </a:ln>
        </p:spPr>
      </p:pic>
      <p:sp>
        <p:nvSpPr>
          <p:cNvPr id="13" name="TextBox 12">
            <a:extLst>
              <a:ext uri="{FF2B5EF4-FFF2-40B4-BE49-F238E27FC236}">
                <a16:creationId xmlns:a16="http://schemas.microsoft.com/office/drawing/2014/main" xmlns="" id="{EA5A4ECB-5DF6-FA54-EB32-42919166A1C9}"/>
              </a:ext>
            </a:extLst>
          </p:cNvPr>
          <p:cNvSpPr txBox="1"/>
          <p:nvPr/>
        </p:nvSpPr>
        <p:spPr>
          <a:xfrm>
            <a:off x="84494" y="10225634"/>
            <a:ext cx="9386326" cy="498663"/>
          </a:xfrm>
          <a:prstGeom prst="rect">
            <a:avLst/>
          </a:prstGeom>
          <a:noFill/>
        </p:spPr>
        <p:txBody>
          <a:bodyPr wrap="square">
            <a:spAutoFit/>
          </a:bodyPr>
          <a:lstStyle/>
          <a:p>
            <a:pPr algn="ctr">
              <a:lnSpc>
                <a:spcPct val="150000"/>
              </a:lnSpc>
              <a:spcBef>
                <a:spcPts val="1200"/>
              </a:spcBef>
              <a:spcAft>
                <a:spcPts val="1200"/>
              </a:spcAft>
              <a:buNone/>
            </a:pPr>
            <a:r>
              <a:rPr lang="en-GB" sz="2000" kern="100" dirty="0">
                <a:effectLst/>
                <a:latin typeface="Times New Roman" panose="02020603050405020304" pitchFamily="18" charset="0"/>
                <a:ea typeface="Aptos" panose="020B0004020202020204" pitchFamily="34" charset="0"/>
                <a:cs typeface="Arial" panose="020B0604020202020204" pitchFamily="34" charset="0"/>
              </a:rPr>
              <a:t>(Swain et al., 2020)</a:t>
            </a:r>
            <a:endParaRPr lang="en-IN" sz="2000" kern="100" dirty="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xmlns="" id="{619990DA-FAF1-6412-CB67-BA671DDF5A19}"/>
              </a:ext>
            </a:extLst>
          </p:cNvPr>
          <p:cNvPicPr>
            <a:picLocks noChangeAspect="1"/>
          </p:cNvPicPr>
          <p:nvPr/>
        </p:nvPicPr>
        <p:blipFill>
          <a:blip r:embed="rId4"/>
          <a:stretch>
            <a:fillRect/>
          </a:stretch>
        </p:blipFill>
        <p:spPr>
          <a:xfrm>
            <a:off x="20802617" y="5895701"/>
            <a:ext cx="9200516" cy="4137115"/>
          </a:xfrm>
          <a:prstGeom prst="rect">
            <a:avLst/>
          </a:prstGeom>
          <a:ln>
            <a:solidFill>
              <a:schemeClr val="accent2"/>
            </a:solidFill>
          </a:ln>
        </p:spPr>
      </p:pic>
      <p:sp>
        <p:nvSpPr>
          <p:cNvPr id="33" name="TextBox 32">
            <a:extLst>
              <a:ext uri="{FF2B5EF4-FFF2-40B4-BE49-F238E27FC236}">
                <a16:creationId xmlns:a16="http://schemas.microsoft.com/office/drawing/2014/main" xmlns="" id="{C3EB82A7-2CD0-8FF9-D073-A2217151B47B}"/>
              </a:ext>
            </a:extLst>
          </p:cNvPr>
          <p:cNvSpPr txBox="1"/>
          <p:nvPr/>
        </p:nvSpPr>
        <p:spPr>
          <a:xfrm>
            <a:off x="25477821" y="9682152"/>
            <a:ext cx="6985860" cy="376834"/>
          </a:xfrm>
          <a:prstGeom prst="rect">
            <a:avLst/>
          </a:prstGeom>
          <a:noFill/>
        </p:spPr>
        <p:txBody>
          <a:bodyPr wrap="square">
            <a:spAutoFit/>
          </a:bodyPr>
          <a:lstStyle/>
          <a:p>
            <a:pPr algn="ctr">
              <a:lnSpc>
                <a:spcPct val="150000"/>
              </a:lnSpc>
              <a:spcBef>
                <a:spcPts val="1200"/>
              </a:spcBef>
              <a:spcAft>
                <a:spcPts val="1200"/>
              </a:spcAft>
              <a:buNone/>
            </a:pPr>
            <a:r>
              <a:rPr lang="en-GB" sz="1400" kern="100" dirty="0">
                <a:effectLst/>
                <a:latin typeface="Times New Roman" panose="02020603050405020304" pitchFamily="18" charset="0"/>
                <a:ea typeface="Aptos" panose="020B0004020202020204" pitchFamily="34" charset="0"/>
                <a:cs typeface="Arial" panose="020B0604020202020204" pitchFamily="34" charset="0"/>
              </a:rPr>
              <a:t>(Ryan et al., 2024)</a:t>
            </a:r>
            <a:endParaRPr lang="en-IN" sz="14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34" name="TextBox 16">
            <a:extLst>
              <a:ext uri="{FF2B5EF4-FFF2-40B4-BE49-F238E27FC236}">
                <a16:creationId xmlns:a16="http://schemas.microsoft.com/office/drawing/2014/main" xmlns="" id="{B446190B-8983-CCAC-F661-362DBCBB44A9}"/>
              </a:ext>
            </a:extLst>
          </p:cNvPr>
          <p:cNvSpPr txBox="1"/>
          <p:nvPr/>
        </p:nvSpPr>
        <p:spPr>
          <a:xfrm>
            <a:off x="20802617" y="117395"/>
            <a:ext cx="9380618" cy="1107996"/>
          </a:xfrm>
          <a:prstGeom prst="rect">
            <a:avLst/>
          </a:prstGeom>
          <a:solidFill>
            <a:schemeClr val="accent2"/>
          </a:solidFill>
        </p:spPr>
        <p:txBody>
          <a:bodyPr wrap="square" lIns="0" tIns="0" rIns="0" bIns="0" rtlCol="0" anchor="ctr">
            <a:spAutoFit/>
          </a:bodyPr>
          <a:lstStyle/>
          <a:p>
            <a:pPr algn="ctr">
              <a:spcBef>
                <a:spcPts val="600"/>
              </a:spcBef>
              <a:spcAft>
                <a:spcPts val="600"/>
              </a:spcAft>
            </a:pPr>
            <a:r>
              <a:rPr lang="en-US" sz="3600" b="1" dirty="0">
                <a:solidFill>
                  <a:schemeClr val="bg1"/>
                </a:solidFill>
                <a:latin typeface="Arial" panose="020B0604020202020204" pitchFamily="34" charset="0"/>
                <a:cs typeface="Arial" panose="020B0604020202020204" pitchFamily="34" charset="0"/>
              </a:rPr>
              <a:t>3. </a:t>
            </a:r>
            <a:r>
              <a:rPr lang="en-US" sz="3600" b="1" dirty="0" err="1">
                <a:solidFill>
                  <a:schemeClr val="bg1"/>
                </a:solidFill>
                <a:latin typeface="Arial" panose="020B0604020202020204" pitchFamily="34" charset="0"/>
                <a:cs typeface="Arial" panose="020B0604020202020204" pitchFamily="34" charset="0"/>
              </a:rPr>
              <a:t>Behavioural</a:t>
            </a:r>
            <a:r>
              <a:rPr lang="en-US" sz="3600" b="1" dirty="0">
                <a:solidFill>
                  <a:schemeClr val="bg1"/>
                </a:solidFill>
                <a:latin typeface="Arial" panose="020B0604020202020204" pitchFamily="34" charset="0"/>
                <a:cs typeface="Arial" panose="020B0604020202020204" pitchFamily="34" charset="0"/>
              </a:rPr>
              <a:t> Change Theory: Self-Efficacy Theory </a:t>
            </a:r>
            <a:endParaRPr lang="en-IN" sz="3600" b="1" dirty="0">
              <a:solidFill>
                <a:schemeClr val="bg1"/>
              </a:solidFill>
              <a:latin typeface="Arial" panose="020B0604020202020204" pitchFamily="34" charset="0"/>
              <a:cs typeface="Arial" panose="020B0604020202020204" pitchFamily="34" charset="0"/>
            </a:endParaRPr>
          </a:p>
        </p:txBody>
      </p:sp>
      <p:sp>
        <p:nvSpPr>
          <p:cNvPr id="35" name="TextBox 16">
            <a:extLst>
              <a:ext uri="{FF2B5EF4-FFF2-40B4-BE49-F238E27FC236}">
                <a16:creationId xmlns:a16="http://schemas.microsoft.com/office/drawing/2014/main" xmlns="" id="{2B07FB1B-56AC-67A3-A403-47B56166FF32}"/>
              </a:ext>
            </a:extLst>
          </p:cNvPr>
          <p:cNvSpPr txBox="1"/>
          <p:nvPr/>
        </p:nvSpPr>
        <p:spPr>
          <a:xfrm>
            <a:off x="172911" y="15030552"/>
            <a:ext cx="9412520" cy="677108"/>
          </a:xfrm>
          <a:prstGeom prst="rect">
            <a:avLst/>
          </a:prstGeom>
          <a:solidFill>
            <a:schemeClr val="accent2"/>
          </a:solidFill>
        </p:spPr>
        <p:txBody>
          <a:bodyPr wrap="square" lIns="0" tIns="0" rIns="0" bIns="0" rtlCol="0" anchor="ctr">
            <a:spAutoFit/>
          </a:bodyPr>
          <a:lstStyle/>
          <a:p>
            <a:pPr algn="ctr">
              <a:spcBef>
                <a:spcPts val="600"/>
              </a:spcBef>
              <a:spcAft>
                <a:spcPts val="600"/>
              </a:spcAft>
            </a:pPr>
            <a:r>
              <a:rPr lang="en-US" sz="4400" b="1" dirty="0">
                <a:solidFill>
                  <a:schemeClr val="bg1"/>
                </a:solidFill>
                <a:latin typeface="Arial" panose="020B0604020202020204" pitchFamily="34" charset="0"/>
                <a:cs typeface="Arial" panose="020B0604020202020204" pitchFamily="34" charset="0"/>
              </a:rPr>
              <a:t>4. Expected Outcomes</a:t>
            </a:r>
            <a:endParaRPr lang="en-IN" sz="4400" b="1" dirty="0">
              <a:solidFill>
                <a:schemeClr val="bg1"/>
              </a:solidFill>
              <a:latin typeface="Arial" panose="020B0604020202020204" pitchFamily="34" charset="0"/>
              <a:cs typeface="Arial" panose="020B0604020202020204" pitchFamily="34" charset="0"/>
            </a:endParaRPr>
          </a:p>
        </p:txBody>
      </p:sp>
      <p:graphicFrame>
        <p:nvGraphicFramePr>
          <p:cNvPr id="42" name="Diagram 41">
            <a:extLst>
              <a:ext uri="{FF2B5EF4-FFF2-40B4-BE49-F238E27FC236}">
                <a16:creationId xmlns:a16="http://schemas.microsoft.com/office/drawing/2014/main" xmlns="" id="{E4E73489-AEC4-46B7-457F-8E75F4E7B55C}"/>
              </a:ext>
            </a:extLst>
          </p:cNvPr>
          <p:cNvGraphicFramePr/>
          <p:nvPr>
            <p:extLst>
              <p:ext uri="{D42A27DB-BD31-4B8C-83A1-F6EECF244321}">
                <p14:modId xmlns:p14="http://schemas.microsoft.com/office/powerpoint/2010/main" xmlns="" val="445161093"/>
              </p:ext>
            </p:extLst>
          </p:nvPr>
        </p:nvGraphicFramePr>
        <p:xfrm>
          <a:off x="157603" y="15753884"/>
          <a:ext cx="9313217" cy="56317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3" name="TextBox 16">
            <a:extLst>
              <a:ext uri="{FF2B5EF4-FFF2-40B4-BE49-F238E27FC236}">
                <a16:creationId xmlns:a16="http://schemas.microsoft.com/office/drawing/2014/main" xmlns="" id="{120DF68F-2808-BE95-0F38-15D38D610C82}"/>
              </a:ext>
            </a:extLst>
          </p:cNvPr>
          <p:cNvSpPr txBox="1"/>
          <p:nvPr/>
        </p:nvSpPr>
        <p:spPr>
          <a:xfrm>
            <a:off x="9913404" y="16846302"/>
            <a:ext cx="10436115" cy="677108"/>
          </a:xfrm>
          <a:prstGeom prst="rect">
            <a:avLst/>
          </a:prstGeom>
          <a:solidFill>
            <a:schemeClr val="accent2"/>
          </a:solidFill>
        </p:spPr>
        <p:txBody>
          <a:bodyPr wrap="square" lIns="0" tIns="0" rIns="0" bIns="0" rtlCol="0" anchor="ctr">
            <a:spAutoFit/>
          </a:bodyPr>
          <a:lstStyle/>
          <a:p>
            <a:pPr algn="ctr">
              <a:spcBef>
                <a:spcPts val="600"/>
              </a:spcBef>
              <a:spcAft>
                <a:spcPts val="600"/>
              </a:spcAft>
            </a:pPr>
            <a:r>
              <a:rPr lang="en-US" sz="4400" b="1" dirty="0">
                <a:solidFill>
                  <a:schemeClr val="bg1"/>
                </a:solidFill>
                <a:latin typeface="Arial" panose="020B0604020202020204" pitchFamily="34" charset="0"/>
                <a:cs typeface="Arial" panose="020B0604020202020204" pitchFamily="34" charset="0"/>
              </a:rPr>
              <a:t>5. Conclusion</a:t>
            </a:r>
            <a:endParaRPr lang="en-IN" sz="4400" b="1" dirty="0">
              <a:solidFill>
                <a:schemeClr val="bg1"/>
              </a:solidFill>
              <a:latin typeface="Arial" panose="020B0604020202020204" pitchFamily="34" charset="0"/>
              <a:cs typeface="Arial" panose="020B0604020202020204" pitchFamily="34" charset="0"/>
            </a:endParaRPr>
          </a:p>
        </p:txBody>
      </p:sp>
      <p:graphicFrame>
        <p:nvGraphicFramePr>
          <p:cNvPr id="50" name="Diagram 49">
            <a:extLst>
              <a:ext uri="{FF2B5EF4-FFF2-40B4-BE49-F238E27FC236}">
                <a16:creationId xmlns:a16="http://schemas.microsoft.com/office/drawing/2014/main" xmlns="" id="{C315D021-C3DE-3A69-90B4-80EDD977C544}"/>
              </a:ext>
            </a:extLst>
          </p:cNvPr>
          <p:cNvGraphicFramePr/>
          <p:nvPr>
            <p:extLst>
              <p:ext uri="{D42A27DB-BD31-4B8C-83A1-F6EECF244321}">
                <p14:modId xmlns:p14="http://schemas.microsoft.com/office/powerpoint/2010/main" xmlns="" val="1553804343"/>
              </p:ext>
            </p:extLst>
          </p:nvPr>
        </p:nvGraphicFramePr>
        <p:xfrm>
          <a:off x="9986084" y="17718561"/>
          <a:ext cx="10363435" cy="34888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54" name="Picture 53">
            <a:extLst>
              <a:ext uri="{FF2B5EF4-FFF2-40B4-BE49-F238E27FC236}">
                <a16:creationId xmlns:a16="http://schemas.microsoft.com/office/drawing/2014/main" xmlns="" id="{1BAC7D3C-EC21-74DD-10AB-24855231004F}"/>
              </a:ext>
            </a:extLst>
          </p:cNvPr>
          <p:cNvPicPr>
            <a:picLocks noChangeAspect="1"/>
          </p:cNvPicPr>
          <p:nvPr/>
        </p:nvPicPr>
        <p:blipFill>
          <a:blip r:embed="rId13"/>
          <a:stretch>
            <a:fillRect/>
          </a:stretch>
        </p:blipFill>
        <p:spPr>
          <a:xfrm>
            <a:off x="20802617" y="1269871"/>
            <a:ext cx="9200516" cy="4594301"/>
          </a:xfrm>
          <a:prstGeom prst="rect">
            <a:avLst/>
          </a:prstGeom>
          <a:ln>
            <a:solidFill>
              <a:schemeClr val="accent2"/>
            </a:solidFill>
          </a:ln>
        </p:spPr>
      </p:pic>
      <p:graphicFrame>
        <p:nvGraphicFramePr>
          <p:cNvPr id="57" name="Diagram 56">
            <a:extLst>
              <a:ext uri="{FF2B5EF4-FFF2-40B4-BE49-F238E27FC236}">
                <a16:creationId xmlns:a16="http://schemas.microsoft.com/office/drawing/2014/main" xmlns="" id="{7A5C718C-5AF2-DAC4-4D92-E95283F8EE00}"/>
              </a:ext>
            </a:extLst>
          </p:cNvPr>
          <p:cNvGraphicFramePr/>
          <p:nvPr>
            <p:extLst>
              <p:ext uri="{D42A27DB-BD31-4B8C-83A1-F6EECF244321}">
                <p14:modId xmlns:p14="http://schemas.microsoft.com/office/powerpoint/2010/main" xmlns="" val="2963545950"/>
              </p:ext>
            </p:extLst>
          </p:nvPr>
        </p:nvGraphicFramePr>
        <p:xfrm>
          <a:off x="20736689" y="10135879"/>
          <a:ext cx="9200517" cy="4780217"/>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59" name="TextBox 58">
            <a:extLst>
              <a:ext uri="{FF2B5EF4-FFF2-40B4-BE49-F238E27FC236}">
                <a16:creationId xmlns:a16="http://schemas.microsoft.com/office/drawing/2014/main" xmlns="" id="{86C2BF6D-D573-B9B8-24A8-AEC7009B0B7B}"/>
              </a:ext>
            </a:extLst>
          </p:cNvPr>
          <p:cNvSpPr txBox="1"/>
          <p:nvPr/>
        </p:nvSpPr>
        <p:spPr>
          <a:xfrm>
            <a:off x="20166806" y="5451111"/>
            <a:ext cx="3354879" cy="400110"/>
          </a:xfrm>
          <a:prstGeom prst="rect">
            <a:avLst/>
          </a:prstGeom>
          <a:noFill/>
        </p:spPr>
        <p:txBody>
          <a:bodyPr wrap="square">
            <a:spAutoFit/>
          </a:bodyPr>
          <a:lstStyle/>
          <a:p>
            <a:pPr algn="ctr">
              <a:buNone/>
            </a:pPr>
            <a:r>
              <a:rPr lang="en-IN" sz="2000" dirty="0"/>
              <a:t>(Source: EPM, 2022)</a:t>
            </a:r>
          </a:p>
        </p:txBody>
      </p:sp>
      <p:pic>
        <p:nvPicPr>
          <p:cNvPr id="60" name="Picture 59">
            <a:extLst>
              <a:ext uri="{FF2B5EF4-FFF2-40B4-BE49-F238E27FC236}">
                <a16:creationId xmlns:a16="http://schemas.microsoft.com/office/drawing/2014/main" xmlns="" id="{DD2CEF82-9836-E5A0-ADDA-22711114473F}"/>
              </a:ext>
            </a:extLst>
          </p:cNvPr>
          <p:cNvPicPr>
            <a:picLocks noChangeAspect="1"/>
          </p:cNvPicPr>
          <p:nvPr/>
        </p:nvPicPr>
        <p:blipFill>
          <a:blip r:embed="rId18"/>
          <a:stretch>
            <a:fillRect/>
          </a:stretch>
        </p:blipFill>
        <p:spPr>
          <a:xfrm>
            <a:off x="52862" y="10768767"/>
            <a:ext cx="9692584" cy="3962260"/>
          </a:xfrm>
          <a:prstGeom prst="rect">
            <a:avLst/>
          </a:prstGeom>
        </p:spPr>
      </p:pic>
      <p:sp>
        <p:nvSpPr>
          <p:cNvPr id="62" name="TextBox 61">
            <a:extLst>
              <a:ext uri="{FF2B5EF4-FFF2-40B4-BE49-F238E27FC236}">
                <a16:creationId xmlns:a16="http://schemas.microsoft.com/office/drawing/2014/main" xmlns="" id="{AAE478AC-6163-B2EB-4A34-1106FF11B9FB}"/>
              </a:ext>
            </a:extLst>
          </p:cNvPr>
          <p:cNvSpPr txBox="1"/>
          <p:nvPr/>
        </p:nvSpPr>
        <p:spPr>
          <a:xfrm>
            <a:off x="3747076" y="14531889"/>
            <a:ext cx="2304156" cy="498663"/>
          </a:xfrm>
          <a:prstGeom prst="rect">
            <a:avLst/>
          </a:prstGeom>
          <a:noFill/>
        </p:spPr>
        <p:txBody>
          <a:bodyPr wrap="square">
            <a:spAutoFit/>
          </a:bodyPr>
          <a:lstStyle/>
          <a:p>
            <a:pPr algn="ctr">
              <a:lnSpc>
                <a:spcPct val="150000"/>
              </a:lnSpc>
              <a:spcBef>
                <a:spcPts val="1200"/>
              </a:spcBef>
              <a:spcAft>
                <a:spcPts val="1200"/>
              </a:spcAft>
              <a:buNone/>
            </a:pPr>
            <a:r>
              <a:rPr lang="en-US" sz="2000" kern="100" dirty="0">
                <a:effectLst/>
                <a:latin typeface="Times New Roman" panose="02020603050405020304" pitchFamily="18" charset="0"/>
                <a:ea typeface="Aptos" panose="020B0004020202020204" pitchFamily="34" charset="0"/>
                <a:cs typeface="Times New Roman" panose="02020603050405020304" pitchFamily="18" charset="0"/>
              </a:rPr>
              <a:t>(Arthritis UK, 2024)</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graphicFrame>
        <p:nvGraphicFramePr>
          <p:cNvPr id="63" name="Diagram 62">
            <a:extLst>
              <a:ext uri="{FF2B5EF4-FFF2-40B4-BE49-F238E27FC236}">
                <a16:creationId xmlns:a16="http://schemas.microsoft.com/office/drawing/2014/main" xmlns="" id="{A4D93A1A-03AF-EA81-F2E2-445ACDD0467D}"/>
              </a:ext>
            </a:extLst>
          </p:cNvPr>
          <p:cNvGraphicFramePr/>
          <p:nvPr>
            <p:extLst>
              <p:ext uri="{D42A27DB-BD31-4B8C-83A1-F6EECF244321}">
                <p14:modId xmlns:p14="http://schemas.microsoft.com/office/powerpoint/2010/main" xmlns="" val="1118499226"/>
              </p:ext>
            </p:extLst>
          </p:nvPr>
        </p:nvGraphicFramePr>
        <p:xfrm>
          <a:off x="10082083" y="1553777"/>
          <a:ext cx="10391158" cy="9061081"/>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sp>
        <p:nvSpPr>
          <p:cNvPr id="1024" name="TextBox 16">
            <a:extLst>
              <a:ext uri="{FF2B5EF4-FFF2-40B4-BE49-F238E27FC236}">
                <a16:creationId xmlns:a16="http://schemas.microsoft.com/office/drawing/2014/main" xmlns="" id="{FB50102E-2BB1-215D-1329-4AAEF96B1231}"/>
              </a:ext>
            </a:extLst>
          </p:cNvPr>
          <p:cNvSpPr txBox="1"/>
          <p:nvPr/>
        </p:nvSpPr>
        <p:spPr>
          <a:xfrm>
            <a:off x="20716023" y="19358014"/>
            <a:ext cx="9380618" cy="553998"/>
          </a:xfrm>
          <a:prstGeom prst="rect">
            <a:avLst/>
          </a:prstGeom>
          <a:solidFill>
            <a:schemeClr val="accent2"/>
          </a:solidFill>
        </p:spPr>
        <p:txBody>
          <a:bodyPr wrap="square" lIns="0" tIns="0" rIns="0" bIns="0" rtlCol="0" anchor="ctr">
            <a:spAutoFit/>
          </a:bodyPr>
          <a:lstStyle/>
          <a:p>
            <a:pPr algn="ctr">
              <a:spcBef>
                <a:spcPts val="600"/>
              </a:spcBef>
              <a:spcAft>
                <a:spcPts val="600"/>
              </a:spcAft>
            </a:pPr>
            <a:r>
              <a:rPr lang="en-US" sz="3600" b="1" dirty="0">
                <a:solidFill>
                  <a:schemeClr val="bg1"/>
                </a:solidFill>
                <a:latin typeface="Arial" panose="020B0604020202020204" pitchFamily="34" charset="0"/>
                <a:cs typeface="Arial" panose="020B0604020202020204" pitchFamily="34" charset="0"/>
              </a:rPr>
              <a:t>AI Declaration</a:t>
            </a:r>
            <a:endParaRPr lang="en-IN" sz="3600" b="1" dirty="0">
              <a:solidFill>
                <a:schemeClr val="bg1"/>
              </a:solidFill>
              <a:latin typeface="Arial" panose="020B0604020202020204" pitchFamily="34" charset="0"/>
              <a:cs typeface="Arial" panose="020B0604020202020204" pitchFamily="34" charset="0"/>
            </a:endParaRPr>
          </a:p>
        </p:txBody>
      </p:sp>
      <p:sp>
        <p:nvSpPr>
          <p:cNvPr id="1027" name="TextBox 1026">
            <a:extLst>
              <a:ext uri="{FF2B5EF4-FFF2-40B4-BE49-F238E27FC236}">
                <a16:creationId xmlns:a16="http://schemas.microsoft.com/office/drawing/2014/main" xmlns="" id="{B738E9FE-DC08-64D6-980F-1C8BF07275B6}"/>
              </a:ext>
            </a:extLst>
          </p:cNvPr>
          <p:cNvSpPr txBox="1"/>
          <p:nvPr/>
        </p:nvSpPr>
        <p:spPr>
          <a:xfrm>
            <a:off x="20738873" y="19883973"/>
            <a:ext cx="9334919" cy="1323439"/>
          </a:xfrm>
          <a:prstGeom prst="rect">
            <a:avLst/>
          </a:prstGeom>
          <a:noFill/>
          <a:ln>
            <a:solidFill>
              <a:schemeClr val="accent2"/>
            </a:solidFill>
          </a:ln>
        </p:spPr>
        <p:txBody>
          <a:bodyPr wrap="square">
            <a:spAutoFit/>
          </a:bodyPr>
          <a:lstStyle/>
          <a:p>
            <a:pPr algn="just"/>
            <a:r>
              <a:rPr lang="en-IN" sz="2000" dirty="0"/>
              <a:t>I hereby like to affirm that no AI assistance has been employed in conducting the study or preparing this assignment. The entire content contained is an outcome of my independent efforts and has been produced without any form of plagiarism in accordance with the University's academic integrity guidelines.</a:t>
            </a:r>
          </a:p>
        </p:txBody>
      </p:sp>
      <p:pic>
        <p:nvPicPr>
          <p:cNvPr id="4" name="Picture 3">
            <a:extLst>
              <a:ext uri="{FF2B5EF4-FFF2-40B4-BE49-F238E27FC236}">
                <a16:creationId xmlns:a16="http://schemas.microsoft.com/office/drawing/2014/main" xmlns="" id="{ED22BC66-A40C-16AE-675E-9FEB550C4ECD}"/>
              </a:ext>
            </a:extLst>
          </p:cNvPr>
          <p:cNvPicPr>
            <a:picLocks noChangeAspect="1"/>
          </p:cNvPicPr>
          <p:nvPr/>
        </p:nvPicPr>
        <p:blipFill>
          <a:blip r:embed="rId23" cstate="print">
            <a:extLst>
              <a:ext uri="{28A0092B-C50C-407E-A947-70E740481C1C}">
                <a14:useLocalDpi xmlns:a14="http://schemas.microsoft.com/office/drawing/2010/main" xmlns="" val="0"/>
              </a:ext>
            </a:extLst>
          </a:blip>
          <a:srcRect/>
          <a:stretch>
            <a:fillRect/>
          </a:stretch>
        </p:blipFill>
        <p:spPr bwMode="auto">
          <a:xfrm>
            <a:off x="10113731" y="10691811"/>
            <a:ext cx="4776994" cy="5954655"/>
          </a:xfrm>
          <a:prstGeom prst="rect">
            <a:avLst/>
          </a:prstGeom>
          <a:noFill/>
          <a:ln>
            <a:noFill/>
          </a:ln>
        </p:spPr>
      </p:pic>
      <p:sp>
        <p:nvSpPr>
          <p:cNvPr id="7" name="TextBox 6">
            <a:extLst>
              <a:ext uri="{FF2B5EF4-FFF2-40B4-BE49-F238E27FC236}">
                <a16:creationId xmlns:a16="http://schemas.microsoft.com/office/drawing/2014/main" xmlns="" id="{D7A92193-B008-39A0-2F51-DABE2691C6A1}"/>
              </a:ext>
            </a:extLst>
          </p:cNvPr>
          <p:cNvSpPr txBox="1"/>
          <p:nvPr/>
        </p:nvSpPr>
        <p:spPr>
          <a:xfrm>
            <a:off x="11350150" y="16339303"/>
            <a:ext cx="2304156" cy="498663"/>
          </a:xfrm>
          <a:prstGeom prst="rect">
            <a:avLst/>
          </a:prstGeom>
          <a:noFill/>
        </p:spPr>
        <p:txBody>
          <a:bodyPr wrap="square">
            <a:spAutoFit/>
          </a:bodyPr>
          <a:lstStyle/>
          <a:p>
            <a:pPr algn="ctr">
              <a:lnSpc>
                <a:spcPct val="150000"/>
              </a:lnSpc>
              <a:spcBef>
                <a:spcPts val="1200"/>
              </a:spcBef>
              <a:spcAft>
                <a:spcPts val="1200"/>
              </a:spcAft>
              <a:buNone/>
            </a:pPr>
            <a:r>
              <a:rPr lang="en-US" sz="2000" kern="100" dirty="0">
                <a:effectLst/>
                <a:latin typeface="Times New Roman" panose="02020603050405020304" pitchFamily="18" charset="0"/>
                <a:ea typeface="Aptos" panose="020B0004020202020204" pitchFamily="34" charset="0"/>
                <a:cs typeface="Times New Roman" panose="02020603050405020304" pitchFamily="18" charset="0"/>
              </a:rPr>
              <a:t>(Arthritis UK, 2024)</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xmlns="" id="{6809361A-A427-2BB5-EA42-97486706AF7D}"/>
              </a:ext>
            </a:extLst>
          </p:cNvPr>
          <p:cNvPicPr>
            <a:picLocks noChangeAspect="1"/>
          </p:cNvPicPr>
          <p:nvPr/>
        </p:nvPicPr>
        <p:blipFill>
          <a:blip r:embed="rId24"/>
          <a:stretch>
            <a:fillRect/>
          </a:stretch>
        </p:blipFill>
        <p:spPr>
          <a:xfrm>
            <a:off x="20821921" y="15069883"/>
            <a:ext cx="9244994" cy="4109827"/>
          </a:xfrm>
          <a:prstGeom prst="rect">
            <a:avLst/>
          </a:prstGeom>
        </p:spPr>
      </p:pic>
      <p:sp>
        <p:nvSpPr>
          <p:cNvPr id="11" name="TextBox 10">
            <a:extLst>
              <a:ext uri="{FF2B5EF4-FFF2-40B4-BE49-F238E27FC236}">
                <a16:creationId xmlns:a16="http://schemas.microsoft.com/office/drawing/2014/main" xmlns="" id="{2FCE3488-F72A-CDA0-DE35-F83B304D981A}"/>
              </a:ext>
            </a:extLst>
          </p:cNvPr>
          <p:cNvSpPr txBox="1"/>
          <p:nvPr/>
        </p:nvSpPr>
        <p:spPr>
          <a:xfrm>
            <a:off x="26429453" y="18845703"/>
            <a:ext cx="2304156" cy="498663"/>
          </a:xfrm>
          <a:prstGeom prst="rect">
            <a:avLst/>
          </a:prstGeom>
          <a:noFill/>
        </p:spPr>
        <p:txBody>
          <a:bodyPr wrap="square">
            <a:spAutoFit/>
          </a:bodyPr>
          <a:lstStyle/>
          <a:p>
            <a:pPr algn="ctr">
              <a:lnSpc>
                <a:spcPct val="150000"/>
              </a:lnSpc>
              <a:spcBef>
                <a:spcPts val="1200"/>
              </a:spcBef>
              <a:spcAft>
                <a:spcPts val="1200"/>
              </a:spcAft>
              <a:buNone/>
            </a:pPr>
            <a:r>
              <a:rPr lang="en-US" sz="2000" kern="100" dirty="0">
                <a:effectLst/>
                <a:latin typeface="Times New Roman" panose="02020603050405020304" pitchFamily="18" charset="0"/>
                <a:ea typeface="Aptos" panose="020B0004020202020204" pitchFamily="34" charset="0"/>
                <a:cs typeface="Times New Roman" panose="02020603050405020304" pitchFamily="18" charset="0"/>
              </a:rPr>
              <a:t>(Arthritis UK, 2024)</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pic>
        <p:nvPicPr>
          <p:cNvPr id="12" name="Picture 11" descr="Tap into the Hinge Health app">
            <a:extLst>
              <a:ext uri="{FF2B5EF4-FFF2-40B4-BE49-F238E27FC236}">
                <a16:creationId xmlns:a16="http://schemas.microsoft.com/office/drawing/2014/main" xmlns="" id="{D550AE2D-1D02-E75F-CDAB-228AD87D7A4E}"/>
              </a:ext>
            </a:extLst>
          </p:cNvPr>
          <p:cNvPicPr>
            <a:picLocks noChangeAspect="1"/>
          </p:cNvPicPr>
          <p:nvPr/>
        </p:nvPicPr>
        <p:blipFill rotWithShape="1">
          <a:blip r:embed="rId25" cstate="print">
            <a:extLst>
              <a:ext uri="{28A0092B-C50C-407E-A947-70E740481C1C}">
                <a14:useLocalDpi xmlns:a14="http://schemas.microsoft.com/office/drawing/2010/main" xmlns="" val="0"/>
              </a:ext>
            </a:extLst>
          </a:blip>
          <a:srcRect l="9808" t="7474" r="7158" b="4722"/>
          <a:stretch>
            <a:fillRect/>
          </a:stretch>
        </p:blipFill>
        <p:spPr bwMode="auto">
          <a:xfrm>
            <a:off x="14872299" y="10810009"/>
            <a:ext cx="5714178" cy="5841142"/>
          </a:xfrm>
          <a:prstGeom prst="rect">
            <a:avLst/>
          </a:prstGeom>
          <a:noFill/>
          <a:ln>
            <a:noFill/>
          </a:ln>
          <a:extLst>
            <a:ext uri="{53640926-AAD7-44D8-BBD7-CCE9431645EC}">
              <a14:shadowObscured xmlns:a14="http://schemas.microsoft.com/office/drawing/2010/main" xmlns=""/>
            </a:ext>
          </a:extLst>
        </p:spPr>
      </p:pic>
      <p:sp>
        <p:nvSpPr>
          <p:cNvPr id="16" name="TextBox 15">
            <a:extLst>
              <a:ext uri="{FF2B5EF4-FFF2-40B4-BE49-F238E27FC236}">
                <a16:creationId xmlns:a16="http://schemas.microsoft.com/office/drawing/2014/main" xmlns="" id="{9840C4DD-0BE1-6E07-2BEB-B0C5037B1DA5}"/>
              </a:ext>
            </a:extLst>
          </p:cNvPr>
          <p:cNvSpPr txBox="1"/>
          <p:nvPr/>
        </p:nvSpPr>
        <p:spPr>
          <a:xfrm>
            <a:off x="14807318" y="16326641"/>
            <a:ext cx="6458071" cy="458074"/>
          </a:xfrm>
          <a:prstGeom prst="rect">
            <a:avLst/>
          </a:prstGeom>
          <a:noFill/>
        </p:spPr>
        <p:txBody>
          <a:bodyPr wrap="square">
            <a:spAutoFit/>
          </a:bodyPr>
          <a:lstStyle/>
          <a:p>
            <a:pPr marL="0" marR="0" algn="ctr">
              <a:lnSpc>
                <a:spcPct val="150000"/>
              </a:lnSpc>
              <a:spcBef>
                <a:spcPts val="1200"/>
              </a:spcBef>
              <a:spcAft>
                <a:spcPts val="1200"/>
              </a:spcAft>
              <a:buNone/>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(Source: Hingehealth.com, 2024)</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xmlns="" id="{A867E396-F409-638F-5D7C-1717BC30DEBB}"/>
              </a:ext>
            </a:extLst>
          </p:cNvPr>
          <p:cNvSpPr txBox="1"/>
          <p:nvPr/>
        </p:nvSpPr>
        <p:spPr>
          <a:xfrm>
            <a:off x="166950" y="907442"/>
            <a:ext cx="9578496" cy="5632311"/>
          </a:xfrm>
          <a:prstGeom prst="rect">
            <a:avLst/>
          </a:prstGeom>
          <a:solidFill>
            <a:schemeClr val="bg1">
              <a:lumMod val="95000"/>
            </a:schemeClr>
          </a:solidFill>
        </p:spPr>
        <p:txBody>
          <a:bodyPr wrap="square">
            <a:spAutoFit/>
          </a:bodyPr>
          <a:lstStyle/>
          <a:p>
            <a:pPr marL="457200" lvl="0" indent="-457200" algn="just">
              <a:buFont typeface="Arial" panose="020B0604020202020204" pitchFamily="34" charset="0"/>
              <a:buChar char="•"/>
            </a:pPr>
            <a:r>
              <a:rPr lang="en-GB" sz="2400" dirty="0"/>
              <a:t>Osteoarthritis or OA stands as a frequent health problem among people in the UK, around 10 million individuals, and it is among the leading causes of pain, and disability (</a:t>
            </a:r>
            <a:r>
              <a:rPr lang="en-GB" sz="2400" dirty="0" err="1"/>
              <a:t>Wojcieszek</a:t>
            </a:r>
            <a:r>
              <a:rPr lang="en-GB" sz="2400" dirty="0"/>
              <a:t> et al., 2022; Swain et al., 2020).</a:t>
            </a:r>
          </a:p>
          <a:p>
            <a:pPr marL="457200" indent="-457200" algn="just">
              <a:buFont typeface="Arial" panose="020B0604020202020204" pitchFamily="34" charset="0"/>
              <a:buChar char="•"/>
            </a:pPr>
            <a:r>
              <a:rPr lang="en-GB" sz="2400" dirty="0"/>
              <a:t>On such a consideration, the current situation requires to be addressed because there is a need for an intervention due to the rising incidence of OA among the ageing population (WHO, 2023).</a:t>
            </a:r>
          </a:p>
          <a:p>
            <a:pPr marL="457200" indent="-457200" algn="just">
              <a:buFont typeface="Arial" panose="020B0604020202020204" pitchFamily="34" charset="0"/>
              <a:buChar char="•"/>
            </a:pPr>
            <a:r>
              <a:rPr lang="en-GB" sz="2400" dirty="0"/>
              <a:t>In this case, some of the previous interventions employed have included areas such as physiotherapy, exercise programs, weight management assistance, patient education, and apps such as Joint Academy and Hinge Health (NICE, 2025).</a:t>
            </a:r>
          </a:p>
          <a:p>
            <a:pPr marL="457200" indent="-457200" algn="just">
              <a:buFont typeface="Arial" panose="020B0604020202020204" pitchFamily="34" charset="0"/>
              <a:buChar char="•"/>
            </a:pPr>
            <a:r>
              <a:rPr lang="en-GB" sz="2400" dirty="0"/>
              <a:t>The proposed idea is an OA Smart Coach which is an AI-based application that can provide personalised treatment options such as symptoms tracking, self-management support, educational materials, medication reminders, as well as personalised exercise programs. </a:t>
            </a:r>
            <a:endParaRPr lang="en-IN"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991BDEAB-2CF1-8873-8C1B-7667A01E919E}"/>
              </a:ext>
            </a:extLst>
          </p:cNvPr>
          <p:cNvSpPr txBox="1"/>
          <p:nvPr/>
        </p:nvSpPr>
        <p:spPr>
          <a:xfrm>
            <a:off x="735806" y="2157412"/>
            <a:ext cx="28422600" cy="18374261"/>
          </a:xfrm>
          <a:prstGeom prst="rect">
            <a:avLst/>
          </a:prstGeom>
          <a:noFill/>
          <a:ln>
            <a:solidFill>
              <a:schemeClr val="accent2"/>
            </a:solidFill>
          </a:ln>
        </p:spPr>
        <p:txBody>
          <a:bodyPr wrap="square">
            <a:spAutoFit/>
          </a:bodyPr>
          <a:lstStyle/>
          <a:p>
            <a:pPr algn="just"/>
            <a:r>
              <a:rPr lang="en-GB" sz="2700" dirty="0" err="1"/>
              <a:t>Alyafei</a:t>
            </a:r>
            <a:r>
              <a:rPr lang="en-GB" sz="2700" dirty="0"/>
              <a:t>, A. and Easton-Carr, R., (2024). The health belief model of </a:t>
            </a:r>
            <a:r>
              <a:rPr lang="en-GB" sz="2700" dirty="0" err="1"/>
              <a:t>behavior</a:t>
            </a:r>
            <a:r>
              <a:rPr lang="en-GB" sz="2700" dirty="0"/>
              <a:t> change. </a:t>
            </a:r>
            <a:r>
              <a:rPr lang="en-GB" sz="2700" i="1" dirty="0" err="1"/>
              <a:t>StatPearls</a:t>
            </a:r>
            <a:r>
              <a:rPr lang="en-GB" sz="2700" dirty="0"/>
              <a:t>. </a:t>
            </a:r>
            <a:r>
              <a:rPr lang="en-GB" sz="2700" u="sng" dirty="0">
                <a:hlinkClick r:id="rId2"/>
              </a:rPr>
              <a:t>https://www.statpearls.com/point-of-care/161679</a:t>
            </a:r>
            <a:r>
              <a:rPr lang="en-GB" sz="2700" dirty="0"/>
              <a:t> </a:t>
            </a:r>
            <a:endParaRPr lang="en-IN" sz="2700" dirty="0"/>
          </a:p>
          <a:p>
            <a:pPr algn="just"/>
            <a:r>
              <a:rPr lang="en-US" sz="2700" dirty="0"/>
              <a:t>Arthritis UK (2024). </a:t>
            </a:r>
            <a:r>
              <a:rPr lang="en-US" sz="2700" i="1" dirty="0"/>
              <a:t>The State of MSK Report infographics</a:t>
            </a:r>
            <a:r>
              <a:rPr lang="en-US" sz="2700" dirty="0"/>
              <a:t>. [online] Arthritis UK. Available at: </a:t>
            </a:r>
            <a:r>
              <a:rPr lang="en-US" sz="2700" u="sng" dirty="0">
                <a:hlinkClick r:id="rId3"/>
              </a:rPr>
              <a:t>https://www.arthritis-uk.org/policy-and-data/health-intelligence/the-state-of-musculoskeletal-health-report-infographics/</a:t>
            </a:r>
            <a:r>
              <a:rPr lang="en-US" sz="2700" dirty="0"/>
              <a:t> (Accessed: 16 June 2026).</a:t>
            </a:r>
            <a:endParaRPr lang="en-IN" sz="2700" dirty="0"/>
          </a:p>
          <a:p>
            <a:pPr algn="just"/>
            <a:r>
              <a:rPr lang="en-GB" sz="2700" dirty="0"/>
              <a:t>Asbjørnsen, R.A., </a:t>
            </a:r>
            <a:r>
              <a:rPr lang="en-GB" sz="2700" dirty="0" err="1"/>
              <a:t>Hjelmesæth</a:t>
            </a:r>
            <a:r>
              <a:rPr lang="en-GB" sz="2700" dirty="0"/>
              <a:t>, J., </a:t>
            </a:r>
            <a:r>
              <a:rPr lang="en-GB" sz="2700" dirty="0" err="1"/>
              <a:t>Smedsrød</a:t>
            </a:r>
            <a:r>
              <a:rPr lang="en-GB" sz="2700" dirty="0"/>
              <a:t>, M.L., Wentzel, J., Ollivier, M., Clark, M.M., van Gemert-</a:t>
            </a:r>
            <a:r>
              <a:rPr lang="en-GB" sz="2700" dirty="0" err="1"/>
              <a:t>Pijnen</a:t>
            </a:r>
            <a:r>
              <a:rPr lang="en-GB" sz="2700" dirty="0"/>
              <a:t>, J.E. and Solberg Nes, L., (2022). Combining persuasive system design principles and </a:t>
            </a:r>
            <a:r>
              <a:rPr lang="en-GB" sz="2700" dirty="0" err="1"/>
              <a:t>behavior</a:t>
            </a:r>
            <a:r>
              <a:rPr lang="en-GB" sz="2700" dirty="0"/>
              <a:t> change techniques in digital interventions supporting long-term weight loss maintenance: design and development of </a:t>
            </a:r>
            <a:r>
              <a:rPr lang="en-GB" sz="2700" dirty="0" err="1"/>
              <a:t>eCHANGE</a:t>
            </a:r>
            <a:r>
              <a:rPr lang="en-GB" sz="2700" dirty="0"/>
              <a:t>. </a:t>
            </a:r>
            <a:r>
              <a:rPr lang="en-GB" sz="2700" i="1" dirty="0"/>
              <a:t>JMIR human factors</a:t>
            </a:r>
            <a:r>
              <a:rPr lang="en-GB" sz="2700" dirty="0"/>
              <a:t>, </a:t>
            </a:r>
            <a:r>
              <a:rPr lang="en-GB" sz="2700" i="1" dirty="0"/>
              <a:t>9</a:t>
            </a:r>
            <a:r>
              <a:rPr lang="en-GB" sz="2700" dirty="0"/>
              <a:t>(2), p.e37372. </a:t>
            </a:r>
            <a:r>
              <a:rPr lang="en-GB" sz="2700" u="sng" dirty="0">
                <a:hlinkClick r:id="rId4"/>
              </a:rPr>
              <a:t>https://humanfactors.jmir.org/2022/2/e37372</a:t>
            </a:r>
            <a:r>
              <a:rPr lang="en-GB" sz="2700" dirty="0"/>
              <a:t> </a:t>
            </a:r>
            <a:endParaRPr lang="en-IN" sz="2700" dirty="0"/>
          </a:p>
          <a:p>
            <a:pPr algn="just"/>
            <a:r>
              <a:rPr lang="en-GB" sz="2700" dirty="0"/>
              <a:t>Ayo, P.M., (2025). Adult Literacy And Health-Promoting </a:t>
            </a:r>
            <a:r>
              <a:rPr lang="en-GB" sz="2700" dirty="0" err="1"/>
              <a:t>Behaviors</a:t>
            </a:r>
            <a:r>
              <a:rPr lang="en-GB" sz="2700" dirty="0"/>
              <a:t> In Rural Communities In Cross River State, Nigeria. </a:t>
            </a:r>
            <a:r>
              <a:rPr lang="en-GB" sz="2700" i="1" dirty="0"/>
              <a:t>International Journal of Functional Research in Arts and Humanities (IJFRAH)</a:t>
            </a:r>
            <a:r>
              <a:rPr lang="en-GB" sz="2700" dirty="0"/>
              <a:t>, </a:t>
            </a:r>
            <a:r>
              <a:rPr lang="en-GB" sz="2700" i="1" dirty="0"/>
              <a:t>3</a:t>
            </a:r>
            <a:r>
              <a:rPr lang="en-GB" sz="2700" dirty="0"/>
              <a:t>(2), pp.95-102. </a:t>
            </a:r>
            <a:r>
              <a:rPr lang="en-GB" sz="2700" u="sng" dirty="0">
                <a:hlinkClick r:id="rId5"/>
              </a:rPr>
              <a:t>https://ijfrah.org/journal/article/download/60/61</a:t>
            </a:r>
            <a:r>
              <a:rPr lang="en-GB" sz="2700" dirty="0"/>
              <a:t> </a:t>
            </a:r>
            <a:endParaRPr lang="en-IN" sz="2700" dirty="0"/>
          </a:p>
          <a:p>
            <a:pPr algn="just"/>
            <a:r>
              <a:rPr lang="en-GB" sz="2700" dirty="0"/>
              <a:t>EPM (2022). </a:t>
            </a:r>
            <a:r>
              <a:rPr lang="en-GB" sz="2700" i="1" dirty="0"/>
              <a:t>Self-Efficacy Theory of Motivation</a:t>
            </a:r>
            <a:r>
              <a:rPr lang="en-GB" sz="2700" dirty="0"/>
              <a:t>. [online] Expert Program Management. Available at: </a:t>
            </a:r>
            <a:r>
              <a:rPr lang="en-GB" sz="2700" u="sng" dirty="0">
                <a:hlinkClick r:id="rId6"/>
              </a:rPr>
              <a:t>https://expertprogrammanagement.com/2018/10/self-efficacy-theory-of-motivation/</a:t>
            </a:r>
            <a:r>
              <a:rPr lang="en-GB" sz="2700" dirty="0"/>
              <a:t> (Accessed: 16 June 2026). </a:t>
            </a:r>
            <a:endParaRPr lang="en-IN" sz="2700" dirty="0"/>
          </a:p>
          <a:p>
            <a:pPr algn="just"/>
            <a:r>
              <a:rPr lang="en-GB" sz="2700" dirty="0"/>
              <a:t>Fang, L., Zhang, Q., Zhou, N., Chen, J. and Lou, H., (2025). Influencing factors and mechanisms promoting proactive health </a:t>
            </a:r>
            <a:r>
              <a:rPr lang="en-GB" sz="2700" dirty="0" err="1"/>
              <a:t>behavior</a:t>
            </a:r>
            <a:r>
              <a:rPr lang="en-GB" sz="2700" dirty="0"/>
              <a:t> intention: an integration of the health belief model and the theory of planned </a:t>
            </a:r>
            <a:r>
              <a:rPr lang="en-GB" sz="2700" dirty="0" err="1"/>
              <a:t>behavior</a:t>
            </a:r>
            <a:r>
              <a:rPr lang="en-GB" sz="2700" dirty="0"/>
              <a:t>. </a:t>
            </a:r>
            <a:r>
              <a:rPr lang="en-GB" sz="2700" i="1" dirty="0"/>
              <a:t>Frontiers in Public Health</a:t>
            </a:r>
            <a:r>
              <a:rPr lang="en-GB" sz="2700" dirty="0"/>
              <a:t>, </a:t>
            </a:r>
            <a:r>
              <a:rPr lang="en-GB" sz="2700" i="1" dirty="0"/>
              <a:t>13</a:t>
            </a:r>
            <a:r>
              <a:rPr lang="en-GB" sz="2700" dirty="0"/>
              <a:t>, p.1629046. </a:t>
            </a:r>
            <a:r>
              <a:rPr lang="en-GB" sz="2700" u="sng" dirty="0">
                <a:hlinkClick r:id="rId7"/>
              </a:rPr>
              <a:t>https://www.frontiersin.org/journals/public-health/articles/10.3389/fpubh.2025.1629046/pdf</a:t>
            </a:r>
            <a:r>
              <a:rPr lang="en-GB" sz="2700" dirty="0"/>
              <a:t> </a:t>
            </a:r>
            <a:endParaRPr lang="en-IN" sz="2700" dirty="0"/>
          </a:p>
          <a:p>
            <a:pPr algn="just"/>
            <a:r>
              <a:rPr lang="en-GB" sz="2700" dirty="0"/>
              <a:t>Gallagher, J., Antunes, B., Sutton, J., Kuhn, I., Kelly, M.P., Duschinsky, R. and Barclay, S., (2025). Self-care towards the end of life: A systematic review and narrative synthesis on access, quality and cost. </a:t>
            </a:r>
            <a:r>
              <a:rPr lang="en-GB" sz="2700" i="1" dirty="0"/>
              <a:t>Palliative medicine</a:t>
            </a:r>
            <a:r>
              <a:rPr lang="en-GB" sz="2700" dirty="0"/>
              <a:t>, </a:t>
            </a:r>
            <a:r>
              <a:rPr lang="en-GB" sz="2700" i="1" dirty="0"/>
              <a:t>39</a:t>
            </a:r>
            <a:r>
              <a:rPr lang="en-GB" sz="2700" dirty="0"/>
              <a:t>(1), pp.53-69. </a:t>
            </a:r>
            <a:r>
              <a:rPr lang="en-GB" sz="2700" u="sng" dirty="0">
                <a:hlinkClick r:id="rId8"/>
              </a:rPr>
              <a:t>https://journals.sagepub.com/doi/pdf/10.1177/02692163241286110</a:t>
            </a:r>
            <a:r>
              <a:rPr lang="en-GB" sz="2700" dirty="0"/>
              <a:t> </a:t>
            </a:r>
            <a:endParaRPr lang="en-IN" sz="2700" dirty="0"/>
          </a:p>
          <a:p>
            <a:pPr algn="just"/>
            <a:r>
              <a:rPr lang="en-GB" sz="2700" dirty="0" err="1"/>
              <a:t>Kanavaki</a:t>
            </a:r>
            <a:r>
              <a:rPr lang="en-GB" sz="2700" dirty="0"/>
              <a:t>, A.M., Rushton, A., Hale, E., Klocke, R., Abhishek, A. and Duda, J.L., (2024). Physical activity, sedentary behaviour and well-being: experiences of people with knee and hip osteoarthritis. </a:t>
            </a:r>
            <a:r>
              <a:rPr lang="en-GB" sz="2700" i="1" dirty="0"/>
              <a:t>Psychology &amp; health</a:t>
            </a:r>
            <a:r>
              <a:rPr lang="en-GB" sz="2700" dirty="0"/>
              <a:t>, </a:t>
            </a:r>
            <a:r>
              <a:rPr lang="en-GB" sz="2700" i="1" dirty="0"/>
              <a:t>39</a:t>
            </a:r>
            <a:r>
              <a:rPr lang="en-GB" sz="2700" dirty="0"/>
              <a:t>(8), pp.1023-1041. </a:t>
            </a:r>
            <a:r>
              <a:rPr lang="en-GB" sz="2700" u="sng" dirty="0">
                <a:hlinkClick r:id="rId9"/>
              </a:rPr>
              <a:t>https://www.tandfonline.com/doi/pdf/10.1080/08870446.2022.2126473</a:t>
            </a:r>
            <a:r>
              <a:rPr lang="en-GB" sz="2700" dirty="0"/>
              <a:t> </a:t>
            </a:r>
            <a:endParaRPr lang="en-IN" sz="2700" dirty="0"/>
          </a:p>
          <a:p>
            <a:pPr algn="just"/>
            <a:r>
              <a:rPr lang="en-GB" sz="2700" dirty="0" err="1"/>
              <a:t>Koelen</a:t>
            </a:r>
            <a:r>
              <a:rPr lang="en-GB" sz="2700" dirty="0"/>
              <a:t>, M.A. and Van den Ban, A.W., (2023). </a:t>
            </a:r>
            <a:r>
              <a:rPr lang="en-GB" sz="2700" i="1" dirty="0"/>
              <a:t>Health education and health promotion</a:t>
            </a:r>
            <a:r>
              <a:rPr lang="en-GB" sz="2700" dirty="0"/>
              <a:t>. Brill. </a:t>
            </a:r>
            <a:r>
              <a:rPr lang="en-GB" sz="2700" u="sng" dirty="0">
                <a:hlinkClick r:id="rId10"/>
              </a:rPr>
              <a:t>https://www.gmu.ac.ir/Dorsapax/userfiles/file/MariaAKoelenAnneWVanDenBanHealthEducationAndHealthPromotion.pdf</a:t>
            </a:r>
            <a:r>
              <a:rPr lang="en-GB" sz="2700" dirty="0"/>
              <a:t> </a:t>
            </a:r>
            <a:endParaRPr lang="en-IN" sz="2700" dirty="0"/>
          </a:p>
          <a:p>
            <a:pPr algn="just"/>
            <a:r>
              <a:rPr lang="en-GB" sz="2700" dirty="0"/>
              <a:t>Lee, J.L.C., Wong, A.Y., Ng, P.H., Fu, S.N., Fong, K.N., Cheng, A.S., Lee, K.N.K., Sun, R., Zhang, H.Y. and Xiao, R., (2025). Outdoor exercise facility–based integrative mobile health intervention to support physical activity, mental well-being, and exercise self-efficacy among older adults with prefrailty and frailty in Hong Kong: pilot feasibility randomized controlled trial study. </a:t>
            </a:r>
            <a:r>
              <a:rPr lang="en-GB" sz="2700" i="1" dirty="0"/>
              <a:t>JMIR mHealth and </a:t>
            </a:r>
            <a:r>
              <a:rPr lang="en-GB" sz="2700" i="1" dirty="0" err="1"/>
              <a:t>uHealth</a:t>
            </a:r>
            <a:r>
              <a:rPr lang="en-GB" sz="2700" dirty="0"/>
              <a:t>, </a:t>
            </a:r>
            <a:r>
              <a:rPr lang="en-GB" sz="2700" i="1" dirty="0"/>
              <a:t>13</a:t>
            </a:r>
            <a:r>
              <a:rPr lang="en-GB" sz="2700" dirty="0"/>
              <a:t>(1), p.e69259. </a:t>
            </a:r>
            <a:r>
              <a:rPr lang="en-GB" sz="2700" u="sng" dirty="0">
                <a:hlinkClick r:id="rId11"/>
              </a:rPr>
              <a:t>https://mhealth.jmir.org/2025/1/e69259/</a:t>
            </a:r>
            <a:r>
              <a:rPr lang="en-GB" sz="2700" dirty="0"/>
              <a:t> </a:t>
            </a:r>
            <a:endParaRPr lang="en-IN" sz="2700" dirty="0"/>
          </a:p>
          <a:p>
            <a:pPr algn="just"/>
            <a:r>
              <a:rPr lang="en-GB" sz="2700" dirty="0"/>
              <a:t>Lyu, X., Li, J. and Li, S., (2024, November). Approaches to reach trustworthy patient education: a narrative review. In </a:t>
            </a:r>
            <a:r>
              <a:rPr lang="en-GB" sz="2700" i="1" dirty="0"/>
              <a:t>Healthcare</a:t>
            </a:r>
            <a:r>
              <a:rPr lang="en-GB" sz="2700" dirty="0"/>
              <a:t> (Vol. 12, No. 23, p. 2322). MDPI. </a:t>
            </a:r>
            <a:r>
              <a:rPr lang="en-GB" sz="2700" u="sng" dirty="0">
                <a:hlinkClick r:id="rId12"/>
              </a:rPr>
              <a:t>https://www.mdpi.com/2227-9032/12/23/2322</a:t>
            </a:r>
            <a:r>
              <a:rPr lang="en-GB" sz="2700" dirty="0"/>
              <a:t> </a:t>
            </a:r>
            <a:endParaRPr lang="en-IN" sz="2700" dirty="0"/>
          </a:p>
          <a:p>
            <a:pPr algn="just"/>
            <a:r>
              <a:rPr lang="en-GB" sz="2700" dirty="0"/>
              <a:t>NICE (2025). </a:t>
            </a:r>
            <a:r>
              <a:rPr lang="en-GB" sz="2700" i="1" dirty="0"/>
              <a:t>GID-HTE10057 Digital Technologies for Managing Mild to Moderate Hip or Knee osteoarthritis: Early Value Assessment</a:t>
            </a:r>
            <a:r>
              <a:rPr lang="en-GB" sz="2700" dirty="0"/>
              <a:t>. [online] NATIONAL INSTITUTE FOR HEALTH AND CARE EXCELLENCE. Available at: </a:t>
            </a:r>
            <a:r>
              <a:rPr lang="en-GB" sz="2700" u="sng" dirty="0">
                <a:hlinkClick r:id="rId13"/>
              </a:rPr>
              <a:t>https://www.nice.org.uk/guidance/htg766/documents/final-scope</a:t>
            </a:r>
            <a:r>
              <a:rPr lang="en-GB" sz="2700" dirty="0"/>
              <a:t>. (Accessed: 16 June 2026).</a:t>
            </a:r>
            <a:endParaRPr lang="en-IN" sz="2700" dirty="0"/>
          </a:p>
          <a:p>
            <a:pPr algn="just"/>
            <a:r>
              <a:rPr lang="en-GB" sz="2700" dirty="0"/>
              <a:t>Nijs, J., </a:t>
            </a:r>
            <a:r>
              <a:rPr lang="en-GB" sz="2700" dirty="0" err="1"/>
              <a:t>Malfliet</a:t>
            </a:r>
            <a:r>
              <a:rPr lang="en-GB" sz="2700" dirty="0"/>
              <a:t>, A., Roose, E., </a:t>
            </a:r>
            <a:r>
              <a:rPr lang="en-GB" sz="2700" dirty="0" err="1"/>
              <a:t>Lahousse</a:t>
            </a:r>
            <a:r>
              <a:rPr lang="en-GB" sz="2700" dirty="0"/>
              <a:t>, A., Van Bogaert, W., Johansson, E., Runge, N., Goossens, Z., </a:t>
            </a:r>
            <a:r>
              <a:rPr lang="en-GB" sz="2700" dirty="0" err="1"/>
              <a:t>Labie</a:t>
            </a:r>
            <a:r>
              <a:rPr lang="en-GB" sz="2700" dirty="0"/>
              <a:t>, C., </a:t>
            </a:r>
            <a:r>
              <a:rPr lang="en-GB" sz="2700" dirty="0" err="1"/>
              <a:t>Bilterys</a:t>
            </a:r>
            <a:r>
              <a:rPr lang="en-GB" sz="2700" dirty="0"/>
              <a:t>, T. and Van </a:t>
            </a:r>
            <a:r>
              <a:rPr lang="en-GB" sz="2700" dirty="0" err="1"/>
              <a:t>Campenhout</a:t>
            </a:r>
            <a:r>
              <a:rPr lang="en-GB" sz="2700" dirty="0"/>
              <a:t>, J., (2024). Personalized multimodal lifestyle intervention as the best-evidenced treatment for chronic pain: state-of-the-art clinical perspective. </a:t>
            </a:r>
            <a:r>
              <a:rPr lang="en-GB" sz="2700" i="1" dirty="0"/>
              <a:t>Journal of clinical medicine</a:t>
            </a:r>
            <a:r>
              <a:rPr lang="en-GB" sz="2700" dirty="0"/>
              <a:t>, </a:t>
            </a:r>
            <a:r>
              <a:rPr lang="en-GB" sz="2700" i="1" dirty="0"/>
              <a:t>13</a:t>
            </a:r>
            <a:r>
              <a:rPr lang="en-GB" sz="2700" dirty="0"/>
              <a:t>(3), p.644. </a:t>
            </a:r>
            <a:r>
              <a:rPr lang="en-GB" sz="2700" u="sng" dirty="0">
                <a:hlinkClick r:id="rId14"/>
              </a:rPr>
              <a:t>https://www.mdpi.com/2077-0383/13/3/644</a:t>
            </a:r>
            <a:r>
              <a:rPr lang="en-GB" sz="2700" dirty="0"/>
              <a:t> </a:t>
            </a:r>
            <a:endParaRPr lang="en-IN" sz="2700" dirty="0"/>
          </a:p>
          <a:p>
            <a:pPr algn="just"/>
            <a:r>
              <a:rPr lang="en-GB" sz="2700" dirty="0"/>
              <a:t>Paolucci, T., Pezzi, L., Bressi, F., Russa, R.L., Zobel, B.B., Bertoni, G., </a:t>
            </a:r>
            <a:r>
              <a:rPr lang="en-GB" sz="2700" dirty="0" err="1"/>
              <a:t>Farì</a:t>
            </a:r>
            <a:r>
              <a:rPr lang="en-GB" sz="2700" dirty="0"/>
              <a:t>, G. and Bernetti, A., (2024). Exploring ways to improve knee osteoarthritis care: The role of mobile apps in enhancing therapeutic exercise—a systematic review. </a:t>
            </a:r>
            <a:r>
              <a:rPr lang="en-GB" sz="2700" i="1" dirty="0"/>
              <a:t>Digital Health</a:t>
            </a:r>
            <a:r>
              <a:rPr lang="en-GB" sz="2700" dirty="0"/>
              <a:t>, </a:t>
            </a:r>
            <a:r>
              <a:rPr lang="en-GB" sz="2700" i="1" dirty="0"/>
              <a:t>10</a:t>
            </a:r>
            <a:r>
              <a:rPr lang="en-GB" sz="2700" dirty="0"/>
              <a:t>, p.20552076241297296. </a:t>
            </a:r>
            <a:r>
              <a:rPr lang="en-GB" sz="2700" u="sng" dirty="0">
                <a:hlinkClick r:id="rId15"/>
              </a:rPr>
              <a:t>https://journals.sagepub.com/doi/pdf/10.1177/20552076241297296</a:t>
            </a:r>
            <a:r>
              <a:rPr lang="en-GB" sz="2700" dirty="0"/>
              <a:t> </a:t>
            </a:r>
            <a:endParaRPr lang="en-IN" sz="2700" dirty="0"/>
          </a:p>
          <a:p>
            <a:pPr algn="just"/>
            <a:r>
              <a:rPr lang="en-GB" sz="2700" dirty="0"/>
              <a:t>Ryan, M., Brindal, E., Roberts, M. and Hickson, R.I., (2024). A behaviour and disease transmission model: incorporating the Health Belief Model for human behaviour into a simple transmission model. </a:t>
            </a:r>
            <a:r>
              <a:rPr lang="en-GB" sz="2700" i="1" dirty="0"/>
              <a:t>Journal of the Royal Society Interface</a:t>
            </a:r>
            <a:r>
              <a:rPr lang="en-GB" sz="2700" dirty="0"/>
              <a:t>, </a:t>
            </a:r>
            <a:r>
              <a:rPr lang="en-GB" sz="2700" i="1" dirty="0"/>
              <a:t>21</a:t>
            </a:r>
            <a:r>
              <a:rPr lang="en-GB" sz="2700" dirty="0"/>
              <a:t>(215), p.20240038. </a:t>
            </a:r>
            <a:r>
              <a:rPr lang="en-GB" sz="2700" u="sng" dirty="0">
                <a:hlinkClick r:id="rId16"/>
              </a:rPr>
              <a:t>https://pmc.ncbi.nlm.nih.gov/articles/PMC11338573/pdf/rsif.2024.0038.pdf</a:t>
            </a:r>
            <a:r>
              <a:rPr lang="en-GB" sz="2700" dirty="0"/>
              <a:t> </a:t>
            </a:r>
            <a:endParaRPr lang="en-IN" sz="2700" dirty="0"/>
          </a:p>
          <a:p>
            <a:pPr algn="just"/>
            <a:r>
              <a:rPr lang="en-GB" sz="2700" dirty="0"/>
              <a:t>Sumner, J., Lim, H.W., Chong, L.S., </a:t>
            </a:r>
            <a:r>
              <a:rPr lang="en-GB" sz="2700" dirty="0" err="1"/>
              <a:t>Bundele</a:t>
            </a:r>
            <a:r>
              <a:rPr lang="en-GB" sz="2700" dirty="0"/>
              <a:t>, A., Mukhopadhyay, A. and </a:t>
            </a:r>
            <a:r>
              <a:rPr lang="en-GB" sz="2700" dirty="0" err="1"/>
              <a:t>Kayambu</a:t>
            </a:r>
            <a:r>
              <a:rPr lang="en-GB" sz="2700" dirty="0"/>
              <a:t>, G., (2023). Artificial intelligence in physical rehabilitation: A systematic review. </a:t>
            </a:r>
            <a:r>
              <a:rPr lang="en-GB" sz="2700" i="1" dirty="0"/>
              <a:t>Artificial Intelligence in Medicine</a:t>
            </a:r>
            <a:r>
              <a:rPr lang="en-GB" sz="2700" dirty="0"/>
              <a:t>, </a:t>
            </a:r>
            <a:r>
              <a:rPr lang="en-GB" sz="2700" i="1" dirty="0"/>
              <a:t>146</a:t>
            </a:r>
            <a:r>
              <a:rPr lang="en-GB" sz="2700" dirty="0"/>
              <a:t>, p.102693. </a:t>
            </a:r>
            <a:r>
              <a:rPr lang="en-GB" sz="2700" u="sng" dirty="0">
                <a:hlinkClick r:id="rId17"/>
              </a:rPr>
              <a:t>https://www.sciencedirect.com/science/article/pii/S0933365723002075</a:t>
            </a:r>
            <a:r>
              <a:rPr lang="en-GB" sz="2700" dirty="0"/>
              <a:t> </a:t>
            </a:r>
            <a:endParaRPr lang="en-IN" sz="2700" dirty="0"/>
          </a:p>
          <a:p>
            <a:pPr algn="just"/>
            <a:r>
              <a:rPr lang="en-GB" sz="2700" dirty="0"/>
              <a:t>Swain, S., </a:t>
            </a:r>
            <a:r>
              <a:rPr lang="en-GB" sz="2700" dirty="0" err="1"/>
              <a:t>Sarmanova</a:t>
            </a:r>
            <a:r>
              <a:rPr lang="en-GB" sz="2700" dirty="0"/>
              <a:t>, A., Mallen, C., Kuo, C.F., Coupland, C., Doherty, M. and Zhang, W., (2020). Trends in incidence and prevalence of osteoarthritis in the United Kingdom: findings from the Clinical Practice Research Datalink (CPRD). </a:t>
            </a:r>
            <a:r>
              <a:rPr lang="en-GB" sz="2700" i="1" dirty="0"/>
              <a:t>Osteoarthritis and cartilage</a:t>
            </a:r>
            <a:r>
              <a:rPr lang="en-GB" sz="2700" dirty="0"/>
              <a:t>, </a:t>
            </a:r>
            <a:r>
              <a:rPr lang="en-GB" sz="2700" i="1" dirty="0"/>
              <a:t>28</a:t>
            </a:r>
            <a:r>
              <a:rPr lang="en-GB" sz="2700" dirty="0"/>
              <a:t>(6), pp.792-801. </a:t>
            </a:r>
            <a:r>
              <a:rPr lang="en-GB" sz="2700" u="sng" dirty="0">
                <a:hlinkClick r:id="rId18"/>
              </a:rPr>
              <a:t>https://www.sciencedirect.com/science/article/pii/S1063458420309183</a:t>
            </a:r>
            <a:r>
              <a:rPr lang="en-GB" sz="2700" dirty="0"/>
              <a:t> </a:t>
            </a:r>
            <a:endParaRPr lang="en-IN" sz="2700" dirty="0"/>
          </a:p>
          <a:p>
            <a:pPr algn="just"/>
            <a:r>
              <a:rPr lang="en-GB" sz="2700" dirty="0"/>
              <a:t>Wale, A., Everitt, J., Ayres, T., Okolie, C., Morgan, H.E., Shaw, H., Cooper, A., Edwards, A. and Lewis, R., (2025). Effectiveness of interventions for addressing digital exclusion in older adults in the social care domain: rapid review. </a:t>
            </a:r>
            <a:r>
              <a:rPr lang="en-GB" sz="2700" i="1" dirty="0"/>
              <a:t>JMIR aging</a:t>
            </a:r>
            <a:r>
              <a:rPr lang="en-GB" sz="2700" dirty="0"/>
              <a:t>, </a:t>
            </a:r>
            <a:r>
              <a:rPr lang="en-GB" sz="2700" i="1" dirty="0"/>
              <a:t>8</a:t>
            </a:r>
            <a:r>
              <a:rPr lang="en-GB" sz="2700" dirty="0"/>
              <a:t>, p.e70377. </a:t>
            </a:r>
            <a:r>
              <a:rPr lang="en-GB" sz="2700" u="sng" dirty="0">
                <a:hlinkClick r:id="rId19"/>
              </a:rPr>
              <a:t>https://aging.jmir.org/2025/1/e70377</a:t>
            </a:r>
            <a:r>
              <a:rPr lang="en-GB" sz="2700" dirty="0"/>
              <a:t> </a:t>
            </a:r>
            <a:endParaRPr lang="en-IN" sz="2700" dirty="0"/>
          </a:p>
          <a:p>
            <a:pPr algn="just"/>
            <a:r>
              <a:rPr lang="en-GB" sz="2700" dirty="0"/>
              <a:t>Wang, F., Wang, L., Zhong, L., Feng, J. and Wang, X., (2025). Artificial Intelligence for Knee Osteoarthritis Care and Rehabilitation: A Systematic Review. </a:t>
            </a:r>
            <a:r>
              <a:rPr lang="en-GB" sz="2700" i="1" dirty="0"/>
              <a:t>Pain Management Nursing</a:t>
            </a:r>
            <a:r>
              <a:rPr lang="en-GB" sz="2700" dirty="0"/>
              <a:t>. </a:t>
            </a:r>
            <a:r>
              <a:rPr lang="en-GB" sz="2700" u="sng" dirty="0">
                <a:hlinkClick r:id="rId20"/>
              </a:rPr>
              <a:t>https://www.painmanagementnursing.org/article/S1524-9042(25)00240-1/pdf</a:t>
            </a:r>
            <a:r>
              <a:rPr lang="en-GB" sz="2700" dirty="0"/>
              <a:t> </a:t>
            </a:r>
            <a:endParaRPr lang="en-IN" sz="2700" dirty="0"/>
          </a:p>
          <a:p>
            <a:pPr algn="just"/>
            <a:r>
              <a:rPr lang="en-GB" sz="2700" dirty="0"/>
              <a:t>WHO (2023). </a:t>
            </a:r>
            <a:r>
              <a:rPr lang="en-GB" sz="2700" i="1" dirty="0"/>
              <a:t>Osteoarthritis</a:t>
            </a:r>
            <a:r>
              <a:rPr lang="en-GB" sz="2700" dirty="0"/>
              <a:t>. [online] www.who.int. Available at: </a:t>
            </a:r>
            <a:r>
              <a:rPr lang="en-GB" sz="2700" u="sng" dirty="0">
                <a:hlinkClick r:id="rId21"/>
              </a:rPr>
              <a:t>https://www.who.int/news-room/fact-sheets/detail/osteoarthritis</a:t>
            </a:r>
            <a:r>
              <a:rPr lang="en-GB" sz="2700" dirty="0"/>
              <a:t>. (Accessed: 16 June 2026).</a:t>
            </a:r>
            <a:endParaRPr lang="en-IN" sz="2700" dirty="0"/>
          </a:p>
          <a:p>
            <a:pPr algn="just"/>
            <a:r>
              <a:rPr lang="en-GB" sz="2700" dirty="0"/>
              <a:t>WHO (2024). </a:t>
            </a:r>
            <a:r>
              <a:rPr lang="en-GB" sz="2700" i="1" dirty="0"/>
              <a:t>Achieving well-being: A global framework for integrating well-being into public health utilizing a health promotion approach</a:t>
            </a:r>
            <a:r>
              <a:rPr lang="en-GB" sz="2700" dirty="0"/>
              <a:t>. World Health Organization. Available at: </a:t>
            </a:r>
            <a:r>
              <a:rPr lang="en-GB" sz="2700" u="sng" dirty="0">
                <a:hlinkClick r:id="rId22"/>
              </a:rPr>
              <a:t>https://www.who.int/publications/i/item/9789240084858</a:t>
            </a:r>
            <a:r>
              <a:rPr lang="en-GB" sz="2700" dirty="0"/>
              <a:t> (Accessed: 16 June 2026). </a:t>
            </a:r>
            <a:endParaRPr lang="en-IN" sz="2700" dirty="0"/>
          </a:p>
          <a:p>
            <a:pPr algn="just"/>
            <a:r>
              <a:rPr lang="en-GB" sz="2700" dirty="0" err="1"/>
              <a:t>Wojcieszek</a:t>
            </a:r>
            <a:r>
              <a:rPr lang="en-GB" sz="2700" dirty="0"/>
              <a:t>, A., Kurowska, A., Majda, A., Liszka, H. and </a:t>
            </a:r>
            <a:r>
              <a:rPr lang="en-GB" sz="2700" dirty="0" err="1"/>
              <a:t>Gądek</a:t>
            </a:r>
            <a:r>
              <a:rPr lang="en-GB" sz="2700" dirty="0"/>
              <a:t>, A., (2022). The impact of chronic pain, stiffness and difficulties in performing daily activities on the quality of life of older patients with knee osteoarthritis. </a:t>
            </a:r>
            <a:r>
              <a:rPr lang="en-GB" sz="2700" i="1" dirty="0"/>
              <a:t>International journal of environmental research and public health</a:t>
            </a:r>
            <a:r>
              <a:rPr lang="en-GB" sz="2700" dirty="0"/>
              <a:t>, </a:t>
            </a:r>
            <a:r>
              <a:rPr lang="en-GB" sz="2700" i="1" dirty="0"/>
              <a:t>19</a:t>
            </a:r>
            <a:r>
              <a:rPr lang="en-GB" sz="2700" dirty="0"/>
              <a:t>(24), p.16815. </a:t>
            </a:r>
            <a:r>
              <a:rPr lang="en-GB" sz="2700" u="sng" dirty="0">
                <a:hlinkClick r:id="rId23"/>
              </a:rPr>
              <a:t>https://www.mdpi.com/1660-4601/19/24/16815</a:t>
            </a:r>
            <a:r>
              <a:rPr lang="en-GB" sz="2700" dirty="0"/>
              <a:t> </a:t>
            </a:r>
            <a:endParaRPr lang="en-IN" sz="2700" dirty="0"/>
          </a:p>
        </p:txBody>
      </p:sp>
      <p:sp>
        <p:nvSpPr>
          <p:cNvPr id="7" name="Rectangle 6">
            <a:extLst>
              <a:ext uri="{FF2B5EF4-FFF2-40B4-BE49-F238E27FC236}">
                <a16:creationId xmlns:a16="http://schemas.microsoft.com/office/drawing/2014/main" xmlns="" id="{B66FCE7F-2DCE-5537-0E9C-07ECF88AA437}"/>
              </a:ext>
            </a:extLst>
          </p:cNvPr>
          <p:cNvSpPr/>
          <p:nvPr/>
        </p:nvSpPr>
        <p:spPr>
          <a:xfrm>
            <a:off x="0" y="252412"/>
            <a:ext cx="30275213" cy="1524000"/>
          </a:xfrm>
          <a:prstGeom prst="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ctr"/>
            <a:r>
              <a:rPr lang="en-US" sz="13800" b="1" dirty="0">
                <a:solidFill>
                  <a:schemeClr val="bg1"/>
                </a:solidFill>
                <a:latin typeface="Arial" panose="020B0604020202020204" pitchFamily="34" charset="0"/>
                <a:cs typeface="Arial" panose="020B0604020202020204" pitchFamily="34" charset="0"/>
              </a:rPr>
              <a:t>Reference List</a:t>
            </a:r>
            <a:endParaRPr lang="en-IN" sz="138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4259797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217</TotalTime>
  <Words>946</Words>
  <Application>Microsoft Office PowerPoint</Application>
  <PresentationFormat>Custom</PresentationFormat>
  <Paragraphs>72</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Aptos</vt:lpstr>
      <vt:lpstr>Times New Roman</vt:lpstr>
      <vt:lpstr>Office Theme</vt:lpstr>
      <vt:lpstr>Slide 1</vt:lpstr>
      <vt:lpstr>Slide 2</vt:lpstr>
      <vt:lpstr>Slide 3</vt:lpstr>
    </vt:vector>
  </TitlesOfParts>
  <Manager/>
  <Company/>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ASUS</cp:lastModifiedBy>
  <cp:revision>15</cp:revision>
  <dcterms:created xsi:type="dcterms:W3CDTF">2006-08-16T00:00:00Z</dcterms:created>
  <dcterms:modified xsi:type="dcterms:W3CDTF">2026-06-30T10:17:05Z</dcterms:modified>
  <cp:category/>
  <dc:identifier>DAG3J_ftBBM</dc:identifier>
</cp:coreProperties>
</file>