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9" r:id="rId1"/>
  </p:sldMasterIdLst>
  <p:notesMasterIdLst>
    <p:notesMasterId r:id="rId17"/>
  </p:notesMasterIdLst>
  <p:sldIdLst>
    <p:sldId id="256" r:id="rId2"/>
    <p:sldId id="274" r:id="rId3"/>
    <p:sldId id="269" r:id="rId4"/>
    <p:sldId id="271" r:id="rId5"/>
    <p:sldId id="273" r:id="rId6"/>
    <p:sldId id="257" r:id="rId7"/>
    <p:sldId id="268" r:id="rId8"/>
    <p:sldId id="275" r:id="rId9"/>
    <p:sldId id="261" r:id="rId10"/>
    <p:sldId id="263" r:id="rId11"/>
    <p:sldId id="276" r:id="rId12"/>
    <p:sldId id="262" r:id="rId13"/>
    <p:sldId id="258" r:id="rId14"/>
    <p:sldId id="277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41" autoAdjust="0"/>
    <p:restoredTop sz="91328" autoAdjust="0"/>
  </p:normalViewPr>
  <p:slideViewPr>
    <p:cSldViewPr snapToGrid="0">
      <p:cViewPr varScale="1">
        <p:scale>
          <a:sx n="71" d="100"/>
          <a:sy n="71" d="100"/>
        </p:scale>
        <p:origin x="4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66EED8-761B-49EB-A207-70DE17856FE4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BEF43-137E-4D01-B2D1-A9851A10BF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726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BEF43-137E-4D01-B2D1-A9851A10BF7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7018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BEF43-137E-4D01-B2D1-A9851A10BF7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827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09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800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144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280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13804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329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557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067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822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69577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26408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60998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743653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77529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0107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353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63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newswire.com/news-releases/the-ritz-carlton-grand-cayman-celebrates-the-return-of-cayman-cookout-301733593.html" TargetMode="External"/><Relationship Id="rId2" Type="http://schemas.openxmlformats.org/officeDocument/2006/relationships/hyperlink" Target="https://rew-online.com/the-ritz-carlton-residences-estero-bay-announces-expanded-global-sales-reac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8065" y="897467"/>
            <a:ext cx="11108267" cy="194733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Welcome to the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587343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8066" y="897467"/>
            <a:ext cx="10811934" cy="2362200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/>
              <a:t>Importance Of Quality, Hospitality And Guest Service</a:t>
            </a:r>
          </a:p>
        </p:txBody>
      </p:sp>
    </p:spTree>
    <p:extLst>
      <p:ext uri="{BB962C8B-B14F-4D97-AF65-F5344CB8AC3E}">
        <p14:creationId xmlns:p14="http://schemas.microsoft.com/office/powerpoint/2010/main" val="3797553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BE42-89AE-9F04-FC68-0F0F0058A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6867" y="1397000"/>
            <a:ext cx="10292080" cy="4064000"/>
          </a:xfrm>
        </p:spPr>
        <p:txBody>
          <a:bodyPr/>
          <a:lstStyle/>
          <a:p>
            <a:pPr algn="ctr"/>
            <a:r>
              <a:rPr lang="en-US" sz="6600" b="1" dirty="0"/>
              <a:t>Presentation </a:t>
            </a:r>
            <a:br>
              <a:rPr lang="en-US" sz="6600" b="1" dirty="0"/>
            </a:br>
            <a:r>
              <a:rPr lang="en-US" sz="6000" b="1" dirty="0"/>
              <a:t>on</a:t>
            </a:r>
            <a:r>
              <a:rPr lang="en-US" sz="6600" b="1" dirty="0"/>
              <a:t> </a:t>
            </a:r>
            <a:br>
              <a:rPr lang="en-US" sz="6600" b="1" dirty="0"/>
            </a:br>
            <a:r>
              <a:rPr lang="en-US" sz="8000" b="1" dirty="0"/>
              <a:t>Ritz Carlton</a:t>
            </a:r>
            <a:endParaRPr lang="en-US" sz="6600" b="1" dirty="0"/>
          </a:p>
        </p:txBody>
      </p:sp>
    </p:spTree>
    <p:extLst>
      <p:ext uri="{BB962C8B-B14F-4D97-AF65-F5344CB8AC3E}">
        <p14:creationId xmlns:p14="http://schemas.microsoft.com/office/powerpoint/2010/main" val="1531497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BE42-89AE-9F04-FC68-0F0F0058A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549400"/>
            <a:ext cx="10292080" cy="305646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7300" b="1" dirty="0"/>
              <a:t>By</a:t>
            </a:r>
            <a:br>
              <a:rPr lang="en-US" sz="7300" b="1" dirty="0"/>
            </a:br>
            <a:r>
              <a:rPr lang="nn-NO" sz="6700" b="1" dirty="0"/>
              <a:t>Kaysar Ahmed, 2211257</a:t>
            </a:r>
            <a:br>
              <a:rPr lang="nn-NO" sz="6600" b="1" dirty="0"/>
            </a:br>
            <a:br>
              <a:rPr lang="en-US" sz="6600" b="1" dirty="0"/>
            </a:br>
            <a:endParaRPr lang="en-US" sz="6600" b="1" dirty="0"/>
          </a:p>
        </p:txBody>
      </p:sp>
    </p:spTree>
    <p:extLst>
      <p:ext uri="{BB962C8B-B14F-4D97-AF65-F5344CB8AC3E}">
        <p14:creationId xmlns:p14="http://schemas.microsoft.com/office/powerpoint/2010/main" val="3849524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E0E01-752E-D108-C3CF-187DF8F2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2069" y="947758"/>
            <a:ext cx="6658864" cy="974175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/>
              <a:t>Table of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EB676-C874-247E-2539-9628B0B3E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333" y="1693333"/>
            <a:ext cx="11252200" cy="4783667"/>
          </a:xfrm>
        </p:spPr>
        <p:txBody>
          <a:bodyPr>
            <a:normAutofit/>
          </a:bodyPr>
          <a:lstStyle/>
          <a:p>
            <a:r>
              <a:rPr lang="en-US" sz="2800" b="1" dirty="0"/>
              <a:t>Introduction</a:t>
            </a:r>
          </a:p>
          <a:p>
            <a:r>
              <a:rPr lang="en-US" sz="2800" b="1" dirty="0"/>
              <a:t>The Importance of service</a:t>
            </a:r>
          </a:p>
          <a:p>
            <a:r>
              <a:rPr lang="en-US" sz="2800" b="1" dirty="0"/>
              <a:t>About Ritz Carlton</a:t>
            </a:r>
          </a:p>
          <a:p>
            <a:r>
              <a:rPr lang="en-US" sz="2800" b="1" dirty="0"/>
              <a:t>Reason for choosing Ritz Carlton</a:t>
            </a:r>
          </a:p>
          <a:p>
            <a:r>
              <a:rPr lang="en-US" sz="2800" b="1" dirty="0"/>
              <a:t>Type of services in Ritz Carlton</a:t>
            </a:r>
          </a:p>
          <a:p>
            <a:r>
              <a:rPr lang="en-US" sz="2800" b="1" dirty="0"/>
              <a:t>Additional services </a:t>
            </a:r>
          </a:p>
          <a:p>
            <a:r>
              <a:rPr lang="en-US" sz="2800" b="1" dirty="0"/>
              <a:t>Conclusion </a:t>
            </a:r>
          </a:p>
          <a:p>
            <a:r>
              <a:rPr lang="en-US" sz="2800" b="1" dirty="0"/>
              <a:t>Reference </a:t>
            </a:r>
          </a:p>
        </p:txBody>
      </p:sp>
    </p:spTree>
    <p:extLst>
      <p:ext uri="{BB962C8B-B14F-4D97-AF65-F5344CB8AC3E}">
        <p14:creationId xmlns:p14="http://schemas.microsoft.com/office/powerpoint/2010/main" val="3150957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961" y="803579"/>
            <a:ext cx="3545840" cy="542621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Introduction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467" y="1591734"/>
            <a:ext cx="11294533" cy="4656666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According to Tony Lima (2019), hotel service mainly focuses on offering accommodations to the guests who require to stay in a place for a period of time.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objective of hotel industry is to create conform for the guests and business to enjoy their time with families, friends and businesses that makes them feel home (Leonard, 2014).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Also, offering verity of services helps to support enjoy their stay.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this modern era, hotel industry has been playing crucial role offering accommodations to different kinds of people and visitors that come with wide range of service and support.  </a:t>
            </a:r>
          </a:p>
        </p:txBody>
      </p:sp>
    </p:spTree>
    <p:extLst>
      <p:ext uri="{BB962C8B-B14F-4D97-AF65-F5344CB8AC3E}">
        <p14:creationId xmlns:p14="http://schemas.microsoft.com/office/powerpoint/2010/main" val="31260705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Ritz-Carlton Hotel Company - Wikipedia">
            <a:extLst>
              <a:ext uri="{FF2B5EF4-FFF2-40B4-BE49-F238E27FC236}">
                <a16:creationId xmlns:a16="http://schemas.microsoft.com/office/drawing/2014/main" id="{4FA72839-4390-E3FC-F698-11D0AB8D5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610" y="514017"/>
            <a:ext cx="8909579" cy="582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836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C68CE-0F1F-F5C1-E680-B7D6638A7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6712" y="648547"/>
            <a:ext cx="7363354" cy="723052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 Rounded MT Bold" panose="020F0704030504030204" pitchFamily="34" charset="0"/>
              </a:rPr>
              <a:t>About Ritz Carlton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C1779-06D9-7541-62BB-10D1F5537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000" y="1625600"/>
            <a:ext cx="11108268" cy="4699000"/>
          </a:xfrm>
        </p:spPr>
        <p:txBody>
          <a:bodyPr>
            <a:normAutofit/>
          </a:bodyPr>
          <a:lstStyle/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The Ritz London is a Grade II listed 5-star hotel in Piccadilly, London, England.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Ritz Carlton is a high society and luxury hotel which has given the reputation of world's most prestigious and best known hotel.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The hotel mainly offers wide range of luxury and elegance that denote something that is ostentatiously stylish, fancy, or fashionable (Jardine, 2018). </a:t>
            </a:r>
          </a:p>
          <a:p>
            <a:pPr algn="just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Ritz hotel consists of Number of rooms 11,123 suites that come up with 3 restaurants service to the guests (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Rew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2023).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778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9794240" cy="829734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 Rounded MT Bold" panose="020F0704030504030204" pitchFamily="34" charset="0"/>
              </a:rPr>
              <a:t>The Importance of quality service</a:t>
            </a:r>
            <a:endParaRPr lang="en-US" sz="2400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5932" y="1507068"/>
            <a:ext cx="10905067" cy="4741332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provide satisfactory experience for the guests.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is important to perform consistently promised services dependably and accurately to the guests.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Quality service requires strong responsiveness to help customers and provide prompt service while staying at the hotel.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Offering empathy to the guests and individualized attention to their needs and wants.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Making sure availability of the physical facilities, equipment, personnel and communication materials to perform customer service.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Making sure the staff is given quality training investing time and money on professional development.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451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9016" y="629740"/>
            <a:ext cx="8873968" cy="987393"/>
          </a:xfrm>
        </p:spPr>
        <p:txBody>
          <a:bodyPr/>
          <a:lstStyle/>
          <a:p>
            <a:r>
              <a:rPr lang="en-US" b="1" dirty="0"/>
              <a:t>The unique service of Ritz </a:t>
            </a:r>
            <a:r>
              <a:rPr lang="en-US" b="1" dirty="0">
                <a:latin typeface="Arial Rounded MT Bold" panose="020F0704030504030204" pitchFamily="34" charset="0"/>
              </a:rPr>
              <a:t>Carlton</a:t>
            </a:r>
            <a:r>
              <a:rPr lang="en-US" b="1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133" y="1388533"/>
            <a:ext cx="5503334" cy="49276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Three Steps Of Service</a:t>
            </a:r>
          </a:p>
          <a:p>
            <a:pPr algn="l">
              <a:buFont typeface="+mj-lt"/>
              <a:buAutoNum type="arabicPeriod"/>
            </a:pP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warm and sincere greeting at the reception. </a:t>
            </a:r>
          </a:p>
          <a:p>
            <a:pPr algn="l">
              <a:buFont typeface="+mj-lt"/>
              <a:buAutoNum type="arabicPeriod"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the guest's name: </a:t>
            </a: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Expectancy and serenity of each guest's needs are provided based on the guests requirements.</a:t>
            </a:r>
          </a:p>
          <a:p>
            <a:pPr algn="l">
              <a:buFont typeface="+mj-lt"/>
              <a:buAutoNum type="arabicPeriod"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Fond farewell: </a:t>
            </a: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Give a warm good-bye and also the hotel management use the guest's name to mention them during farewell.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5C8125-D21B-93E8-022B-B619FCD42E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0414" y="1292754"/>
            <a:ext cx="6114694" cy="4591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712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9016" y="629740"/>
            <a:ext cx="8873968" cy="987393"/>
          </a:xfrm>
        </p:spPr>
        <p:txBody>
          <a:bodyPr/>
          <a:lstStyle/>
          <a:p>
            <a:r>
              <a:rPr lang="en-US" b="1" dirty="0"/>
              <a:t>The unique service of Ritz </a:t>
            </a:r>
            <a:r>
              <a:rPr lang="en-US" b="1" dirty="0">
                <a:latin typeface="Arial Rounded MT Bold" panose="020F0704030504030204" pitchFamily="34" charset="0"/>
              </a:rPr>
              <a:t>Carlton [2]</a:t>
            </a:r>
            <a:r>
              <a:rPr lang="en-US" b="1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0" y="1524000"/>
            <a:ext cx="10938933" cy="450426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Three Steps Of Service</a:t>
            </a:r>
          </a:p>
          <a:p>
            <a:pPr algn="l">
              <a:buFont typeface="+mj-lt"/>
              <a:buAutoNum type="arabicPeriod"/>
            </a:pP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warm and sincere greeting at the reception. </a:t>
            </a:r>
          </a:p>
          <a:p>
            <a:pPr algn="l">
              <a:buFont typeface="+mj-lt"/>
              <a:buAutoNum type="arabicPeriod"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the guest's name: </a:t>
            </a: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Expectancy and serenity of each guest's needs are provided based on the guests requirements.</a:t>
            </a:r>
          </a:p>
          <a:p>
            <a:pPr algn="l">
              <a:buFont typeface="+mj-lt"/>
              <a:buAutoNum type="arabicPeriod"/>
            </a:pPr>
            <a:r>
              <a:rPr lang="en-US" sz="2400" b="1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Fond farewell: </a:t>
            </a:r>
            <a:r>
              <a:rPr lang="en-US" sz="2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Give a warm good-bye and also the hotel management use the guest's name to mention them during farewell. </a:t>
            </a:r>
          </a:p>
          <a:p>
            <a:pPr algn="l">
              <a:buFont typeface="+mj-lt"/>
              <a:buAutoNum type="arabicPeriod"/>
            </a:pPr>
            <a:r>
              <a:rPr lang="en-US" sz="2400" b="1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Situated in center of the town: </a:t>
            </a:r>
            <a:r>
              <a:rPr lang="en-US" sz="24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Ritz Carlton is surrounded by Green Park, The Royal Academy of Arts, Buckingham Palace, Kensington Palace, Natural History Museum, British Museum, London Zoo and Tower of London etc.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171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655452"/>
            <a:ext cx="8713102" cy="851616"/>
          </a:xfrm>
        </p:spPr>
        <p:txBody>
          <a:bodyPr>
            <a:normAutofit/>
          </a:bodyPr>
          <a:lstStyle/>
          <a:p>
            <a:r>
              <a:rPr lang="en-US" b="1" dirty="0"/>
              <a:t>Services in Ritz Carlton 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1" y="1507068"/>
            <a:ext cx="5020732" cy="4847882"/>
          </a:xfrm>
        </p:spPr>
        <p:txBody>
          <a:bodyPr>
            <a:normAutofit fontScale="85000" lnSpcReduction="10000"/>
          </a:bodyPr>
          <a:lstStyle/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Ritz Carlton consists of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Business center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business organizations. 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Certified meeting planner arranging different kinds of programs. 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Fitness center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the guests. 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High-speed free internet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the guests. 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Salon &amp;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Spa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services. </a:t>
            </a:r>
          </a:p>
          <a:p>
            <a:pPr lvl="1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Space and hall room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meetings and programs. 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Pet friendly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 restaurants in different locations within the hotel.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A4DA19-4488-4B5F-2ACF-F598F3842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1"/>
          <a:stretch/>
        </p:blipFill>
        <p:spPr>
          <a:xfrm>
            <a:off x="5427133" y="1600201"/>
            <a:ext cx="6764867" cy="444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74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8822" y="651933"/>
            <a:ext cx="8370888" cy="711199"/>
          </a:xfrm>
        </p:spPr>
        <p:txBody>
          <a:bodyPr>
            <a:normAutofit/>
          </a:bodyPr>
          <a:lstStyle/>
          <a:p>
            <a:r>
              <a:rPr lang="en-US" sz="3200" b="1" dirty="0"/>
              <a:t>Additional value added by Ritz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5932" y="1447800"/>
            <a:ext cx="5291668" cy="5334000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kinds of digital assistance is offered to the guests. 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Fitness center offers to the guests.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Spectacular view of the city from Floor-to-ceiling windows.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Ritz hotel has high quality sleek bathrooms with rainforest shower.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Quality room for the guests. 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Pick and drop off for the guests. 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Baggage services (Marcus, 2016).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C97012-62E8-F6FF-FD66-30E3EFE5A6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87"/>
          <a:stretch/>
        </p:blipFill>
        <p:spPr>
          <a:xfrm>
            <a:off x="6426201" y="1447800"/>
            <a:ext cx="5672666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318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335F8-D44F-F4EB-C6BA-17D1B7C18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4867" y="624110"/>
            <a:ext cx="9819745" cy="959157"/>
          </a:xfrm>
        </p:spPr>
        <p:txBody>
          <a:bodyPr/>
          <a:lstStyle/>
          <a:p>
            <a:r>
              <a:rPr lang="en-US" b="1" dirty="0">
                <a:latin typeface="Arial Rounded MT Bold" panose="020F0704030504030204" pitchFamily="34" charset="0"/>
              </a:rPr>
              <a:t>Conclusion</a:t>
            </a:r>
            <a:r>
              <a:rPr lang="en-US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2E775-84CC-D31F-3924-5D6C96965E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88" y="1481667"/>
            <a:ext cx="10817224" cy="442955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Ritz Carlton has been a brand that attract high end consumers around the world. The hotel has been offering high end goods with unique serviced which has created strong brand reputation.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Also, employee skills, presentation and use of highly advance technology has been creating strong position for Ritz, creating strong brand value.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would be happy to stay in the hotel, also, I would recommend others to enjoy their stay. </a:t>
            </a:r>
          </a:p>
        </p:txBody>
      </p:sp>
    </p:spTree>
    <p:extLst>
      <p:ext uri="{BB962C8B-B14F-4D97-AF65-F5344CB8AC3E}">
        <p14:creationId xmlns:p14="http://schemas.microsoft.com/office/powerpoint/2010/main" val="1528666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E46B7-F70A-188D-E254-0F90E84A9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134" y="761493"/>
            <a:ext cx="3098800" cy="720174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>
                <a:latin typeface="Arial Rounded MT Bold" panose="020F0704030504030204" pitchFamily="34" charset="0"/>
              </a:rPr>
              <a:t>Reference</a:t>
            </a:r>
            <a:r>
              <a:rPr lang="en-US" sz="2800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BEEB7-B7B2-E3C1-1E5F-9FC40A507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6" y="1481667"/>
            <a:ext cx="11336867" cy="502920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Tony Lima (2019). “Chains vs. Independents,” Lodging Hospitality. “International News,” Hotel &amp; Motel Management. Vol. 2,pp. 216.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Saul F. Leonard (2014). “Laws of Supply, Demand Control Industry,” Hotel &amp; Motel Management. Vol.14, pp. 65-74.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Binney, Marcus (2016). The Ritz London. Thames &amp; Hudson. ISBN 978-0-500-51279-1.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Jardine, F.M. (2018). Building Response to Tunnelling: Case Studies from Construction of the Jubilee Line Extension, London. Thomas Telford. ISBN 978-0-7277-3017-6.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(2023). The Ritz-Carlton Residences, Estero Bay Announces Expanded Global Sales Reach [Online] URL: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https://rew-online.com/the-ritz-carlton-residences-estero-bay-announces-expanded-global-sales-reach/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Anderson A. (2022). THE RITZ-CARLTON, GRAND CAYMAN CELEBRATES THE RETURN OF CAYMAN COOKOUT [Online] URL: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https://www.prnewswire.com/news-releases/the-ritz-carlton-grand-cayman-celebrates-the-return-of-cayman-cookout-301733593.html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3594059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383</TotalTime>
  <Words>901</Words>
  <Application>Microsoft Office PowerPoint</Application>
  <PresentationFormat>Widescreen</PresentationFormat>
  <Paragraphs>72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Rounded MT Bold</vt:lpstr>
      <vt:lpstr>Calibri</vt:lpstr>
      <vt:lpstr>Century Gothic</vt:lpstr>
      <vt:lpstr>Wingdings 3</vt:lpstr>
      <vt:lpstr>Wisp</vt:lpstr>
      <vt:lpstr>Welcome to the Presentation </vt:lpstr>
      <vt:lpstr>Importance Of Quality, Hospitality And Guest Service</vt:lpstr>
      <vt:lpstr>Presentation  on  Ritz Carlton</vt:lpstr>
      <vt:lpstr>By Kaysar Ahmed, 2211257  </vt:lpstr>
      <vt:lpstr>Table of content </vt:lpstr>
      <vt:lpstr>Introduction</vt:lpstr>
      <vt:lpstr>PowerPoint Presentation</vt:lpstr>
      <vt:lpstr>About Ritz Carlton</vt:lpstr>
      <vt:lpstr>The Importance of quality service</vt:lpstr>
      <vt:lpstr>The unique service of Ritz Carlton </vt:lpstr>
      <vt:lpstr>The unique service of Ritz Carlton [2] </vt:lpstr>
      <vt:lpstr>Services in Ritz Carlton </vt:lpstr>
      <vt:lpstr>Additional value added by Ritz</vt:lpstr>
      <vt:lpstr>Conclusion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osauser</cp:lastModifiedBy>
  <cp:revision>120</cp:revision>
  <dcterms:created xsi:type="dcterms:W3CDTF">2022-05-28T15:59:35Z</dcterms:created>
  <dcterms:modified xsi:type="dcterms:W3CDTF">2023-02-07T20:10:55Z</dcterms:modified>
</cp:coreProperties>
</file>