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72B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640080" y="731520"/>
            <a:ext cx="109728" cy="5212080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1051560" y="1143000"/>
            <a:ext cx="9875520" cy="2011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800" b="1">
                <a:solidFill>
                  <a:srgbClr val="FFFFFF"/>
                </a:solidFill>
              </a:defRPr>
            </a:pPr>
            <a:r>
              <a:t>DS3: Digital Portfolio</a:t>
            </a:r>
          </a:p>
          <a:p>
            <a:pPr>
              <a:defRPr sz="3400" b="1">
                <a:solidFill>
                  <a:srgbClr val="FFFFFF"/>
                </a:solidFill>
              </a:defRPr>
            </a:pPr>
            <a:r>
              <a:t>+ Audio Reflection</a:t>
            </a:r>
          </a:p>
          <a:p>
            <a:pPr>
              <a:spcBef>
                <a:spcPts val="1400"/>
              </a:spcBef>
              <a:defRPr sz="2000">
                <a:solidFill>
                  <a:srgbClr val="D7DCF0"/>
                </a:solidFill>
              </a:defRPr>
            </a:pPr>
            <a:r>
              <a:t>Showing my progress in digital skills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" y="4297680"/>
            <a:ext cx="731520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FFFFFF"/>
                </a:solidFill>
              </a:defRPr>
            </a:pPr>
            <a:r>
              <a:t>Costina Lautaru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Student ID: 2544931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From everyday digital tools to more confident computer use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08760"/>
            <a:ext cx="10698480" cy="4206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This portfolio shows examples of my digital work from the module.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chose examples from DS1 and DS2 because they show how my skills developed.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At the beginning, I was confident using my smartphone but wanted to improve my computer skills.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During the module, I practised communication tools, online navigation and Microsoft Excel.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Example 1 – Digital Communication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DS1: My Digital Life</a:t>
            </a:r>
          </a:p>
        </p:txBody>
      </p:sp>
      <p:pic>
        <p:nvPicPr>
          <p:cNvPr id="5" name="Picture 4" descr="ds1_page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325880"/>
            <a:ext cx="4663440" cy="44348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69280" y="1417320"/>
            <a:ext cx="576072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Work: I showed how I use WhatsApp to communicate with family and friends.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Skill shown: digital communication and using a smartphone confidently.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What I learned: digital tools help me stay connected and communicate quickly.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This was a familiar skill, so it gave me a good starting point for the module.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Example 2 – Online Tools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DS1: Gmail, YouTube and Google Maps</a:t>
            </a:r>
          </a:p>
        </p:txBody>
      </p:sp>
      <p:pic>
        <p:nvPicPr>
          <p:cNvPr id="5" name="Picture 4" descr="ds1_page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1325880"/>
            <a:ext cx="3200400" cy="4480560"/>
          </a:xfrm>
          <a:prstGeom prst="rect">
            <a:avLst/>
          </a:prstGeom>
        </p:spPr>
      </p:pic>
      <p:pic>
        <p:nvPicPr>
          <p:cNvPr id="6" name="Picture 5" descr="ds1_page_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7639" y="1325880"/>
            <a:ext cx="3200400" cy="44805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360920" y="1417320"/>
            <a:ext cx="416052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I used Gmail to read and send emails.</a:t>
            </a:r>
          </a:p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I used YouTube for videos and sometimes to learn new things.</a:t>
            </a:r>
          </a:p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I used Google Maps to find places when travelling.</a:t>
            </a:r>
          </a:p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These examples show that I can use different digital tools for communication, learning and navigation.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My Starting Point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What I identified in DS1</a:t>
            </a:r>
          </a:p>
        </p:txBody>
      </p:sp>
      <p:pic>
        <p:nvPicPr>
          <p:cNvPr id="5" name="Picture 4" descr="ds1_page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325880"/>
            <a:ext cx="4663440" cy="44348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23560" y="1417320"/>
            <a:ext cx="56692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In DS1, I wrote that I use digital tools every day.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I felt confident using my smartphone.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I also said that I wanted to improve my computer skills.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This became an important goal for me during the module.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Digital skills are useful for my work, studies and everyday life.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Example 3 – Microsoft Excel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DS2: River Fitness</a:t>
            </a:r>
          </a:p>
        </p:txBody>
      </p:sp>
      <p:pic>
        <p:nvPicPr>
          <p:cNvPr id="5" name="Picture 4" descr="B1E28123-69A8-40CD-BF63-CED4847FE7D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" y="1234440"/>
            <a:ext cx="5760720" cy="48920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83680" y="1371600"/>
            <a:ext cx="4983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Work: I entered River Fitness feedback data into an Excel table and created a chart.</a:t>
            </a:r>
          </a:p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Skill shown: organising numerical information and presenting it visually.</a:t>
            </a:r>
          </a:p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I used the responses: Satisfied 48, Neutral 18 and Not Satisfied 11.</a:t>
            </a:r>
          </a:p>
          <a:p>
            <a:pPr>
              <a:spcAft>
                <a:spcPts val="1000"/>
              </a:spcAft>
              <a:defRPr sz="1700">
                <a:solidFill>
                  <a:srgbClr val="222222"/>
                </a:solidFill>
              </a:defRPr>
            </a:pPr>
            <a:r>
              <a:t>I learned that charts can make information easier to understand and can support business decisions.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My Development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What was difficult and what improved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At the start, I was more comfortable using my phone than using computer software.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Working with Excel was more difficult because I had to enter data correctly and choose how to present it.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received feedback that the chart needed clearer labels.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used the feedback to think more carefully about how information should be presented.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Now I feel more confident creating a simple table and chart and explaining what the data shows.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Reflection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Skills and tools I can use now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can communicate using WhatsApp and Gmail.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can use YouTube to access information and Google Maps for navigation.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can use Microsoft Excel for simple data entry and charts.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understand that clear presentation is important when sharing digital information.</a:t>
            </a:r>
          </a:p>
          <a:p>
            <a:pPr>
              <a:spcAft>
                <a:spcPts val="1000"/>
              </a:spcAft>
              <a:defRPr sz="2000">
                <a:solidFill>
                  <a:srgbClr val="222222"/>
                </a:solidFill>
              </a:defRPr>
            </a:pPr>
            <a:r>
              <a:t>I am more independent and more confident using digital tools than I was at the beginning of the module.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How these skills will help me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1554480"/>
            <a:ext cx="10698480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100">
                <a:solidFill>
                  <a:srgbClr val="222222"/>
                </a:solidFill>
              </a:defRPr>
            </a:pPr>
            <a:r>
              <a:t>These digital skills will help me complete university work more confidently.</a:t>
            </a:r>
          </a:p>
          <a:p>
            <a:pPr>
              <a:spcAft>
                <a:spcPts val="1000"/>
              </a:spcAft>
              <a:defRPr sz="2100">
                <a:solidFill>
                  <a:srgbClr val="222222"/>
                </a:solidFill>
              </a:defRPr>
            </a:pPr>
            <a:r>
              <a:t>They can help me communicate professionally, organise information and present data clearly.</a:t>
            </a:r>
          </a:p>
          <a:p>
            <a:pPr>
              <a:spcAft>
                <a:spcPts val="1000"/>
              </a:spcAft>
              <a:defRPr sz="2100">
                <a:solidFill>
                  <a:srgbClr val="222222"/>
                </a:solidFill>
              </a:defRPr>
            </a:pPr>
            <a:r>
              <a:t>They are also useful in everyday life for communication, learning and travel.</a:t>
            </a:r>
          </a:p>
          <a:p>
            <a:pPr>
              <a:spcAft>
                <a:spcPts val="1000"/>
              </a:spcAft>
              <a:defRPr sz="2100">
                <a:solidFill>
                  <a:srgbClr val="222222"/>
                </a:solidFill>
              </a:defRPr>
            </a:pPr>
            <a:r>
              <a:t>My next goal is to continue improving my Excel and computer skills through regular practice.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CD2F6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72B64"/>
                </a:solidFill>
              </a:defRPr>
            </a:pPr>
            <a:r>
              <a:t>Audio Reflection – Speaking Guide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1051560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7580"/>
                </a:solidFill>
              </a:defRPr>
            </a:pPr>
            <a:r>
              <a:t>Record approximately 5 minutes in your own voice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1371600"/>
            <a:ext cx="1069848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1. Introduce yourself and explain what the portfolio contains.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2. Describe your DS1 examples and the digital skills you already used.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3. Explain the River Fitness Excel task from DS2.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4. Say what was difficult at first, what feedback you received and how you improved.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5. Explain what you can now do independently and how these skills will help you in study, work and daily life.</a:t>
            </a:r>
          </a:p>
          <a:p>
            <a:pPr>
              <a:spcAft>
                <a:spcPts val="1000"/>
              </a:spcAft>
              <a:defRPr sz="1800">
                <a:solidFill>
                  <a:srgbClr val="222222"/>
                </a:solidFill>
              </a:defRPr>
            </a:pPr>
            <a:r>
              <a:t>Use the separate script provided as a guide, but record the reflection in your own voice.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84080" y="6446520"/>
            <a:ext cx="1828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</a:defRPr>
            </a:pPr>
            <a:r>
              <a:t>Costina Lautaru | 2544931 | 10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