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application/octet-stream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slides/slide1.xml" ContentType="application/vnd.openxmlformats-officedocument.presentationml.slide+xml"/>
</Types>
</file>

<file path=_rels/.rels><?xml version="1.0" encoding="UTF-8" standalone="yes" ?>
<Relationships xmlns="http://schemas.openxmlformats.org/package/2006/relationships">
	<Relationship Id="rId1" Type="http://schemas.openxmlformats.org/package/2006/relationships/metadata/core-properties" Target="docProps/core.xml"/>
	<Relationship Id="rId2" Type="http://schemas.openxmlformats.org/officeDocument/2006/relationships/extended-properties" Target="docProps/app.xml"/>
	<Relationship Id="rId3" Type="http://schemas.openxmlformats.org/officeDocument/2006/relationships/officeDocument" Target="ppt/presentation.xml"/>
</Relationships>
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6"/>
  </p:sldIdLst>
  <p:sldSz cx="7569200" cy="55245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115" d="100"/>
          <a:sy n="115" d="100"/>
        </p:scale>
        <p:origin x="147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 ?>
<Relationships xmlns="http://schemas.openxmlformats.org/package/2006/relationships">
	<Relationship Id="rId1" Type="http://schemas.openxmlformats.org/officeDocument/2006/relationships/viewProps" Target="viewProps.xml"/>
	<Relationship Id="rId2" Type="http://schemas.openxmlformats.org/officeDocument/2006/relationships/presProps" Target="presProps.xml"/>
	<Relationship Id="rId3" Type="http://schemas.openxmlformats.org/officeDocument/2006/relationships/tableStyles" Target="tableStyles.xml"/>
	<Relationship Id="rId4" Type="http://schemas.openxmlformats.org/officeDocument/2006/relationships/slideMaster" Target="slideMasters/slideMaster1.xml"/>
	<Relationship Id="rId5" Type="http://schemas.openxmlformats.org/officeDocument/2006/relationships/theme" Target="theme/theme1.xml"/>
	<Relationship Id="rId6" Type="http://schemas.openxmlformats.org/officeDocument/2006/relationships/slide" Target="slides/slide1.xml"/>
</Relationships>


</file>

<file path=ppt/slideLayouts/_rels/slideLayout1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2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3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4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5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6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7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8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9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10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_rels/slideLayout11.xml.rels><?xml version="1.0" encoding="UTF-8" standalone="yes" ?>
<Relationships xmlns="http://schemas.openxmlformats.org/package/2006/relationships">
	<Relationship Id="rId1" Type="http://schemas.openxmlformats.org/officeDocument/2006/relationships/slideMaster" Target="../slideMasters/slideMaster1.xml"/>
</Relationships>
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 ?>
<Relationships xmlns="http://schemas.openxmlformats.org/package/2006/relationships">
	<Relationship Id="rId1" Type="http://schemas.openxmlformats.org/officeDocument/2006/relationships/slideLayout" Target="../slideLayouts/slideLayout1.xml"/>
	<Relationship Id="rId2" Type="http://schemas.openxmlformats.org/officeDocument/2006/relationships/slideLayout" Target="../slideLayouts/slideLayout2.xml"/>
	<Relationship Id="rId3" Type="http://schemas.openxmlformats.org/officeDocument/2006/relationships/slideLayout" Target="../slideLayouts/slideLayout3.xml"/>
	<Relationship Id="rId4" Type="http://schemas.openxmlformats.org/officeDocument/2006/relationships/slideLayout" Target="../slideLayouts/slideLayout4.xml"/>
	<Relationship Id="rId5" Type="http://schemas.openxmlformats.org/officeDocument/2006/relationships/slideLayout" Target="../slideLayouts/slideLayout5.xml"/>
	<Relationship Id="rId6" Type="http://schemas.openxmlformats.org/officeDocument/2006/relationships/slideLayout" Target="../slideLayouts/slideLayout6.xml"/>
	<Relationship Id="rId7" Type="http://schemas.openxmlformats.org/officeDocument/2006/relationships/slideLayout" Target="../slideLayouts/slideLayout7.xml"/>
	<Relationship Id="rId8" Type="http://schemas.openxmlformats.org/officeDocument/2006/relationships/slideLayout" Target="../slideLayouts/slideLayout8.xml"/>
	<Relationship Id="rId9" Type="http://schemas.openxmlformats.org/officeDocument/2006/relationships/slideLayout" Target="../slideLayouts/slideLayout9.xml"/>
	<Relationship Id="rId10" Type="http://schemas.openxmlformats.org/officeDocument/2006/relationships/slideLayout" Target="../slideLayouts/slideLayout10.xml"/>
	<Relationship Id="rId11" Type="http://schemas.openxmlformats.org/officeDocument/2006/relationships/slideLayout" Target="../slideLayouts/slideLayout11.xml"/>
	<Relationship Id="rId12" Type="http://schemas.openxmlformats.org/officeDocument/2006/relationships/theme" Target="../theme/theme1.xml"/>
</Relationships>
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t>2017/10/23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 ?>
<Relationships xmlns="http://schemas.openxmlformats.org/package/2006/relationships">
	<Relationship Id="rId1" Type="http://schemas.openxmlformats.org/officeDocument/2006/relationships/slideLayout" Target="../slideLayouts/slideLayout1.xml"/>
	<Relationship Id="rId2" Type="http://schemas.openxmlformats.org/officeDocument/2006/relationships/image" Target="../media/image1.jpg"/>
</Relationships>
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" name="Image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560945" cy="55153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全屏显示(4:3)</PresentationFormat>
  <Paragraphs>0</Paragraphs>
  <Slides>1</Slides>
  <Notes>0</Notes>
  <HiddenSlides>0</HiddenSlides>
  <MMClips>0</MMClips>
  <ScaleCrop>false</ScaleCrop>
  <HeadingPairs>
    <vt:vector baseType="variant" size="6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baseType="lpstr" size="5">
      <vt:lpstr>等线</vt:lpstr>
      <vt:lpstr>等线 Light</vt:lpstr>
      <vt:lpstr>Arial</vt:lpstr>
      <vt:lpstr>Office 主题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ws</dc:creator>
  <cp:lastModifiedBy>ws</cp:lastModifiedBy>
  <cp:revision>1</cp:revision>
  <dcterms:created xsi:type="dcterms:W3CDTF">2017-10-23T09:06:44Z</dcterms:created>
  <dcterms:modified xsi:type="dcterms:W3CDTF">2017-10-23T09:06:44Z</dcterms:modified>
</cp:coreProperties>
</file>