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1"/>
  </p:notesMasterIdLst>
  <p:sldIdLst>
    <p:sldId id="256" r:id="rId2"/>
    <p:sldId id="257" r:id="rId3"/>
    <p:sldId id="259" r:id="rId4"/>
    <p:sldId id="262" r:id="rId5"/>
    <p:sldId id="263" r:id="rId6"/>
    <p:sldId id="264" r:id="rId7"/>
    <p:sldId id="261" r:id="rId8"/>
    <p:sldId id="260" r:id="rId9"/>
    <p:sldId id="265" r:id="rId10"/>
    <p:sldId id="275" r:id="rId11"/>
    <p:sldId id="266" r:id="rId12"/>
    <p:sldId id="268" r:id="rId13"/>
    <p:sldId id="267" r:id="rId14"/>
    <p:sldId id="270" r:id="rId15"/>
    <p:sldId id="271" r:id="rId16"/>
    <p:sldId id="272" r:id="rId17"/>
    <p:sldId id="276" r:id="rId18"/>
    <p:sldId id="277" r:id="rId19"/>
    <p:sldId id="279" r:id="rId20"/>
    <p:sldId id="278" r:id="rId21"/>
    <p:sldId id="284" r:id="rId22"/>
    <p:sldId id="280" r:id="rId23"/>
    <p:sldId id="281" r:id="rId24"/>
    <p:sldId id="285" r:id="rId25"/>
    <p:sldId id="283" r:id="rId26"/>
    <p:sldId id="286" r:id="rId27"/>
    <p:sldId id="287" r:id="rId28"/>
    <p:sldId id="274" r:id="rId29"/>
    <p:sldId id="25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4B331D-AAB1-409F-A4EE-E0C38F057DA2}" v="12" dt="2024-01-11T14:48:38.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4545" autoAdjust="0"/>
  </p:normalViewPr>
  <p:slideViewPr>
    <p:cSldViewPr snapToGrid="0">
      <p:cViewPr varScale="1">
        <p:scale>
          <a:sx n="79" d="100"/>
          <a:sy n="79" d="100"/>
        </p:scale>
        <p:origin x="3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804B331D-AAB1-409F-A4EE-E0C38F057DA2}"/>
    <pc:docChg chg="undo custSel addSld delSld modSld sldOrd">
      <pc:chgData name="Jonathan Wyatt" userId="c3e1212f-7374-4739-8e9f-f13855138211" providerId="ADAL" clId="{804B331D-AAB1-409F-A4EE-E0C38F057DA2}" dt="2024-01-11T14:52:16.125" v="5314" actId="20577"/>
      <pc:docMkLst>
        <pc:docMk/>
      </pc:docMkLst>
      <pc:sldChg chg="modSp mod">
        <pc:chgData name="Jonathan Wyatt" userId="c3e1212f-7374-4739-8e9f-f13855138211" providerId="ADAL" clId="{804B331D-AAB1-409F-A4EE-E0C38F057DA2}" dt="2024-01-11T14:09:06.533" v="1741" actId="20577"/>
        <pc:sldMkLst>
          <pc:docMk/>
          <pc:sldMk cId="3644099221" sldId="258"/>
        </pc:sldMkLst>
        <pc:spChg chg="mod">
          <ac:chgData name="Jonathan Wyatt" userId="c3e1212f-7374-4739-8e9f-f13855138211" providerId="ADAL" clId="{804B331D-AAB1-409F-A4EE-E0C38F057DA2}" dt="2024-01-11T14:09:06.533" v="1741" actId="20577"/>
          <ac:spMkLst>
            <pc:docMk/>
            <pc:sldMk cId="3644099221" sldId="258"/>
            <ac:spMk id="3" creationId="{2F37DD8B-3328-C18D-7189-0659AA0BE5F1}"/>
          </ac:spMkLst>
        </pc:spChg>
      </pc:sldChg>
      <pc:sldChg chg="addSp delSp modSp mod addAnim modNotesTx">
        <pc:chgData name="Jonathan Wyatt" userId="c3e1212f-7374-4739-8e9f-f13855138211" providerId="ADAL" clId="{804B331D-AAB1-409F-A4EE-E0C38F057DA2}" dt="2024-01-11T14:46:44.880" v="4858" actId="20577"/>
        <pc:sldMkLst>
          <pc:docMk/>
          <pc:sldMk cId="1023432049" sldId="274"/>
        </pc:sldMkLst>
        <pc:spChg chg="mod">
          <ac:chgData name="Jonathan Wyatt" userId="c3e1212f-7374-4739-8e9f-f13855138211" providerId="ADAL" clId="{804B331D-AAB1-409F-A4EE-E0C38F057DA2}" dt="2024-01-11T14:46:00.505" v="4693" actId="26606"/>
          <ac:spMkLst>
            <pc:docMk/>
            <pc:sldMk cId="1023432049" sldId="274"/>
            <ac:spMk id="2" creationId="{9DB55C99-F0A4-E6FD-E991-FFB0FF3D0864}"/>
          </ac:spMkLst>
        </pc:spChg>
        <pc:spChg chg="del">
          <ac:chgData name="Jonathan Wyatt" userId="c3e1212f-7374-4739-8e9f-f13855138211" providerId="ADAL" clId="{804B331D-AAB1-409F-A4EE-E0C38F057DA2}" dt="2024-01-11T14:46:00.505" v="4693" actId="26606"/>
          <ac:spMkLst>
            <pc:docMk/>
            <pc:sldMk cId="1023432049" sldId="274"/>
            <ac:spMk id="8" creationId="{327D73B4-9F5C-4A64-A179-51B9500CB8B5}"/>
          </ac:spMkLst>
        </pc:spChg>
        <pc:spChg chg="del">
          <ac:chgData name="Jonathan Wyatt" userId="c3e1212f-7374-4739-8e9f-f13855138211" providerId="ADAL" clId="{804B331D-AAB1-409F-A4EE-E0C38F057DA2}" dt="2024-01-11T14:46:00.505" v="4693" actId="26606"/>
          <ac:spMkLst>
            <pc:docMk/>
            <pc:sldMk cId="1023432049" sldId="274"/>
            <ac:spMk id="10" creationId="{C1F06963-6374-4B48-844F-071A9BAAAE02}"/>
          </ac:spMkLst>
        </pc:spChg>
        <pc:spChg chg="del">
          <ac:chgData name="Jonathan Wyatt" userId="c3e1212f-7374-4739-8e9f-f13855138211" providerId="ADAL" clId="{804B331D-AAB1-409F-A4EE-E0C38F057DA2}" dt="2024-01-11T14:46:00.505" v="4693" actId="26606"/>
          <ac:spMkLst>
            <pc:docMk/>
            <pc:sldMk cId="1023432049" sldId="274"/>
            <ac:spMk id="12" creationId="{6CB927A4-E432-4310-9CD5-E89FF5063179}"/>
          </ac:spMkLst>
        </pc:spChg>
        <pc:spChg chg="del">
          <ac:chgData name="Jonathan Wyatt" userId="c3e1212f-7374-4739-8e9f-f13855138211" providerId="ADAL" clId="{804B331D-AAB1-409F-A4EE-E0C38F057DA2}" dt="2024-01-11T14:46:00.505" v="4693" actId="26606"/>
          <ac:spMkLst>
            <pc:docMk/>
            <pc:sldMk cId="1023432049" sldId="274"/>
            <ac:spMk id="14" creationId="{1453BF6C-B012-48B7-B4E8-6D7AC7C27D02}"/>
          </ac:spMkLst>
        </pc:spChg>
        <pc:spChg chg="del">
          <ac:chgData name="Jonathan Wyatt" userId="c3e1212f-7374-4739-8e9f-f13855138211" providerId="ADAL" clId="{804B331D-AAB1-409F-A4EE-E0C38F057DA2}" dt="2024-01-11T14:46:00.505" v="4693" actId="26606"/>
          <ac:spMkLst>
            <pc:docMk/>
            <pc:sldMk cId="1023432049" sldId="274"/>
            <ac:spMk id="16" creationId="{E3020543-B24B-4EC4-8FFC-8DD88EEA91A8}"/>
          </ac:spMkLst>
        </pc:spChg>
        <pc:spChg chg="add">
          <ac:chgData name="Jonathan Wyatt" userId="c3e1212f-7374-4739-8e9f-f13855138211" providerId="ADAL" clId="{804B331D-AAB1-409F-A4EE-E0C38F057DA2}" dt="2024-01-11T14:46:00.505" v="4693" actId="26606"/>
          <ac:spMkLst>
            <pc:docMk/>
            <pc:sldMk cId="1023432049" sldId="274"/>
            <ac:spMk id="26" creationId="{CE3C5560-7A9C-489F-9148-18C5E1D0F0B2}"/>
          </ac:spMkLst>
        </pc:spChg>
        <pc:spChg chg="add">
          <ac:chgData name="Jonathan Wyatt" userId="c3e1212f-7374-4739-8e9f-f13855138211" providerId="ADAL" clId="{804B331D-AAB1-409F-A4EE-E0C38F057DA2}" dt="2024-01-11T14:46:00.505" v="4693" actId="26606"/>
          <ac:spMkLst>
            <pc:docMk/>
            <pc:sldMk cId="1023432049" sldId="274"/>
            <ac:spMk id="28" creationId="{C5CB530E-515E-412C-9DF1-5F8FFBD6F383}"/>
          </ac:spMkLst>
        </pc:spChg>
        <pc:spChg chg="add">
          <ac:chgData name="Jonathan Wyatt" userId="c3e1212f-7374-4739-8e9f-f13855138211" providerId="ADAL" clId="{804B331D-AAB1-409F-A4EE-E0C38F057DA2}" dt="2024-01-11T14:46:00.505" v="4693" actId="26606"/>
          <ac:spMkLst>
            <pc:docMk/>
            <pc:sldMk cId="1023432049" sldId="274"/>
            <ac:spMk id="30" creationId="{712D4376-A578-4FF1-94FC-245E7A6A489F}"/>
          </ac:spMkLst>
        </pc:spChg>
        <pc:spChg chg="add">
          <ac:chgData name="Jonathan Wyatt" userId="c3e1212f-7374-4739-8e9f-f13855138211" providerId="ADAL" clId="{804B331D-AAB1-409F-A4EE-E0C38F057DA2}" dt="2024-01-11T14:46:00.505" v="4693" actId="26606"/>
          <ac:spMkLst>
            <pc:docMk/>
            <pc:sldMk cId="1023432049" sldId="274"/>
            <ac:spMk id="32" creationId="{AEA7509D-F04F-40CB-A0B3-EEF16499CC9F}"/>
          </ac:spMkLst>
        </pc:spChg>
        <pc:picChg chg="add">
          <ac:chgData name="Jonathan Wyatt" userId="c3e1212f-7374-4739-8e9f-f13855138211" providerId="ADAL" clId="{804B331D-AAB1-409F-A4EE-E0C38F057DA2}" dt="2024-01-11T14:46:00.505" v="4693" actId="26606"/>
          <ac:picMkLst>
            <pc:docMk/>
            <pc:sldMk cId="1023432049" sldId="274"/>
            <ac:picMk id="20" creationId="{4A2D86B9-A7D1-F5C2-91BF-DA225A6FF65B}"/>
          </ac:picMkLst>
        </pc:picChg>
        <pc:picChg chg="add">
          <ac:chgData name="Jonathan Wyatt" userId="c3e1212f-7374-4739-8e9f-f13855138211" providerId="ADAL" clId="{804B331D-AAB1-409F-A4EE-E0C38F057DA2}" dt="2024-01-11T14:46:00.505" v="4693" actId="26606"/>
          <ac:picMkLst>
            <pc:docMk/>
            <pc:sldMk cId="1023432049" sldId="274"/>
            <ac:picMk id="36" creationId="{508BEF50-7B1E-49A4-BC19-5F4F1D755E64}"/>
          </ac:picMkLst>
        </pc:picChg>
        <pc:picChg chg="add">
          <ac:chgData name="Jonathan Wyatt" userId="c3e1212f-7374-4739-8e9f-f13855138211" providerId="ADAL" clId="{804B331D-AAB1-409F-A4EE-E0C38F057DA2}" dt="2024-01-11T14:46:00.505" v="4693" actId="26606"/>
          <ac:picMkLst>
            <pc:docMk/>
            <pc:sldMk cId="1023432049" sldId="274"/>
            <ac:picMk id="38" creationId="{3FBAD350-5664-4811-A208-657FB882D350}"/>
          </ac:picMkLst>
        </pc:picChg>
        <pc:picChg chg="add">
          <ac:chgData name="Jonathan Wyatt" userId="c3e1212f-7374-4739-8e9f-f13855138211" providerId="ADAL" clId="{804B331D-AAB1-409F-A4EE-E0C38F057DA2}" dt="2024-01-11T14:46:00.505" v="4693" actId="26606"/>
          <ac:picMkLst>
            <pc:docMk/>
            <pc:sldMk cId="1023432049" sldId="274"/>
            <ac:picMk id="40" creationId="{C39ADB8F-D187-49D7-BDCF-C1B6DC727068}"/>
          </ac:picMkLst>
        </pc:picChg>
        <pc:cxnChg chg="del">
          <ac:chgData name="Jonathan Wyatt" userId="c3e1212f-7374-4739-8e9f-f13855138211" providerId="ADAL" clId="{804B331D-AAB1-409F-A4EE-E0C38F057DA2}" dt="2024-01-11T14:46:00.505" v="4693" actId="26606"/>
          <ac:cxnSpMkLst>
            <pc:docMk/>
            <pc:sldMk cId="1023432049" sldId="274"/>
            <ac:cxnSpMk id="18" creationId="{C49DA8F6-BCC1-4447-B54C-57856834B94B}"/>
          </ac:cxnSpMkLst>
        </pc:cxnChg>
        <pc:cxnChg chg="add">
          <ac:chgData name="Jonathan Wyatt" userId="c3e1212f-7374-4739-8e9f-f13855138211" providerId="ADAL" clId="{804B331D-AAB1-409F-A4EE-E0C38F057DA2}" dt="2024-01-11T14:46:00.505" v="4693" actId="26606"/>
          <ac:cxnSpMkLst>
            <pc:docMk/>
            <pc:sldMk cId="1023432049" sldId="274"/>
            <ac:cxnSpMk id="24" creationId="{D1B787A8-0D67-4B7E-9B48-86BD906AB6B5}"/>
          </ac:cxnSpMkLst>
        </pc:cxnChg>
        <pc:cxnChg chg="add">
          <ac:chgData name="Jonathan Wyatt" userId="c3e1212f-7374-4739-8e9f-f13855138211" providerId="ADAL" clId="{804B331D-AAB1-409F-A4EE-E0C38F057DA2}" dt="2024-01-11T14:46:00.505" v="4693" actId="26606"/>
          <ac:cxnSpMkLst>
            <pc:docMk/>
            <pc:sldMk cId="1023432049" sldId="274"/>
            <ac:cxnSpMk id="34" creationId="{56020367-4FD5-4596-8E10-C5F095CD8DBF}"/>
          </ac:cxnSpMkLst>
        </pc:cxnChg>
      </pc:sldChg>
      <pc:sldChg chg="addSp delSp modSp new mod setBg">
        <pc:chgData name="Jonathan Wyatt" userId="c3e1212f-7374-4739-8e9f-f13855138211" providerId="ADAL" clId="{804B331D-AAB1-409F-A4EE-E0C38F057DA2}" dt="2024-01-11T12:40:51.489" v="229" actId="26606"/>
        <pc:sldMkLst>
          <pc:docMk/>
          <pc:sldMk cId="3632690217" sldId="276"/>
        </pc:sldMkLst>
        <pc:spChg chg="mod">
          <ac:chgData name="Jonathan Wyatt" userId="c3e1212f-7374-4739-8e9f-f13855138211" providerId="ADAL" clId="{804B331D-AAB1-409F-A4EE-E0C38F057DA2}" dt="2024-01-11T12:40:51.489" v="229" actId="26606"/>
          <ac:spMkLst>
            <pc:docMk/>
            <pc:sldMk cId="3632690217" sldId="276"/>
            <ac:spMk id="2" creationId="{C50520C4-2DCB-AFC5-B4F7-C02E7E6A8101}"/>
          </ac:spMkLst>
        </pc:spChg>
        <pc:spChg chg="del mod">
          <ac:chgData name="Jonathan Wyatt" userId="c3e1212f-7374-4739-8e9f-f13855138211" providerId="ADAL" clId="{804B331D-AAB1-409F-A4EE-E0C38F057DA2}" dt="2024-01-11T12:40:51.489" v="229" actId="26606"/>
          <ac:spMkLst>
            <pc:docMk/>
            <pc:sldMk cId="3632690217" sldId="276"/>
            <ac:spMk id="3" creationId="{6849C4F4-EDD9-DDD2-0D03-C8943E110184}"/>
          </ac:spMkLst>
        </pc:spChg>
        <pc:spChg chg="add">
          <ac:chgData name="Jonathan Wyatt" userId="c3e1212f-7374-4739-8e9f-f13855138211" providerId="ADAL" clId="{804B331D-AAB1-409F-A4EE-E0C38F057DA2}" dt="2024-01-11T12:40:51.489" v="229" actId="26606"/>
          <ac:spMkLst>
            <pc:docMk/>
            <pc:sldMk cId="3632690217" sldId="276"/>
            <ac:spMk id="9" creationId="{2659FDB4-FCBE-4A89-B46D-43D4FA54464D}"/>
          </ac:spMkLst>
        </pc:spChg>
        <pc:graphicFrameChg chg="add">
          <ac:chgData name="Jonathan Wyatt" userId="c3e1212f-7374-4739-8e9f-f13855138211" providerId="ADAL" clId="{804B331D-AAB1-409F-A4EE-E0C38F057DA2}" dt="2024-01-11T12:40:51.489" v="229" actId="26606"/>
          <ac:graphicFrameMkLst>
            <pc:docMk/>
            <pc:sldMk cId="3632690217" sldId="276"/>
            <ac:graphicFrameMk id="5" creationId="{65FD069C-78BD-C9CE-BE8E-58C7BB67A7D8}"/>
          </ac:graphicFrameMkLst>
        </pc:graphicFrameChg>
        <pc:cxnChg chg="add">
          <ac:chgData name="Jonathan Wyatt" userId="c3e1212f-7374-4739-8e9f-f13855138211" providerId="ADAL" clId="{804B331D-AAB1-409F-A4EE-E0C38F057DA2}" dt="2024-01-11T12:40:51.489" v="229" actId="26606"/>
          <ac:cxnSpMkLst>
            <pc:docMk/>
            <pc:sldMk cId="3632690217" sldId="276"/>
            <ac:cxnSpMk id="11" creationId="{C8F51B3F-8331-4E4A-AE96-D47B1006EEAD}"/>
          </ac:cxnSpMkLst>
        </pc:cxnChg>
      </pc:sldChg>
      <pc:sldChg chg="addSp delSp modSp new mod setBg">
        <pc:chgData name="Jonathan Wyatt" userId="c3e1212f-7374-4739-8e9f-f13855138211" providerId="ADAL" clId="{804B331D-AAB1-409F-A4EE-E0C38F057DA2}" dt="2024-01-11T12:50:16" v="366" actId="26606"/>
        <pc:sldMkLst>
          <pc:docMk/>
          <pc:sldMk cId="3367656552" sldId="277"/>
        </pc:sldMkLst>
        <pc:spChg chg="mod">
          <ac:chgData name="Jonathan Wyatt" userId="c3e1212f-7374-4739-8e9f-f13855138211" providerId="ADAL" clId="{804B331D-AAB1-409F-A4EE-E0C38F057DA2}" dt="2024-01-11T12:50:16" v="366" actId="26606"/>
          <ac:spMkLst>
            <pc:docMk/>
            <pc:sldMk cId="3367656552" sldId="277"/>
            <ac:spMk id="2" creationId="{0039D462-E4F4-23E8-D987-7AA79DFB148B}"/>
          </ac:spMkLst>
        </pc:spChg>
        <pc:spChg chg="del mod">
          <ac:chgData name="Jonathan Wyatt" userId="c3e1212f-7374-4739-8e9f-f13855138211" providerId="ADAL" clId="{804B331D-AAB1-409F-A4EE-E0C38F057DA2}" dt="2024-01-11T12:50:16" v="366" actId="26606"/>
          <ac:spMkLst>
            <pc:docMk/>
            <pc:sldMk cId="3367656552" sldId="277"/>
            <ac:spMk id="3" creationId="{A052024F-F0A0-FFC0-FDE3-B5A7A05E1C83}"/>
          </ac:spMkLst>
        </pc:spChg>
        <pc:spChg chg="add">
          <ac:chgData name="Jonathan Wyatt" userId="c3e1212f-7374-4739-8e9f-f13855138211" providerId="ADAL" clId="{804B331D-AAB1-409F-A4EE-E0C38F057DA2}" dt="2024-01-11T12:50:16" v="366" actId="26606"/>
          <ac:spMkLst>
            <pc:docMk/>
            <pc:sldMk cId="3367656552" sldId="277"/>
            <ac:spMk id="9" creationId="{2659FDB4-FCBE-4A89-B46D-43D4FA54464D}"/>
          </ac:spMkLst>
        </pc:spChg>
        <pc:graphicFrameChg chg="add">
          <ac:chgData name="Jonathan Wyatt" userId="c3e1212f-7374-4739-8e9f-f13855138211" providerId="ADAL" clId="{804B331D-AAB1-409F-A4EE-E0C38F057DA2}" dt="2024-01-11T12:50:16" v="366" actId="26606"/>
          <ac:graphicFrameMkLst>
            <pc:docMk/>
            <pc:sldMk cId="3367656552" sldId="277"/>
            <ac:graphicFrameMk id="5" creationId="{30CC3021-A41B-A0FB-5705-C8DBC9E94380}"/>
          </ac:graphicFrameMkLst>
        </pc:graphicFrameChg>
        <pc:cxnChg chg="add">
          <ac:chgData name="Jonathan Wyatt" userId="c3e1212f-7374-4739-8e9f-f13855138211" providerId="ADAL" clId="{804B331D-AAB1-409F-A4EE-E0C38F057DA2}" dt="2024-01-11T12:50:16" v="366" actId="26606"/>
          <ac:cxnSpMkLst>
            <pc:docMk/>
            <pc:sldMk cId="3367656552" sldId="277"/>
            <ac:cxnSpMk id="11" creationId="{C8F51B3F-8331-4E4A-AE96-D47B1006EEAD}"/>
          </ac:cxnSpMkLst>
        </pc:cxnChg>
      </pc:sldChg>
      <pc:sldChg chg="addSp delSp modSp new mod setBg modNotesTx">
        <pc:chgData name="Jonathan Wyatt" userId="c3e1212f-7374-4739-8e9f-f13855138211" providerId="ADAL" clId="{804B331D-AAB1-409F-A4EE-E0C38F057DA2}" dt="2024-01-11T14:11:45.901" v="2053" actId="20577"/>
        <pc:sldMkLst>
          <pc:docMk/>
          <pc:sldMk cId="3906847959" sldId="278"/>
        </pc:sldMkLst>
        <pc:spChg chg="mod">
          <ac:chgData name="Jonathan Wyatt" userId="c3e1212f-7374-4739-8e9f-f13855138211" providerId="ADAL" clId="{804B331D-AAB1-409F-A4EE-E0C38F057DA2}" dt="2024-01-11T14:09:40.528" v="1793" actId="26606"/>
          <ac:spMkLst>
            <pc:docMk/>
            <pc:sldMk cId="3906847959" sldId="278"/>
            <ac:spMk id="2" creationId="{C4C7D497-5772-06D8-845E-94A97A30329A}"/>
          </ac:spMkLst>
        </pc:spChg>
        <pc:spChg chg="del mod">
          <ac:chgData name="Jonathan Wyatt" userId="c3e1212f-7374-4739-8e9f-f13855138211" providerId="ADAL" clId="{804B331D-AAB1-409F-A4EE-E0C38F057DA2}" dt="2024-01-11T14:09:40.528" v="1793" actId="26606"/>
          <ac:spMkLst>
            <pc:docMk/>
            <pc:sldMk cId="3906847959" sldId="278"/>
            <ac:spMk id="3" creationId="{22D2E123-E61B-59F3-5D88-A7B8B45CE518}"/>
          </ac:spMkLst>
        </pc:spChg>
        <pc:spChg chg="add">
          <ac:chgData name="Jonathan Wyatt" userId="c3e1212f-7374-4739-8e9f-f13855138211" providerId="ADAL" clId="{804B331D-AAB1-409F-A4EE-E0C38F057DA2}" dt="2024-01-11T14:09:40.528" v="1793" actId="26606"/>
          <ac:spMkLst>
            <pc:docMk/>
            <pc:sldMk cId="3906847959" sldId="278"/>
            <ac:spMk id="9" creationId="{383F4F3A-DF89-453C-A499-8C259F6A2F13}"/>
          </ac:spMkLst>
        </pc:spChg>
        <pc:spChg chg="add">
          <ac:chgData name="Jonathan Wyatt" userId="c3e1212f-7374-4739-8e9f-f13855138211" providerId="ADAL" clId="{804B331D-AAB1-409F-A4EE-E0C38F057DA2}" dt="2024-01-11T14:09:40.528" v="1793" actId="26606"/>
          <ac:spMkLst>
            <pc:docMk/>
            <pc:sldMk cId="3906847959" sldId="278"/>
            <ac:spMk id="11" creationId="{58BDB0EE-D238-415B-9ED8-62AA6AB2AAD1}"/>
          </ac:spMkLst>
        </pc:spChg>
        <pc:spChg chg="add">
          <ac:chgData name="Jonathan Wyatt" userId="c3e1212f-7374-4739-8e9f-f13855138211" providerId="ADAL" clId="{804B331D-AAB1-409F-A4EE-E0C38F057DA2}" dt="2024-01-11T14:09:40.528" v="1793" actId="26606"/>
          <ac:spMkLst>
            <pc:docMk/>
            <pc:sldMk cId="3906847959" sldId="278"/>
            <ac:spMk id="13" creationId="{C5B55FC3-961D-4325-82F1-DE92B0D04E03}"/>
          </ac:spMkLst>
        </pc:spChg>
        <pc:spChg chg="add">
          <ac:chgData name="Jonathan Wyatt" userId="c3e1212f-7374-4739-8e9f-f13855138211" providerId="ADAL" clId="{804B331D-AAB1-409F-A4EE-E0C38F057DA2}" dt="2024-01-11T14:09:40.528" v="1793" actId="26606"/>
          <ac:spMkLst>
            <pc:docMk/>
            <pc:sldMk cId="3906847959" sldId="278"/>
            <ac:spMk id="17" creationId="{4C8AB332-D09E-4F28-943C-DABDD4716A3C}"/>
          </ac:spMkLst>
        </pc:spChg>
        <pc:graphicFrameChg chg="add">
          <ac:chgData name="Jonathan Wyatt" userId="c3e1212f-7374-4739-8e9f-f13855138211" providerId="ADAL" clId="{804B331D-AAB1-409F-A4EE-E0C38F057DA2}" dt="2024-01-11T14:09:40.528" v="1793" actId="26606"/>
          <ac:graphicFrameMkLst>
            <pc:docMk/>
            <pc:sldMk cId="3906847959" sldId="278"/>
            <ac:graphicFrameMk id="5" creationId="{FA168FE9-DF14-F311-9346-5DD0CDC227ED}"/>
          </ac:graphicFrameMkLst>
        </pc:graphicFrameChg>
        <pc:cxnChg chg="add">
          <ac:chgData name="Jonathan Wyatt" userId="c3e1212f-7374-4739-8e9f-f13855138211" providerId="ADAL" clId="{804B331D-AAB1-409F-A4EE-E0C38F057DA2}" dt="2024-01-11T14:09:40.528" v="1793" actId="26606"/>
          <ac:cxnSpMkLst>
            <pc:docMk/>
            <pc:sldMk cId="3906847959" sldId="278"/>
            <ac:cxnSpMk id="15" creationId="{C8F51B3F-8331-4E4A-AE96-D47B1006EEAD}"/>
          </ac:cxnSpMkLst>
        </pc:cxnChg>
      </pc:sldChg>
      <pc:sldChg chg="addSp delSp modSp new mod ord setBg modNotesTx">
        <pc:chgData name="Jonathan Wyatt" userId="c3e1212f-7374-4739-8e9f-f13855138211" providerId="ADAL" clId="{804B331D-AAB1-409F-A4EE-E0C38F057DA2}" dt="2024-01-11T14:24:39.189" v="3581"/>
        <pc:sldMkLst>
          <pc:docMk/>
          <pc:sldMk cId="1656831366" sldId="279"/>
        </pc:sldMkLst>
        <pc:spChg chg="mod">
          <ac:chgData name="Jonathan Wyatt" userId="c3e1212f-7374-4739-8e9f-f13855138211" providerId="ADAL" clId="{804B331D-AAB1-409F-A4EE-E0C38F057DA2}" dt="2024-01-11T13:51:15.070" v="977" actId="26606"/>
          <ac:spMkLst>
            <pc:docMk/>
            <pc:sldMk cId="1656831366" sldId="279"/>
            <ac:spMk id="2" creationId="{8D1B65A3-AF82-5E16-77BF-0846A79CB1A3}"/>
          </ac:spMkLst>
        </pc:spChg>
        <pc:spChg chg="mod">
          <ac:chgData name="Jonathan Wyatt" userId="c3e1212f-7374-4739-8e9f-f13855138211" providerId="ADAL" clId="{804B331D-AAB1-409F-A4EE-E0C38F057DA2}" dt="2024-01-11T13:55:24.791" v="1111" actId="20577"/>
          <ac:spMkLst>
            <pc:docMk/>
            <pc:sldMk cId="1656831366" sldId="279"/>
            <ac:spMk id="3" creationId="{368ED56B-779C-A60A-01E9-ADAD8A896801}"/>
          </ac:spMkLst>
        </pc:spChg>
        <pc:spChg chg="add del">
          <ac:chgData name="Jonathan Wyatt" userId="c3e1212f-7374-4739-8e9f-f13855138211" providerId="ADAL" clId="{804B331D-AAB1-409F-A4EE-E0C38F057DA2}" dt="2024-01-11T13:51:15.070" v="977" actId="26606"/>
          <ac:spMkLst>
            <pc:docMk/>
            <pc:sldMk cId="1656831366" sldId="279"/>
            <ac:spMk id="9" creationId="{45CF0CC2-658D-4A87-9D2E-154B0ABE1BA0}"/>
          </ac:spMkLst>
        </pc:spChg>
        <pc:spChg chg="add del">
          <ac:chgData name="Jonathan Wyatt" userId="c3e1212f-7374-4739-8e9f-f13855138211" providerId="ADAL" clId="{804B331D-AAB1-409F-A4EE-E0C38F057DA2}" dt="2024-01-11T13:51:15.070" v="977" actId="26606"/>
          <ac:spMkLst>
            <pc:docMk/>
            <pc:sldMk cId="1656831366" sldId="279"/>
            <ac:spMk id="11" creationId="{796C2CE2-29C3-4EBD-A8BB-82C6CC06950D}"/>
          </ac:spMkLst>
        </pc:spChg>
        <pc:spChg chg="add del">
          <ac:chgData name="Jonathan Wyatt" userId="c3e1212f-7374-4739-8e9f-f13855138211" providerId="ADAL" clId="{804B331D-AAB1-409F-A4EE-E0C38F057DA2}" dt="2024-01-11T13:51:15.070" v="977" actId="26606"/>
          <ac:spMkLst>
            <pc:docMk/>
            <pc:sldMk cId="1656831366" sldId="279"/>
            <ac:spMk id="13" creationId="{6CB927A4-E432-4310-9CD5-E89FF5063179}"/>
          </ac:spMkLst>
        </pc:spChg>
        <pc:spChg chg="add del">
          <ac:chgData name="Jonathan Wyatt" userId="c3e1212f-7374-4739-8e9f-f13855138211" providerId="ADAL" clId="{804B331D-AAB1-409F-A4EE-E0C38F057DA2}" dt="2024-01-11T13:51:15.070" v="977" actId="26606"/>
          <ac:spMkLst>
            <pc:docMk/>
            <pc:sldMk cId="1656831366" sldId="279"/>
            <ac:spMk id="15" creationId="{E3020543-B24B-4EC4-8FFC-8DD88EEA91A8}"/>
          </ac:spMkLst>
        </pc:spChg>
        <pc:spChg chg="add del">
          <ac:chgData name="Jonathan Wyatt" userId="c3e1212f-7374-4739-8e9f-f13855138211" providerId="ADAL" clId="{804B331D-AAB1-409F-A4EE-E0C38F057DA2}" dt="2024-01-11T13:51:15.070" v="977" actId="26606"/>
          <ac:spMkLst>
            <pc:docMk/>
            <pc:sldMk cId="1656831366" sldId="279"/>
            <ac:spMk id="17" creationId="{1453BF6C-B012-48B7-B4E8-6D7AC7C27D02}"/>
          </ac:spMkLst>
        </pc:spChg>
        <pc:picChg chg="add del">
          <ac:chgData name="Jonathan Wyatt" userId="c3e1212f-7374-4739-8e9f-f13855138211" providerId="ADAL" clId="{804B331D-AAB1-409F-A4EE-E0C38F057DA2}" dt="2024-01-11T13:51:15.070" v="977" actId="26606"/>
          <ac:picMkLst>
            <pc:docMk/>
            <pc:sldMk cId="1656831366" sldId="279"/>
            <ac:picMk id="5" creationId="{C87B752F-3E86-E0A0-2010-F3BE5260FD89}"/>
          </ac:picMkLst>
        </pc:picChg>
        <pc:cxnChg chg="add del">
          <ac:chgData name="Jonathan Wyatt" userId="c3e1212f-7374-4739-8e9f-f13855138211" providerId="ADAL" clId="{804B331D-AAB1-409F-A4EE-E0C38F057DA2}" dt="2024-01-11T13:51:15.070" v="977" actId="26606"/>
          <ac:cxnSpMkLst>
            <pc:docMk/>
            <pc:sldMk cId="1656831366" sldId="279"/>
            <ac:cxnSpMk id="19" creationId="{BF76EB78-6E9D-49A9-ADC5-7BCCD6F1FD48}"/>
          </ac:cxnSpMkLst>
        </pc:cxnChg>
      </pc:sldChg>
      <pc:sldChg chg="addSp delSp modSp new mod setBg modNotesTx">
        <pc:chgData name="Jonathan Wyatt" userId="c3e1212f-7374-4739-8e9f-f13855138211" providerId="ADAL" clId="{804B331D-AAB1-409F-A4EE-E0C38F057DA2}" dt="2024-01-11T14:24:30.217" v="3579" actId="20577"/>
        <pc:sldMkLst>
          <pc:docMk/>
          <pc:sldMk cId="880527609" sldId="280"/>
        </pc:sldMkLst>
        <pc:spChg chg="mod">
          <ac:chgData name="Jonathan Wyatt" userId="c3e1212f-7374-4739-8e9f-f13855138211" providerId="ADAL" clId="{804B331D-AAB1-409F-A4EE-E0C38F057DA2}" dt="2024-01-11T14:14:09.791" v="2118" actId="26606"/>
          <ac:spMkLst>
            <pc:docMk/>
            <pc:sldMk cId="880527609" sldId="280"/>
            <ac:spMk id="2" creationId="{1DE5B4AE-AEB3-4571-92F1-6EA741BA5B27}"/>
          </ac:spMkLst>
        </pc:spChg>
        <pc:spChg chg="del mod">
          <ac:chgData name="Jonathan Wyatt" userId="c3e1212f-7374-4739-8e9f-f13855138211" providerId="ADAL" clId="{804B331D-AAB1-409F-A4EE-E0C38F057DA2}" dt="2024-01-11T14:14:09.791" v="2118" actId="26606"/>
          <ac:spMkLst>
            <pc:docMk/>
            <pc:sldMk cId="880527609" sldId="280"/>
            <ac:spMk id="3" creationId="{46F6BC5C-F3BE-226B-2D7D-8F09E5E286F1}"/>
          </ac:spMkLst>
        </pc:spChg>
        <pc:spChg chg="add">
          <ac:chgData name="Jonathan Wyatt" userId="c3e1212f-7374-4739-8e9f-f13855138211" providerId="ADAL" clId="{804B331D-AAB1-409F-A4EE-E0C38F057DA2}" dt="2024-01-11T14:14:09.791" v="2118" actId="26606"/>
          <ac:spMkLst>
            <pc:docMk/>
            <pc:sldMk cId="880527609" sldId="280"/>
            <ac:spMk id="12" creationId="{158B3569-73B2-4D05-8E95-886A6EE17F1F}"/>
          </ac:spMkLst>
        </pc:spChg>
        <pc:spChg chg="add">
          <ac:chgData name="Jonathan Wyatt" userId="c3e1212f-7374-4739-8e9f-f13855138211" providerId="ADAL" clId="{804B331D-AAB1-409F-A4EE-E0C38F057DA2}" dt="2024-01-11T14:14:09.791" v="2118" actId="26606"/>
          <ac:spMkLst>
            <pc:docMk/>
            <pc:sldMk cId="880527609" sldId="280"/>
            <ac:spMk id="14" creationId="{B71758F4-3F46-45DA-8AC5-4E508DA080BA}"/>
          </ac:spMkLst>
        </pc:spChg>
        <pc:spChg chg="add">
          <ac:chgData name="Jonathan Wyatt" userId="c3e1212f-7374-4739-8e9f-f13855138211" providerId="ADAL" clId="{804B331D-AAB1-409F-A4EE-E0C38F057DA2}" dt="2024-01-11T14:14:09.791" v="2118" actId="26606"/>
          <ac:spMkLst>
            <pc:docMk/>
            <pc:sldMk cId="880527609" sldId="280"/>
            <ac:spMk id="18" creationId="{8D61482F-F3C5-4D66-8C5D-C6BBE3E1275C}"/>
          </ac:spMkLst>
        </pc:spChg>
        <pc:picChg chg="add mod">
          <ac:chgData name="Jonathan Wyatt" userId="c3e1212f-7374-4739-8e9f-f13855138211" providerId="ADAL" clId="{804B331D-AAB1-409F-A4EE-E0C38F057DA2}" dt="2024-01-11T14:14:20.915" v="2122" actId="14100"/>
          <ac:picMkLst>
            <pc:docMk/>
            <pc:sldMk cId="880527609" sldId="280"/>
            <ac:picMk id="5" creationId="{10F6B480-5CBA-4907-B863-ED8DCE268BBA}"/>
          </ac:picMkLst>
        </pc:picChg>
        <pc:cxnChg chg="add">
          <ac:chgData name="Jonathan Wyatt" userId="c3e1212f-7374-4739-8e9f-f13855138211" providerId="ADAL" clId="{804B331D-AAB1-409F-A4EE-E0C38F057DA2}" dt="2024-01-11T14:14:09.791" v="2118" actId="26606"/>
          <ac:cxnSpMkLst>
            <pc:docMk/>
            <pc:sldMk cId="880527609" sldId="280"/>
            <ac:cxnSpMk id="10" creationId="{D1B787A8-0D67-4B7E-9B48-86BD906AB6B5}"/>
          </ac:cxnSpMkLst>
        </pc:cxnChg>
        <pc:cxnChg chg="add">
          <ac:chgData name="Jonathan Wyatt" userId="c3e1212f-7374-4739-8e9f-f13855138211" providerId="ADAL" clId="{804B331D-AAB1-409F-A4EE-E0C38F057DA2}" dt="2024-01-11T14:14:09.791" v="2118" actId="26606"/>
          <ac:cxnSpMkLst>
            <pc:docMk/>
            <pc:sldMk cId="880527609" sldId="280"/>
            <ac:cxnSpMk id="16" creationId="{56020367-4FD5-4596-8E10-C5F095CD8DBF}"/>
          </ac:cxnSpMkLst>
        </pc:cxnChg>
      </pc:sldChg>
      <pc:sldChg chg="addSp delSp modSp new mod setBg modNotesTx">
        <pc:chgData name="Jonathan Wyatt" userId="c3e1212f-7374-4739-8e9f-f13855138211" providerId="ADAL" clId="{804B331D-AAB1-409F-A4EE-E0C38F057DA2}" dt="2024-01-11T14:31:14.048" v="4062" actId="313"/>
        <pc:sldMkLst>
          <pc:docMk/>
          <pc:sldMk cId="1630954997" sldId="281"/>
        </pc:sldMkLst>
        <pc:spChg chg="mod">
          <ac:chgData name="Jonathan Wyatt" userId="c3e1212f-7374-4739-8e9f-f13855138211" providerId="ADAL" clId="{804B331D-AAB1-409F-A4EE-E0C38F057DA2}" dt="2024-01-11T14:28:50.439" v="3630" actId="26606"/>
          <ac:spMkLst>
            <pc:docMk/>
            <pc:sldMk cId="1630954997" sldId="281"/>
            <ac:spMk id="2" creationId="{DE1AE4AE-300A-8715-C7D6-484352484DD4}"/>
          </ac:spMkLst>
        </pc:spChg>
        <pc:spChg chg="add del mod">
          <ac:chgData name="Jonathan Wyatt" userId="c3e1212f-7374-4739-8e9f-f13855138211" providerId="ADAL" clId="{804B331D-AAB1-409F-A4EE-E0C38F057DA2}" dt="2024-01-11T14:28:47.906" v="3629"/>
          <ac:spMkLst>
            <pc:docMk/>
            <pc:sldMk cId="1630954997" sldId="281"/>
            <ac:spMk id="3" creationId="{9E99E608-EDDF-0515-FE31-4BDF59460E17}"/>
          </ac:spMkLst>
        </pc:spChg>
        <pc:spChg chg="add">
          <ac:chgData name="Jonathan Wyatt" userId="c3e1212f-7374-4739-8e9f-f13855138211" providerId="ADAL" clId="{804B331D-AAB1-409F-A4EE-E0C38F057DA2}" dt="2024-01-11T14:28:50.439" v="3630" actId="26606"/>
          <ac:spMkLst>
            <pc:docMk/>
            <pc:sldMk cId="1630954997" sldId="281"/>
            <ac:spMk id="12" creationId="{158B3569-73B2-4D05-8E95-886A6EE17F1F}"/>
          </ac:spMkLst>
        </pc:spChg>
        <pc:spChg chg="add">
          <ac:chgData name="Jonathan Wyatt" userId="c3e1212f-7374-4739-8e9f-f13855138211" providerId="ADAL" clId="{804B331D-AAB1-409F-A4EE-E0C38F057DA2}" dt="2024-01-11T14:28:50.439" v="3630" actId="26606"/>
          <ac:spMkLst>
            <pc:docMk/>
            <pc:sldMk cId="1630954997" sldId="281"/>
            <ac:spMk id="14" creationId="{B71758F4-3F46-45DA-8AC5-4E508DA080BA}"/>
          </ac:spMkLst>
        </pc:spChg>
        <pc:spChg chg="add">
          <ac:chgData name="Jonathan Wyatt" userId="c3e1212f-7374-4739-8e9f-f13855138211" providerId="ADAL" clId="{804B331D-AAB1-409F-A4EE-E0C38F057DA2}" dt="2024-01-11T14:28:50.439" v="3630" actId="26606"/>
          <ac:spMkLst>
            <pc:docMk/>
            <pc:sldMk cId="1630954997" sldId="281"/>
            <ac:spMk id="18" creationId="{8D61482F-F3C5-4D66-8C5D-C6BBE3E1275C}"/>
          </ac:spMkLst>
        </pc:spChg>
        <pc:picChg chg="add del mod">
          <ac:chgData name="Jonathan Wyatt" userId="c3e1212f-7374-4739-8e9f-f13855138211" providerId="ADAL" clId="{804B331D-AAB1-409F-A4EE-E0C38F057DA2}" dt="2024-01-11T14:28:39.463" v="3628"/>
          <ac:picMkLst>
            <pc:docMk/>
            <pc:sldMk cId="1630954997" sldId="281"/>
            <ac:picMk id="4" creationId="{435A376C-6708-12F2-6C41-B41A9608B996}"/>
          </ac:picMkLst>
        </pc:picChg>
        <pc:picChg chg="add mod">
          <ac:chgData name="Jonathan Wyatt" userId="c3e1212f-7374-4739-8e9f-f13855138211" providerId="ADAL" clId="{804B331D-AAB1-409F-A4EE-E0C38F057DA2}" dt="2024-01-11T14:28:50.439" v="3630" actId="26606"/>
          <ac:picMkLst>
            <pc:docMk/>
            <pc:sldMk cId="1630954997" sldId="281"/>
            <ac:picMk id="5" creationId="{7E5F65CA-05B8-CBF5-B659-7E011288F946}"/>
          </ac:picMkLst>
        </pc:picChg>
        <pc:cxnChg chg="add">
          <ac:chgData name="Jonathan Wyatt" userId="c3e1212f-7374-4739-8e9f-f13855138211" providerId="ADAL" clId="{804B331D-AAB1-409F-A4EE-E0C38F057DA2}" dt="2024-01-11T14:28:50.439" v="3630" actId="26606"/>
          <ac:cxnSpMkLst>
            <pc:docMk/>
            <pc:sldMk cId="1630954997" sldId="281"/>
            <ac:cxnSpMk id="10" creationId="{D1B787A8-0D67-4B7E-9B48-86BD906AB6B5}"/>
          </ac:cxnSpMkLst>
        </pc:cxnChg>
        <pc:cxnChg chg="add">
          <ac:chgData name="Jonathan Wyatt" userId="c3e1212f-7374-4739-8e9f-f13855138211" providerId="ADAL" clId="{804B331D-AAB1-409F-A4EE-E0C38F057DA2}" dt="2024-01-11T14:28:50.439" v="3630" actId="26606"/>
          <ac:cxnSpMkLst>
            <pc:docMk/>
            <pc:sldMk cId="1630954997" sldId="281"/>
            <ac:cxnSpMk id="16" creationId="{56020367-4FD5-4596-8E10-C5F095CD8DBF}"/>
          </ac:cxnSpMkLst>
        </pc:cxnChg>
      </pc:sldChg>
      <pc:sldChg chg="new del">
        <pc:chgData name="Jonathan Wyatt" userId="c3e1212f-7374-4739-8e9f-f13855138211" providerId="ADAL" clId="{804B331D-AAB1-409F-A4EE-E0C38F057DA2}" dt="2024-01-11T14:39:55.844" v="4565" actId="47"/>
        <pc:sldMkLst>
          <pc:docMk/>
          <pc:sldMk cId="3052815598" sldId="282"/>
        </pc:sldMkLst>
      </pc:sldChg>
      <pc:sldChg chg="addSp delSp modSp new mod ord setBg">
        <pc:chgData name="Jonathan Wyatt" userId="c3e1212f-7374-4739-8e9f-f13855138211" providerId="ADAL" clId="{804B331D-AAB1-409F-A4EE-E0C38F057DA2}" dt="2024-01-11T14:39:51.871" v="4564"/>
        <pc:sldMkLst>
          <pc:docMk/>
          <pc:sldMk cId="1350136606" sldId="283"/>
        </pc:sldMkLst>
        <pc:spChg chg="mod">
          <ac:chgData name="Jonathan Wyatt" userId="c3e1212f-7374-4739-8e9f-f13855138211" providerId="ADAL" clId="{804B331D-AAB1-409F-A4EE-E0C38F057DA2}" dt="2024-01-11T14:34:09.119" v="4516" actId="26606"/>
          <ac:spMkLst>
            <pc:docMk/>
            <pc:sldMk cId="1350136606" sldId="283"/>
            <ac:spMk id="2" creationId="{0E631336-F080-F39A-6BED-81E77007EA88}"/>
          </ac:spMkLst>
        </pc:spChg>
        <pc:spChg chg="del mod">
          <ac:chgData name="Jonathan Wyatt" userId="c3e1212f-7374-4739-8e9f-f13855138211" providerId="ADAL" clId="{804B331D-AAB1-409F-A4EE-E0C38F057DA2}" dt="2024-01-11T14:34:09.119" v="4516" actId="26606"/>
          <ac:spMkLst>
            <pc:docMk/>
            <pc:sldMk cId="1350136606" sldId="283"/>
            <ac:spMk id="3" creationId="{CC100F5B-0837-AFEC-E0C1-F38A815EEB66}"/>
          </ac:spMkLst>
        </pc:spChg>
        <pc:spChg chg="add">
          <ac:chgData name="Jonathan Wyatt" userId="c3e1212f-7374-4739-8e9f-f13855138211" providerId="ADAL" clId="{804B331D-AAB1-409F-A4EE-E0C38F057DA2}" dt="2024-01-11T14:34:09.119" v="4516" actId="26606"/>
          <ac:spMkLst>
            <pc:docMk/>
            <pc:sldMk cId="1350136606" sldId="283"/>
            <ac:spMk id="9" creationId="{2659FDB4-FCBE-4A89-B46D-43D4FA54464D}"/>
          </ac:spMkLst>
        </pc:spChg>
        <pc:graphicFrameChg chg="add">
          <ac:chgData name="Jonathan Wyatt" userId="c3e1212f-7374-4739-8e9f-f13855138211" providerId="ADAL" clId="{804B331D-AAB1-409F-A4EE-E0C38F057DA2}" dt="2024-01-11T14:34:09.119" v="4516" actId="26606"/>
          <ac:graphicFrameMkLst>
            <pc:docMk/>
            <pc:sldMk cId="1350136606" sldId="283"/>
            <ac:graphicFrameMk id="5" creationId="{F297B8BF-1F7E-66C0-A7E8-8F19AA5EF59C}"/>
          </ac:graphicFrameMkLst>
        </pc:graphicFrameChg>
        <pc:cxnChg chg="add">
          <ac:chgData name="Jonathan Wyatt" userId="c3e1212f-7374-4739-8e9f-f13855138211" providerId="ADAL" clId="{804B331D-AAB1-409F-A4EE-E0C38F057DA2}" dt="2024-01-11T14:34:09.119" v="4516" actId="26606"/>
          <ac:cxnSpMkLst>
            <pc:docMk/>
            <pc:sldMk cId="1350136606" sldId="283"/>
            <ac:cxnSpMk id="11" creationId="{C8F51B3F-8331-4E4A-AE96-D47B1006EEAD}"/>
          </ac:cxnSpMkLst>
        </pc:cxnChg>
      </pc:sldChg>
      <pc:sldChg chg="addSp delSp modSp new mod setBg">
        <pc:chgData name="Jonathan Wyatt" userId="c3e1212f-7374-4739-8e9f-f13855138211" providerId="ADAL" clId="{804B331D-AAB1-409F-A4EE-E0C38F057DA2}" dt="2024-01-11T14:38:30.917" v="4547" actId="26606"/>
        <pc:sldMkLst>
          <pc:docMk/>
          <pc:sldMk cId="700910573" sldId="284"/>
        </pc:sldMkLst>
        <pc:spChg chg="mod">
          <ac:chgData name="Jonathan Wyatt" userId="c3e1212f-7374-4739-8e9f-f13855138211" providerId="ADAL" clId="{804B331D-AAB1-409F-A4EE-E0C38F057DA2}" dt="2024-01-11T14:38:30.917" v="4547" actId="26606"/>
          <ac:spMkLst>
            <pc:docMk/>
            <pc:sldMk cId="700910573" sldId="284"/>
            <ac:spMk id="2" creationId="{AAD2A05F-1FC7-BF42-BA24-FA54153C9940}"/>
          </ac:spMkLst>
        </pc:spChg>
        <pc:spChg chg="del mod">
          <ac:chgData name="Jonathan Wyatt" userId="c3e1212f-7374-4739-8e9f-f13855138211" providerId="ADAL" clId="{804B331D-AAB1-409F-A4EE-E0C38F057DA2}" dt="2024-01-11T14:38:30.917" v="4547" actId="26606"/>
          <ac:spMkLst>
            <pc:docMk/>
            <pc:sldMk cId="700910573" sldId="284"/>
            <ac:spMk id="3" creationId="{222EBC96-FD4E-8115-473C-107F7E2181FB}"/>
          </ac:spMkLst>
        </pc:spChg>
        <pc:spChg chg="add">
          <ac:chgData name="Jonathan Wyatt" userId="c3e1212f-7374-4739-8e9f-f13855138211" providerId="ADAL" clId="{804B331D-AAB1-409F-A4EE-E0C38F057DA2}" dt="2024-01-11T14:38:30.917" v="4547" actId="26606"/>
          <ac:spMkLst>
            <pc:docMk/>
            <pc:sldMk cId="700910573" sldId="284"/>
            <ac:spMk id="9" creationId="{383F4F3A-DF89-453C-A499-8C259F6A2F13}"/>
          </ac:spMkLst>
        </pc:spChg>
        <pc:spChg chg="add">
          <ac:chgData name="Jonathan Wyatt" userId="c3e1212f-7374-4739-8e9f-f13855138211" providerId="ADAL" clId="{804B331D-AAB1-409F-A4EE-E0C38F057DA2}" dt="2024-01-11T14:38:30.917" v="4547" actId="26606"/>
          <ac:spMkLst>
            <pc:docMk/>
            <pc:sldMk cId="700910573" sldId="284"/>
            <ac:spMk id="11" creationId="{58BDB0EE-D238-415B-9ED8-62AA6AB2AAD1}"/>
          </ac:spMkLst>
        </pc:spChg>
        <pc:spChg chg="add">
          <ac:chgData name="Jonathan Wyatt" userId="c3e1212f-7374-4739-8e9f-f13855138211" providerId="ADAL" clId="{804B331D-AAB1-409F-A4EE-E0C38F057DA2}" dt="2024-01-11T14:38:30.917" v="4547" actId="26606"/>
          <ac:spMkLst>
            <pc:docMk/>
            <pc:sldMk cId="700910573" sldId="284"/>
            <ac:spMk id="13" creationId="{C5B55FC3-961D-4325-82F1-DE92B0D04E03}"/>
          </ac:spMkLst>
        </pc:spChg>
        <pc:spChg chg="add">
          <ac:chgData name="Jonathan Wyatt" userId="c3e1212f-7374-4739-8e9f-f13855138211" providerId="ADAL" clId="{804B331D-AAB1-409F-A4EE-E0C38F057DA2}" dt="2024-01-11T14:38:30.917" v="4547" actId="26606"/>
          <ac:spMkLst>
            <pc:docMk/>
            <pc:sldMk cId="700910573" sldId="284"/>
            <ac:spMk id="17" creationId="{4C8AB332-D09E-4F28-943C-DABDD4716A3C}"/>
          </ac:spMkLst>
        </pc:spChg>
        <pc:graphicFrameChg chg="add">
          <ac:chgData name="Jonathan Wyatt" userId="c3e1212f-7374-4739-8e9f-f13855138211" providerId="ADAL" clId="{804B331D-AAB1-409F-A4EE-E0C38F057DA2}" dt="2024-01-11T14:38:30.917" v="4547" actId="26606"/>
          <ac:graphicFrameMkLst>
            <pc:docMk/>
            <pc:sldMk cId="700910573" sldId="284"/>
            <ac:graphicFrameMk id="5" creationId="{360BDC9A-DCD3-F244-1FEC-0F96F4E3A913}"/>
          </ac:graphicFrameMkLst>
        </pc:graphicFrameChg>
        <pc:cxnChg chg="add">
          <ac:chgData name="Jonathan Wyatt" userId="c3e1212f-7374-4739-8e9f-f13855138211" providerId="ADAL" clId="{804B331D-AAB1-409F-A4EE-E0C38F057DA2}" dt="2024-01-11T14:38:30.917" v="4547" actId="26606"/>
          <ac:cxnSpMkLst>
            <pc:docMk/>
            <pc:sldMk cId="700910573" sldId="284"/>
            <ac:cxnSpMk id="15" creationId="{C8F51B3F-8331-4E4A-AE96-D47B1006EEAD}"/>
          </ac:cxnSpMkLst>
        </pc:cxnChg>
      </pc:sldChg>
      <pc:sldChg chg="addSp delSp modSp new mod setBg">
        <pc:chgData name="Jonathan Wyatt" userId="c3e1212f-7374-4739-8e9f-f13855138211" providerId="ADAL" clId="{804B331D-AAB1-409F-A4EE-E0C38F057DA2}" dt="2024-01-11T14:39:03.552" v="4552" actId="26606"/>
        <pc:sldMkLst>
          <pc:docMk/>
          <pc:sldMk cId="2337642851" sldId="285"/>
        </pc:sldMkLst>
        <pc:spChg chg="mod">
          <ac:chgData name="Jonathan Wyatt" userId="c3e1212f-7374-4739-8e9f-f13855138211" providerId="ADAL" clId="{804B331D-AAB1-409F-A4EE-E0C38F057DA2}" dt="2024-01-11T14:39:03.552" v="4552" actId="26606"/>
          <ac:spMkLst>
            <pc:docMk/>
            <pc:sldMk cId="2337642851" sldId="285"/>
            <ac:spMk id="2" creationId="{DD3C3C86-F22B-34A8-4FB9-BF0C65206EC4}"/>
          </ac:spMkLst>
        </pc:spChg>
        <pc:spChg chg="del mod">
          <ac:chgData name="Jonathan Wyatt" userId="c3e1212f-7374-4739-8e9f-f13855138211" providerId="ADAL" clId="{804B331D-AAB1-409F-A4EE-E0C38F057DA2}" dt="2024-01-11T14:39:03.552" v="4552" actId="26606"/>
          <ac:spMkLst>
            <pc:docMk/>
            <pc:sldMk cId="2337642851" sldId="285"/>
            <ac:spMk id="3" creationId="{D689F6CF-0608-A223-FDAC-9B41AE1DBC8E}"/>
          </ac:spMkLst>
        </pc:spChg>
        <pc:spChg chg="add">
          <ac:chgData name="Jonathan Wyatt" userId="c3e1212f-7374-4739-8e9f-f13855138211" providerId="ADAL" clId="{804B331D-AAB1-409F-A4EE-E0C38F057DA2}" dt="2024-01-11T14:39:03.552" v="4552" actId="26606"/>
          <ac:spMkLst>
            <pc:docMk/>
            <pc:sldMk cId="2337642851" sldId="285"/>
            <ac:spMk id="9" creationId="{383F4F3A-DF89-453C-A499-8C259F6A2F13}"/>
          </ac:spMkLst>
        </pc:spChg>
        <pc:spChg chg="add">
          <ac:chgData name="Jonathan Wyatt" userId="c3e1212f-7374-4739-8e9f-f13855138211" providerId="ADAL" clId="{804B331D-AAB1-409F-A4EE-E0C38F057DA2}" dt="2024-01-11T14:39:03.552" v="4552" actId="26606"/>
          <ac:spMkLst>
            <pc:docMk/>
            <pc:sldMk cId="2337642851" sldId="285"/>
            <ac:spMk id="11" creationId="{58BDB0EE-D238-415B-9ED8-62AA6AB2AAD1}"/>
          </ac:spMkLst>
        </pc:spChg>
        <pc:spChg chg="add">
          <ac:chgData name="Jonathan Wyatt" userId="c3e1212f-7374-4739-8e9f-f13855138211" providerId="ADAL" clId="{804B331D-AAB1-409F-A4EE-E0C38F057DA2}" dt="2024-01-11T14:39:03.552" v="4552" actId="26606"/>
          <ac:spMkLst>
            <pc:docMk/>
            <pc:sldMk cId="2337642851" sldId="285"/>
            <ac:spMk id="13" creationId="{C5B55FC3-961D-4325-82F1-DE92B0D04E03}"/>
          </ac:spMkLst>
        </pc:spChg>
        <pc:spChg chg="add">
          <ac:chgData name="Jonathan Wyatt" userId="c3e1212f-7374-4739-8e9f-f13855138211" providerId="ADAL" clId="{804B331D-AAB1-409F-A4EE-E0C38F057DA2}" dt="2024-01-11T14:39:03.552" v="4552" actId="26606"/>
          <ac:spMkLst>
            <pc:docMk/>
            <pc:sldMk cId="2337642851" sldId="285"/>
            <ac:spMk id="17" creationId="{4C8AB332-D09E-4F28-943C-DABDD4716A3C}"/>
          </ac:spMkLst>
        </pc:spChg>
        <pc:graphicFrameChg chg="add">
          <ac:chgData name="Jonathan Wyatt" userId="c3e1212f-7374-4739-8e9f-f13855138211" providerId="ADAL" clId="{804B331D-AAB1-409F-A4EE-E0C38F057DA2}" dt="2024-01-11T14:39:03.552" v="4552" actId="26606"/>
          <ac:graphicFrameMkLst>
            <pc:docMk/>
            <pc:sldMk cId="2337642851" sldId="285"/>
            <ac:graphicFrameMk id="5" creationId="{EAE51C28-90F7-2D56-31A6-9AB082BCF255}"/>
          </ac:graphicFrameMkLst>
        </pc:graphicFrameChg>
        <pc:cxnChg chg="add">
          <ac:chgData name="Jonathan Wyatt" userId="c3e1212f-7374-4739-8e9f-f13855138211" providerId="ADAL" clId="{804B331D-AAB1-409F-A4EE-E0C38F057DA2}" dt="2024-01-11T14:39:03.552" v="4552" actId="26606"/>
          <ac:cxnSpMkLst>
            <pc:docMk/>
            <pc:sldMk cId="2337642851" sldId="285"/>
            <ac:cxnSpMk id="15" creationId="{C8F51B3F-8331-4E4A-AE96-D47B1006EEAD}"/>
          </ac:cxnSpMkLst>
        </pc:cxnChg>
      </pc:sldChg>
      <pc:sldChg chg="addSp delSp modSp new mod ord setBg">
        <pc:chgData name="Jonathan Wyatt" userId="c3e1212f-7374-4739-8e9f-f13855138211" providerId="ADAL" clId="{804B331D-AAB1-409F-A4EE-E0C38F057DA2}" dt="2024-01-11T14:39:49.695" v="4562"/>
        <pc:sldMkLst>
          <pc:docMk/>
          <pc:sldMk cId="298331906" sldId="286"/>
        </pc:sldMkLst>
        <pc:spChg chg="mod">
          <ac:chgData name="Jonathan Wyatt" userId="c3e1212f-7374-4739-8e9f-f13855138211" providerId="ADAL" clId="{804B331D-AAB1-409F-A4EE-E0C38F057DA2}" dt="2024-01-11T14:39:38.179" v="4560" actId="26606"/>
          <ac:spMkLst>
            <pc:docMk/>
            <pc:sldMk cId="298331906" sldId="286"/>
            <ac:spMk id="2" creationId="{CFA502DB-9B2F-CB7C-0F0D-00FC8129CC22}"/>
          </ac:spMkLst>
        </pc:spChg>
        <pc:spChg chg="del mod">
          <ac:chgData name="Jonathan Wyatt" userId="c3e1212f-7374-4739-8e9f-f13855138211" providerId="ADAL" clId="{804B331D-AAB1-409F-A4EE-E0C38F057DA2}" dt="2024-01-11T14:39:38.179" v="4560" actId="26606"/>
          <ac:spMkLst>
            <pc:docMk/>
            <pc:sldMk cId="298331906" sldId="286"/>
            <ac:spMk id="3" creationId="{0BCCF196-AA20-FC2C-2463-4D7F22347B82}"/>
          </ac:spMkLst>
        </pc:spChg>
        <pc:spChg chg="add">
          <ac:chgData name="Jonathan Wyatt" userId="c3e1212f-7374-4739-8e9f-f13855138211" providerId="ADAL" clId="{804B331D-AAB1-409F-A4EE-E0C38F057DA2}" dt="2024-01-11T14:39:38.179" v="4560" actId="26606"/>
          <ac:spMkLst>
            <pc:docMk/>
            <pc:sldMk cId="298331906" sldId="286"/>
            <ac:spMk id="9" creationId="{383F4F3A-DF89-453C-A499-8C259F6A2F13}"/>
          </ac:spMkLst>
        </pc:spChg>
        <pc:spChg chg="add">
          <ac:chgData name="Jonathan Wyatt" userId="c3e1212f-7374-4739-8e9f-f13855138211" providerId="ADAL" clId="{804B331D-AAB1-409F-A4EE-E0C38F057DA2}" dt="2024-01-11T14:39:38.179" v="4560" actId="26606"/>
          <ac:spMkLst>
            <pc:docMk/>
            <pc:sldMk cId="298331906" sldId="286"/>
            <ac:spMk id="11" creationId="{58BDB0EE-D238-415B-9ED8-62AA6AB2AAD1}"/>
          </ac:spMkLst>
        </pc:spChg>
        <pc:spChg chg="add">
          <ac:chgData name="Jonathan Wyatt" userId="c3e1212f-7374-4739-8e9f-f13855138211" providerId="ADAL" clId="{804B331D-AAB1-409F-A4EE-E0C38F057DA2}" dt="2024-01-11T14:39:38.179" v="4560" actId="26606"/>
          <ac:spMkLst>
            <pc:docMk/>
            <pc:sldMk cId="298331906" sldId="286"/>
            <ac:spMk id="13" creationId="{C5B55FC3-961D-4325-82F1-DE92B0D04E03}"/>
          </ac:spMkLst>
        </pc:spChg>
        <pc:spChg chg="add">
          <ac:chgData name="Jonathan Wyatt" userId="c3e1212f-7374-4739-8e9f-f13855138211" providerId="ADAL" clId="{804B331D-AAB1-409F-A4EE-E0C38F057DA2}" dt="2024-01-11T14:39:38.179" v="4560" actId="26606"/>
          <ac:spMkLst>
            <pc:docMk/>
            <pc:sldMk cId="298331906" sldId="286"/>
            <ac:spMk id="17" creationId="{4C8AB332-D09E-4F28-943C-DABDD4716A3C}"/>
          </ac:spMkLst>
        </pc:spChg>
        <pc:graphicFrameChg chg="add">
          <ac:chgData name="Jonathan Wyatt" userId="c3e1212f-7374-4739-8e9f-f13855138211" providerId="ADAL" clId="{804B331D-AAB1-409F-A4EE-E0C38F057DA2}" dt="2024-01-11T14:39:38.179" v="4560" actId="26606"/>
          <ac:graphicFrameMkLst>
            <pc:docMk/>
            <pc:sldMk cId="298331906" sldId="286"/>
            <ac:graphicFrameMk id="5" creationId="{692A0BCD-2A1A-AF90-1902-BE8D6721CD43}"/>
          </ac:graphicFrameMkLst>
        </pc:graphicFrameChg>
        <pc:cxnChg chg="add">
          <ac:chgData name="Jonathan Wyatt" userId="c3e1212f-7374-4739-8e9f-f13855138211" providerId="ADAL" clId="{804B331D-AAB1-409F-A4EE-E0C38F057DA2}" dt="2024-01-11T14:39:38.179" v="4560" actId="26606"/>
          <ac:cxnSpMkLst>
            <pc:docMk/>
            <pc:sldMk cId="298331906" sldId="286"/>
            <ac:cxnSpMk id="15" creationId="{C8F51B3F-8331-4E4A-AE96-D47B1006EEAD}"/>
          </ac:cxnSpMkLst>
        </pc:cxnChg>
      </pc:sldChg>
      <pc:sldChg chg="addSp delSp modSp new mod setBg modAnim modNotesTx">
        <pc:chgData name="Jonathan Wyatt" userId="c3e1212f-7374-4739-8e9f-f13855138211" providerId="ADAL" clId="{804B331D-AAB1-409F-A4EE-E0C38F057DA2}" dt="2024-01-11T14:52:16.125" v="5314" actId="20577"/>
        <pc:sldMkLst>
          <pc:docMk/>
          <pc:sldMk cId="780151740" sldId="287"/>
        </pc:sldMkLst>
        <pc:spChg chg="mod">
          <ac:chgData name="Jonathan Wyatt" userId="c3e1212f-7374-4739-8e9f-f13855138211" providerId="ADAL" clId="{804B331D-AAB1-409F-A4EE-E0C38F057DA2}" dt="2024-01-11T14:49:03.929" v="4880" actId="26606"/>
          <ac:spMkLst>
            <pc:docMk/>
            <pc:sldMk cId="780151740" sldId="287"/>
            <ac:spMk id="2" creationId="{AFF33DB0-72D3-60D8-93FB-77B4D0FBC3F3}"/>
          </ac:spMkLst>
        </pc:spChg>
        <pc:spChg chg="del mod ord">
          <ac:chgData name="Jonathan Wyatt" userId="c3e1212f-7374-4739-8e9f-f13855138211" providerId="ADAL" clId="{804B331D-AAB1-409F-A4EE-E0C38F057DA2}" dt="2024-01-11T14:51:15.221" v="5074" actId="478"/>
          <ac:spMkLst>
            <pc:docMk/>
            <pc:sldMk cId="780151740" sldId="287"/>
            <ac:spMk id="3" creationId="{162D845D-FA43-CF14-6E7A-0BDC5FB3E26D}"/>
          </ac:spMkLst>
        </pc:spChg>
        <pc:spChg chg="add del">
          <ac:chgData name="Jonathan Wyatt" userId="c3e1212f-7374-4739-8e9f-f13855138211" providerId="ADAL" clId="{804B331D-AAB1-409F-A4EE-E0C38F057DA2}" dt="2024-01-11T14:48:18.846" v="4870" actId="22"/>
          <ac:spMkLst>
            <pc:docMk/>
            <pc:sldMk cId="780151740" sldId="287"/>
            <ac:spMk id="8" creationId="{DA7A5C4E-68CE-CA8A-227D-970D80CDD801}"/>
          </ac:spMkLst>
        </pc:spChg>
        <pc:spChg chg="add del mod">
          <ac:chgData name="Jonathan Wyatt" userId="c3e1212f-7374-4739-8e9f-f13855138211" providerId="ADAL" clId="{804B331D-AAB1-409F-A4EE-E0C38F057DA2}" dt="2024-01-11T14:51:17.018" v="5075" actId="478"/>
          <ac:spMkLst>
            <pc:docMk/>
            <pc:sldMk cId="780151740" sldId="287"/>
            <ac:spMk id="11" creationId="{5C628399-7862-1447-4BF2-192B141EBBFA}"/>
          </ac:spMkLst>
        </pc:spChg>
        <pc:spChg chg="add">
          <ac:chgData name="Jonathan Wyatt" userId="c3e1212f-7374-4739-8e9f-f13855138211" providerId="ADAL" clId="{804B331D-AAB1-409F-A4EE-E0C38F057DA2}" dt="2024-01-11T14:49:03.929" v="4880" actId="26606"/>
          <ac:spMkLst>
            <pc:docMk/>
            <pc:sldMk cId="780151740" sldId="287"/>
            <ac:spMk id="14" creationId="{CDBF2F9D-983F-4E90-827D-5A23216DEA35}"/>
          </ac:spMkLst>
        </pc:spChg>
        <pc:spChg chg="add">
          <ac:chgData name="Jonathan Wyatt" userId="c3e1212f-7374-4739-8e9f-f13855138211" providerId="ADAL" clId="{804B331D-AAB1-409F-A4EE-E0C38F057DA2}" dt="2024-01-11T14:49:03.929" v="4880" actId="26606"/>
          <ac:spMkLst>
            <pc:docMk/>
            <pc:sldMk cId="780151740" sldId="287"/>
            <ac:spMk id="16" creationId="{6CB927A4-E432-4310-9CD5-E89FF5063179}"/>
          </ac:spMkLst>
        </pc:spChg>
        <pc:spChg chg="add">
          <ac:chgData name="Jonathan Wyatt" userId="c3e1212f-7374-4739-8e9f-f13855138211" providerId="ADAL" clId="{804B331D-AAB1-409F-A4EE-E0C38F057DA2}" dt="2024-01-11T14:49:03.929" v="4880" actId="26606"/>
          <ac:spMkLst>
            <pc:docMk/>
            <pc:sldMk cId="780151740" sldId="287"/>
            <ac:spMk id="18" creationId="{E3020543-B24B-4EC4-8FFC-8DD88EEA91A8}"/>
          </ac:spMkLst>
        </pc:spChg>
        <pc:spChg chg="add">
          <ac:chgData name="Jonathan Wyatt" userId="c3e1212f-7374-4739-8e9f-f13855138211" providerId="ADAL" clId="{804B331D-AAB1-409F-A4EE-E0C38F057DA2}" dt="2024-01-11T14:49:03.929" v="4880" actId="26606"/>
          <ac:spMkLst>
            <pc:docMk/>
            <pc:sldMk cId="780151740" sldId="287"/>
            <ac:spMk id="20" creationId="{1453BF6C-B012-48B7-B4E8-6D7AC7C27D02}"/>
          </ac:spMkLst>
        </pc:spChg>
        <pc:picChg chg="add mod ord">
          <ac:chgData name="Jonathan Wyatt" userId="c3e1212f-7374-4739-8e9f-f13855138211" providerId="ADAL" clId="{804B331D-AAB1-409F-A4EE-E0C38F057DA2}" dt="2024-01-11T14:50:25.993" v="4996" actId="1076"/>
          <ac:picMkLst>
            <pc:docMk/>
            <pc:sldMk cId="780151740" sldId="287"/>
            <ac:picMk id="4" creationId="{7252C6E4-4DF2-C1F5-8FAE-70D19C34A38D}"/>
          </ac:picMkLst>
        </pc:picChg>
        <pc:picChg chg="add mod">
          <ac:chgData name="Jonathan Wyatt" userId="c3e1212f-7374-4739-8e9f-f13855138211" providerId="ADAL" clId="{804B331D-AAB1-409F-A4EE-E0C38F057DA2}" dt="2024-01-11T14:50:28.360" v="4997" actId="1076"/>
          <ac:picMkLst>
            <pc:docMk/>
            <pc:sldMk cId="780151740" sldId="287"/>
            <ac:picMk id="5" creationId="{0F6C950C-D76B-9B3E-316C-0117AEEAD515}"/>
          </ac:picMkLst>
        </pc:picChg>
        <pc:picChg chg="add mod">
          <ac:chgData name="Jonathan Wyatt" userId="c3e1212f-7374-4739-8e9f-f13855138211" providerId="ADAL" clId="{804B331D-AAB1-409F-A4EE-E0C38F057DA2}" dt="2024-01-11T14:49:15.217" v="4883" actId="1076"/>
          <ac:picMkLst>
            <pc:docMk/>
            <pc:sldMk cId="780151740" sldId="287"/>
            <ac:picMk id="6" creationId="{BE01F5B6-15D4-8485-9246-D10527B5575B}"/>
          </ac:picMkLst>
        </pc:picChg>
        <pc:picChg chg="add mod ord">
          <ac:chgData name="Jonathan Wyatt" userId="c3e1212f-7374-4739-8e9f-f13855138211" providerId="ADAL" clId="{804B331D-AAB1-409F-A4EE-E0C38F057DA2}" dt="2024-01-11T14:49:03.929" v="4880" actId="26606"/>
          <ac:picMkLst>
            <pc:docMk/>
            <pc:sldMk cId="780151740" sldId="287"/>
            <ac:picMk id="9" creationId="{3F2FBD2B-2B96-B92E-9A2C-07513C36D0B7}"/>
          </ac:picMkLst>
        </pc:picChg>
        <pc:cxnChg chg="add">
          <ac:chgData name="Jonathan Wyatt" userId="c3e1212f-7374-4739-8e9f-f13855138211" providerId="ADAL" clId="{804B331D-AAB1-409F-A4EE-E0C38F057DA2}" dt="2024-01-11T14:49:03.929" v="4880" actId="26606"/>
          <ac:cxnSpMkLst>
            <pc:docMk/>
            <pc:sldMk cId="780151740" sldId="287"/>
            <ac:cxnSpMk id="22" creationId="{C49DA8F6-BCC1-4447-B54C-57856834B94B}"/>
          </ac:cxnSpMkLst>
        </pc:cxn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08DC2-3E6B-4A78-8479-7FFFA4C52F5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A88968C-115F-4E9F-B16D-33037501F751}">
      <dgm:prSet/>
      <dgm:spPr/>
      <dgm:t>
        <a:bodyPr/>
        <a:lstStyle/>
        <a:p>
          <a:r>
            <a:rPr lang="en-GB"/>
            <a:t>Williams et al (2021) assert that generic, cliché comments provides lack of specificity and hinders entrepreneurial behaviours. </a:t>
          </a:r>
          <a:endParaRPr lang="en-US"/>
        </a:p>
      </dgm:t>
    </dgm:pt>
    <dgm:pt modelId="{018ACFB0-697A-4348-8A4A-A610974AFD49}" type="parTrans" cxnId="{3571AAEF-E348-4890-B943-9EF37377E3D1}">
      <dgm:prSet/>
      <dgm:spPr/>
      <dgm:t>
        <a:bodyPr/>
        <a:lstStyle/>
        <a:p>
          <a:endParaRPr lang="en-US"/>
        </a:p>
      </dgm:t>
    </dgm:pt>
    <dgm:pt modelId="{9C7DF691-903B-4185-A43D-B5C004A51E22}" type="sibTrans" cxnId="{3571AAEF-E348-4890-B943-9EF37377E3D1}">
      <dgm:prSet/>
      <dgm:spPr/>
      <dgm:t>
        <a:bodyPr/>
        <a:lstStyle/>
        <a:p>
          <a:endParaRPr lang="en-US"/>
        </a:p>
      </dgm:t>
    </dgm:pt>
    <dgm:pt modelId="{08534850-B263-40B4-BC76-2E182D27D735}">
      <dgm:prSet/>
      <dgm:spPr/>
      <dgm:t>
        <a:bodyPr/>
        <a:lstStyle/>
        <a:p>
          <a:r>
            <a:rPr lang="en-GB"/>
            <a:t>What is the difference between simply conserving resources (at seemingly all costs) and acting in ways that are creative, generative, and expansive? (Williams et al., 2021)? </a:t>
          </a:r>
          <a:endParaRPr lang="en-US"/>
        </a:p>
      </dgm:t>
    </dgm:pt>
    <dgm:pt modelId="{0F7F030C-F048-4CB6-8023-2A7F8A5F9D8D}" type="parTrans" cxnId="{2F41987E-8CC4-41F2-A89C-49ADFF7B03FD}">
      <dgm:prSet/>
      <dgm:spPr/>
      <dgm:t>
        <a:bodyPr/>
        <a:lstStyle/>
        <a:p>
          <a:endParaRPr lang="en-US"/>
        </a:p>
      </dgm:t>
    </dgm:pt>
    <dgm:pt modelId="{DA2360FF-4E9D-4724-B0CE-F27715223B32}" type="sibTrans" cxnId="{2F41987E-8CC4-41F2-A89C-49ADFF7B03FD}">
      <dgm:prSet/>
      <dgm:spPr/>
      <dgm:t>
        <a:bodyPr/>
        <a:lstStyle/>
        <a:p>
          <a:endParaRPr lang="en-US"/>
        </a:p>
      </dgm:t>
    </dgm:pt>
    <dgm:pt modelId="{A2C84F3D-65E6-48C5-91E8-35CA3BE17478}" type="pres">
      <dgm:prSet presAssocID="{34508DC2-3E6B-4A78-8479-7FFFA4C52F5F}" presName="hierChild1" presStyleCnt="0">
        <dgm:presLayoutVars>
          <dgm:chPref val="1"/>
          <dgm:dir/>
          <dgm:animOne val="branch"/>
          <dgm:animLvl val="lvl"/>
          <dgm:resizeHandles/>
        </dgm:presLayoutVars>
      </dgm:prSet>
      <dgm:spPr/>
    </dgm:pt>
    <dgm:pt modelId="{2E65AEFA-5AD4-4884-AA56-233C792120DD}" type="pres">
      <dgm:prSet presAssocID="{9A88968C-115F-4E9F-B16D-33037501F751}" presName="hierRoot1" presStyleCnt="0"/>
      <dgm:spPr/>
    </dgm:pt>
    <dgm:pt modelId="{A64466ED-2762-4A38-A04D-987C8BBF32BE}" type="pres">
      <dgm:prSet presAssocID="{9A88968C-115F-4E9F-B16D-33037501F751}" presName="composite" presStyleCnt="0"/>
      <dgm:spPr/>
    </dgm:pt>
    <dgm:pt modelId="{3C38D378-0A48-49A4-81A7-942E46C8D46F}" type="pres">
      <dgm:prSet presAssocID="{9A88968C-115F-4E9F-B16D-33037501F751}" presName="background" presStyleLbl="node0" presStyleIdx="0" presStyleCnt="2"/>
      <dgm:spPr/>
    </dgm:pt>
    <dgm:pt modelId="{EF6F7C00-301C-4554-82ED-8B4B7F832BD0}" type="pres">
      <dgm:prSet presAssocID="{9A88968C-115F-4E9F-B16D-33037501F751}" presName="text" presStyleLbl="fgAcc0" presStyleIdx="0" presStyleCnt="2">
        <dgm:presLayoutVars>
          <dgm:chPref val="3"/>
        </dgm:presLayoutVars>
      </dgm:prSet>
      <dgm:spPr/>
    </dgm:pt>
    <dgm:pt modelId="{EF9C35C1-12C6-442D-A2B9-975D70F88A3C}" type="pres">
      <dgm:prSet presAssocID="{9A88968C-115F-4E9F-B16D-33037501F751}" presName="hierChild2" presStyleCnt="0"/>
      <dgm:spPr/>
    </dgm:pt>
    <dgm:pt modelId="{2D3C5F66-F3A4-4685-83B5-BEC6A9BCC664}" type="pres">
      <dgm:prSet presAssocID="{08534850-B263-40B4-BC76-2E182D27D735}" presName="hierRoot1" presStyleCnt="0"/>
      <dgm:spPr/>
    </dgm:pt>
    <dgm:pt modelId="{5ED8A7C1-BDAE-4834-8D57-19F9488F0CE4}" type="pres">
      <dgm:prSet presAssocID="{08534850-B263-40B4-BC76-2E182D27D735}" presName="composite" presStyleCnt="0"/>
      <dgm:spPr/>
    </dgm:pt>
    <dgm:pt modelId="{0F277BAC-4989-4509-8D4C-057F415AB3B8}" type="pres">
      <dgm:prSet presAssocID="{08534850-B263-40B4-BC76-2E182D27D735}" presName="background" presStyleLbl="node0" presStyleIdx="1" presStyleCnt="2"/>
      <dgm:spPr/>
    </dgm:pt>
    <dgm:pt modelId="{EB833720-0859-4049-BC23-08DC21F9257C}" type="pres">
      <dgm:prSet presAssocID="{08534850-B263-40B4-BC76-2E182D27D735}" presName="text" presStyleLbl="fgAcc0" presStyleIdx="1" presStyleCnt="2">
        <dgm:presLayoutVars>
          <dgm:chPref val="3"/>
        </dgm:presLayoutVars>
      </dgm:prSet>
      <dgm:spPr/>
    </dgm:pt>
    <dgm:pt modelId="{95E2054A-845E-471E-B0C7-C92339EC8794}" type="pres">
      <dgm:prSet presAssocID="{08534850-B263-40B4-BC76-2E182D27D735}" presName="hierChild2" presStyleCnt="0"/>
      <dgm:spPr/>
    </dgm:pt>
  </dgm:ptLst>
  <dgm:cxnLst>
    <dgm:cxn modelId="{6398371F-5714-4BE6-942F-FC8340658541}" type="presOf" srcId="{34508DC2-3E6B-4A78-8479-7FFFA4C52F5F}" destId="{A2C84F3D-65E6-48C5-91E8-35CA3BE17478}" srcOrd="0" destOrd="0" presId="urn:microsoft.com/office/officeart/2005/8/layout/hierarchy1"/>
    <dgm:cxn modelId="{F7DED471-6356-4A69-9040-E856EA6FA6D0}" type="presOf" srcId="{9A88968C-115F-4E9F-B16D-33037501F751}" destId="{EF6F7C00-301C-4554-82ED-8B4B7F832BD0}" srcOrd="0" destOrd="0" presId="urn:microsoft.com/office/officeart/2005/8/layout/hierarchy1"/>
    <dgm:cxn modelId="{2F41987E-8CC4-41F2-A89C-49ADFF7B03FD}" srcId="{34508DC2-3E6B-4A78-8479-7FFFA4C52F5F}" destId="{08534850-B263-40B4-BC76-2E182D27D735}" srcOrd="1" destOrd="0" parTransId="{0F7F030C-F048-4CB6-8023-2A7F8A5F9D8D}" sibTransId="{DA2360FF-4E9D-4724-B0CE-F27715223B32}"/>
    <dgm:cxn modelId="{CDFED9D5-346B-4A0E-801E-B82423555118}" type="presOf" srcId="{08534850-B263-40B4-BC76-2E182D27D735}" destId="{EB833720-0859-4049-BC23-08DC21F9257C}" srcOrd="0" destOrd="0" presId="urn:microsoft.com/office/officeart/2005/8/layout/hierarchy1"/>
    <dgm:cxn modelId="{3571AAEF-E348-4890-B943-9EF37377E3D1}" srcId="{34508DC2-3E6B-4A78-8479-7FFFA4C52F5F}" destId="{9A88968C-115F-4E9F-B16D-33037501F751}" srcOrd="0" destOrd="0" parTransId="{018ACFB0-697A-4348-8A4A-A610974AFD49}" sibTransId="{9C7DF691-903B-4185-A43D-B5C004A51E22}"/>
    <dgm:cxn modelId="{2325984B-18D9-4FF1-B46F-F2D171B81BBC}" type="presParOf" srcId="{A2C84F3D-65E6-48C5-91E8-35CA3BE17478}" destId="{2E65AEFA-5AD4-4884-AA56-233C792120DD}" srcOrd="0" destOrd="0" presId="urn:microsoft.com/office/officeart/2005/8/layout/hierarchy1"/>
    <dgm:cxn modelId="{0DB22F90-8DEA-456E-9423-74613DE016BE}" type="presParOf" srcId="{2E65AEFA-5AD4-4884-AA56-233C792120DD}" destId="{A64466ED-2762-4A38-A04D-987C8BBF32BE}" srcOrd="0" destOrd="0" presId="urn:microsoft.com/office/officeart/2005/8/layout/hierarchy1"/>
    <dgm:cxn modelId="{DB3C5BBD-1296-4A0E-95F4-FED6714DD2A2}" type="presParOf" srcId="{A64466ED-2762-4A38-A04D-987C8BBF32BE}" destId="{3C38D378-0A48-49A4-81A7-942E46C8D46F}" srcOrd="0" destOrd="0" presId="urn:microsoft.com/office/officeart/2005/8/layout/hierarchy1"/>
    <dgm:cxn modelId="{871F6A20-9F59-4AEA-926E-83E7CB239EC2}" type="presParOf" srcId="{A64466ED-2762-4A38-A04D-987C8BBF32BE}" destId="{EF6F7C00-301C-4554-82ED-8B4B7F832BD0}" srcOrd="1" destOrd="0" presId="urn:microsoft.com/office/officeart/2005/8/layout/hierarchy1"/>
    <dgm:cxn modelId="{D40106A9-EBB3-4B4C-8787-9586A52345C9}" type="presParOf" srcId="{2E65AEFA-5AD4-4884-AA56-233C792120DD}" destId="{EF9C35C1-12C6-442D-A2B9-975D70F88A3C}" srcOrd="1" destOrd="0" presId="urn:microsoft.com/office/officeart/2005/8/layout/hierarchy1"/>
    <dgm:cxn modelId="{25D3734E-7DC1-42DA-9853-3F475866C5CE}" type="presParOf" srcId="{A2C84F3D-65E6-48C5-91E8-35CA3BE17478}" destId="{2D3C5F66-F3A4-4685-83B5-BEC6A9BCC664}" srcOrd="1" destOrd="0" presId="urn:microsoft.com/office/officeart/2005/8/layout/hierarchy1"/>
    <dgm:cxn modelId="{2A0F9494-D32E-4777-83F0-AF9D2F1218F9}" type="presParOf" srcId="{2D3C5F66-F3A4-4685-83B5-BEC6A9BCC664}" destId="{5ED8A7C1-BDAE-4834-8D57-19F9488F0CE4}" srcOrd="0" destOrd="0" presId="urn:microsoft.com/office/officeart/2005/8/layout/hierarchy1"/>
    <dgm:cxn modelId="{3A9065F4-AF2C-4309-AAEE-E9A370A020DB}" type="presParOf" srcId="{5ED8A7C1-BDAE-4834-8D57-19F9488F0CE4}" destId="{0F277BAC-4989-4509-8D4C-057F415AB3B8}" srcOrd="0" destOrd="0" presId="urn:microsoft.com/office/officeart/2005/8/layout/hierarchy1"/>
    <dgm:cxn modelId="{88BAD8E5-B45A-480F-8108-4BEC8BF1537A}" type="presParOf" srcId="{5ED8A7C1-BDAE-4834-8D57-19F9488F0CE4}" destId="{EB833720-0859-4049-BC23-08DC21F9257C}" srcOrd="1" destOrd="0" presId="urn:microsoft.com/office/officeart/2005/8/layout/hierarchy1"/>
    <dgm:cxn modelId="{D1FA006C-92BE-499D-9F10-9C8EA06EFDC7}" type="presParOf" srcId="{2D3C5F66-F3A4-4685-83B5-BEC6A9BCC664}" destId="{95E2054A-845E-471E-B0C7-C92339EC879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B7C088-F4A8-4A0F-9973-8E00165A1277}"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993D7997-B85E-4E4C-8522-3931930F5486}">
      <dgm:prSet/>
      <dgm:spPr/>
      <dgm:t>
        <a:bodyPr/>
        <a:lstStyle/>
        <a:p>
          <a:r>
            <a:rPr lang="en-GB"/>
            <a:t>Efficiency: Doing more with less.</a:t>
          </a:r>
          <a:endParaRPr lang="en-US"/>
        </a:p>
      </dgm:t>
    </dgm:pt>
    <dgm:pt modelId="{6484A1F5-C1E0-41A3-8DFD-437EAE7960B8}" type="parTrans" cxnId="{37B8EAC5-EC08-47ED-A1B9-95EEF6456BC9}">
      <dgm:prSet/>
      <dgm:spPr/>
      <dgm:t>
        <a:bodyPr/>
        <a:lstStyle/>
        <a:p>
          <a:endParaRPr lang="en-US"/>
        </a:p>
      </dgm:t>
    </dgm:pt>
    <dgm:pt modelId="{6CE3D902-9264-4DAE-BB84-EA66AF11E9F6}" type="sibTrans" cxnId="{37B8EAC5-EC08-47ED-A1B9-95EEF6456BC9}">
      <dgm:prSet phldrT="01"/>
      <dgm:spPr/>
      <dgm:t>
        <a:bodyPr/>
        <a:lstStyle/>
        <a:p>
          <a:r>
            <a:rPr lang="en-US"/>
            <a:t>01</a:t>
          </a:r>
        </a:p>
      </dgm:t>
    </dgm:pt>
    <dgm:pt modelId="{C0E4AEFE-AD39-4F21-AA32-67C46F13D4F3}">
      <dgm:prSet/>
      <dgm:spPr/>
      <dgm:t>
        <a:bodyPr/>
        <a:lstStyle/>
        <a:p>
          <a:r>
            <a:rPr lang="en-GB"/>
            <a:t>Innovation: Finding creative solutions.</a:t>
          </a:r>
          <a:endParaRPr lang="en-US"/>
        </a:p>
      </dgm:t>
    </dgm:pt>
    <dgm:pt modelId="{84B7DFBC-8A43-436A-B1B9-1500FE6FC52A}" type="parTrans" cxnId="{BDDE1B6B-D4B2-43F8-BDB8-27BF04EE78AD}">
      <dgm:prSet/>
      <dgm:spPr/>
      <dgm:t>
        <a:bodyPr/>
        <a:lstStyle/>
        <a:p>
          <a:endParaRPr lang="en-US"/>
        </a:p>
      </dgm:t>
    </dgm:pt>
    <dgm:pt modelId="{98DA8A3C-D6F4-4667-A5A7-D105F7FB3106}" type="sibTrans" cxnId="{BDDE1B6B-D4B2-43F8-BDB8-27BF04EE78AD}">
      <dgm:prSet phldrT="02"/>
      <dgm:spPr/>
      <dgm:t>
        <a:bodyPr/>
        <a:lstStyle/>
        <a:p>
          <a:r>
            <a:rPr lang="en-US"/>
            <a:t>02</a:t>
          </a:r>
        </a:p>
      </dgm:t>
    </dgm:pt>
    <dgm:pt modelId="{F32C2A00-723B-4613-A61D-910B8D36ACD0}">
      <dgm:prSet/>
      <dgm:spPr/>
      <dgm:t>
        <a:bodyPr/>
        <a:lstStyle/>
        <a:p>
          <a:r>
            <a:rPr lang="en-GB"/>
            <a:t>Resilience: Adapting to changing circumstances.</a:t>
          </a:r>
          <a:endParaRPr lang="en-US"/>
        </a:p>
      </dgm:t>
    </dgm:pt>
    <dgm:pt modelId="{C6598183-FDE9-4CE6-AFE6-7E6508A693FB}" type="parTrans" cxnId="{695EF7B7-EF15-41A9-A3A5-B57C4C45BA17}">
      <dgm:prSet/>
      <dgm:spPr/>
      <dgm:t>
        <a:bodyPr/>
        <a:lstStyle/>
        <a:p>
          <a:endParaRPr lang="en-US"/>
        </a:p>
      </dgm:t>
    </dgm:pt>
    <dgm:pt modelId="{3E202D03-6166-4EC2-9122-C14E7B4C687D}" type="sibTrans" cxnId="{695EF7B7-EF15-41A9-A3A5-B57C4C45BA17}">
      <dgm:prSet phldrT="03"/>
      <dgm:spPr/>
      <dgm:t>
        <a:bodyPr/>
        <a:lstStyle/>
        <a:p>
          <a:r>
            <a:rPr lang="en-US"/>
            <a:t>03</a:t>
          </a:r>
        </a:p>
      </dgm:t>
    </dgm:pt>
    <dgm:pt modelId="{D23E6EEA-B785-4364-A997-C1B9969D0087}">
      <dgm:prSet/>
      <dgm:spPr/>
      <dgm:t>
        <a:bodyPr/>
        <a:lstStyle/>
        <a:p>
          <a:r>
            <a:rPr lang="en-GB"/>
            <a:t>Cost-effectiveness: Achieving goals within budget constraints.</a:t>
          </a:r>
          <a:endParaRPr lang="en-US"/>
        </a:p>
      </dgm:t>
    </dgm:pt>
    <dgm:pt modelId="{DCAB13EC-5900-4821-8D0B-F5705631C07D}" type="parTrans" cxnId="{A8D5518B-BA4B-459B-913B-7BDECE636CB6}">
      <dgm:prSet/>
      <dgm:spPr/>
      <dgm:t>
        <a:bodyPr/>
        <a:lstStyle/>
        <a:p>
          <a:endParaRPr lang="en-US"/>
        </a:p>
      </dgm:t>
    </dgm:pt>
    <dgm:pt modelId="{196CA0BC-676E-4EE2-BAD0-8ADA68146639}" type="sibTrans" cxnId="{A8D5518B-BA4B-459B-913B-7BDECE636CB6}">
      <dgm:prSet phldrT="04"/>
      <dgm:spPr/>
      <dgm:t>
        <a:bodyPr/>
        <a:lstStyle/>
        <a:p>
          <a:r>
            <a:rPr lang="en-US"/>
            <a:t>04</a:t>
          </a:r>
        </a:p>
      </dgm:t>
    </dgm:pt>
    <dgm:pt modelId="{C85D54C2-6D77-462A-A1B3-C391216142AB}" type="pres">
      <dgm:prSet presAssocID="{39B7C088-F4A8-4A0F-9973-8E00165A1277}" presName="Name0" presStyleCnt="0">
        <dgm:presLayoutVars>
          <dgm:animLvl val="lvl"/>
          <dgm:resizeHandles val="exact"/>
        </dgm:presLayoutVars>
      </dgm:prSet>
      <dgm:spPr/>
    </dgm:pt>
    <dgm:pt modelId="{9F72537C-156A-4FCA-B4A8-DE66D578414E}" type="pres">
      <dgm:prSet presAssocID="{993D7997-B85E-4E4C-8522-3931930F5486}" presName="compositeNode" presStyleCnt="0">
        <dgm:presLayoutVars>
          <dgm:bulletEnabled val="1"/>
        </dgm:presLayoutVars>
      </dgm:prSet>
      <dgm:spPr/>
    </dgm:pt>
    <dgm:pt modelId="{6E840256-5A6C-4325-A1E1-41FBC5DFA131}" type="pres">
      <dgm:prSet presAssocID="{993D7997-B85E-4E4C-8522-3931930F5486}" presName="bgRect" presStyleLbl="alignNode1" presStyleIdx="0" presStyleCnt="4"/>
      <dgm:spPr/>
    </dgm:pt>
    <dgm:pt modelId="{DF554149-6DDF-44FF-A84F-540793C7E389}" type="pres">
      <dgm:prSet presAssocID="{6CE3D902-9264-4DAE-BB84-EA66AF11E9F6}" presName="sibTransNodeRect" presStyleLbl="alignNode1" presStyleIdx="0" presStyleCnt="4">
        <dgm:presLayoutVars>
          <dgm:chMax val="0"/>
          <dgm:bulletEnabled val="1"/>
        </dgm:presLayoutVars>
      </dgm:prSet>
      <dgm:spPr/>
    </dgm:pt>
    <dgm:pt modelId="{0DB5F2DA-2516-4F92-957D-91EB8386FDAE}" type="pres">
      <dgm:prSet presAssocID="{993D7997-B85E-4E4C-8522-3931930F5486}" presName="nodeRect" presStyleLbl="alignNode1" presStyleIdx="0" presStyleCnt="4">
        <dgm:presLayoutVars>
          <dgm:bulletEnabled val="1"/>
        </dgm:presLayoutVars>
      </dgm:prSet>
      <dgm:spPr/>
    </dgm:pt>
    <dgm:pt modelId="{04FBA97A-48A8-491A-863B-1D5704142E75}" type="pres">
      <dgm:prSet presAssocID="{6CE3D902-9264-4DAE-BB84-EA66AF11E9F6}" presName="sibTrans" presStyleCnt="0"/>
      <dgm:spPr/>
    </dgm:pt>
    <dgm:pt modelId="{22C4D162-3E5C-4A68-BA3A-75A546C20AB4}" type="pres">
      <dgm:prSet presAssocID="{C0E4AEFE-AD39-4F21-AA32-67C46F13D4F3}" presName="compositeNode" presStyleCnt="0">
        <dgm:presLayoutVars>
          <dgm:bulletEnabled val="1"/>
        </dgm:presLayoutVars>
      </dgm:prSet>
      <dgm:spPr/>
    </dgm:pt>
    <dgm:pt modelId="{0BD7A53E-049B-4AA1-977F-CD5BF30EA442}" type="pres">
      <dgm:prSet presAssocID="{C0E4AEFE-AD39-4F21-AA32-67C46F13D4F3}" presName="bgRect" presStyleLbl="alignNode1" presStyleIdx="1" presStyleCnt="4"/>
      <dgm:spPr/>
    </dgm:pt>
    <dgm:pt modelId="{1A03B3FA-428B-4863-B92E-CCBEA16FBE65}" type="pres">
      <dgm:prSet presAssocID="{98DA8A3C-D6F4-4667-A5A7-D105F7FB3106}" presName="sibTransNodeRect" presStyleLbl="alignNode1" presStyleIdx="1" presStyleCnt="4">
        <dgm:presLayoutVars>
          <dgm:chMax val="0"/>
          <dgm:bulletEnabled val="1"/>
        </dgm:presLayoutVars>
      </dgm:prSet>
      <dgm:spPr/>
    </dgm:pt>
    <dgm:pt modelId="{041837E6-24E5-4D57-91C1-31EB5A99B9D4}" type="pres">
      <dgm:prSet presAssocID="{C0E4AEFE-AD39-4F21-AA32-67C46F13D4F3}" presName="nodeRect" presStyleLbl="alignNode1" presStyleIdx="1" presStyleCnt="4">
        <dgm:presLayoutVars>
          <dgm:bulletEnabled val="1"/>
        </dgm:presLayoutVars>
      </dgm:prSet>
      <dgm:spPr/>
    </dgm:pt>
    <dgm:pt modelId="{7750C8B0-9311-461B-9C33-EDBCA615C75A}" type="pres">
      <dgm:prSet presAssocID="{98DA8A3C-D6F4-4667-A5A7-D105F7FB3106}" presName="sibTrans" presStyleCnt="0"/>
      <dgm:spPr/>
    </dgm:pt>
    <dgm:pt modelId="{EA946468-9881-41FB-841F-5375E3FB7F03}" type="pres">
      <dgm:prSet presAssocID="{F32C2A00-723B-4613-A61D-910B8D36ACD0}" presName="compositeNode" presStyleCnt="0">
        <dgm:presLayoutVars>
          <dgm:bulletEnabled val="1"/>
        </dgm:presLayoutVars>
      </dgm:prSet>
      <dgm:spPr/>
    </dgm:pt>
    <dgm:pt modelId="{60912F00-1F83-45CB-BC67-8AEEBC8A8B3A}" type="pres">
      <dgm:prSet presAssocID="{F32C2A00-723B-4613-A61D-910B8D36ACD0}" presName="bgRect" presStyleLbl="alignNode1" presStyleIdx="2" presStyleCnt="4"/>
      <dgm:spPr/>
    </dgm:pt>
    <dgm:pt modelId="{04993264-C9D4-4CFB-A3FB-18B9C7C3C67F}" type="pres">
      <dgm:prSet presAssocID="{3E202D03-6166-4EC2-9122-C14E7B4C687D}" presName="sibTransNodeRect" presStyleLbl="alignNode1" presStyleIdx="2" presStyleCnt="4">
        <dgm:presLayoutVars>
          <dgm:chMax val="0"/>
          <dgm:bulletEnabled val="1"/>
        </dgm:presLayoutVars>
      </dgm:prSet>
      <dgm:spPr/>
    </dgm:pt>
    <dgm:pt modelId="{344A59B9-C210-44D8-8EFE-64B4D758A62E}" type="pres">
      <dgm:prSet presAssocID="{F32C2A00-723B-4613-A61D-910B8D36ACD0}" presName="nodeRect" presStyleLbl="alignNode1" presStyleIdx="2" presStyleCnt="4">
        <dgm:presLayoutVars>
          <dgm:bulletEnabled val="1"/>
        </dgm:presLayoutVars>
      </dgm:prSet>
      <dgm:spPr/>
    </dgm:pt>
    <dgm:pt modelId="{22764839-5415-4B8C-B3B8-E639BC4A036E}" type="pres">
      <dgm:prSet presAssocID="{3E202D03-6166-4EC2-9122-C14E7B4C687D}" presName="sibTrans" presStyleCnt="0"/>
      <dgm:spPr/>
    </dgm:pt>
    <dgm:pt modelId="{0316ABC6-DD51-40BB-BE9C-0E5D75A5A141}" type="pres">
      <dgm:prSet presAssocID="{D23E6EEA-B785-4364-A997-C1B9969D0087}" presName="compositeNode" presStyleCnt="0">
        <dgm:presLayoutVars>
          <dgm:bulletEnabled val="1"/>
        </dgm:presLayoutVars>
      </dgm:prSet>
      <dgm:spPr/>
    </dgm:pt>
    <dgm:pt modelId="{B2F7B9C1-C466-424C-803A-B41DB7A5F746}" type="pres">
      <dgm:prSet presAssocID="{D23E6EEA-B785-4364-A997-C1B9969D0087}" presName="bgRect" presStyleLbl="alignNode1" presStyleIdx="3" presStyleCnt="4"/>
      <dgm:spPr/>
    </dgm:pt>
    <dgm:pt modelId="{E24E9765-DF6D-4263-A54E-52FCED778E14}" type="pres">
      <dgm:prSet presAssocID="{196CA0BC-676E-4EE2-BAD0-8ADA68146639}" presName="sibTransNodeRect" presStyleLbl="alignNode1" presStyleIdx="3" presStyleCnt="4">
        <dgm:presLayoutVars>
          <dgm:chMax val="0"/>
          <dgm:bulletEnabled val="1"/>
        </dgm:presLayoutVars>
      </dgm:prSet>
      <dgm:spPr/>
    </dgm:pt>
    <dgm:pt modelId="{99D000C8-3C14-4877-9F23-44B9EB99D72D}" type="pres">
      <dgm:prSet presAssocID="{D23E6EEA-B785-4364-A997-C1B9969D0087}" presName="nodeRect" presStyleLbl="alignNode1" presStyleIdx="3" presStyleCnt="4">
        <dgm:presLayoutVars>
          <dgm:bulletEnabled val="1"/>
        </dgm:presLayoutVars>
      </dgm:prSet>
      <dgm:spPr/>
    </dgm:pt>
  </dgm:ptLst>
  <dgm:cxnLst>
    <dgm:cxn modelId="{2340730F-8A37-48FD-B0C3-5B6157A9394A}" type="presOf" srcId="{6CE3D902-9264-4DAE-BB84-EA66AF11E9F6}" destId="{DF554149-6DDF-44FF-A84F-540793C7E389}" srcOrd="0" destOrd="0" presId="urn:microsoft.com/office/officeart/2016/7/layout/LinearBlockProcessNumbered"/>
    <dgm:cxn modelId="{3B01AE19-FA15-4412-AE44-A29654DDCB16}" type="presOf" srcId="{D23E6EEA-B785-4364-A997-C1B9969D0087}" destId="{B2F7B9C1-C466-424C-803A-B41DB7A5F746}" srcOrd="0" destOrd="0" presId="urn:microsoft.com/office/officeart/2016/7/layout/LinearBlockProcessNumbered"/>
    <dgm:cxn modelId="{A113C31A-D3EC-4647-B773-F4EE3872C3CD}" type="presOf" srcId="{98DA8A3C-D6F4-4667-A5A7-D105F7FB3106}" destId="{1A03B3FA-428B-4863-B92E-CCBEA16FBE65}" srcOrd="0" destOrd="0" presId="urn:microsoft.com/office/officeart/2016/7/layout/LinearBlockProcessNumbered"/>
    <dgm:cxn modelId="{D7521622-CFAF-44D0-932B-EA0B9899AE4E}" type="presOf" srcId="{C0E4AEFE-AD39-4F21-AA32-67C46F13D4F3}" destId="{0BD7A53E-049B-4AA1-977F-CD5BF30EA442}" srcOrd="0" destOrd="0" presId="urn:microsoft.com/office/officeart/2016/7/layout/LinearBlockProcessNumbered"/>
    <dgm:cxn modelId="{A2DBCD36-04C4-4549-A3B0-9A261B354551}" type="presOf" srcId="{993D7997-B85E-4E4C-8522-3931930F5486}" destId="{6E840256-5A6C-4325-A1E1-41FBC5DFA131}" srcOrd="0" destOrd="0" presId="urn:microsoft.com/office/officeart/2016/7/layout/LinearBlockProcessNumbered"/>
    <dgm:cxn modelId="{BDDE1B6B-D4B2-43F8-BDB8-27BF04EE78AD}" srcId="{39B7C088-F4A8-4A0F-9973-8E00165A1277}" destId="{C0E4AEFE-AD39-4F21-AA32-67C46F13D4F3}" srcOrd="1" destOrd="0" parTransId="{84B7DFBC-8A43-436A-B1B9-1500FE6FC52A}" sibTransId="{98DA8A3C-D6F4-4667-A5A7-D105F7FB3106}"/>
    <dgm:cxn modelId="{206C9272-DFFC-426D-9351-889A8A0116C2}" type="presOf" srcId="{F32C2A00-723B-4613-A61D-910B8D36ACD0}" destId="{344A59B9-C210-44D8-8EFE-64B4D758A62E}" srcOrd="1" destOrd="0" presId="urn:microsoft.com/office/officeart/2016/7/layout/LinearBlockProcessNumbered"/>
    <dgm:cxn modelId="{ECD90E81-3931-4248-AA85-6E31EAAFDC4A}" type="presOf" srcId="{C0E4AEFE-AD39-4F21-AA32-67C46F13D4F3}" destId="{041837E6-24E5-4D57-91C1-31EB5A99B9D4}" srcOrd="1" destOrd="0" presId="urn:microsoft.com/office/officeart/2016/7/layout/LinearBlockProcessNumbered"/>
    <dgm:cxn modelId="{A8D5518B-BA4B-459B-913B-7BDECE636CB6}" srcId="{39B7C088-F4A8-4A0F-9973-8E00165A1277}" destId="{D23E6EEA-B785-4364-A997-C1B9969D0087}" srcOrd="3" destOrd="0" parTransId="{DCAB13EC-5900-4821-8D0B-F5705631C07D}" sibTransId="{196CA0BC-676E-4EE2-BAD0-8ADA68146639}"/>
    <dgm:cxn modelId="{695EF7B7-EF15-41A9-A3A5-B57C4C45BA17}" srcId="{39B7C088-F4A8-4A0F-9973-8E00165A1277}" destId="{F32C2A00-723B-4613-A61D-910B8D36ACD0}" srcOrd="2" destOrd="0" parTransId="{C6598183-FDE9-4CE6-AFE6-7E6508A693FB}" sibTransId="{3E202D03-6166-4EC2-9122-C14E7B4C687D}"/>
    <dgm:cxn modelId="{26843BBE-857F-4A8F-85D1-9F03F74F4176}" type="presOf" srcId="{993D7997-B85E-4E4C-8522-3931930F5486}" destId="{0DB5F2DA-2516-4F92-957D-91EB8386FDAE}" srcOrd="1" destOrd="0" presId="urn:microsoft.com/office/officeart/2016/7/layout/LinearBlockProcessNumbered"/>
    <dgm:cxn modelId="{37B8EAC5-EC08-47ED-A1B9-95EEF6456BC9}" srcId="{39B7C088-F4A8-4A0F-9973-8E00165A1277}" destId="{993D7997-B85E-4E4C-8522-3931930F5486}" srcOrd="0" destOrd="0" parTransId="{6484A1F5-C1E0-41A3-8DFD-437EAE7960B8}" sibTransId="{6CE3D902-9264-4DAE-BB84-EA66AF11E9F6}"/>
    <dgm:cxn modelId="{ADCCCBCF-DA6B-4413-B841-F8E7AEC1EBE2}" type="presOf" srcId="{3E202D03-6166-4EC2-9122-C14E7B4C687D}" destId="{04993264-C9D4-4CFB-A3FB-18B9C7C3C67F}" srcOrd="0" destOrd="0" presId="urn:microsoft.com/office/officeart/2016/7/layout/LinearBlockProcessNumbered"/>
    <dgm:cxn modelId="{923C4FD6-AAB9-4EB5-858D-58966B018CD6}" type="presOf" srcId="{39B7C088-F4A8-4A0F-9973-8E00165A1277}" destId="{C85D54C2-6D77-462A-A1B3-C391216142AB}" srcOrd="0" destOrd="0" presId="urn:microsoft.com/office/officeart/2016/7/layout/LinearBlockProcessNumbered"/>
    <dgm:cxn modelId="{8D8A21D9-AF7B-4124-BE15-93D86AE6CE35}" type="presOf" srcId="{196CA0BC-676E-4EE2-BAD0-8ADA68146639}" destId="{E24E9765-DF6D-4263-A54E-52FCED778E14}" srcOrd="0" destOrd="0" presId="urn:microsoft.com/office/officeart/2016/7/layout/LinearBlockProcessNumbered"/>
    <dgm:cxn modelId="{F49609ED-EA07-4F87-A704-63909625AFFE}" type="presOf" srcId="{D23E6EEA-B785-4364-A997-C1B9969D0087}" destId="{99D000C8-3C14-4877-9F23-44B9EB99D72D}" srcOrd="1" destOrd="0" presId="urn:microsoft.com/office/officeart/2016/7/layout/LinearBlockProcessNumbered"/>
    <dgm:cxn modelId="{AC81A7FD-7A35-4CE3-BC05-D5C607C8BF7E}" type="presOf" srcId="{F32C2A00-723B-4613-A61D-910B8D36ACD0}" destId="{60912F00-1F83-45CB-BC67-8AEEBC8A8B3A}" srcOrd="0" destOrd="0" presId="urn:microsoft.com/office/officeart/2016/7/layout/LinearBlockProcessNumbered"/>
    <dgm:cxn modelId="{2FECB73D-28E5-49CF-A94F-8A03780A6BA4}" type="presParOf" srcId="{C85D54C2-6D77-462A-A1B3-C391216142AB}" destId="{9F72537C-156A-4FCA-B4A8-DE66D578414E}" srcOrd="0" destOrd="0" presId="urn:microsoft.com/office/officeart/2016/7/layout/LinearBlockProcessNumbered"/>
    <dgm:cxn modelId="{BD6F6B3A-CD51-44E8-8EED-56EDF14602DD}" type="presParOf" srcId="{9F72537C-156A-4FCA-B4A8-DE66D578414E}" destId="{6E840256-5A6C-4325-A1E1-41FBC5DFA131}" srcOrd="0" destOrd="0" presId="urn:microsoft.com/office/officeart/2016/7/layout/LinearBlockProcessNumbered"/>
    <dgm:cxn modelId="{B7A43BA2-E88F-44CD-9FBF-E3939C4551A7}" type="presParOf" srcId="{9F72537C-156A-4FCA-B4A8-DE66D578414E}" destId="{DF554149-6DDF-44FF-A84F-540793C7E389}" srcOrd="1" destOrd="0" presId="urn:microsoft.com/office/officeart/2016/7/layout/LinearBlockProcessNumbered"/>
    <dgm:cxn modelId="{289C9D4A-E459-400C-A4A9-2B5B328580CE}" type="presParOf" srcId="{9F72537C-156A-4FCA-B4A8-DE66D578414E}" destId="{0DB5F2DA-2516-4F92-957D-91EB8386FDAE}" srcOrd="2" destOrd="0" presId="urn:microsoft.com/office/officeart/2016/7/layout/LinearBlockProcessNumbered"/>
    <dgm:cxn modelId="{B97A3D5B-46B2-4EA2-A0DF-7922CFCDFD64}" type="presParOf" srcId="{C85D54C2-6D77-462A-A1B3-C391216142AB}" destId="{04FBA97A-48A8-491A-863B-1D5704142E75}" srcOrd="1" destOrd="0" presId="urn:microsoft.com/office/officeart/2016/7/layout/LinearBlockProcessNumbered"/>
    <dgm:cxn modelId="{602C344B-F6CC-443F-B0BB-EC707198C95F}" type="presParOf" srcId="{C85D54C2-6D77-462A-A1B3-C391216142AB}" destId="{22C4D162-3E5C-4A68-BA3A-75A546C20AB4}" srcOrd="2" destOrd="0" presId="urn:microsoft.com/office/officeart/2016/7/layout/LinearBlockProcessNumbered"/>
    <dgm:cxn modelId="{40F13E04-170F-4B7E-8791-3243DFC29843}" type="presParOf" srcId="{22C4D162-3E5C-4A68-BA3A-75A546C20AB4}" destId="{0BD7A53E-049B-4AA1-977F-CD5BF30EA442}" srcOrd="0" destOrd="0" presId="urn:microsoft.com/office/officeart/2016/7/layout/LinearBlockProcessNumbered"/>
    <dgm:cxn modelId="{097AB83B-DFAE-433E-A485-438456F3D6AE}" type="presParOf" srcId="{22C4D162-3E5C-4A68-BA3A-75A546C20AB4}" destId="{1A03B3FA-428B-4863-B92E-CCBEA16FBE65}" srcOrd="1" destOrd="0" presId="urn:microsoft.com/office/officeart/2016/7/layout/LinearBlockProcessNumbered"/>
    <dgm:cxn modelId="{351A77EF-55B6-421D-A484-20AE82B65654}" type="presParOf" srcId="{22C4D162-3E5C-4A68-BA3A-75A546C20AB4}" destId="{041837E6-24E5-4D57-91C1-31EB5A99B9D4}" srcOrd="2" destOrd="0" presId="urn:microsoft.com/office/officeart/2016/7/layout/LinearBlockProcessNumbered"/>
    <dgm:cxn modelId="{AC577374-268E-484D-B000-FC4822F166FF}" type="presParOf" srcId="{C85D54C2-6D77-462A-A1B3-C391216142AB}" destId="{7750C8B0-9311-461B-9C33-EDBCA615C75A}" srcOrd="3" destOrd="0" presId="urn:microsoft.com/office/officeart/2016/7/layout/LinearBlockProcessNumbered"/>
    <dgm:cxn modelId="{9CDE7072-F88D-4C02-B428-C3EB749B53A0}" type="presParOf" srcId="{C85D54C2-6D77-462A-A1B3-C391216142AB}" destId="{EA946468-9881-41FB-841F-5375E3FB7F03}" srcOrd="4" destOrd="0" presId="urn:microsoft.com/office/officeart/2016/7/layout/LinearBlockProcessNumbered"/>
    <dgm:cxn modelId="{57E876ED-EFCF-439C-AF25-879003F65FF4}" type="presParOf" srcId="{EA946468-9881-41FB-841F-5375E3FB7F03}" destId="{60912F00-1F83-45CB-BC67-8AEEBC8A8B3A}" srcOrd="0" destOrd="0" presId="urn:microsoft.com/office/officeart/2016/7/layout/LinearBlockProcessNumbered"/>
    <dgm:cxn modelId="{B69EFD0F-BD02-4F32-B374-2361B0760CD4}" type="presParOf" srcId="{EA946468-9881-41FB-841F-5375E3FB7F03}" destId="{04993264-C9D4-4CFB-A3FB-18B9C7C3C67F}" srcOrd="1" destOrd="0" presId="urn:microsoft.com/office/officeart/2016/7/layout/LinearBlockProcessNumbered"/>
    <dgm:cxn modelId="{B53A97FC-C05D-43C8-BA2C-A62DA112181C}" type="presParOf" srcId="{EA946468-9881-41FB-841F-5375E3FB7F03}" destId="{344A59B9-C210-44D8-8EFE-64B4D758A62E}" srcOrd="2" destOrd="0" presId="urn:microsoft.com/office/officeart/2016/7/layout/LinearBlockProcessNumbered"/>
    <dgm:cxn modelId="{C7A90355-D793-4C2C-9F1F-E6F1632645A2}" type="presParOf" srcId="{C85D54C2-6D77-462A-A1B3-C391216142AB}" destId="{22764839-5415-4B8C-B3B8-E639BC4A036E}" srcOrd="5" destOrd="0" presId="urn:microsoft.com/office/officeart/2016/7/layout/LinearBlockProcessNumbered"/>
    <dgm:cxn modelId="{A705FA6F-4713-4B01-AF60-181383E33A32}" type="presParOf" srcId="{C85D54C2-6D77-462A-A1B3-C391216142AB}" destId="{0316ABC6-DD51-40BB-BE9C-0E5D75A5A141}" srcOrd="6" destOrd="0" presId="urn:microsoft.com/office/officeart/2016/7/layout/LinearBlockProcessNumbered"/>
    <dgm:cxn modelId="{444298E8-7843-448B-BA91-7D0E1FC63769}" type="presParOf" srcId="{0316ABC6-DD51-40BB-BE9C-0E5D75A5A141}" destId="{B2F7B9C1-C466-424C-803A-B41DB7A5F746}" srcOrd="0" destOrd="0" presId="urn:microsoft.com/office/officeart/2016/7/layout/LinearBlockProcessNumbered"/>
    <dgm:cxn modelId="{470960C6-279D-4B2E-84A2-49F197CC92E4}" type="presParOf" srcId="{0316ABC6-DD51-40BB-BE9C-0E5D75A5A141}" destId="{E24E9765-DF6D-4263-A54E-52FCED778E14}" srcOrd="1" destOrd="0" presId="urn:microsoft.com/office/officeart/2016/7/layout/LinearBlockProcessNumbered"/>
    <dgm:cxn modelId="{8E06DBB1-2547-44AB-B55B-F3295CA05966}" type="presParOf" srcId="{0316ABC6-DD51-40BB-BE9C-0E5D75A5A141}" destId="{99D000C8-3C14-4877-9F23-44B9EB99D72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BADEF7-2F47-4144-847F-48E0AECF53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F3342AF-E567-40AF-B903-1C20CD218BD0}">
      <dgm:prSet/>
      <dgm:spPr/>
      <dgm:t>
        <a:bodyPr/>
        <a:lstStyle/>
        <a:p>
          <a:pPr>
            <a:lnSpc>
              <a:spcPct val="100000"/>
            </a:lnSpc>
          </a:pPr>
          <a:r>
            <a:rPr lang="en-GB"/>
            <a:t>Adaptability: Embracing change and adjusting strategies.</a:t>
          </a:r>
          <a:endParaRPr lang="en-US"/>
        </a:p>
      </dgm:t>
    </dgm:pt>
    <dgm:pt modelId="{848D3D75-8963-473D-AF12-029009361F07}" type="parTrans" cxnId="{E32E5F77-FC02-45BE-AF22-FAAA205B8C08}">
      <dgm:prSet/>
      <dgm:spPr/>
      <dgm:t>
        <a:bodyPr/>
        <a:lstStyle/>
        <a:p>
          <a:endParaRPr lang="en-US"/>
        </a:p>
      </dgm:t>
    </dgm:pt>
    <dgm:pt modelId="{EF31F766-CCE4-4E4E-A9AC-1AC823480FCD}" type="sibTrans" cxnId="{E32E5F77-FC02-45BE-AF22-FAAA205B8C08}">
      <dgm:prSet/>
      <dgm:spPr/>
      <dgm:t>
        <a:bodyPr/>
        <a:lstStyle/>
        <a:p>
          <a:endParaRPr lang="en-US"/>
        </a:p>
      </dgm:t>
    </dgm:pt>
    <dgm:pt modelId="{417430F1-2ABC-4378-9DA2-A8FCB412F131}">
      <dgm:prSet/>
      <dgm:spPr/>
      <dgm:t>
        <a:bodyPr/>
        <a:lstStyle/>
        <a:p>
          <a:pPr>
            <a:lnSpc>
              <a:spcPct val="100000"/>
            </a:lnSpc>
          </a:pPr>
          <a:r>
            <a:rPr lang="en-GB"/>
            <a:t>Creativity: Thinking outside the box (Divergent Thinking)</a:t>
          </a:r>
          <a:endParaRPr lang="en-US" dirty="0"/>
        </a:p>
      </dgm:t>
    </dgm:pt>
    <dgm:pt modelId="{0735274A-B376-400B-8206-6D3BBFD5D1D3}" type="parTrans" cxnId="{35A88612-DD5D-415B-8F62-E981488E3EC2}">
      <dgm:prSet/>
      <dgm:spPr/>
      <dgm:t>
        <a:bodyPr/>
        <a:lstStyle/>
        <a:p>
          <a:endParaRPr lang="en-US"/>
        </a:p>
      </dgm:t>
    </dgm:pt>
    <dgm:pt modelId="{F3937AF3-2B12-48D6-8803-A15DC8DF7538}" type="sibTrans" cxnId="{35A88612-DD5D-415B-8F62-E981488E3EC2}">
      <dgm:prSet/>
      <dgm:spPr/>
      <dgm:t>
        <a:bodyPr/>
        <a:lstStyle/>
        <a:p>
          <a:endParaRPr lang="en-US"/>
        </a:p>
      </dgm:t>
    </dgm:pt>
    <dgm:pt modelId="{A1DF8AA9-EB1C-42EC-B7BF-4543C5E702A1}">
      <dgm:prSet/>
      <dgm:spPr/>
      <dgm:t>
        <a:bodyPr/>
        <a:lstStyle/>
        <a:p>
          <a:pPr>
            <a:lnSpc>
              <a:spcPct val="100000"/>
            </a:lnSpc>
          </a:pPr>
          <a:r>
            <a:rPr lang="en-GB"/>
            <a:t>Resilience: Bouncing back from setbacks.</a:t>
          </a:r>
          <a:endParaRPr lang="en-US"/>
        </a:p>
      </dgm:t>
    </dgm:pt>
    <dgm:pt modelId="{472642A3-EE04-4DF0-ACF5-B5BB247EA887}" type="parTrans" cxnId="{A1CD8FDE-1970-452D-8437-9938AB8BF869}">
      <dgm:prSet/>
      <dgm:spPr/>
      <dgm:t>
        <a:bodyPr/>
        <a:lstStyle/>
        <a:p>
          <a:endParaRPr lang="en-US"/>
        </a:p>
      </dgm:t>
    </dgm:pt>
    <dgm:pt modelId="{D39744E2-FF7A-4DBB-9EB0-093D5EDE6E54}" type="sibTrans" cxnId="{A1CD8FDE-1970-452D-8437-9938AB8BF869}">
      <dgm:prSet/>
      <dgm:spPr/>
      <dgm:t>
        <a:bodyPr/>
        <a:lstStyle/>
        <a:p>
          <a:endParaRPr lang="en-US"/>
        </a:p>
      </dgm:t>
    </dgm:pt>
    <dgm:pt modelId="{2E43BE57-523A-4AD2-9865-F9B96ED439A8}">
      <dgm:prSet/>
      <dgm:spPr/>
      <dgm:t>
        <a:bodyPr/>
        <a:lstStyle/>
        <a:p>
          <a:pPr>
            <a:lnSpc>
              <a:spcPct val="100000"/>
            </a:lnSpc>
          </a:pPr>
          <a:r>
            <a:rPr lang="en-GB"/>
            <a:t>Problem-solving: Finding solutions with available resources. (Convergent Thinking)</a:t>
          </a:r>
          <a:endParaRPr lang="en-US" dirty="0"/>
        </a:p>
      </dgm:t>
    </dgm:pt>
    <dgm:pt modelId="{64AEF44D-A7C1-4275-A436-444583924A0D}" type="parTrans" cxnId="{BFDAE82E-9E6D-48A8-893C-5189202D0082}">
      <dgm:prSet/>
      <dgm:spPr/>
      <dgm:t>
        <a:bodyPr/>
        <a:lstStyle/>
        <a:p>
          <a:endParaRPr lang="en-US"/>
        </a:p>
      </dgm:t>
    </dgm:pt>
    <dgm:pt modelId="{9DD797AA-BB60-4259-8511-91F1A2B1D4D8}" type="sibTrans" cxnId="{BFDAE82E-9E6D-48A8-893C-5189202D0082}">
      <dgm:prSet/>
      <dgm:spPr/>
      <dgm:t>
        <a:bodyPr/>
        <a:lstStyle/>
        <a:p>
          <a:endParaRPr lang="en-US"/>
        </a:p>
      </dgm:t>
    </dgm:pt>
    <dgm:pt modelId="{93E7820B-3E04-45FA-8215-7C3B297A8938}" type="pres">
      <dgm:prSet presAssocID="{E3BADEF7-2F47-4144-847F-48E0AECF5320}" presName="root" presStyleCnt="0">
        <dgm:presLayoutVars>
          <dgm:dir/>
          <dgm:resizeHandles val="exact"/>
        </dgm:presLayoutVars>
      </dgm:prSet>
      <dgm:spPr/>
    </dgm:pt>
    <dgm:pt modelId="{2F61641C-C6DE-4140-87B3-84887D86CB21}" type="pres">
      <dgm:prSet presAssocID="{1F3342AF-E567-40AF-B903-1C20CD218BD0}" presName="compNode" presStyleCnt="0"/>
      <dgm:spPr/>
    </dgm:pt>
    <dgm:pt modelId="{A4050904-5368-4371-89CD-F693F357B28C}" type="pres">
      <dgm:prSet presAssocID="{1F3342AF-E567-40AF-B903-1C20CD218BD0}" presName="bgRect" presStyleLbl="bgShp" presStyleIdx="0" presStyleCnt="4"/>
      <dgm:spPr/>
    </dgm:pt>
    <dgm:pt modelId="{0B7A501F-6438-4D96-AB17-EE2AF6BA26D5}" type="pres">
      <dgm:prSet presAssocID="{1F3342AF-E567-40AF-B903-1C20CD218B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book"/>
        </a:ext>
      </dgm:extLst>
    </dgm:pt>
    <dgm:pt modelId="{3A40F603-AFC6-44B9-AA45-77E8768E8211}" type="pres">
      <dgm:prSet presAssocID="{1F3342AF-E567-40AF-B903-1C20CD218BD0}" presName="spaceRect" presStyleCnt="0"/>
      <dgm:spPr/>
    </dgm:pt>
    <dgm:pt modelId="{ECDF51EC-C721-43E0-8E44-003BA2235ED9}" type="pres">
      <dgm:prSet presAssocID="{1F3342AF-E567-40AF-B903-1C20CD218BD0}" presName="parTx" presStyleLbl="revTx" presStyleIdx="0" presStyleCnt="4">
        <dgm:presLayoutVars>
          <dgm:chMax val="0"/>
          <dgm:chPref val="0"/>
        </dgm:presLayoutVars>
      </dgm:prSet>
      <dgm:spPr/>
    </dgm:pt>
    <dgm:pt modelId="{9F247C1E-B1DD-4886-A930-D8E4549C38F1}" type="pres">
      <dgm:prSet presAssocID="{EF31F766-CCE4-4E4E-A9AC-1AC823480FCD}" presName="sibTrans" presStyleCnt="0"/>
      <dgm:spPr/>
    </dgm:pt>
    <dgm:pt modelId="{9F65CC70-2846-4053-8168-3D4FF3F7C91F}" type="pres">
      <dgm:prSet presAssocID="{417430F1-2ABC-4378-9DA2-A8FCB412F131}" presName="compNode" presStyleCnt="0"/>
      <dgm:spPr/>
    </dgm:pt>
    <dgm:pt modelId="{82F30C9F-64C2-4A8E-A4D1-0399F473F790}" type="pres">
      <dgm:prSet presAssocID="{417430F1-2ABC-4378-9DA2-A8FCB412F131}" presName="bgRect" presStyleLbl="bgShp" presStyleIdx="1" presStyleCnt="4"/>
      <dgm:spPr/>
    </dgm:pt>
    <dgm:pt modelId="{9927039B-C659-4C3C-BF07-00157FF97886}" type="pres">
      <dgm:prSet presAssocID="{417430F1-2ABC-4378-9DA2-A8FCB412F13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A280653C-F300-40C8-B68D-488F859D0DEA}" type="pres">
      <dgm:prSet presAssocID="{417430F1-2ABC-4378-9DA2-A8FCB412F131}" presName="spaceRect" presStyleCnt="0"/>
      <dgm:spPr/>
    </dgm:pt>
    <dgm:pt modelId="{B6DC9C76-1144-4972-A545-E801FD6B2E60}" type="pres">
      <dgm:prSet presAssocID="{417430F1-2ABC-4378-9DA2-A8FCB412F131}" presName="parTx" presStyleLbl="revTx" presStyleIdx="1" presStyleCnt="4">
        <dgm:presLayoutVars>
          <dgm:chMax val="0"/>
          <dgm:chPref val="0"/>
        </dgm:presLayoutVars>
      </dgm:prSet>
      <dgm:spPr/>
    </dgm:pt>
    <dgm:pt modelId="{05963EF6-27A1-4E14-8C32-BAD7B3E7C5B8}" type="pres">
      <dgm:prSet presAssocID="{F3937AF3-2B12-48D6-8803-A15DC8DF7538}" presName="sibTrans" presStyleCnt="0"/>
      <dgm:spPr/>
    </dgm:pt>
    <dgm:pt modelId="{46DB90B2-683C-4DE5-89BC-EEF64A2E4685}" type="pres">
      <dgm:prSet presAssocID="{A1DF8AA9-EB1C-42EC-B7BF-4543C5E702A1}" presName="compNode" presStyleCnt="0"/>
      <dgm:spPr/>
    </dgm:pt>
    <dgm:pt modelId="{9994C997-F82C-43F4-AF44-FF28CFB49030}" type="pres">
      <dgm:prSet presAssocID="{A1DF8AA9-EB1C-42EC-B7BF-4543C5E702A1}" presName="bgRect" presStyleLbl="bgShp" presStyleIdx="2" presStyleCnt="4"/>
      <dgm:spPr/>
    </dgm:pt>
    <dgm:pt modelId="{7093C4E6-64AE-4C94-9C45-2CBA9DE48DCF}" type="pres">
      <dgm:prSet presAssocID="{A1DF8AA9-EB1C-42EC-B7BF-4543C5E702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nt"/>
        </a:ext>
      </dgm:extLst>
    </dgm:pt>
    <dgm:pt modelId="{C3D06A0E-573D-4CD7-AC04-905DD1068775}" type="pres">
      <dgm:prSet presAssocID="{A1DF8AA9-EB1C-42EC-B7BF-4543C5E702A1}" presName="spaceRect" presStyleCnt="0"/>
      <dgm:spPr/>
    </dgm:pt>
    <dgm:pt modelId="{BA097644-A7B8-4068-8A93-DDD7B41759C1}" type="pres">
      <dgm:prSet presAssocID="{A1DF8AA9-EB1C-42EC-B7BF-4543C5E702A1}" presName="parTx" presStyleLbl="revTx" presStyleIdx="2" presStyleCnt="4">
        <dgm:presLayoutVars>
          <dgm:chMax val="0"/>
          <dgm:chPref val="0"/>
        </dgm:presLayoutVars>
      </dgm:prSet>
      <dgm:spPr/>
    </dgm:pt>
    <dgm:pt modelId="{193896CD-BC8E-4768-A994-C963B4CD48D0}" type="pres">
      <dgm:prSet presAssocID="{D39744E2-FF7A-4DBB-9EB0-093D5EDE6E54}" presName="sibTrans" presStyleCnt="0"/>
      <dgm:spPr/>
    </dgm:pt>
    <dgm:pt modelId="{93205C8E-6A66-41E3-A3EA-D0AA6975F7EC}" type="pres">
      <dgm:prSet presAssocID="{2E43BE57-523A-4AD2-9865-F9B96ED439A8}" presName="compNode" presStyleCnt="0"/>
      <dgm:spPr/>
    </dgm:pt>
    <dgm:pt modelId="{31984969-DDDA-4050-89D9-F087171DA8FC}" type="pres">
      <dgm:prSet presAssocID="{2E43BE57-523A-4AD2-9865-F9B96ED439A8}" presName="bgRect" presStyleLbl="bgShp" presStyleIdx="3" presStyleCnt="4"/>
      <dgm:spPr/>
    </dgm:pt>
    <dgm:pt modelId="{C0B10F02-2449-432E-BEFA-93B47B51F76C}" type="pres">
      <dgm:prSet presAssocID="{2E43BE57-523A-4AD2-9865-F9B96ED439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ze"/>
        </a:ext>
      </dgm:extLst>
    </dgm:pt>
    <dgm:pt modelId="{52B12842-BD15-4E0B-ABE7-45BD71AEFEEA}" type="pres">
      <dgm:prSet presAssocID="{2E43BE57-523A-4AD2-9865-F9B96ED439A8}" presName="spaceRect" presStyleCnt="0"/>
      <dgm:spPr/>
    </dgm:pt>
    <dgm:pt modelId="{B6774E2C-1592-4C4F-BD42-A437D25F5C74}" type="pres">
      <dgm:prSet presAssocID="{2E43BE57-523A-4AD2-9865-F9B96ED439A8}" presName="parTx" presStyleLbl="revTx" presStyleIdx="3" presStyleCnt="4">
        <dgm:presLayoutVars>
          <dgm:chMax val="0"/>
          <dgm:chPref val="0"/>
        </dgm:presLayoutVars>
      </dgm:prSet>
      <dgm:spPr/>
    </dgm:pt>
  </dgm:ptLst>
  <dgm:cxnLst>
    <dgm:cxn modelId="{3014520C-830B-4525-BC13-AE763B9DC6CD}" type="presOf" srcId="{2E43BE57-523A-4AD2-9865-F9B96ED439A8}" destId="{B6774E2C-1592-4C4F-BD42-A437D25F5C74}" srcOrd="0" destOrd="0" presId="urn:microsoft.com/office/officeart/2018/2/layout/IconVerticalSolidList"/>
    <dgm:cxn modelId="{35A88612-DD5D-415B-8F62-E981488E3EC2}" srcId="{E3BADEF7-2F47-4144-847F-48E0AECF5320}" destId="{417430F1-2ABC-4378-9DA2-A8FCB412F131}" srcOrd="1" destOrd="0" parTransId="{0735274A-B376-400B-8206-6D3BBFD5D1D3}" sibTransId="{F3937AF3-2B12-48D6-8803-A15DC8DF7538}"/>
    <dgm:cxn modelId="{BFDAE82E-9E6D-48A8-893C-5189202D0082}" srcId="{E3BADEF7-2F47-4144-847F-48E0AECF5320}" destId="{2E43BE57-523A-4AD2-9865-F9B96ED439A8}" srcOrd="3" destOrd="0" parTransId="{64AEF44D-A7C1-4275-A436-444583924A0D}" sibTransId="{9DD797AA-BB60-4259-8511-91F1A2B1D4D8}"/>
    <dgm:cxn modelId="{FB9DB434-B5BD-4268-BF25-EC60EE33867E}" type="presOf" srcId="{E3BADEF7-2F47-4144-847F-48E0AECF5320}" destId="{93E7820B-3E04-45FA-8215-7C3B297A8938}" srcOrd="0" destOrd="0" presId="urn:microsoft.com/office/officeart/2018/2/layout/IconVerticalSolidList"/>
    <dgm:cxn modelId="{934D1C40-1F51-4123-9B1F-49BA0832C8FE}" type="presOf" srcId="{A1DF8AA9-EB1C-42EC-B7BF-4543C5E702A1}" destId="{BA097644-A7B8-4068-8A93-DDD7B41759C1}" srcOrd="0" destOrd="0" presId="urn:microsoft.com/office/officeart/2018/2/layout/IconVerticalSolidList"/>
    <dgm:cxn modelId="{78ACCD42-91FB-4297-888F-1A5697C59BDE}" type="presOf" srcId="{1F3342AF-E567-40AF-B903-1C20CD218BD0}" destId="{ECDF51EC-C721-43E0-8E44-003BA2235ED9}" srcOrd="0" destOrd="0" presId="urn:microsoft.com/office/officeart/2018/2/layout/IconVerticalSolidList"/>
    <dgm:cxn modelId="{E32E5F77-FC02-45BE-AF22-FAAA205B8C08}" srcId="{E3BADEF7-2F47-4144-847F-48E0AECF5320}" destId="{1F3342AF-E567-40AF-B903-1C20CD218BD0}" srcOrd="0" destOrd="0" parTransId="{848D3D75-8963-473D-AF12-029009361F07}" sibTransId="{EF31F766-CCE4-4E4E-A9AC-1AC823480FCD}"/>
    <dgm:cxn modelId="{A1CD8FDE-1970-452D-8437-9938AB8BF869}" srcId="{E3BADEF7-2F47-4144-847F-48E0AECF5320}" destId="{A1DF8AA9-EB1C-42EC-B7BF-4543C5E702A1}" srcOrd="2" destOrd="0" parTransId="{472642A3-EE04-4DF0-ACF5-B5BB247EA887}" sibTransId="{D39744E2-FF7A-4DBB-9EB0-093D5EDE6E54}"/>
    <dgm:cxn modelId="{A55C8AED-FB95-474B-95E7-D71A5D814DBA}" type="presOf" srcId="{417430F1-2ABC-4378-9DA2-A8FCB412F131}" destId="{B6DC9C76-1144-4972-A545-E801FD6B2E60}" srcOrd="0" destOrd="0" presId="urn:microsoft.com/office/officeart/2018/2/layout/IconVerticalSolidList"/>
    <dgm:cxn modelId="{F533D285-0241-4C01-A750-8966881C65D4}" type="presParOf" srcId="{93E7820B-3E04-45FA-8215-7C3B297A8938}" destId="{2F61641C-C6DE-4140-87B3-84887D86CB21}" srcOrd="0" destOrd="0" presId="urn:microsoft.com/office/officeart/2018/2/layout/IconVerticalSolidList"/>
    <dgm:cxn modelId="{2E8628E9-B731-493E-B7D5-169C7903BB42}" type="presParOf" srcId="{2F61641C-C6DE-4140-87B3-84887D86CB21}" destId="{A4050904-5368-4371-89CD-F693F357B28C}" srcOrd="0" destOrd="0" presId="urn:microsoft.com/office/officeart/2018/2/layout/IconVerticalSolidList"/>
    <dgm:cxn modelId="{D36E6AEE-9DB2-4487-8D08-68433EB9B641}" type="presParOf" srcId="{2F61641C-C6DE-4140-87B3-84887D86CB21}" destId="{0B7A501F-6438-4D96-AB17-EE2AF6BA26D5}" srcOrd="1" destOrd="0" presId="urn:microsoft.com/office/officeart/2018/2/layout/IconVerticalSolidList"/>
    <dgm:cxn modelId="{78FD796D-A721-44AC-8BA3-02DC0510A541}" type="presParOf" srcId="{2F61641C-C6DE-4140-87B3-84887D86CB21}" destId="{3A40F603-AFC6-44B9-AA45-77E8768E8211}" srcOrd="2" destOrd="0" presId="urn:microsoft.com/office/officeart/2018/2/layout/IconVerticalSolidList"/>
    <dgm:cxn modelId="{1DA6AFCB-B185-4798-85BA-786FD60AD079}" type="presParOf" srcId="{2F61641C-C6DE-4140-87B3-84887D86CB21}" destId="{ECDF51EC-C721-43E0-8E44-003BA2235ED9}" srcOrd="3" destOrd="0" presId="urn:microsoft.com/office/officeart/2018/2/layout/IconVerticalSolidList"/>
    <dgm:cxn modelId="{CC65A7CA-BAFA-406F-B66B-5F4B95593080}" type="presParOf" srcId="{93E7820B-3E04-45FA-8215-7C3B297A8938}" destId="{9F247C1E-B1DD-4886-A930-D8E4549C38F1}" srcOrd="1" destOrd="0" presId="urn:microsoft.com/office/officeart/2018/2/layout/IconVerticalSolidList"/>
    <dgm:cxn modelId="{A3530D4E-F0D9-4F07-9B9C-FCB9AB77C4AD}" type="presParOf" srcId="{93E7820B-3E04-45FA-8215-7C3B297A8938}" destId="{9F65CC70-2846-4053-8168-3D4FF3F7C91F}" srcOrd="2" destOrd="0" presId="urn:microsoft.com/office/officeart/2018/2/layout/IconVerticalSolidList"/>
    <dgm:cxn modelId="{706E72FE-127C-4842-8EBA-FAD75A0881CB}" type="presParOf" srcId="{9F65CC70-2846-4053-8168-3D4FF3F7C91F}" destId="{82F30C9F-64C2-4A8E-A4D1-0399F473F790}" srcOrd="0" destOrd="0" presId="urn:microsoft.com/office/officeart/2018/2/layout/IconVerticalSolidList"/>
    <dgm:cxn modelId="{1A5E0DCC-04A6-452E-8186-0B80B9A1E3B8}" type="presParOf" srcId="{9F65CC70-2846-4053-8168-3D4FF3F7C91F}" destId="{9927039B-C659-4C3C-BF07-00157FF97886}" srcOrd="1" destOrd="0" presId="urn:microsoft.com/office/officeart/2018/2/layout/IconVerticalSolidList"/>
    <dgm:cxn modelId="{62A50A87-CE5B-4872-983F-BF934F5411A4}" type="presParOf" srcId="{9F65CC70-2846-4053-8168-3D4FF3F7C91F}" destId="{A280653C-F300-40C8-B68D-488F859D0DEA}" srcOrd="2" destOrd="0" presId="urn:microsoft.com/office/officeart/2018/2/layout/IconVerticalSolidList"/>
    <dgm:cxn modelId="{C2B31160-CA1B-414F-A650-8FA6EE3180C3}" type="presParOf" srcId="{9F65CC70-2846-4053-8168-3D4FF3F7C91F}" destId="{B6DC9C76-1144-4972-A545-E801FD6B2E60}" srcOrd="3" destOrd="0" presId="urn:microsoft.com/office/officeart/2018/2/layout/IconVerticalSolidList"/>
    <dgm:cxn modelId="{A22EDD3F-5432-4B63-884D-9AB89FB2A961}" type="presParOf" srcId="{93E7820B-3E04-45FA-8215-7C3B297A8938}" destId="{05963EF6-27A1-4E14-8C32-BAD7B3E7C5B8}" srcOrd="3" destOrd="0" presId="urn:microsoft.com/office/officeart/2018/2/layout/IconVerticalSolidList"/>
    <dgm:cxn modelId="{BCD8A7EC-FFB9-401A-B9E2-DEF12F24D9C5}" type="presParOf" srcId="{93E7820B-3E04-45FA-8215-7C3B297A8938}" destId="{46DB90B2-683C-4DE5-89BC-EEF64A2E4685}" srcOrd="4" destOrd="0" presId="urn:microsoft.com/office/officeart/2018/2/layout/IconVerticalSolidList"/>
    <dgm:cxn modelId="{DCB37D60-E558-448F-A648-638F761F8D6E}" type="presParOf" srcId="{46DB90B2-683C-4DE5-89BC-EEF64A2E4685}" destId="{9994C997-F82C-43F4-AF44-FF28CFB49030}" srcOrd="0" destOrd="0" presId="urn:microsoft.com/office/officeart/2018/2/layout/IconVerticalSolidList"/>
    <dgm:cxn modelId="{8F7FC185-3855-4625-B211-0ACF1DA47094}" type="presParOf" srcId="{46DB90B2-683C-4DE5-89BC-EEF64A2E4685}" destId="{7093C4E6-64AE-4C94-9C45-2CBA9DE48DCF}" srcOrd="1" destOrd="0" presId="urn:microsoft.com/office/officeart/2018/2/layout/IconVerticalSolidList"/>
    <dgm:cxn modelId="{76FF98E5-957A-4361-AF1B-DF7F17546BDE}" type="presParOf" srcId="{46DB90B2-683C-4DE5-89BC-EEF64A2E4685}" destId="{C3D06A0E-573D-4CD7-AC04-905DD1068775}" srcOrd="2" destOrd="0" presId="urn:microsoft.com/office/officeart/2018/2/layout/IconVerticalSolidList"/>
    <dgm:cxn modelId="{4C1BA520-3B79-4AE8-BD44-BDFCE8B00012}" type="presParOf" srcId="{46DB90B2-683C-4DE5-89BC-EEF64A2E4685}" destId="{BA097644-A7B8-4068-8A93-DDD7B41759C1}" srcOrd="3" destOrd="0" presId="urn:microsoft.com/office/officeart/2018/2/layout/IconVerticalSolidList"/>
    <dgm:cxn modelId="{C4A3CFC3-8D1F-4224-AB83-FFDE06DE0A98}" type="presParOf" srcId="{93E7820B-3E04-45FA-8215-7C3B297A8938}" destId="{193896CD-BC8E-4768-A994-C963B4CD48D0}" srcOrd="5" destOrd="0" presId="urn:microsoft.com/office/officeart/2018/2/layout/IconVerticalSolidList"/>
    <dgm:cxn modelId="{CCE022FA-C374-42F3-8321-0FD5358D9B67}" type="presParOf" srcId="{93E7820B-3E04-45FA-8215-7C3B297A8938}" destId="{93205C8E-6A66-41E3-A3EA-D0AA6975F7EC}" srcOrd="6" destOrd="0" presId="urn:microsoft.com/office/officeart/2018/2/layout/IconVerticalSolidList"/>
    <dgm:cxn modelId="{0178E835-A0E2-4A33-9ABF-F09D46DB3BA7}" type="presParOf" srcId="{93205C8E-6A66-41E3-A3EA-D0AA6975F7EC}" destId="{31984969-DDDA-4050-89D9-F087171DA8FC}" srcOrd="0" destOrd="0" presId="urn:microsoft.com/office/officeart/2018/2/layout/IconVerticalSolidList"/>
    <dgm:cxn modelId="{19772BE9-824D-4D30-B628-49293AED508C}" type="presParOf" srcId="{93205C8E-6A66-41E3-A3EA-D0AA6975F7EC}" destId="{C0B10F02-2449-432E-BEFA-93B47B51F76C}" srcOrd="1" destOrd="0" presId="urn:microsoft.com/office/officeart/2018/2/layout/IconVerticalSolidList"/>
    <dgm:cxn modelId="{96D77EE5-C64C-456C-B040-9771B0C2DFAC}" type="presParOf" srcId="{93205C8E-6A66-41E3-A3EA-D0AA6975F7EC}" destId="{52B12842-BD15-4E0B-ABE7-45BD71AEFEEA}" srcOrd="2" destOrd="0" presId="urn:microsoft.com/office/officeart/2018/2/layout/IconVerticalSolidList"/>
    <dgm:cxn modelId="{D54B508B-3AB7-49ED-9D6F-A291DE882A32}" type="presParOf" srcId="{93205C8E-6A66-41E3-A3EA-D0AA6975F7EC}" destId="{B6774E2C-1592-4C4F-BD42-A437D25F5C7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8B5EA4-55FF-44AE-BCE3-70B49C2EDC8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E8F4F4C-9A61-43B2-9061-AFC639B2090C}">
      <dgm:prSet/>
      <dgm:spPr/>
      <dgm:t>
        <a:bodyPr/>
        <a:lstStyle/>
        <a:p>
          <a:pPr>
            <a:lnSpc>
              <a:spcPct val="100000"/>
            </a:lnSpc>
          </a:pPr>
          <a:r>
            <a:rPr lang="en-GB"/>
            <a:t>You will have </a:t>
          </a:r>
          <a:r>
            <a:rPr lang="en-GB" b="1"/>
            <a:t>30 minuets </a:t>
          </a:r>
          <a:r>
            <a:rPr lang="en-GB"/>
            <a:t>to design and create something useful or innovative: </a:t>
          </a:r>
          <a:endParaRPr lang="en-US"/>
        </a:p>
      </dgm:t>
    </dgm:pt>
    <dgm:pt modelId="{7EADA42C-158A-4B8A-B482-BD9EAE3662F1}" type="parTrans" cxnId="{177792DF-C9A8-4187-8056-6FE66A1EAAF9}">
      <dgm:prSet/>
      <dgm:spPr/>
      <dgm:t>
        <a:bodyPr/>
        <a:lstStyle/>
        <a:p>
          <a:endParaRPr lang="en-US"/>
        </a:p>
      </dgm:t>
    </dgm:pt>
    <dgm:pt modelId="{8605AE46-C138-4289-912C-BF60109B083D}" type="sibTrans" cxnId="{177792DF-C9A8-4187-8056-6FE66A1EAAF9}">
      <dgm:prSet/>
      <dgm:spPr/>
      <dgm:t>
        <a:bodyPr/>
        <a:lstStyle/>
        <a:p>
          <a:endParaRPr lang="en-US"/>
        </a:p>
      </dgm:t>
    </dgm:pt>
    <dgm:pt modelId="{8F0DA1C4-0E4D-4147-9280-2B5432526FF1}">
      <dgm:prSet/>
      <dgm:spPr/>
      <dgm:t>
        <a:bodyPr/>
        <a:lstStyle/>
        <a:p>
          <a:pPr>
            <a:lnSpc>
              <a:spcPct val="100000"/>
            </a:lnSpc>
          </a:pPr>
          <a:r>
            <a:rPr lang="en-GB"/>
            <a:t>You can only use the items in your bag</a:t>
          </a:r>
          <a:endParaRPr lang="en-US"/>
        </a:p>
      </dgm:t>
    </dgm:pt>
    <dgm:pt modelId="{E4046A81-1EC7-4E6D-93BA-6AA602F6381D}" type="parTrans" cxnId="{D0561B4F-EF1B-430B-92D4-55316FC37800}">
      <dgm:prSet/>
      <dgm:spPr/>
      <dgm:t>
        <a:bodyPr/>
        <a:lstStyle/>
        <a:p>
          <a:endParaRPr lang="en-US"/>
        </a:p>
      </dgm:t>
    </dgm:pt>
    <dgm:pt modelId="{366EED27-B3CA-4DCD-972F-CE505E937458}" type="sibTrans" cxnId="{D0561B4F-EF1B-430B-92D4-55316FC37800}">
      <dgm:prSet/>
      <dgm:spPr/>
      <dgm:t>
        <a:bodyPr/>
        <a:lstStyle/>
        <a:p>
          <a:endParaRPr lang="en-US"/>
        </a:p>
      </dgm:t>
    </dgm:pt>
    <dgm:pt modelId="{C3FDFD19-087F-4621-AAF4-AB68E417184A}">
      <dgm:prSet/>
      <dgm:spPr/>
      <dgm:t>
        <a:bodyPr/>
        <a:lstStyle/>
        <a:p>
          <a:pPr>
            <a:lnSpc>
              <a:spcPct val="100000"/>
            </a:lnSpc>
          </a:pPr>
          <a:r>
            <a:rPr lang="en-GB"/>
            <a:t>Work within the constraints of the provided</a:t>
          </a:r>
          <a:endParaRPr lang="en-US"/>
        </a:p>
      </dgm:t>
    </dgm:pt>
    <dgm:pt modelId="{D01485EB-800A-4772-A259-17F74B280E40}" type="parTrans" cxnId="{30EF6947-B9AF-486D-B230-151F649BEB7A}">
      <dgm:prSet/>
      <dgm:spPr/>
      <dgm:t>
        <a:bodyPr/>
        <a:lstStyle/>
        <a:p>
          <a:endParaRPr lang="en-US"/>
        </a:p>
      </dgm:t>
    </dgm:pt>
    <dgm:pt modelId="{8F95CD8C-6729-413D-A524-99E2C4022B2D}" type="sibTrans" cxnId="{30EF6947-B9AF-486D-B230-151F649BEB7A}">
      <dgm:prSet/>
      <dgm:spPr/>
      <dgm:t>
        <a:bodyPr/>
        <a:lstStyle/>
        <a:p>
          <a:endParaRPr lang="en-US"/>
        </a:p>
      </dgm:t>
    </dgm:pt>
    <dgm:pt modelId="{9A07B871-F140-442B-8908-C3079F94A646}" type="pres">
      <dgm:prSet presAssocID="{C28B5EA4-55FF-44AE-BCE3-70B49C2EDC88}" presName="root" presStyleCnt="0">
        <dgm:presLayoutVars>
          <dgm:dir/>
          <dgm:resizeHandles val="exact"/>
        </dgm:presLayoutVars>
      </dgm:prSet>
      <dgm:spPr/>
    </dgm:pt>
    <dgm:pt modelId="{1E65A3BD-8D23-439E-8314-66562DF5CBAB}" type="pres">
      <dgm:prSet presAssocID="{FE8F4F4C-9A61-43B2-9061-AFC639B2090C}" presName="compNode" presStyleCnt="0"/>
      <dgm:spPr/>
    </dgm:pt>
    <dgm:pt modelId="{03EDB034-C170-4DB0-BBBA-DB7D213F69CC}" type="pres">
      <dgm:prSet presAssocID="{FE8F4F4C-9A61-43B2-9061-AFC639B2090C}" presName="bgRect" presStyleLbl="bgShp" presStyleIdx="0" presStyleCnt="3"/>
      <dgm:spPr/>
    </dgm:pt>
    <dgm:pt modelId="{6A833357-9C06-45F7-943E-BCF9C16DECBB}" type="pres">
      <dgm:prSet presAssocID="{FE8F4F4C-9A61-43B2-9061-AFC639B209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540CFF8E-A37E-4BA3-A40E-8FF5E09CEE36}" type="pres">
      <dgm:prSet presAssocID="{FE8F4F4C-9A61-43B2-9061-AFC639B2090C}" presName="spaceRect" presStyleCnt="0"/>
      <dgm:spPr/>
    </dgm:pt>
    <dgm:pt modelId="{51F9FE71-6E53-419C-B58E-767185D12A64}" type="pres">
      <dgm:prSet presAssocID="{FE8F4F4C-9A61-43B2-9061-AFC639B2090C}" presName="parTx" presStyleLbl="revTx" presStyleIdx="0" presStyleCnt="3">
        <dgm:presLayoutVars>
          <dgm:chMax val="0"/>
          <dgm:chPref val="0"/>
        </dgm:presLayoutVars>
      </dgm:prSet>
      <dgm:spPr/>
    </dgm:pt>
    <dgm:pt modelId="{FFE44446-30C1-4BBF-8935-8FD7F8C90921}" type="pres">
      <dgm:prSet presAssocID="{8605AE46-C138-4289-912C-BF60109B083D}" presName="sibTrans" presStyleCnt="0"/>
      <dgm:spPr/>
    </dgm:pt>
    <dgm:pt modelId="{A066924F-5666-4EB7-AECF-DC37FAA9DFCC}" type="pres">
      <dgm:prSet presAssocID="{8F0DA1C4-0E4D-4147-9280-2B5432526FF1}" presName="compNode" presStyleCnt="0"/>
      <dgm:spPr/>
    </dgm:pt>
    <dgm:pt modelId="{CC7BDC3F-A1F9-4F23-8F9F-EAFD7C37D825}" type="pres">
      <dgm:prSet presAssocID="{8F0DA1C4-0E4D-4147-9280-2B5432526FF1}" presName="bgRect" presStyleLbl="bgShp" presStyleIdx="1" presStyleCnt="3"/>
      <dgm:spPr/>
    </dgm:pt>
    <dgm:pt modelId="{2A21D352-1E9C-4554-ABEA-50639371881D}" type="pres">
      <dgm:prSet presAssocID="{8F0DA1C4-0E4D-4147-9280-2B5432526F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opping bag"/>
        </a:ext>
      </dgm:extLst>
    </dgm:pt>
    <dgm:pt modelId="{8F52C83F-EA14-41CB-807B-62CE4CA6D02F}" type="pres">
      <dgm:prSet presAssocID="{8F0DA1C4-0E4D-4147-9280-2B5432526FF1}" presName="spaceRect" presStyleCnt="0"/>
      <dgm:spPr/>
    </dgm:pt>
    <dgm:pt modelId="{8B56C716-FBBA-4B7C-94B7-9F3E5ECA41CE}" type="pres">
      <dgm:prSet presAssocID="{8F0DA1C4-0E4D-4147-9280-2B5432526FF1}" presName="parTx" presStyleLbl="revTx" presStyleIdx="1" presStyleCnt="3">
        <dgm:presLayoutVars>
          <dgm:chMax val="0"/>
          <dgm:chPref val="0"/>
        </dgm:presLayoutVars>
      </dgm:prSet>
      <dgm:spPr/>
    </dgm:pt>
    <dgm:pt modelId="{44684E12-DB78-45E1-922B-7B679EBD1B32}" type="pres">
      <dgm:prSet presAssocID="{366EED27-B3CA-4DCD-972F-CE505E937458}" presName="sibTrans" presStyleCnt="0"/>
      <dgm:spPr/>
    </dgm:pt>
    <dgm:pt modelId="{22E6B1DF-193D-46B7-AEF7-BD5ADB9B6CFB}" type="pres">
      <dgm:prSet presAssocID="{C3FDFD19-087F-4621-AAF4-AB68E417184A}" presName="compNode" presStyleCnt="0"/>
      <dgm:spPr/>
    </dgm:pt>
    <dgm:pt modelId="{08D71F80-7587-427A-8823-2CDF8DCC05B3}" type="pres">
      <dgm:prSet presAssocID="{C3FDFD19-087F-4621-AAF4-AB68E417184A}" presName="bgRect" presStyleLbl="bgShp" presStyleIdx="2" presStyleCnt="3"/>
      <dgm:spPr/>
    </dgm:pt>
    <dgm:pt modelId="{66A2A035-8FD9-439A-AE76-D5421D83C4AA}" type="pres">
      <dgm:prSet presAssocID="{C3FDFD19-087F-4621-AAF4-AB68E41718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9CF70EB4-84B6-43B8-9EBD-D3CD52E5061F}" type="pres">
      <dgm:prSet presAssocID="{C3FDFD19-087F-4621-AAF4-AB68E417184A}" presName="spaceRect" presStyleCnt="0"/>
      <dgm:spPr/>
    </dgm:pt>
    <dgm:pt modelId="{3ECE4A7A-8C26-4A01-BC19-0B51D9FF59BD}" type="pres">
      <dgm:prSet presAssocID="{C3FDFD19-087F-4621-AAF4-AB68E417184A}" presName="parTx" presStyleLbl="revTx" presStyleIdx="2" presStyleCnt="3">
        <dgm:presLayoutVars>
          <dgm:chMax val="0"/>
          <dgm:chPref val="0"/>
        </dgm:presLayoutVars>
      </dgm:prSet>
      <dgm:spPr/>
    </dgm:pt>
  </dgm:ptLst>
  <dgm:cxnLst>
    <dgm:cxn modelId="{30EF6947-B9AF-486D-B230-151F649BEB7A}" srcId="{C28B5EA4-55FF-44AE-BCE3-70B49C2EDC88}" destId="{C3FDFD19-087F-4621-AAF4-AB68E417184A}" srcOrd="2" destOrd="0" parTransId="{D01485EB-800A-4772-A259-17F74B280E40}" sibTransId="{8F95CD8C-6729-413D-A524-99E2C4022B2D}"/>
    <dgm:cxn modelId="{D0561B4F-EF1B-430B-92D4-55316FC37800}" srcId="{C28B5EA4-55FF-44AE-BCE3-70B49C2EDC88}" destId="{8F0DA1C4-0E4D-4147-9280-2B5432526FF1}" srcOrd="1" destOrd="0" parTransId="{E4046A81-1EC7-4E6D-93BA-6AA602F6381D}" sibTransId="{366EED27-B3CA-4DCD-972F-CE505E937458}"/>
    <dgm:cxn modelId="{3AB4A6C2-5A4B-4D81-8067-E8859A0B99D2}" type="presOf" srcId="{C28B5EA4-55FF-44AE-BCE3-70B49C2EDC88}" destId="{9A07B871-F140-442B-8908-C3079F94A646}" srcOrd="0" destOrd="0" presId="urn:microsoft.com/office/officeart/2018/2/layout/IconVerticalSolidList"/>
    <dgm:cxn modelId="{795297C9-9105-48B8-88C2-C4CD278DF65C}" type="presOf" srcId="{8F0DA1C4-0E4D-4147-9280-2B5432526FF1}" destId="{8B56C716-FBBA-4B7C-94B7-9F3E5ECA41CE}" srcOrd="0" destOrd="0" presId="urn:microsoft.com/office/officeart/2018/2/layout/IconVerticalSolidList"/>
    <dgm:cxn modelId="{177792DF-C9A8-4187-8056-6FE66A1EAAF9}" srcId="{C28B5EA4-55FF-44AE-BCE3-70B49C2EDC88}" destId="{FE8F4F4C-9A61-43B2-9061-AFC639B2090C}" srcOrd="0" destOrd="0" parTransId="{7EADA42C-158A-4B8A-B482-BD9EAE3662F1}" sibTransId="{8605AE46-C138-4289-912C-BF60109B083D}"/>
    <dgm:cxn modelId="{59DD4FF2-F27D-49DB-AF83-48EE5EB50DB7}" type="presOf" srcId="{C3FDFD19-087F-4621-AAF4-AB68E417184A}" destId="{3ECE4A7A-8C26-4A01-BC19-0B51D9FF59BD}" srcOrd="0" destOrd="0" presId="urn:microsoft.com/office/officeart/2018/2/layout/IconVerticalSolidList"/>
    <dgm:cxn modelId="{1CCF61F7-34EC-4B19-AF90-3942D5FC621B}" type="presOf" srcId="{FE8F4F4C-9A61-43B2-9061-AFC639B2090C}" destId="{51F9FE71-6E53-419C-B58E-767185D12A64}" srcOrd="0" destOrd="0" presId="urn:microsoft.com/office/officeart/2018/2/layout/IconVerticalSolidList"/>
    <dgm:cxn modelId="{EF40A38A-F385-4A5E-9627-758DD31722FB}" type="presParOf" srcId="{9A07B871-F140-442B-8908-C3079F94A646}" destId="{1E65A3BD-8D23-439E-8314-66562DF5CBAB}" srcOrd="0" destOrd="0" presId="urn:microsoft.com/office/officeart/2018/2/layout/IconVerticalSolidList"/>
    <dgm:cxn modelId="{C1F35129-7FA5-465B-8920-95D87DA3DF12}" type="presParOf" srcId="{1E65A3BD-8D23-439E-8314-66562DF5CBAB}" destId="{03EDB034-C170-4DB0-BBBA-DB7D213F69CC}" srcOrd="0" destOrd="0" presId="urn:microsoft.com/office/officeart/2018/2/layout/IconVerticalSolidList"/>
    <dgm:cxn modelId="{98FD3395-0DD8-4411-BBA2-85A902CBA2F3}" type="presParOf" srcId="{1E65A3BD-8D23-439E-8314-66562DF5CBAB}" destId="{6A833357-9C06-45F7-943E-BCF9C16DECBB}" srcOrd="1" destOrd="0" presId="urn:microsoft.com/office/officeart/2018/2/layout/IconVerticalSolidList"/>
    <dgm:cxn modelId="{08E0BEBA-6AEB-44BB-B816-EA2DE40E873B}" type="presParOf" srcId="{1E65A3BD-8D23-439E-8314-66562DF5CBAB}" destId="{540CFF8E-A37E-4BA3-A40E-8FF5E09CEE36}" srcOrd="2" destOrd="0" presId="urn:microsoft.com/office/officeart/2018/2/layout/IconVerticalSolidList"/>
    <dgm:cxn modelId="{85F2E0AA-FD9C-4B8A-AF87-DF110C1E5FE9}" type="presParOf" srcId="{1E65A3BD-8D23-439E-8314-66562DF5CBAB}" destId="{51F9FE71-6E53-419C-B58E-767185D12A64}" srcOrd="3" destOrd="0" presId="urn:microsoft.com/office/officeart/2018/2/layout/IconVerticalSolidList"/>
    <dgm:cxn modelId="{FA3D51A3-E402-4EEA-9BE0-D1C960647B17}" type="presParOf" srcId="{9A07B871-F140-442B-8908-C3079F94A646}" destId="{FFE44446-30C1-4BBF-8935-8FD7F8C90921}" srcOrd="1" destOrd="0" presId="urn:microsoft.com/office/officeart/2018/2/layout/IconVerticalSolidList"/>
    <dgm:cxn modelId="{A7AE586F-4092-4F00-9100-5FB29DAF44F6}" type="presParOf" srcId="{9A07B871-F140-442B-8908-C3079F94A646}" destId="{A066924F-5666-4EB7-AECF-DC37FAA9DFCC}" srcOrd="2" destOrd="0" presId="urn:microsoft.com/office/officeart/2018/2/layout/IconVerticalSolidList"/>
    <dgm:cxn modelId="{5B850E1B-EA48-4A81-902A-DEBBC601EA74}" type="presParOf" srcId="{A066924F-5666-4EB7-AECF-DC37FAA9DFCC}" destId="{CC7BDC3F-A1F9-4F23-8F9F-EAFD7C37D825}" srcOrd="0" destOrd="0" presId="urn:microsoft.com/office/officeart/2018/2/layout/IconVerticalSolidList"/>
    <dgm:cxn modelId="{3A6A639E-C531-49BD-9265-E2B45CC15B07}" type="presParOf" srcId="{A066924F-5666-4EB7-AECF-DC37FAA9DFCC}" destId="{2A21D352-1E9C-4554-ABEA-50639371881D}" srcOrd="1" destOrd="0" presId="urn:microsoft.com/office/officeart/2018/2/layout/IconVerticalSolidList"/>
    <dgm:cxn modelId="{67EE0900-FF6F-4A51-8610-7BDD0BC623DC}" type="presParOf" srcId="{A066924F-5666-4EB7-AECF-DC37FAA9DFCC}" destId="{8F52C83F-EA14-41CB-807B-62CE4CA6D02F}" srcOrd="2" destOrd="0" presId="urn:microsoft.com/office/officeart/2018/2/layout/IconVerticalSolidList"/>
    <dgm:cxn modelId="{40776D09-93B8-4EB5-A729-DBA993434485}" type="presParOf" srcId="{A066924F-5666-4EB7-AECF-DC37FAA9DFCC}" destId="{8B56C716-FBBA-4B7C-94B7-9F3E5ECA41CE}" srcOrd="3" destOrd="0" presId="urn:microsoft.com/office/officeart/2018/2/layout/IconVerticalSolidList"/>
    <dgm:cxn modelId="{23125EAD-3ED7-449A-9627-4142CF5BFB84}" type="presParOf" srcId="{9A07B871-F140-442B-8908-C3079F94A646}" destId="{44684E12-DB78-45E1-922B-7B679EBD1B32}" srcOrd="3" destOrd="0" presId="urn:microsoft.com/office/officeart/2018/2/layout/IconVerticalSolidList"/>
    <dgm:cxn modelId="{780A980A-BE80-4DE9-B7FA-406368CA86F7}" type="presParOf" srcId="{9A07B871-F140-442B-8908-C3079F94A646}" destId="{22E6B1DF-193D-46B7-AEF7-BD5ADB9B6CFB}" srcOrd="4" destOrd="0" presId="urn:microsoft.com/office/officeart/2018/2/layout/IconVerticalSolidList"/>
    <dgm:cxn modelId="{F339A42C-C71F-4E17-9B7E-4B37D84A575D}" type="presParOf" srcId="{22E6B1DF-193D-46B7-AEF7-BD5ADB9B6CFB}" destId="{08D71F80-7587-427A-8823-2CDF8DCC05B3}" srcOrd="0" destOrd="0" presId="urn:microsoft.com/office/officeart/2018/2/layout/IconVerticalSolidList"/>
    <dgm:cxn modelId="{88B5B437-A9D9-46BE-8578-83F87DC81F0C}" type="presParOf" srcId="{22E6B1DF-193D-46B7-AEF7-BD5ADB9B6CFB}" destId="{66A2A035-8FD9-439A-AE76-D5421D83C4AA}" srcOrd="1" destOrd="0" presId="urn:microsoft.com/office/officeart/2018/2/layout/IconVerticalSolidList"/>
    <dgm:cxn modelId="{4E511EEB-210D-40B4-BAD4-C4FCFC5805DA}" type="presParOf" srcId="{22E6B1DF-193D-46B7-AEF7-BD5ADB9B6CFB}" destId="{9CF70EB4-84B6-43B8-9EBD-D3CD52E5061F}" srcOrd="2" destOrd="0" presId="urn:microsoft.com/office/officeart/2018/2/layout/IconVerticalSolidList"/>
    <dgm:cxn modelId="{8E21D9E2-572D-4321-80D2-3DE7484EF7E0}" type="presParOf" srcId="{22E6B1DF-193D-46B7-AEF7-BD5ADB9B6CFB}" destId="{3ECE4A7A-8C26-4A01-BC19-0B51D9FF59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8EBB47-3653-4446-B9DC-0D895BA2C350}"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69D1BF3B-61B1-4004-826A-91040F57FA4C}">
      <dgm:prSet/>
      <dgm:spPr/>
      <dgm:t>
        <a:bodyPr/>
        <a:lstStyle/>
        <a:p>
          <a:r>
            <a:rPr lang="en-US"/>
            <a:t>Embrace</a:t>
          </a:r>
        </a:p>
      </dgm:t>
    </dgm:pt>
    <dgm:pt modelId="{33A8CF9D-6BE4-4938-83C0-6C6C93C439BE}" type="parTrans" cxnId="{ECD1CA13-CBAC-4005-8B26-E6E01E8FED89}">
      <dgm:prSet/>
      <dgm:spPr/>
      <dgm:t>
        <a:bodyPr/>
        <a:lstStyle/>
        <a:p>
          <a:endParaRPr lang="en-US"/>
        </a:p>
      </dgm:t>
    </dgm:pt>
    <dgm:pt modelId="{934AC97D-1876-4857-9EE6-A718EEF30523}" type="sibTrans" cxnId="{ECD1CA13-CBAC-4005-8B26-E6E01E8FED89}">
      <dgm:prSet/>
      <dgm:spPr/>
      <dgm:t>
        <a:bodyPr/>
        <a:lstStyle/>
        <a:p>
          <a:endParaRPr lang="en-US"/>
        </a:p>
      </dgm:t>
    </dgm:pt>
    <dgm:pt modelId="{C8B20E0D-B66F-41F1-B55A-9C66588E6989}">
      <dgm:prSet/>
      <dgm:spPr/>
      <dgm:t>
        <a:bodyPr/>
        <a:lstStyle/>
        <a:p>
          <a:r>
            <a:rPr lang="en-US"/>
            <a:t>Embrace Constraints: See limitations as opportunities for creativity.</a:t>
          </a:r>
        </a:p>
      </dgm:t>
    </dgm:pt>
    <dgm:pt modelId="{ACAF4964-62D0-476D-BCE8-745F3BCF7F8D}" type="parTrans" cxnId="{131EF069-7ED4-489A-B1BF-836613B12B0B}">
      <dgm:prSet/>
      <dgm:spPr/>
      <dgm:t>
        <a:bodyPr/>
        <a:lstStyle/>
        <a:p>
          <a:endParaRPr lang="en-US"/>
        </a:p>
      </dgm:t>
    </dgm:pt>
    <dgm:pt modelId="{99476655-854B-443F-988F-F7812C60A39F}" type="sibTrans" cxnId="{131EF069-7ED4-489A-B1BF-836613B12B0B}">
      <dgm:prSet/>
      <dgm:spPr/>
      <dgm:t>
        <a:bodyPr/>
        <a:lstStyle/>
        <a:p>
          <a:endParaRPr lang="en-US"/>
        </a:p>
      </dgm:t>
    </dgm:pt>
    <dgm:pt modelId="{D2831141-C209-46F1-B41C-E2F6A70F9C81}">
      <dgm:prSet/>
      <dgm:spPr/>
      <dgm:t>
        <a:bodyPr/>
        <a:lstStyle/>
        <a:p>
          <a:r>
            <a:rPr lang="en-US"/>
            <a:t>Think</a:t>
          </a:r>
        </a:p>
      </dgm:t>
    </dgm:pt>
    <dgm:pt modelId="{E9B26762-F83E-4013-AEA2-80BDAA8ABD32}" type="parTrans" cxnId="{C1E75D3D-FD6B-4EAC-8303-ED0FBEC7C0F9}">
      <dgm:prSet/>
      <dgm:spPr/>
      <dgm:t>
        <a:bodyPr/>
        <a:lstStyle/>
        <a:p>
          <a:endParaRPr lang="en-US"/>
        </a:p>
      </dgm:t>
    </dgm:pt>
    <dgm:pt modelId="{34C929A1-3B1E-4373-BA09-9F57B60A2BA2}" type="sibTrans" cxnId="{C1E75D3D-FD6B-4EAC-8303-ED0FBEC7C0F9}">
      <dgm:prSet/>
      <dgm:spPr/>
      <dgm:t>
        <a:bodyPr/>
        <a:lstStyle/>
        <a:p>
          <a:endParaRPr lang="en-US"/>
        </a:p>
      </dgm:t>
    </dgm:pt>
    <dgm:pt modelId="{AC90F1B6-601B-4B21-B8D3-DDCE69B6715C}">
      <dgm:prSet/>
      <dgm:spPr/>
      <dgm:t>
        <a:bodyPr/>
        <a:lstStyle/>
        <a:p>
          <a:r>
            <a:rPr lang="en-US"/>
            <a:t>Think Outside the Box: Encourage unconventional ideas.</a:t>
          </a:r>
        </a:p>
      </dgm:t>
    </dgm:pt>
    <dgm:pt modelId="{E9BC072C-8D0E-45BE-A0E6-4B3BB1C9E922}" type="parTrans" cxnId="{DAF5A13C-6F6F-44D2-B251-44B87DA1E3C5}">
      <dgm:prSet/>
      <dgm:spPr/>
      <dgm:t>
        <a:bodyPr/>
        <a:lstStyle/>
        <a:p>
          <a:endParaRPr lang="en-US"/>
        </a:p>
      </dgm:t>
    </dgm:pt>
    <dgm:pt modelId="{8CD86D1C-108D-45E6-8CC6-584B46932921}" type="sibTrans" cxnId="{DAF5A13C-6F6F-44D2-B251-44B87DA1E3C5}">
      <dgm:prSet/>
      <dgm:spPr/>
      <dgm:t>
        <a:bodyPr/>
        <a:lstStyle/>
        <a:p>
          <a:endParaRPr lang="en-US"/>
        </a:p>
      </dgm:t>
    </dgm:pt>
    <dgm:pt modelId="{362D5668-80F7-4553-8C72-85258E505444}">
      <dgm:prSet/>
      <dgm:spPr/>
      <dgm:t>
        <a:bodyPr/>
        <a:lstStyle/>
        <a:p>
          <a:r>
            <a:rPr lang="en-US"/>
            <a:t>Collaborate</a:t>
          </a:r>
        </a:p>
      </dgm:t>
    </dgm:pt>
    <dgm:pt modelId="{1E136AD1-4C85-41DE-A9AB-36A23F1E97FF}" type="parTrans" cxnId="{B2EF0A2E-3A0D-4C20-8223-45EB14B57AC3}">
      <dgm:prSet/>
      <dgm:spPr/>
      <dgm:t>
        <a:bodyPr/>
        <a:lstStyle/>
        <a:p>
          <a:endParaRPr lang="en-US"/>
        </a:p>
      </dgm:t>
    </dgm:pt>
    <dgm:pt modelId="{98C65EED-99A2-4609-92AD-51C24B01DD29}" type="sibTrans" cxnId="{B2EF0A2E-3A0D-4C20-8223-45EB14B57AC3}">
      <dgm:prSet/>
      <dgm:spPr/>
      <dgm:t>
        <a:bodyPr/>
        <a:lstStyle/>
        <a:p>
          <a:endParaRPr lang="en-US"/>
        </a:p>
      </dgm:t>
    </dgm:pt>
    <dgm:pt modelId="{9488152A-8274-4F8F-8683-A50383EC036B}">
      <dgm:prSet/>
      <dgm:spPr/>
      <dgm:t>
        <a:bodyPr/>
        <a:lstStyle/>
        <a:p>
          <a:r>
            <a:rPr lang="en-US"/>
            <a:t>Collaborate: Pool resources and ideas.</a:t>
          </a:r>
        </a:p>
      </dgm:t>
    </dgm:pt>
    <dgm:pt modelId="{A8D835B5-EFA0-4966-8514-CF5D1F04A312}" type="parTrans" cxnId="{BDA355F2-C2F2-4B86-B8F0-58082156429D}">
      <dgm:prSet/>
      <dgm:spPr/>
      <dgm:t>
        <a:bodyPr/>
        <a:lstStyle/>
        <a:p>
          <a:endParaRPr lang="en-US"/>
        </a:p>
      </dgm:t>
    </dgm:pt>
    <dgm:pt modelId="{424C27A2-2514-4327-B828-FC59940475BD}" type="sibTrans" cxnId="{BDA355F2-C2F2-4B86-B8F0-58082156429D}">
      <dgm:prSet/>
      <dgm:spPr/>
      <dgm:t>
        <a:bodyPr/>
        <a:lstStyle/>
        <a:p>
          <a:endParaRPr lang="en-US"/>
        </a:p>
      </dgm:t>
    </dgm:pt>
    <dgm:pt modelId="{F338BDCB-2488-4EC5-B61D-87A96DCD37C9}">
      <dgm:prSet/>
      <dgm:spPr/>
      <dgm:t>
        <a:bodyPr/>
        <a:lstStyle/>
        <a:p>
          <a:r>
            <a:rPr lang="en-US"/>
            <a:t>Prioritize</a:t>
          </a:r>
        </a:p>
      </dgm:t>
    </dgm:pt>
    <dgm:pt modelId="{BF9999B1-3C80-4B4A-80B8-36F4D867A0A9}" type="parTrans" cxnId="{474483CA-9EB4-424A-8B68-BA6359D442C4}">
      <dgm:prSet/>
      <dgm:spPr/>
      <dgm:t>
        <a:bodyPr/>
        <a:lstStyle/>
        <a:p>
          <a:endParaRPr lang="en-US"/>
        </a:p>
      </dgm:t>
    </dgm:pt>
    <dgm:pt modelId="{32DC528A-3DCB-4621-861D-11C5232ADF30}" type="sibTrans" cxnId="{474483CA-9EB4-424A-8B68-BA6359D442C4}">
      <dgm:prSet/>
      <dgm:spPr/>
      <dgm:t>
        <a:bodyPr/>
        <a:lstStyle/>
        <a:p>
          <a:endParaRPr lang="en-US"/>
        </a:p>
      </dgm:t>
    </dgm:pt>
    <dgm:pt modelId="{95843AF7-1C09-4922-A782-440A9D90B96E}">
      <dgm:prSet/>
      <dgm:spPr/>
      <dgm:t>
        <a:bodyPr/>
        <a:lstStyle/>
        <a:p>
          <a:r>
            <a:rPr lang="en-US"/>
            <a:t>Prioritize: Focus on high-impact activities.</a:t>
          </a:r>
        </a:p>
      </dgm:t>
    </dgm:pt>
    <dgm:pt modelId="{A76222CC-687A-46E7-ADD7-85C4E9CDB80A}" type="parTrans" cxnId="{69541862-61D7-417A-93CA-D8A29E007664}">
      <dgm:prSet/>
      <dgm:spPr/>
      <dgm:t>
        <a:bodyPr/>
        <a:lstStyle/>
        <a:p>
          <a:endParaRPr lang="en-US"/>
        </a:p>
      </dgm:t>
    </dgm:pt>
    <dgm:pt modelId="{3B8D9C7E-65F1-49E4-BE63-1C9A041889E9}" type="sibTrans" cxnId="{69541862-61D7-417A-93CA-D8A29E007664}">
      <dgm:prSet/>
      <dgm:spPr/>
      <dgm:t>
        <a:bodyPr/>
        <a:lstStyle/>
        <a:p>
          <a:endParaRPr lang="en-US"/>
        </a:p>
      </dgm:t>
    </dgm:pt>
    <dgm:pt modelId="{9EC54E76-E720-418E-937C-04694003A1C7}">
      <dgm:prSet/>
      <dgm:spPr/>
      <dgm:t>
        <a:bodyPr/>
        <a:lstStyle/>
        <a:p>
          <a:r>
            <a:rPr lang="en-US"/>
            <a:t>Adapt and grow in</a:t>
          </a:r>
        </a:p>
      </dgm:t>
    </dgm:pt>
    <dgm:pt modelId="{E14DF801-09B9-4CD4-88C5-0392C2D521FE}" type="parTrans" cxnId="{365FE747-A449-4426-8E27-D5B48FE2946C}">
      <dgm:prSet/>
      <dgm:spPr/>
      <dgm:t>
        <a:bodyPr/>
        <a:lstStyle/>
        <a:p>
          <a:endParaRPr lang="en-US"/>
        </a:p>
      </dgm:t>
    </dgm:pt>
    <dgm:pt modelId="{156B3824-8EF9-4A48-8C81-CEDD153B5A02}" type="sibTrans" cxnId="{365FE747-A449-4426-8E27-D5B48FE2946C}">
      <dgm:prSet/>
      <dgm:spPr/>
      <dgm:t>
        <a:bodyPr/>
        <a:lstStyle/>
        <a:p>
          <a:endParaRPr lang="en-US"/>
        </a:p>
      </dgm:t>
    </dgm:pt>
    <dgm:pt modelId="{1E200D45-69FA-4BEB-94DB-695D2E5E9154}">
      <dgm:prSet/>
      <dgm:spPr/>
      <dgm:t>
        <a:bodyPr/>
        <a:lstStyle/>
        <a:p>
          <a:r>
            <a:rPr lang="en-US"/>
            <a:t>Continuous Learning: Adapt and grow in changing situations.</a:t>
          </a:r>
        </a:p>
      </dgm:t>
    </dgm:pt>
    <dgm:pt modelId="{FAB59F33-8486-484B-B045-B2CA74634E36}" type="parTrans" cxnId="{F47498E4-4245-46A1-99B0-7AF16D4F20B1}">
      <dgm:prSet/>
      <dgm:spPr/>
      <dgm:t>
        <a:bodyPr/>
        <a:lstStyle/>
        <a:p>
          <a:endParaRPr lang="en-US"/>
        </a:p>
      </dgm:t>
    </dgm:pt>
    <dgm:pt modelId="{07AC892E-BEF0-46F3-AC16-E9C4673D14CF}" type="sibTrans" cxnId="{F47498E4-4245-46A1-99B0-7AF16D4F20B1}">
      <dgm:prSet/>
      <dgm:spPr/>
      <dgm:t>
        <a:bodyPr/>
        <a:lstStyle/>
        <a:p>
          <a:endParaRPr lang="en-US"/>
        </a:p>
      </dgm:t>
    </dgm:pt>
    <dgm:pt modelId="{16F30E14-7DF1-41C9-9CA4-23634C9144BA}" type="pres">
      <dgm:prSet presAssocID="{F58EBB47-3653-4446-B9DC-0D895BA2C350}" presName="Name0" presStyleCnt="0">
        <dgm:presLayoutVars>
          <dgm:dir/>
          <dgm:animLvl val="lvl"/>
          <dgm:resizeHandles val="exact"/>
        </dgm:presLayoutVars>
      </dgm:prSet>
      <dgm:spPr/>
    </dgm:pt>
    <dgm:pt modelId="{7C31EA58-36F6-4F4D-9CA5-36E0AB98F951}" type="pres">
      <dgm:prSet presAssocID="{69D1BF3B-61B1-4004-826A-91040F57FA4C}" presName="linNode" presStyleCnt="0"/>
      <dgm:spPr/>
    </dgm:pt>
    <dgm:pt modelId="{43774C50-7193-4B34-B8A0-6199B6834E77}" type="pres">
      <dgm:prSet presAssocID="{69D1BF3B-61B1-4004-826A-91040F57FA4C}" presName="parentText" presStyleLbl="solidFgAcc1" presStyleIdx="0" presStyleCnt="5">
        <dgm:presLayoutVars>
          <dgm:chMax val="1"/>
          <dgm:bulletEnabled/>
        </dgm:presLayoutVars>
      </dgm:prSet>
      <dgm:spPr/>
    </dgm:pt>
    <dgm:pt modelId="{66E42A78-0AF4-4B7C-B199-080816452354}" type="pres">
      <dgm:prSet presAssocID="{69D1BF3B-61B1-4004-826A-91040F57FA4C}" presName="descendantText" presStyleLbl="alignNode1" presStyleIdx="0" presStyleCnt="5">
        <dgm:presLayoutVars>
          <dgm:bulletEnabled/>
        </dgm:presLayoutVars>
      </dgm:prSet>
      <dgm:spPr/>
    </dgm:pt>
    <dgm:pt modelId="{3C79C56A-BEAF-4575-B9F3-1F54EBBD7649}" type="pres">
      <dgm:prSet presAssocID="{934AC97D-1876-4857-9EE6-A718EEF30523}" presName="sp" presStyleCnt="0"/>
      <dgm:spPr/>
    </dgm:pt>
    <dgm:pt modelId="{DBC63BC9-3472-4050-BF58-4565CA323E50}" type="pres">
      <dgm:prSet presAssocID="{D2831141-C209-46F1-B41C-E2F6A70F9C81}" presName="linNode" presStyleCnt="0"/>
      <dgm:spPr/>
    </dgm:pt>
    <dgm:pt modelId="{6CB0AA75-58DA-451E-8C5E-64EF19F51ACA}" type="pres">
      <dgm:prSet presAssocID="{D2831141-C209-46F1-B41C-E2F6A70F9C81}" presName="parentText" presStyleLbl="solidFgAcc1" presStyleIdx="1" presStyleCnt="5">
        <dgm:presLayoutVars>
          <dgm:chMax val="1"/>
          <dgm:bulletEnabled/>
        </dgm:presLayoutVars>
      </dgm:prSet>
      <dgm:spPr/>
    </dgm:pt>
    <dgm:pt modelId="{82020C24-D542-4B14-8F57-48F92AB0C883}" type="pres">
      <dgm:prSet presAssocID="{D2831141-C209-46F1-B41C-E2F6A70F9C81}" presName="descendantText" presStyleLbl="alignNode1" presStyleIdx="1" presStyleCnt="5">
        <dgm:presLayoutVars>
          <dgm:bulletEnabled/>
        </dgm:presLayoutVars>
      </dgm:prSet>
      <dgm:spPr/>
    </dgm:pt>
    <dgm:pt modelId="{8A521E72-6FDF-45E5-AC83-B7EABF2B069F}" type="pres">
      <dgm:prSet presAssocID="{34C929A1-3B1E-4373-BA09-9F57B60A2BA2}" presName="sp" presStyleCnt="0"/>
      <dgm:spPr/>
    </dgm:pt>
    <dgm:pt modelId="{C68C5281-3E5D-471C-8020-B2A1480B91FA}" type="pres">
      <dgm:prSet presAssocID="{362D5668-80F7-4553-8C72-85258E505444}" presName="linNode" presStyleCnt="0"/>
      <dgm:spPr/>
    </dgm:pt>
    <dgm:pt modelId="{B1CE3720-3904-4EE9-A4CE-B077C8BA539C}" type="pres">
      <dgm:prSet presAssocID="{362D5668-80F7-4553-8C72-85258E505444}" presName="parentText" presStyleLbl="solidFgAcc1" presStyleIdx="2" presStyleCnt="5">
        <dgm:presLayoutVars>
          <dgm:chMax val="1"/>
          <dgm:bulletEnabled/>
        </dgm:presLayoutVars>
      </dgm:prSet>
      <dgm:spPr/>
    </dgm:pt>
    <dgm:pt modelId="{AA0DD257-4D14-4F0C-903D-6A716AC030C5}" type="pres">
      <dgm:prSet presAssocID="{362D5668-80F7-4553-8C72-85258E505444}" presName="descendantText" presStyleLbl="alignNode1" presStyleIdx="2" presStyleCnt="5">
        <dgm:presLayoutVars>
          <dgm:bulletEnabled/>
        </dgm:presLayoutVars>
      </dgm:prSet>
      <dgm:spPr/>
    </dgm:pt>
    <dgm:pt modelId="{53FB49AB-FAB7-4FF2-9D60-9CE8FDA0A6A9}" type="pres">
      <dgm:prSet presAssocID="{98C65EED-99A2-4609-92AD-51C24B01DD29}" presName="sp" presStyleCnt="0"/>
      <dgm:spPr/>
    </dgm:pt>
    <dgm:pt modelId="{7855BB9C-E790-4F72-AD7B-01A12A20DD03}" type="pres">
      <dgm:prSet presAssocID="{F338BDCB-2488-4EC5-B61D-87A96DCD37C9}" presName="linNode" presStyleCnt="0"/>
      <dgm:spPr/>
    </dgm:pt>
    <dgm:pt modelId="{1B8CF82F-5025-4C22-9FEE-6A2474CB906C}" type="pres">
      <dgm:prSet presAssocID="{F338BDCB-2488-4EC5-B61D-87A96DCD37C9}" presName="parentText" presStyleLbl="solidFgAcc1" presStyleIdx="3" presStyleCnt="5">
        <dgm:presLayoutVars>
          <dgm:chMax val="1"/>
          <dgm:bulletEnabled/>
        </dgm:presLayoutVars>
      </dgm:prSet>
      <dgm:spPr/>
    </dgm:pt>
    <dgm:pt modelId="{5132F5AE-79FC-490A-A22D-FFD284317234}" type="pres">
      <dgm:prSet presAssocID="{F338BDCB-2488-4EC5-B61D-87A96DCD37C9}" presName="descendantText" presStyleLbl="alignNode1" presStyleIdx="3" presStyleCnt="5">
        <dgm:presLayoutVars>
          <dgm:bulletEnabled/>
        </dgm:presLayoutVars>
      </dgm:prSet>
      <dgm:spPr/>
    </dgm:pt>
    <dgm:pt modelId="{33F26719-3299-4F8A-AA8D-76484F3FB764}" type="pres">
      <dgm:prSet presAssocID="{32DC528A-3DCB-4621-861D-11C5232ADF30}" presName="sp" presStyleCnt="0"/>
      <dgm:spPr/>
    </dgm:pt>
    <dgm:pt modelId="{8EE9BE92-CE6F-4524-B2E2-6E83E94E6648}" type="pres">
      <dgm:prSet presAssocID="{9EC54E76-E720-418E-937C-04694003A1C7}" presName="linNode" presStyleCnt="0"/>
      <dgm:spPr/>
    </dgm:pt>
    <dgm:pt modelId="{20B1BF91-0D58-4DAF-92C4-9393745D0273}" type="pres">
      <dgm:prSet presAssocID="{9EC54E76-E720-418E-937C-04694003A1C7}" presName="parentText" presStyleLbl="solidFgAcc1" presStyleIdx="4" presStyleCnt="5">
        <dgm:presLayoutVars>
          <dgm:chMax val="1"/>
          <dgm:bulletEnabled/>
        </dgm:presLayoutVars>
      </dgm:prSet>
      <dgm:spPr/>
    </dgm:pt>
    <dgm:pt modelId="{2E8133FA-6C1A-4A92-B6EF-ED5BE1125955}" type="pres">
      <dgm:prSet presAssocID="{9EC54E76-E720-418E-937C-04694003A1C7}" presName="descendantText" presStyleLbl="alignNode1" presStyleIdx="4" presStyleCnt="5">
        <dgm:presLayoutVars>
          <dgm:bulletEnabled/>
        </dgm:presLayoutVars>
      </dgm:prSet>
      <dgm:spPr/>
    </dgm:pt>
  </dgm:ptLst>
  <dgm:cxnLst>
    <dgm:cxn modelId="{ECD1CA13-CBAC-4005-8B26-E6E01E8FED89}" srcId="{F58EBB47-3653-4446-B9DC-0D895BA2C350}" destId="{69D1BF3B-61B1-4004-826A-91040F57FA4C}" srcOrd="0" destOrd="0" parTransId="{33A8CF9D-6BE4-4938-83C0-6C6C93C439BE}" sibTransId="{934AC97D-1876-4857-9EE6-A718EEF30523}"/>
    <dgm:cxn modelId="{5A6A921D-FBEF-4F82-ADCC-3A11BC1C16AB}" type="presOf" srcId="{AC90F1B6-601B-4B21-B8D3-DDCE69B6715C}" destId="{82020C24-D542-4B14-8F57-48F92AB0C883}" srcOrd="0" destOrd="0" presId="urn:microsoft.com/office/officeart/2016/7/layout/VerticalHollowActionList"/>
    <dgm:cxn modelId="{B2EF0A2E-3A0D-4C20-8223-45EB14B57AC3}" srcId="{F58EBB47-3653-4446-B9DC-0D895BA2C350}" destId="{362D5668-80F7-4553-8C72-85258E505444}" srcOrd="2" destOrd="0" parTransId="{1E136AD1-4C85-41DE-A9AB-36A23F1E97FF}" sibTransId="{98C65EED-99A2-4609-92AD-51C24B01DD29}"/>
    <dgm:cxn modelId="{DAF5A13C-6F6F-44D2-B251-44B87DA1E3C5}" srcId="{D2831141-C209-46F1-B41C-E2F6A70F9C81}" destId="{AC90F1B6-601B-4B21-B8D3-DDCE69B6715C}" srcOrd="0" destOrd="0" parTransId="{E9BC072C-8D0E-45BE-A0E6-4B3BB1C9E922}" sibTransId="{8CD86D1C-108D-45E6-8CC6-584B46932921}"/>
    <dgm:cxn modelId="{C1E75D3D-FD6B-4EAC-8303-ED0FBEC7C0F9}" srcId="{F58EBB47-3653-4446-B9DC-0D895BA2C350}" destId="{D2831141-C209-46F1-B41C-E2F6A70F9C81}" srcOrd="1" destOrd="0" parTransId="{E9B26762-F83E-4013-AEA2-80BDAA8ABD32}" sibTransId="{34C929A1-3B1E-4373-BA09-9F57B60A2BA2}"/>
    <dgm:cxn modelId="{69541862-61D7-417A-93CA-D8A29E007664}" srcId="{F338BDCB-2488-4EC5-B61D-87A96DCD37C9}" destId="{95843AF7-1C09-4922-A782-440A9D90B96E}" srcOrd="0" destOrd="0" parTransId="{A76222CC-687A-46E7-ADD7-85C4E9CDB80A}" sibTransId="{3B8D9C7E-65F1-49E4-BE63-1C9A041889E9}"/>
    <dgm:cxn modelId="{696BE842-D949-402A-8BB8-2AE2B888E9E3}" type="presOf" srcId="{D2831141-C209-46F1-B41C-E2F6A70F9C81}" destId="{6CB0AA75-58DA-451E-8C5E-64EF19F51ACA}" srcOrd="0" destOrd="0" presId="urn:microsoft.com/office/officeart/2016/7/layout/VerticalHollowActionList"/>
    <dgm:cxn modelId="{365FE747-A449-4426-8E27-D5B48FE2946C}" srcId="{F58EBB47-3653-4446-B9DC-0D895BA2C350}" destId="{9EC54E76-E720-418E-937C-04694003A1C7}" srcOrd="4" destOrd="0" parTransId="{E14DF801-09B9-4CD4-88C5-0392C2D521FE}" sibTransId="{156B3824-8EF9-4A48-8C81-CEDD153B5A02}"/>
    <dgm:cxn modelId="{131EF069-7ED4-489A-B1BF-836613B12B0B}" srcId="{69D1BF3B-61B1-4004-826A-91040F57FA4C}" destId="{C8B20E0D-B66F-41F1-B55A-9C66588E6989}" srcOrd="0" destOrd="0" parTransId="{ACAF4964-62D0-476D-BCE8-745F3BCF7F8D}" sibTransId="{99476655-854B-443F-988F-F7812C60A39F}"/>
    <dgm:cxn modelId="{032C5357-BD41-4D68-B483-7A05F2502A74}" type="presOf" srcId="{C8B20E0D-B66F-41F1-B55A-9C66588E6989}" destId="{66E42A78-0AF4-4B7C-B199-080816452354}" srcOrd="0" destOrd="0" presId="urn:microsoft.com/office/officeart/2016/7/layout/VerticalHollowActionList"/>
    <dgm:cxn modelId="{33F6B95A-7722-46C1-9F76-8A839A5C19D8}" type="presOf" srcId="{F338BDCB-2488-4EC5-B61D-87A96DCD37C9}" destId="{1B8CF82F-5025-4C22-9FEE-6A2474CB906C}" srcOrd="0" destOrd="0" presId="urn:microsoft.com/office/officeart/2016/7/layout/VerticalHollowActionList"/>
    <dgm:cxn modelId="{C6AF6880-DDD5-4A91-AF28-36733D67F07C}" type="presOf" srcId="{95843AF7-1C09-4922-A782-440A9D90B96E}" destId="{5132F5AE-79FC-490A-A22D-FFD284317234}" srcOrd="0" destOrd="0" presId="urn:microsoft.com/office/officeart/2016/7/layout/VerticalHollowActionList"/>
    <dgm:cxn modelId="{5E0CFFB1-3544-464F-9A07-026E478B4CAB}" type="presOf" srcId="{69D1BF3B-61B1-4004-826A-91040F57FA4C}" destId="{43774C50-7193-4B34-B8A0-6199B6834E77}" srcOrd="0" destOrd="0" presId="urn:microsoft.com/office/officeart/2016/7/layout/VerticalHollowActionList"/>
    <dgm:cxn modelId="{0A317EC5-E4BB-498E-BB7D-100B9D381116}" type="presOf" srcId="{9488152A-8274-4F8F-8683-A50383EC036B}" destId="{AA0DD257-4D14-4F0C-903D-6A716AC030C5}" srcOrd="0" destOrd="0" presId="urn:microsoft.com/office/officeart/2016/7/layout/VerticalHollowActionList"/>
    <dgm:cxn modelId="{3C15C3C9-7469-4EF8-A303-3247143450B5}" type="presOf" srcId="{F58EBB47-3653-4446-B9DC-0D895BA2C350}" destId="{16F30E14-7DF1-41C9-9CA4-23634C9144BA}" srcOrd="0" destOrd="0" presId="urn:microsoft.com/office/officeart/2016/7/layout/VerticalHollowActionList"/>
    <dgm:cxn modelId="{474483CA-9EB4-424A-8B68-BA6359D442C4}" srcId="{F58EBB47-3653-4446-B9DC-0D895BA2C350}" destId="{F338BDCB-2488-4EC5-B61D-87A96DCD37C9}" srcOrd="3" destOrd="0" parTransId="{BF9999B1-3C80-4B4A-80B8-36F4D867A0A9}" sibTransId="{32DC528A-3DCB-4621-861D-11C5232ADF30}"/>
    <dgm:cxn modelId="{D89431E3-E2EA-4AED-A182-483914EBB451}" type="presOf" srcId="{9EC54E76-E720-418E-937C-04694003A1C7}" destId="{20B1BF91-0D58-4DAF-92C4-9393745D0273}" srcOrd="0" destOrd="0" presId="urn:microsoft.com/office/officeart/2016/7/layout/VerticalHollowActionList"/>
    <dgm:cxn modelId="{F47498E4-4245-46A1-99B0-7AF16D4F20B1}" srcId="{9EC54E76-E720-418E-937C-04694003A1C7}" destId="{1E200D45-69FA-4BEB-94DB-695D2E5E9154}" srcOrd="0" destOrd="0" parTransId="{FAB59F33-8486-484B-B045-B2CA74634E36}" sibTransId="{07AC892E-BEF0-46F3-AC16-E9C4673D14CF}"/>
    <dgm:cxn modelId="{E8C83CF1-4232-47E6-9789-C089AF1F7B18}" type="presOf" srcId="{362D5668-80F7-4553-8C72-85258E505444}" destId="{B1CE3720-3904-4EE9-A4CE-B077C8BA539C}" srcOrd="0" destOrd="0" presId="urn:microsoft.com/office/officeart/2016/7/layout/VerticalHollowActionList"/>
    <dgm:cxn modelId="{462C4AF2-F033-4A45-A20B-07082CA24A37}" type="presOf" srcId="{1E200D45-69FA-4BEB-94DB-695D2E5E9154}" destId="{2E8133FA-6C1A-4A92-B6EF-ED5BE1125955}" srcOrd="0" destOrd="0" presId="urn:microsoft.com/office/officeart/2016/7/layout/VerticalHollowActionList"/>
    <dgm:cxn modelId="{BDA355F2-C2F2-4B86-B8F0-58082156429D}" srcId="{362D5668-80F7-4553-8C72-85258E505444}" destId="{9488152A-8274-4F8F-8683-A50383EC036B}" srcOrd="0" destOrd="0" parTransId="{A8D835B5-EFA0-4966-8514-CF5D1F04A312}" sibTransId="{424C27A2-2514-4327-B828-FC59940475BD}"/>
    <dgm:cxn modelId="{0C072D1C-EE45-4E05-AF32-935853B13645}" type="presParOf" srcId="{16F30E14-7DF1-41C9-9CA4-23634C9144BA}" destId="{7C31EA58-36F6-4F4D-9CA5-36E0AB98F951}" srcOrd="0" destOrd="0" presId="urn:microsoft.com/office/officeart/2016/7/layout/VerticalHollowActionList"/>
    <dgm:cxn modelId="{AB46E5F2-9E21-4A77-9F9B-F01635BDEF5D}" type="presParOf" srcId="{7C31EA58-36F6-4F4D-9CA5-36E0AB98F951}" destId="{43774C50-7193-4B34-B8A0-6199B6834E77}" srcOrd="0" destOrd="0" presId="urn:microsoft.com/office/officeart/2016/7/layout/VerticalHollowActionList"/>
    <dgm:cxn modelId="{7D1A5685-7284-4A2E-9F64-D196E3CBB70B}" type="presParOf" srcId="{7C31EA58-36F6-4F4D-9CA5-36E0AB98F951}" destId="{66E42A78-0AF4-4B7C-B199-080816452354}" srcOrd="1" destOrd="0" presId="urn:microsoft.com/office/officeart/2016/7/layout/VerticalHollowActionList"/>
    <dgm:cxn modelId="{BA3E6B9B-82DE-46C3-B6E7-CA4751FAFE67}" type="presParOf" srcId="{16F30E14-7DF1-41C9-9CA4-23634C9144BA}" destId="{3C79C56A-BEAF-4575-B9F3-1F54EBBD7649}" srcOrd="1" destOrd="0" presId="urn:microsoft.com/office/officeart/2016/7/layout/VerticalHollowActionList"/>
    <dgm:cxn modelId="{FF386AC1-8760-457A-9E18-6FD5E25E44D5}" type="presParOf" srcId="{16F30E14-7DF1-41C9-9CA4-23634C9144BA}" destId="{DBC63BC9-3472-4050-BF58-4565CA323E50}" srcOrd="2" destOrd="0" presId="urn:microsoft.com/office/officeart/2016/7/layout/VerticalHollowActionList"/>
    <dgm:cxn modelId="{8A182ED0-A0B3-46CE-A948-EB1F36C3D640}" type="presParOf" srcId="{DBC63BC9-3472-4050-BF58-4565CA323E50}" destId="{6CB0AA75-58DA-451E-8C5E-64EF19F51ACA}" srcOrd="0" destOrd="0" presId="urn:microsoft.com/office/officeart/2016/7/layout/VerticalHollowActionList"/>
    <dgm:cxn modelId="{10A3A2AA-0048-4586-AF72-94EF1BFD9D8E}" type="presParOf" srcId="{DBC63BC9-3472-4050-BF58-4565CA323E50}" destId="{82020C24-D542-4B14-8F57-48F92AB0C883}" srcOrd="1" destOrd="0" presId="urn:microsoft.com/office/officeart/2016/7/layout/VerticalHollowActionList"/>
    <dgm:cxn modelId="{5DBFEFBD-3658-47F8-A0BE-36D98E8A928F}" type="presParOf" srcId="{16F30E14-7DF1-41C9-9CA4-23634C9144BA}" destId="{8A521E72-6FDF-45E5-AC83-B7EABF2B069F}" srcOrd="3" destOrd="0" presId="urn:microsoft.com/office/officeart/2016/7/layout/VerticalHollowActionList"/>
    <dgm:cxn modelId="{5E629755-3FF2-47BF-AA52-F1B494A105F2}" type="presParOf" srcId="{16F30E14-7DF1-41C9-9CA4-23634C9144BA}" destId="{C68C5281-3E5D-471C-8020-B2A1480B91FA}" srcOrd="4" destOrd="0" presId="urn:microsoft.com/office/officeart/2016/7/layout/VerticalHollowActionList"/>
    <dgm:cxn modelId="{E557E3CC-B1C6-4D23-AED4-9AF7742E23BD}" type="presParOf" srcId="{C68C5281-3E5D-471C-8020-B2A1480B91FA}" destId="{B1CE3720-3904-4EE9-A4CE-B077C8BA539C}" srcOrd="0" destOrd="0" presId="urn:microsoft.com/office/officeart/2016/7/layout/VerticalHollowActionList"/>
    <dgm:cxn modelId="{AF4202AA-266D-47B7-A5C6-5EB0B186D8B7}" type="presParOf" srcId="{C68C5281-3E5D-471C-8020-B2A1480B91FA}" destId="{AA0DD257-4D14-4F0C-903D-6A716AC030C5}" srcOrd="1" destOrd="0" presId="urn:microsoft.com/office/officeart/2016/7/layout/VerticalHollowActionList"/>
    <dgm:cxn modelId="{C32563A5-3806-4B2E-8E24-0BB905C3D84C}" type="presParOf" srcId="{16F30E14-7DF1-41C9-9CA4-23634C9144BA}" destId="{53FB49AB-FAB7-4FF2-9D60-9CE8FDA0A6A9}" srcOrd="5" destOrd="0" presId="urn:microsoft.com/office/officeart/2016/7/layout/VerticalHollowActionList"/>
    <dgm:cxn modelId="{32E65978-C6BF-4EF0-9770-FDEA8814CFF0}" type="presParOf" srcId="{16F30E14-7DF1-41C9-9CA4-23634C9144BA}" destId="{7855BB9C-E790-4F72-AD7B-01A12A20DD03}" srcOrd="6" destOrd="0" presId="urn:microsoft.com/office/officeart/2016/7/layout/VerticalHollowActionList"/>
    <dgm:cxn modelId="{27FD8636-DC40-42EA-9B48-56194A8D6C90}" type="presParOf" srcId="{7855BB9C-E790-4F72-AD7B-01A12A20DD03}" destId="{1B8CF82F-5025-4C22-9FEE-6A2474CB906C}" srcOrd="0" destOrd="0" presId="urn:microsoft.com/office/officeart/2016/7/layout/VerticalHollowActionList"/>
    <dgm:cxn modelId="{C77C9C9D-4164-4D56-A2ED-CBEF567DB9D9}" type="presParOf" srcId="{7855BB9C-E790-4F72-AD7B-01A12A20DD03}" destId="{5132F5AE-79FC-490A-A22D-FFD284317234}" srcOrd="1" destOrd="0" presId="urn:microsoft.com/office/officeart/2016/7/layout/VerticalHollowActionList"/>
    <dgm:cxn modelId="{915DC337-1F8A-487F-B260-D1FD9C748CE7}" type="presParOf" srcId="{16F30E14-7DF1-41C9-9CA4-23634C9144BA}" destId="{33F26719-3299-4F8A-AA8D-76484F3FB764}" srcOrd="7" destOrd="0" presId="urn:microsoft.com/office/officeart/2016/7/layout/VerticalHollowActionList"/>
    <dgm:cxn modelId="{3A9451E1-1DEA-4A1C-8B18-052377AC61BA}" type="presParOf" srcId="{16F30E14-7DF1-41C9-9CA4-23634C9144BA}" destId="{8EE9BE92-CE6F-4524-B2E2-6E83E94E6648}" srcOrd="8" destOrd="0" presId="urn:microsoft.com/office/officeart/2016/7/layout/VerticalHollowActionList"/>
    <dgm:cxn modelId="{204D0EF0-04B9-4FC7-8BB5-2470FFC16AE9}" type="presParOf" srcId="{8EE9BE92-CE6F-4524-B2E2-6E83E94E6648}" destId="{20B1BF91-0D58-4DAF-92C4-9393745D0273}" srcOrd="0" destOrd="0" presId="urn:microsoft.com/office/officeart/2016/7/layout/VerticalHollowActionList"/>
    <dgm:cxn modelId="{1DA248B8-67ED-4F2B-B22A-D203FF2E1019}" type="presParOf" srcId="{8EE9BE92-CE6F-4524-B2E2-6E83E94E6648}" destId="{2E8133FA-6C1A-4A92-B6EF-ED5BE1125955}"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A49954-4DFC-454E-935D-E8725F7DCA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8BA3D59-0674-4EF4-BE62-4D68D40DA51D}">
      <dgm:prSet/>
      <dgm:spPr/>
      <dgm:t>
        <a:bodyPr/>
        <a:lstStyle/>
        <a:p>
          <a:pPr>
            <a:lnSpc>
              <a:spcPct val="100000"/>
            </a:lnSpc>
          </a:pPr>
          <a:r>
            <a:rPr lang="en-GB"/>
            <a:t>Sustainable Living: Reduce, reuse, recycle.</a:t>
          </a:r>
          <a:endParaRPr lang="en-US"/>
        </a:p>
      </dgm:t>
    </dgm:pt>
    <dgm:pt modelId="{E8B9DEC6-B194-4C6E-A710-26879D97C87F}" type="parTrans" cxnId="{9725A7D4-81FF-4F80-8780-6EE5D7F65352}">
      <dgm:prSet/>
      <dgm:spPr/>
      <dgm:t>
        <a:bodyPr/>
        <a:lstStyle/>
        <a:p>
          <a:endParaRPr lang="en-US"/>
        </a:p>
      </dgm:t>
    </dgm:pt>
    <dgm:pt modelId="{DC86D7A9-BA00-472B-9769-1079C225CFC6}" type="sibTrans" cxnId="{9725A7D4-81FF-4F80-8780-6EE5D7F65352}">
      <dgm:prSet/>
      <dgm:spPr/>
      <dgm:t>
        <a:bodyPr/>
        <a:lstStyle/>
        <a:p>
          <a:endParaRPr lang="en-US"/>
        </a:p>
      </dgm:t>
    </dgm:pt>
    <dgm:pt modelId="{C8AF9651-954A-48A8-B197-41F9FF9F7ECF}">
      <dgm:prSet/>
      <dgm:spPr/>
      <dgm:t>
        <a:bodyPr/>
        <a:lstStyle/>
        <a:p>
          <a:pPr>
            <a:lnSpc>
              <a:spcPct val="100000"/>
            </a:lnSpc>
          </a:pPr>
          <a:r>
            <a:rPr lang="en-GB" dirty="0"/>
            <a:t>DIY Culture: Crafting and repairing instead of buying new.</a:t>
          </a:r>
          <a:endParaRPr lang="en-US" dirty="0"/>
        </a:p>
      </dgm:t>
    </dgm:pt>
    <dgm:pt modelId="{997A5ED4-FDFA-4DF8-866C-DE7D4C853A91}" type="parTrans" cxnId="{29296AF4-1E94-47CC-8AEB-93F7CB6384D7}">
      <dgm:prSet/>
      <dgm:spPr/>
      <dgm:t>
        <a:bodyPr/>
        <a:lstStyle/>
        <a:p>
          <a:endParaRPr lang="en-US"/>
        </a:p>
      </dgm:t>
    </dgm:pt>
    <dgm:pt modelId="{782FEEE4-70C6-4867-B6E9-E33403BD2914}" type="sibTrans" cxnId="{29296AF4-1E94-47CC-8AEB-93F7CB6384D7}">
      <dgm:prSet/>
      <dgm:spPr/>
      <dgm:t>
        <a:bodyPr/>
        <a:lstStyle/>
        <a:p>
          <a:endParaRPr lang="en-US"/>
        </a:p>
      </dgm:t>
    </dgm:pt>
    <dgm:pt modelId="{0896AB2B-2FAD-4BF5-9920-CC8CC229F637}">
      <dgm:prSet/>
      <dgm:spPr/>
      <dgm:t>
        <a:bodyPr/>
        <a:lstStyle/>
        <a:p>
          <a:pPr>
            <a:lnSpc>
              <a:spcPct val="100000"/>
            </a:lnSpc>
          </a:pPr>
          <a:r>
            <a:rPr lang="en-GB"/>
            <a:t>Time Management: Prioritize tasks for maximum productivity.</a:t>
          </a:r>
          <a:endParaRPr lang="en-US"/>
        </a:p>
      </dgm:t>
    </dgm:pt>
    <dgm:pt modelId="{282AC3FF-916F-4D72-B89C-650C381BA703}" type="parTrans" cxnId="{4DAD90C0-44F4-4B8B-BD40-C1F9911D7392}">
      <dgm:prSet/>
      <dgm:spPr/>
      <dgm:t>
        <a:bodyPr/>
        <a:lstStyle/>
        <a:p>
          <a:endParaRPr lang="en-US"/>
        </a:p>
      </dgm:t>
    </dgm:pt>
    <dgm:pt modelId="{62B022C0-3C69-48A2-8319-8D38DABA1DDC}" type="sibTrans" cxnId="{4DAD90C0-44F4-4B8B-BD40-C1F9911D7392}">
      <dgm:prSet/>
      <dgm:spPr/>
      <dgm:t>
        <a:bodyPr/>
        <a:lstStyle/>
        <a:p>
          <a:endParaRPr lang="en-US"/>
        </a:p>
      </dgm:t>
    </dgm:pt>
    <dgm:pt modelId="{42C3BB29-64D9-41F0-8BBF-F82628073993}" type="pres">
      <dgm:prSet presAssocID="{68A49954-4DFC-454E-935D-E8725F7DCA5A}" presName="root" presStyleCnt="0">
        <dgm:presLayoutVars>
          <dgm:dir/>
          <dgm:resizeHandles val="exact"/>
        </dgm:presLayoutVars>
      </dgm:prSet>
      <dgm:spPr/>
    </dgm:pt>
    <dgm:pt modelId="{8C640624-C384-4577-8F6A-30AEDC3393FF}" type="pres">
      <dgm:prSet presAssocID="{38BA3D59-0674-4EF4-BE62-4D68D40DA51D}" presName="compNode" presStyleCnt="0"/>
      <dgm:spPr/>
    </dgm:pt>
    <dgm:pt modelId="{A3AE464D-0ED2-4C7D-816A-A775E795C263}" type="pres">
      <dgm:prSet presAssocID="{38BA3D59-0674-4EF4-BE62-4D68D40DA51D}" presName="bgRect" presStyleLbl="bgShp" presStyleIdx="0" presStyleCnt="3"/>
      <dgm:spPr/>
    </dgm:pt>
    <dgm:pt modelId="{CD5C2E8D-503A-4FB6-B6C7-5F0500CD02C5}" type="pres">
      <dgm:prSet presAssocID="{38BA3D59-0674-4EF4-BE62-4D68D40DA5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B96C8117-54F2-4576-A64A-51B1CCE2E8E6}" type="pres">
      <dgm:prSet presAssocID="{38BA3D59-0674-4EF4-BE62-4D68D40DA51D}" presName="spaceRect" presStyleCnt="0"/>
      <dgm:spPr/>
    </dgm:pt>
    <dgm:pt modelId="{A96EF520-1A4B-469E-878C-B6577098F391}" type="pres">
      <dgm:prSet presAssocID="{38BA3D59-0674-4EF4-BE62-4D68D40DA51D}" presName="parTx" presStyleLbl="revTx" presStyleIdx="0" presStyleCnt="3">
        <dgm:presLayoutVars>
          <dgm:chMax val="0"/>
          <dgm:chPref val="0"/>
        </dgm:presLayoutVars>
      </dgm:prSet>
      <dgm:spPr/>
    </dgm:pt>
    <dgm:pt modelId="{BC77DF57-BD1F-484E-8235-B21D26140AFE}" type="pres">
      <dgm:prSet presAssocID="{DC86D7A9-BA00-472B-9769-1079C225CFC6}" presName="sibTrans" presStyleCnt="0"/>
      <dgm:spPr/>
    </dgm:pt>
    <dgm:pt modelId="{E4EC096D-1FE0-4A9B-949C-0B4C8AFB983D}" type="pres">
      <dgm:prSet presAssocID="{C8AF9651-954A-48A8-B197-41F9FF9F7ECF}" presName="compNode" presStyleCnt="0"/>
      <dgm:spPr/>
    </dgm:pt>
    <dgm:pt modelId="{0AAC107A-9BB5-4977-BB37-222856A46794}" type="pres">
      <dgm:prSet presAssocID="{C8AF9651-954A-48A8-B197-41F9FF9F7ECF}" presName="bgRect" presStyleLbl="bgShp" presStyleIdx="1" presStyleCnt="3"/>
      <dgm:spPr/>
    </dgm:pt>
    <dgm:pt modelId="{C38BE477-83B6-400B-BC47-130ED32176C7}" type="pres">
      <dgm:prSet presAssocID="{C8AF9651-954A-48A8-B197-41F9FF9F7E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BE77927E-ACF6-4E76-BF82-BDD08E6536B1}" type="pres">
      <dgm:prSet presAssocID="{C8AF9651-954A-48A8-B197-41F9FF9F7ECF}" presName="spaceRect" presStyleCnt="0"/>
      <dgm:spPr/>
    </dgm:pt>
    <dgm:pt modelId="{CE9C5E08-6F85-42A3-97A0-FF08AD049882}" type="pres">
      <dgm:prSet presAssocID="{C8AF9651-954A-48A8-B197-41F9FF9F7ECF}" presName="parTx" presStyleLbl="revTx" presStyleIdx="1" presStyleCnt="3">
        <dgm:presLayoutVars>
          <dgm:chMax val="0"/>
          <dgm:chPref val="0"/>
        </dgm:presLayoutVars>
      </dgm:prSet>
      <dgm:spPr/>
    </dgm:pt>
    <dgm:pt modelId="{5C8FA327-9E71-45DB-8C46-C8B11A4A83F9}" type="pres">
      <dgm:prSet presAssocID="{782FEEE4-70C6-4867-B6E9-E33403BD2914}" presName="sibTrans" presStyleCnt="0"/>
      <dgm:spPr/>
    </dgm:pt>
    <dgm:pt modelId="{B2A63465-7882-4945-A7D4-2F5A8D3DBD08}" type="pres">
      <dgm:prSet presAssocID="{0896AB2B-2FAD-4BF5-9920-CC8CC229F637}" presName="compNode" presStyleCnt="0"/>
      <dgm:spPr/>
    </dgm:pt>
    <dgm:pt modelId="{92B5828C-255E-451B-92EB-8ACBC1078639}" type="pres">
      <dgm:prSet presAssocID="{0896AB2B-2FAD-4BF5-9920-CC8CC229F637}" presName="bgRect" presStyleLbl="bgShp" presStyleIdx="2" presStyleCnt="3"/>
      <dgm:spPr/>
    </dgm:pt>
    <dgm:pt modelId="{7018DEB0-8368-4F36-9838-096A3661447B}" type="pres">
      <dgm:prSet presAssocID="{0896AB2B-2FAD-4BF5-9920-CC8CC229F6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4B972D79-11AD-445B-9A2A-CA579E60416B}" type="pres">
      <dgm:prSet presAssocID="{0896AB2B-2FAD-4BF5-9920-CC8CC229F637}" presName="spaceRect" presStyleCnt="0"/>
      <dgm:spPr/>
    </dgm:pt>
    <dgm:pt modelId="{684F152E-270B-4518-89C4-597E54049757}" type="pres">
      <dgm:prSet presAssocID="{0896AB2B-2FAD-4BF5-9920-CC8CC229F637}" presName="parTx" presStyleLbl="revTx" presStyleIdx="2" presStyleCnt="3">
        <dgm:presLayoutVars>
          <dgm:chMax val="0"/>
          <dgm:chPref val="0"/>
        </dgm:presLayoutVars>
      </dgm:prSet>
      <dgm:spPr/>
    </dgm:pt>
  </dgm:ptLst>
  <dgm:cxnLst>
    <dgm:cxn modelId="{6B401D4E-6AB5-4201-8FF2-5256923754A7}" type="presOf" srcId="{38BA3D59-0674-4EF4-BE62-4D68D40DA51D}" destId="{A96EF520-1A4B-469E-878C-B6577098F391}" srcOrd="0" destOrd="0" presId="urn:microsoft.com/office/officeart/2018/2/layout/IconVerticalSolidList"/>
    <dgm:cxn modelId="{0E7A6153-8DAC-41D6-A818-967DA39B6D41}" type="presOf" srcId="{0896AB2B-2FAD-4BF5-9920-CC8CC229F637}" destId="{684F152E-270B-4518-89C4-597E54049757}" srcOrd="0" destOrd="0" presId="urn:microsoft.com/office/officeart/2018/2/layout/IconVerticalSolidList"/>
    <dgm:cxn modelId="{4DAD90C0-44F4-4B8B-BD40-C1F9911D7392}" srcId="{68A49954-4DFC-454E-935D-E8725F7DCA5A}" destId="{0896AB2B-2FAD-4BF5-9920-CC8CC229F637}" srcOrd="2" destOrd="0" parTransId="{282AC3FF-916F-4D72-B89C-650C381BA703}" sibTransId="{62B022C0-3C69-48A2-8319-8D38DABA1DDC}"/>
    <dgm:cxn modelId="{9725A7D4-81FF-4F80-8780-6EE5D7F65352}" srcId="{68A49954-4DFC-454E-935D-E8725F7DCA5A}" destId="{38BA3D59-0674-4EF4-BE62-4D68D40DA51D}" srcOrd="0" destOrd="0" parTransId="{E8B9DEC6-B194-4C6E-A710-26879D97C87F}" sibTransId="{DC86D7A9-BA00-472B-9769-1079C225CFC6}"/>
    <dgm:cxn modelId="{29296AF4-1E94-47CC-8AEB-93F7CB6384D7}" srcId="{68A49954-4DFC-454E-935D-E8725F7DCA5A}" destId="{C8AF9651-954A-48A8-B197-41F9FF9F7ECF}" srcOrd="1" destOrd="0" parTransId="{997A5ED4-FDFA-4DF8-866C-DE7D4C853A91}" sibTransId="{782FEEE4-70C6-4867-B6E9-E33403BD2914}"/>
    <dgm:cxn modelId="{76AFA1F8-9C65-4938-87A5-8564A0237DDA}" type="presOf" srcId="{C8AF9651-954A-48A8-B197-41F9FF9F7ECF}" destId="{CE9C5E08-6F85-42A3-97A0-FF08AD049882}" srcOrd="0" destOrd="0" presId="urn:microsoft.com/office/officeart/2018/2/layout/IconVerticalSolidList"/>
    <dgm:cxn modelId="{4C463AFD-50BF-42D1-ADE0-37B16B3DBDC3}" type="presOf" srcId="{68A49954-4DFC-454E-935D-E8725F7DCA5A}" destId="{42C3BB29-64D9-41F0-8BBF-F82628073993}" srcOrd="0" destOrd="0" presId="urn:microsoft.com/office/officeart/2018/2/layout/IconVerticalSolidList"/>
    <dgm:cxn modelId="{B87A3E13-BBEC-4D44-A866-2575A6EFCFB1}" type="presParOf" srcId="{42C3BB29-64D9-41F0-8BBF-F82628073993}" destId="{8C640624-C384-4577-8F6A-30AEDC3393FF}" srcOrd="0" destOrd="0" presId="urn:microsoft.com/office/officeart/2018/2/layout/IconVerticalSolidList"/>
    <dgm:cxn modelId="{BDA47964-14C7-4E35-9072-7D2D11F15843}" type="presParOf" srcId="{8C640624-C384-4577-8F6A-30AEDC3393FF}" destId="{A3AE464D-0ED2-4C7D-816A-A775E795C263}" srcOrd="0" destOrd="0" presId="urn:microsoft.com/office/officeart/2018/2/layout/IconVerticalSolidList"/>
    <dgm:cxn modelId="{D458FE23-A307-441C-A12E-A968E3C3832B}" type="presParOf" srcId="{8C640624-C384-4577-8F6A-30AEDC3393FF}" destId="{CD5C2E8D-503A-4FB6-B6C7-5F0500CD02C5}" srcOrd="1" destOrd="0" presId="urn:microsoft.com/office/officeart/2018/2/layout/IconVerticalSolidList"/>
    <dgm:cxn modelId="{68E9219B-3EBA-4BC4-BBF7-3E729797F0C4}" type="presParOf" srcId="{8C640624-C384-4577-8F6A-30AEDC3393FF}" destId="{B96C8117-54F2-4576-A64A-51B1CCE2E8E6}" srcOrd="2" destOrd="0" presId="urn:microsoft.com/office/officeart/2018/2/layout/IconVerticalSolidList"/>
    <dgm:cxn modelId="{6EB2237F-0915-4B5F-B0A2-5094971A198F}" type="presParOf" srcId="{8C640624-C384-4577-8F6A-30AEDC3393FF}" destId="{A96EF520-1A4B-469E-878C-B6577098F391}" srcOrd="3" destOrd="0" presId="urn:microsoft.com/office/officeart/2018/2/layout/IconVerticalSolidList"/>
    <dgm:cxn modelId="{64C0E390-6E91-41C3-967E-EE16CD9D12D7}" type="presParOf" srcId="{42C3BB29-64D9-41F0-8BBF-F82628073993}" destId="{BC77DF57-BD1F-484E-8235-B21D26140AFE}" srcOrd="1" destOrd="0" presId="urn:microsoft.com/office/officeart/2018/2/layout/IconVerticalSolidList"/>
    <dgm:cxn modelId="{A85A4DCA-42C8-4848-A1F2-775F65022427}" type="presParOf" srcId="{42C3BB29-64D9-41F0-8BBF-F82628073993}" destId="{E4EC096D-1FE0-4A9B-949C-0B4C8AFB983D}" srcOrd="2" destOrd="0" presId="urn:microsoft.com/office/officeart/2018/2/layout/IconVerticalSolidList"/>
    <dgm:cxn modelId="{02103E86-5F5C-478B-9D11-AA255A18D9F5}" type="presParOf" srcId="{E4EC096D-1FE0-4A9B-949C-0B4C8AFB983D}" destId="{0AAC107A-9BB5-4977-BB37-222856A46794}" srcOrd="0" destOrd="0" presId="urn:microsoft.com/office/officeart/2018/2/layout/IconVerticalSolidList"/>
    <dgm:cxn modelId="{79EBBABB-0CFF-4A92-AD6A-D757C4B50099}" type="presParOf" srcId="{E4EC096D-1FE0-4A9B-949C-0B4C8AFB983D}" destId="{C38BE477-83B6-400B-BC47-130ED32176C7}" srcOrd="1" destOrd="0" presId="urn:microsoft.com/office/officeart/2018/2/layout/IconVerticalSolidList"/>
    <dgm:cxn modelId="{D1FAF2EE-AAEB-45ED-80F3-A9FE63DA0EBB}" type="presParOf" srcId="{E4EC096D-1FE0-4A9B-949C-0B4C8AFB983D}" destId="{BE77927E-ACF6-4E76-BF82-BDD08E6536B1}" srcOrd="2" destOrd="0" presId="urn:microsoft.com/office/officeart/2018/2/layout/IconVerticalSolidList"/>
    <dgm:cxn modelId="{2DF1BE40-50B7-48AF-87FB-4F358F8BDCBF}" type="presParOf" srcId="{E4EC096D-1FE0-4A9B-949C-0B4C8AFB983D}" destId="{CE9C5E08-6F85-42A3-97A0-FF08AD049882}" srcOrd="3" destOrd="0" presId="urn:microsoft.com/office/officeart/2018/2/layout/IconVerticalSolidList"/>
    <dgm:cxn modelId="{14DFA653-81F6-492B-9CAF-14421CD4C5CF}" type="presParOf" srcId="{42C3BB29-64D9-41F0-8BBF-F82628073993}" destId="{5C8FA327-9E71-45DB-8C46-C8B11A4A83F9}" srcOrd="3" destOrd="0" presId="urn:microsoft.com/office/officeart/2018/2/layout/IconVerticalSolidList"/>
    <dgm:cxn modelId="{00BB5D7A-7555-4D21-84FC-DAFBFFA70F9F}" type="presParOf" srcId="{42C3BB29-64D9-41F0-8BBF-F82628073993}" destId="{B2A63465-7882-4945-A7D4-2F5A8D3DBD08}" srcOrd="4" destOrd="0" presId="urn:microsoft.com/office/officeart/2018/2/layout/IconVerticalSolidList"/>
    <dgm:cxn modelId="{CAC1FC1B-E86E-46CB-92D3-7C3A3DB6EE6E}" type="presParOf" srcId="{B2A63465-7882-4945-A7D4-2F5A8D3DBD08}" destId="{92B5828C-255E-451B-92EB-8ACBC1078639}" srcOrd="0" destOrd="0" presId="urn:microsoft.com/office/officeart/2018/2/layout/IconVerticalSolidList"/>
    <dgm:cxn modelId="{D91A963D-20C0-480C-A150-DCD8CF0241DD}" type="presParOf" srcId="{B2A63465-7882-4945-A7D4-2F5A8D3DBD08}" destId="{7018DEB0-8368-4F36-9838-096A3661447B}" srcOrd="1" destOrd="0" presId="urn:microsoft.com/office/officeart/2018/2/layout/IconVerticalSolidList"/>
    <dgm:cxn modelId="{9F5C1851-45D9-4C0A-8182-97153854F6A3}" type="presParOf" srcId="{B2A63465-7882-4945-A7D4-2F5A8D3DBD08}" destId="{4B972D79-11AD-445B-9A2A-CA579E60416B}" srcOrd="2" destOrd="0" presId="urn:microsoft.com/office/officeart/2018/2/layout/IconVerticalSolidList"/>
    <dgm:cxn modelId="{BAE9082F-0CAE-4106-9F22-46A26CF625D6}" type="presParOf" srcId="{B2A63465-7882-4945-A7D4-2F5A8D3DBD08}" destId="{684F152E-270B-4518-89C4-597E540497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41DB62-219A-40C4-BF55-CF36855B5AA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7B32F5-BEC5-4587-A56C-71CE15644C58}">
      <dgm:prSet/>
      <dgm:spPr/>
      <dgm:t>
        <a:bodyPr/>
        <a:lstStyle/>
        <a:p>
          <a:pPr>
            <a:lnSpc>
              <a:spcPct val="100000"/>
            </a:lnSpc>
          </a:pPr>
          <a:r>
            <a:rPr lang="en-GB"/>
            <a:t>Fear of Failure: Overcoming the fear of making mistakes.</a:t>
          </a:r>
          <a:endParaRPr lang="en-US"/>
        </a:p>
      </dgm:t>
    </dgm:pt>
    <dgm:pt modelId="{29E27EE4-5FBE-4536-81B0-E34AE9F2BA7D}" type="parTrans" cxnId="{551E4CAF-3A0D-484E-8D80-B3B0A478C71F}">
      <dgm:prSet/>
      <dgm:spPr/>
      <dgm:t>
        <a:bodyPr/>
        <a:lstStyle/>
        <a:p>
          <a:endParaRPr lang="en-US"/>
        </a:p>
      </dgm:t>
    </dgm:pt>
    <dgm:pt modelId="{8D11D97C-7E3C-4F84-9D74-6BB16FFB00A9}" type="sibTrans" cxnId="{551E4CAF-3A0D-484E-8D80-B3B0A478C71F}">
      <dgm:prSet/>
      <dgm:spPr/>
      <dgm:t>
        <a:bodyPr/>
        <a:lstStyle/>
        <a:p>
          <a:endParaRPr lang="en-US"/>
        </a:p>
      </dgm:t>
    </dgm:pt>
    <dgm:pt modelId="{D4516F9F-B18B-420B-92D3-8AAED79C5460}">
      <dgm:prSet/>
      <dgm:spPr/>
      <dgm:t>
        <a:bodyPr/>
        <a:lstStyle/>
        <a:p>
          <a:pPr>
            <a:lnSpc>
              <a:spcPct val="100000"/>
            </a:lnSpc>
          </a:pPr>
          <a:r>
            <a:rPr lang="en-GB"/>
            <a:t>Lack of Creativity: Encouraging a culture of innovation.</a:t>
          </a:r>
          <a:endParaRPr lang="en-US"/>
        </a:p>
      </dgm:t>
    </dgm:pt>
    <dgm:pt modelId="{AE0C7A70-E7FC-4A73-9DA1-39A0942110EB}" type="parTrans" cxnId="{603A5132-362D-434D-B25F-94D4E85C7C84}">
      <dgm:prSet/>
      <dgm:spPr/>
      <dgm:t>
        <a:bodyPr/>
        <a:lstStyle/>
        <a:p>
          <a:endParaRPr lang="en-US"/>
        </a:p>
      </dgm:t>
    </dgm:pt>
    <dgm:pt modelId="{25376C02-903F-4B99-B345-58E9922B7792}" type="sibTrans" cxnId="{603A5132-362D-434D-B25F-94D4E85C7C84}">
      <dgm:prSet/>
      <dgm:spPr/>
      <dgm:t>
        <a:bodyPr/>
        <a:lstStyle/>
        <a:p>
          <a:endParaRPr lang="en-US"/>
        </a:p>
      </dgm:t>
    </dgm:pt>
    <dgm:pt modelId="{54F47310-53A4-407B-B3D8-1A6EB9E2823B}">
      <dgm:prSet/>
      <dgm:spPr/>
      <dgm:t>
        <a:bodyPr/>
        <a:lstStyle/>
        <a:p>
          <a:pPr>
            <a:lnSpc>
              <a:spcPct val="100000"/>
            </a:lnSpc>
          </a:pPr>
          <a:r>
            <a:rPr lang="en-GB"/>
            <a:t>Resistance to Change: Promoting adaptability.</a:t>
          </a:r>
          <a:endParaRPr lang="en-US"/>
        </a:p>
      </dgm:t>
    </dgm:pt>
    <dgm:pt modelId="{3A7B1B64-0FC8-4A0E-8B56-57D119DAC374}" type="parTrans" cxnId="{FE77AF14-2678-4D8E-BACE-FBF8CEB06E72}">
      <dgm:prSet/>
      <dgm:spPr/>
      <dgm:t>
        <a:bodyPr/>
        <a:lstStyle/>
        <a:p>
          <a:endParaRPr lang="en-US"/>
        </a:p>
      </dgm:t>
    </dgm:pt>
    <dgm:pt modelId="{559458E9-DFA0-4C1C-84A6-BECF82AAB1CD}" type="sibTrans" cxnId="{FE77AF14-2678-4D8E-BACE-FBF8CEB06E72}">
      <dgm:prSet/>
      <dgm:spPr/>
      <dgm:t>
        <a:bodyPr/>
        <a:lstStyle/>
        <a:p>
          <a:endParaRPr lang="en-US"/>
        </a:p>
      </dgm:t>
    </dgm:pt>
    <dgm:pt modelId="{29166DDC-7425-4388-8F45-2E1CBCE233D5}" type="pres">
      <dgm:prSet presAssocID="{1A41DB62-219A-40C4-BF55-CF36855B5AA9}" presName="root" presStyleCnt="0">
        <dgm:presLayoutVars>
          <dgm:dir/>
          <dgm:resizeHandles val="exact"/>
        </dgm:presLayoutVars>
      </dgm:prSet>
      <dgm:spPr/>
    </dgm:pt>
    <dgm:pt modelId="{8B72D9C1-62ED-4B97-AB05-C1076A35387B}" type="pres">
      <dgm:prSet presAssocID="{997B32F5-BEC5-4587-A56C-71CE15644C58}" presName="compNode" presStyleCnt="0"/>
      <dgm:spPr/>
    </dgm:pt>
    <dgm:pt modelId="{C5EA165B-B0DA-4E80-AFB0-9C24EE914F79}" type="pres">
      <dgm:prSet presAssocID="{997B32F5-BEC5-4587-A56C-71CE15644C58}" presName="bgRect" presStyleLbl="bgShp" presStyleIdx="0" presStyleCnt="3"/>
      <dgm:spPr/>
    </dgm:pt>
    <dgm:pt modelId="{EBCB6E51-671D-42D0-A0D7-038190AA9908}" type="pres">
      <dgm:prSet presAssocID="{997B32F5-BEC5-4587-A56C-71CE15644C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nger"/>
        </a:ext>
      </dgm:extLst>
    </dgm:pt>
    <dgm:pt modelId="{6515366B-436A-4FDD-874D-CF074D1F99DF}" type="pres">
      <dgm:prSet presAssocID="{997B32F5-BEC5-4587-A56C-71CE15644C58}" presName="spaceRect" presStyleCnt="0"/>
      <dgm:spPr/>
    </dgm:pt>
    <dgm:pt modelId="{E7E483DE-0524-41BE-8CF5-D2CB84F3E998}" type="pres">
      <dgm:prSet presAssocID="{997B32F5-BEC5-4587-A56C-71CE15644C58}" presName="parTx" presStyleLbl="revTx" presStyleIdx="0" presStyleCnt="3">
        <dgm:presLayoutVars>
          <dgm:chMax val="0"/>
          <dgm:chPref val="0"/>
        </dgm:presLayoutVars>
      </dgm:prSet>
      <dgm:spPr/>
    </dgm:pt>
    <dgm:pt modelId="{4C926581-3446-432B-870E-037E8E6559C0}" type="pres">
      <dgm:prSet presAssocID="{8D11D97C-7E3C-4F84-9D74-6BB16FFB00A9}" presName="sibTrans" presStyleCnt="0"/>
      <dgm:spPr/>
    </dgm:pt>
    <dgm:pt modelId="{E2C49B31-3007-41AE-B612-CCEFD54EB3A4}" type="pres">
      <dgm:prSet presAssocID="{D4516F9F-B18B-420B-92D3-8AAED79C5460}" presName="compNode" presStyleCnt="0"/>
      <dgm:spPr/>
    </dgm:pt>
    <dgm:pt modelId="{DC815597-D811-4FA9-A2C5-6D9BFECB81DD}" type="pres">
      <dgm:prSet presAssocID="{D4516F9F-B18B-420B-92D3-8AAED79C5460}" presName="bgRect" presStyleLbl="bgShp" presStyleIdx="1" presStyleCnt="3"/>
      <dgm:spPr/>
    </dgm:pt>
    <dgm:pt modelId="{7BA6F49F-BF5B-4F51-8672-44EE2DEA0FC5}" type="pres">
      <dgm:prSet presAssocID="{D4516F9F-B18B-420B-92D3-8AAED79C54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77B0D57A-836C-4689-8223-7D41E755BB33}" type="pres">
      <dgm:prSet presAssocID="{D4516F9F-B18B-420B-92D3-8AAED79C5460}" presName="spaceRect" presStyleCnt="0"/>
      <dgm:spPr/>
    </dgm:pt>
    <dgm:pt modelId="{39DBBF0E-6AAC-412B-A4D2-4347E3E0AC47}" type="pres">
      <dgm:prSet presAssocID="{D4516F9F-B18B-420B-92D3-8AAED79C5460}" presName="parTx" presStyleLbl="revTx" presStyleIdx="1" presStyleCnt="3">
        <dgm:presLayoutVars>
          <dgm:chMax val="0"/>
          <dgm:chPref val="0"/>
        </dgm:presLayoutVars>
      </dgm:prSet>
      <dgm:spPr/>
    </dgm:pt>
    <dgm:pt modelId="{C330B50A-2BB7-48C3-A03D-3EFD2B74BAD1}" type="pres">
      <dgm:prSet presAssocID="{25376C02-903F-4B99-B345-58E9922B7792}" presName="sibTrans" presStyleCnt="0"/>
      <dgm:spPr/>
    </dgm:pt>
    <dgm:pt modelId="{11EA5B57-AB95-412C-A5CA-789E284D11E0}" type="pres">
      <dgm:prSet presAssocID="{54F47310-53A4-407B-B3D8-1A6EB9E2823B}" presName="compNode" presStyleCnt="0"/>
      <dgm:spPr/>
    </dgm:pt>
    <dgm:pt modelId="{11FB3FFC-7411-4485-B610-F2190A493376}" type="pres">
      <dgm:prSet presAssocID="{54F47310-53A4-407B-B3D8-1A6EB9E2823B}" presName="bgRect" presStyleLbl="bgShp" presStyleIdx="2" presStyleCnt="3"/>
      <dgm:spPr/>
    </dgm:pt>
    <dgm:pt modelId="{1F931E23-C02C-41BC-AEFF-6B7A2B7DCF72}" type="pres">
      <dgm:prSet presAssocID="{54F47310-53A4-407B-B3D8-1A6EB9E282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mize"/>
        </a:ext>
      </dgm:extLst>
    </dgm:pt>
    <dgm:pt modelId="{79E225DD-73E2-41F8-8453-AA34E6621A04}" type="pres">
      <dgm:prSet presAssocID="{54F47310-53A4-407B-B3D8-1A6EB9E2823B}" presName="spaceRect" presStyleCnt="0"/>
      <dgm:spPr/>
    </dgm:pt>
    <dgm:pt modelId="{1617D32B-6058-4E54-809C-B6B74A1247D4}" type="pres">
      <dgm:prSet presAssocID="{54F47310-53A4-407B-B3D8-1A6EB9E2823B}" presName="parTx" presStyleLbl="revTx" presStyleIdx="2" presStyleCnt="3">
        <dgm:presLayoutVars>
          <dgm:chMax val="0"/>
          <dgm:chPref val="0"/>
        </dgm:presLayoutVars>
      </dgm:prSet>
      <dgm:spPr/>
    </dgm:pt>
  </dgm:ptLst>
  <dgm:cxnLst>
    <dgm:cxn modelId="{FE77AF14-2678-4D8E-BACE-FBF8CEB06E72}" srcId="{1A41DB62-219A-40C4-BF55-CF36855B5AA9}" destId="{54F47310-53A4-407B-B3D8-1A6EB9E2823B}" srcOrd="2" destOrd="0" parTransId="{3A7B1B64-0FC8-4A0E-8B56-57D119DAC374}" sibTransId="{559458E9-DFA0-4C1C-84A6-BECF82AAB1CD}"/>
    <dgm:cxn modelId="{603A5132-362D-434D-B25F-94D4E85C7C84}" srcId="{1A41DB62-219A-40C4-BF55-CF36855B5AA9}" destId="{D4516F9F-B18B-420B-92D3-8AAED79C5460}" srcOrd="1" destOrd="0" parTransId="{AE0C7A70-E7FC-4A73-9DA1-39A0942110EB}" sibTransId="{25376C02-903F-4B99-B345-58E9922B7792}"/>
    <dgm:cxn modelId="{C2FE4F3A-F20B-43C8-AD15-05D620C8B389}" type="presOf" srcId="{1A41DB62-219A-40C4-BF55-CF36855B5AA9}" destId="{29166DDC-7425-4388-8F45-2E1CBCE233D5}" srcOrd="0" destOrd="0" presId="urn:microsoft.com/office/officeart/2018/2/layout/IconVerticalSolidList"/>
    <dgm:cxn modelId="{04AD3289-5195-4708-8067-D95165421724}" type="presOf" srcId="{54F47310-53A4-407B-B3D8-1A6EB9E2823B}" destId="{1617D32B-6058-4E54-809C-B6B74A1247D4}" srcOrd="0" destOrd="0" presId="urn:microsoft.com/office/officeart/2018/2/layout/IconVerticalSolidList"/>
    <dgm:cxn modelId="{551E4CAF-3A0D-484E-8D80-B3B0A478C71F}" srcId="{1A41DB62-219A-40C4-BF55-CF36855B5AA9}" destId="{997B32F5-BEC5-4587-A56C-71CE15644C58}" srcOrd="0" destOrd="0" parTransId="{29E27EE4-5FBE-4536-81B0-E34AE9F2BA7D}" sibTransId="{8D11D97C-7E3C-4F84-9D74-6BB16FFB00A9}"/>
    <dgm:cxn modelId="{D96DE4B5-FD34-47CB-AEC1-46844EA0168B}" type="presOf" srcId="{D4516F9F-B18B-420B-92D3-8AAED79C5460}" destId="{39DBBF0E-6AAC-412B-A4D2-4347E3E0AC47}" srcOrd="0" destOrd="0" presId="urn:microsoft.com/office/officeart/2018/2/layout/IconVerticalSolidList"/>
    <dgm:cxn modelId="{B55D0BFE-2EF5-4FD9-98E7-E1749ABA6029}" type="presOf" srcId="{997B32F5-BEC5-4587-A56C-71CE15644C58}" destId="{E7E483DE-0524-41BE-8CF5-D2CB84F3E998}" srcOrd="0" destOrd="0" presId="urn:microsoft.com/office/officeart/2018/2/layout/IconVerticalSolidList"/>
    <dgm:cxn modelId="{BB164044-E800-45B2-A038-E1CDD75D661E}" type="presParOf" srcId="{29166DDC-7425-4388-8F45-2E1CBCE233D5}" destId="{8B72D9C1-62ED-4B97-AB05-C1076A35387B}" srcOrd="0" destOrd="0" presId="urn:microsoft.com/office/officeart/2018/2/layout/IconVerticalSolidList"/>
    <dgm:cxn modelId="{9677964A-D094-44E6-A09C-A3FC0A33E0AC}" type="presParOf" srcId="{8B72D9C1-62ED-4B97-AB05-C1076A35387B}" destId="{C5EA165B-B0DA-4E80-AFB0-9C24EE914F79}" srcOrd="0" destOrd="0" presId="urn:microsoft.com/office/officeart/2018/2/layout/IconVerticalSolidList"/>
    <dgm:cxn modelId="{73D7B1A1-F3EE-461C-A29E-3720CA63B28B}" type="presParOf" srcId="{8B72D9C1-62ED-4B97-AB05-C1076A35387B}" destId="{EBCB6E51-671D-42D0-A0D7-038190AA9908}" srcOrd="1" destOrd="0" presId="urn:microsoft.com/office/officeart/2018/2/layout/IconVerticalSolidList"/>
    <dgm:cxn modelId="{21E04A75-C9FF-434B-A4D2-BBDCD0B5C83B}" type="presParOf" srcId="{8B72D9C1-62ED-4B97-AB05-C1076A35387B}" destId="{6515366B-436A-4FDD-874D-CF074D1F99DF}" srcOrd="2" destOrd="0" presId="urn:microsoft.com/office/officeart/2018/2/layout/IconVerticalSolidList"/>
    <dgm:cxn modelId="{C92AFECB-126A-44FA-8F95-E4078BADEED1}" type="presParOf" srcId="{8B72D9C1-62ED-4B97-AB05-C1076A35387B}" destId="{E7E483DE-0524-41BE-8CF5-D2CB84F3E998}" srcOrd="3" destOrd="0" presId="urn:microsoft.com/office/officeart/2018/2/layout/IconVerticalSolidList"/>
    <dgm:cxn modelId="{4678AE90-350A-45F6-AD61-BFC2FB76A731}" type="presParOf" srcId="{29166DDC-7425-4388-8F45-2E1CBCE233D5}" destId="{4C926581-3446-432B-870E-037E8E6559C0}" srcOrd="1" destOrd="0" presId="urn:microsoft.com/office/officeart/2018/2/layout/IconVerticalSolidList"/>
    <dgm:cxn modelId="{C8F44F7E-013C-4AA3-8C79-80F83DE99355}" type="presParOf" srcId="{29166DDC-7425-4388-8F45-2E1CBCE233D5}" destId="{E2C49B31-3007-41AE-B612-CCEFD54EB3A4}" srcOrd="2" destOrd="0" presId="urn:microsoft.com/office/officeart/2018/2/layout/IconVerticalSolidList"/>
    <dgm:cxn modelId="{4523D2ED-094F-4B5F-B05F-32D7D5D2E20B}" type="presParOf" srcId="{E2C49B31-3007-41AE-B612-CCEFD54EB3A4}" destId="{DC815597-D811-4FA9-A2C5-6D9BFECB81DD}" srcOrd="0" destOrd="0" presId="urn:microsoft.com/office/officeart/2018/2/layout/IconVerticalSolidList"/>
    <dgm:cxn modelId="{40611C3B-10B3-4410-8E82-96146F2A3081}" type="presParOf" srcId="{E2C49B31-3007-41AE-B612-CCEFD54EB3A4}" destId="{7BA6F49F-BF5B-4F51-8672-44EE2DEA0FC5}" srcOrd="1" destOrd="0" presId="urn:microsoft.com/office/officeart/2018/2/layout/IconVerticalSolidList"/>
    <dgm:cxn modelId="{C59885FD-5D16-4D34-B7D9-0872EF3FC97F}" type="presParOf" srcId="{E2C49B31-3007-41AE-B612-CCEFD54EB3A4}" destId="{77B0D57A-836C-4689-8223-7D41E755BB33}" srcOrd="2" destOrd="0" presId="urn:microsoft.com/office/officeart/2018/2/layout/IconVerticalSolidList"/>
    <dgm:cxn modelId="{2EA36626-E685-425A-9493-7BA8E0F92931}" type="presParOf" srcId="{E2C49B31-3007-41AE-B612-CCEFD54EB3A4}" destId="{39DBBF0E-6AAC-412B-A4D2-4347E3E0AC47}" srcOrd="3" destOrd="0" presId="urn:microsoft.com/office/officeart/2018/2/layout/IconVerticalSolidList"/>
    <dgm:cxn modelId="{24676E4F-E482-489C-B625-8B93DC8C4BB9}" type="presParOf" srcId="{29166DDC-7425-4388-8F45-2E1CBCE233D5}" destId="{C330B50A-2BB7-48C3-A03D-3EFD2B74BAD1}" srcOrd="3" destOrd="0" presId="urn:microsoft.com/office/officeart/2018/2/layout/IconVerticalSolidList"/>
    <dgm:cxn modelId="{57A1FDA0-EA2D-4655-880F-475915C258B9}" type="presParOf" srcId="{29166DDC-7425-4388-8F45-2E1CBCE233D5}" destId="{11EA5B57-AB95-412C-A5CA-789E284D11E0}" srcOrd="4" destOrd="0" presId="urn:microsoft.com/office/officeart/2018/2/layout/IconVerticalSolidList"/>
    <dgm:cxn modelId="{490087C3-0EB8-409B-A662-2C8283FEE307}" type="presParOf" srcId="{11EA5B57-AB95-412C-A5CA-789E284D11E0}" destId="{11FB3FFC-7411-4485-B610-F2190A493376}" srcOrd="0" destOrd="0" presId="urn:microsoft.com/office/officeart/2018/2/layout/IconVerticalSolidList"/>
    <dgm:cxn modelId="{D47AC818-4B3B-4A35-86DD-CCB77DBD90D3}" type="presParOf" srcId="{11EA5B57-AB95-412C-A5CA-789E284D11E0}" destId="{1F931E23-C02C-41BC-AEFF-6B7A2B7DCF72}" srcOrd="1" destOrd="0" presId="urn:microsoft.com/office/officeart/2018/2/layout/IconVerticalSolidList"/>
    <dgm:cxn modelId="{B344C577-A9A9-4E15-A68F-ED48459D2F3E}" type="presParOf" srcId="{11EA5B57-AB95-412C-A5CA-789E284D11E0}" destId="{79E225DD-73E2-41F8-8453-AA34E6621A04}" srcOrd="2" destOrd="0" presId="urn:microsoft.com/office/officeart/2018/2/layout/IconVerticalSolidList"/>
    <dgm:cxn modelId="{A822BF72-39D3-4BA5-BF55-88A25382081B}" type="presParOf" srcId="{11EA5B57-AB95-412C-A5CA-789E284D11E0}" destId="{1617D32B-6058-4E54-809C-B6B74A1247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706AB4-B10C-4335-A87E-C085EF7581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9D7915A-FBBA-4F36-82C1-89E043B4C57C}">
      <dgm:prSet/>
      <dgm:spPr/>
      <dgm:t>
        <a:bodyPr/>
        <a:lstStyle/>
        <a:p>
          <a:r>
            <a:rPr lang="en-GB"/>
            <a:t>Providing increased funds does not necessarily equate to being resourceful. </a:t>
          </a:r>
          <a:endParaRPr lang="en-US"/>
        </a:p>
      </dgm:t>
    </dgm:pt>
    <dgm:pt modelId="{1605051C-93E4-4212-A47C-2534B3483CC7}" type="parTrans" cxnId="{24FA5327-63ED-4FA2-B0D3-4FAB8F07A928}">
      <dgm:prSet/>
      <dgm:spPr/>
      <dgm:t>
        <a:bodyPr/>
        <a:lstStyle/>
        <a:p>
          <a:endParaRPr lang="en-US"/>
        </a:p>
      </dgm:t>
    </dgm:pt>
    <dgm:pt modelId="{7C6F41F7-765E-46AC-9273-4ED0F934CC3E}" type="sibTrans" cxnId="{24FA5327-63ED-4FA2-B0D3-4FAB8F07A928}">
      <dgm:prSet/>
      <dgm:spPr/>
      <dgm:t>
        <a:bodyPr/>
        <a:lstStyle/>
        <a:p>
          <a:endParaRPr lang="en-US"/>
        </a:p>
      </dgm:t>
    </dgm:pt>
    <dgm:pt modelId="{DA604009-F5A8-42B3-B86C-D3712D42382C}">
      <dgm:prSet/>
      <dgm:spPr/>
      <dgm:t>
        <a:bodyPr/>
        <a:lstStyle/>
        <a:p>
          <a:r>
            <a:rPr lang="en-GB"/>
            <a:t>However, having sufficient resources significantly helps the function of provisions. </a:t>
          </a:r>
          <a:endParaRPr lang="en-US"/>
        </a:p>
      </dgm:t>
    </dgm:pt>
    <dgm:pt modelId="{8CD13952-3346-4B9B-B133-CAE877088973}" type="parTrans" cxnId="{EB7667BD-08C8-42F2-8DE7-0E33C952FEED}">
      <dgm:prSet/>
      <dgm:spPr/>
      <dgm:t>
        <a:bodyPr/>
        <a:lstStyle/>
        <a:p>
          <a:endParaRPr lang="en-US"/>
        </a:p>
      </dgm:t>
    </dgm:pt>
    <dgm:pt modelId="{7E7CD7C1-DFED-4784-BA6F-91A0F1C2085D}" type="sibTrans" cxnId="{EB7667BD-08C8-42F2-8DE7-0E33C952FEED}">
      <dgm:prSet/>
      <dgm:spPr/>
      <dgm:t>
        <a:bodyPr/>
        <a:lstStyle/>
        <a:p>
          <a:endParaRPr lang="en-US"/>
        </a:p>
      </dgm:t>
    </dgm:pt>
    <dgm:pt modelId="{BBFD1CC9-F2E6-47AD-94E2-6D3A334301BA}" type="pres">
      <dgm:prSet presAssocID="{A3706AB4-B10C-4335-A87E-C085EF7581FC}" presName="linear" presStyleCnt="0">
        <dgm:presLayoutVars>
          <dgm:animLvl val="lvl"/>
          <dgm:resizeHandles val="exact"/>
        </dgm:presLayoutVars>
      </dgm:prSet>
      <dgm:spPr/>
    </dgm:pt>
    <dgm:pt modelId="{A5DB2EA4-F739-4F6D-8AEB-E85AB711E69C}" type="pres">
      <dgm:prSet presAssocID="{39D7915A-FBBA-4F36-82C1-89E043B4C57C}" presName="parentText" presStyleLbl="node1" presStyleIdx="0" presStyleCnt="2">
        <dgm:presLayoutVars>
          <dgm:chMax val="0"/>
          <dgm:bulletEnabled val="1"/>
        </dgm:presLayoutVars>
      </dgm:prSet>
      <dgm:spPr/>
    </dgm:pt>
    <dgm:pt modelId="{75A24463-F831-4421-B0C8-B8BCE5EE7B7E}" type="pres">
      <dgm:prSet presAssocID="{7C6F41F7-765E-46AC-9273-4ED0F934CC3E}" presName="spacer" presStyleCnt="0"/>
      <dgm:spPr/>
    </dgm:pt>
    <dgm:pt modelId="{91E6DEA0-9D8A-4270-9ECB-F2F7B290519C}" type="pres">
      <dgm:prSet presAssocID="{DA604009-F5A8-42B3-B86C-D3712D42382C}" presName="parentText" presStyleLbl="node1" presStyleIdx="1" presStyleCnt="2">
        <dgm:presLayoutVars>
          <dgm:chMax val="0"/>
          <dgm:bulletEnabled val="1"/>
        </dgm:presLayoutVars>
      </dgm:prSet>
      <dgm:spPr/>
    </dgm:pt>
  </dgm:ptLst>
  <dgm:cxnLst>
    <dgm:cxn modelId="{29DB1917-84AF-48B3-B12D-86A2AEC8A984}" type="presOf" srcId="{39D7915A-FBBA-4F36-82C1-89E043B4C57C}" destId="{A5DB2EA4-F739-4F6D-8AEB-E85AB711E69C}" srcOrd="0" destOrd="0" presId="urn:microsoft.com/office/officeart/2005/8/layout/vList2"/>
    <dgm:cxn modelId="{24FA5327-63ED-4FA2-B0D3-4FAB8F07A928}" srcId="{A3706AB4-B10C-4335-A87E-C085EF7581FC}" destId="{39D7915A-FBBA-4F36-82C1-89E043B4C57C}" srcOrd="0" destOrd="0" parTransId="{1605051C-93E4-4212-A47C-2534B3483CC7}" sibTransId="{7C6F41F7-765E-46AC-9273-4ED0F934CC3E}"/>
    <dgm:cxn modelId="{531A558D-7FC5-475F-AD69-0334915B2042}" type="presOf" srcId="{A3706AB4-B10C-4335-A87E-C085EF7581FC}" destId="{BBFD1CC9-F2E6-47AD-94E2-6D3A334301BA}" srcOrd="0" destOrd="0" presId="urn:microsoft.com/office/officeart/2005/8/layout/vList2"/>
    <dgm:cxn modelId="{EB7667BD-08C8-42F2-8DE7-0E33C952FEED}" srcId="{A3706AB4-B10C-4335-A87E-C085EF7581FC}" destId="{DA604009-F5A8-42B3-B86C-D3712D42382C}" srcOrd="1" destOrd="0" parTransId="{8CD13952-3346-4B9B-B133-CAE877088973}" sibTransId="{7E7CD7C1-DFED-4784-BA6F-91A0F1C2085D}"/>
    <dgm:cxn modelId="{C60813D1-5720-418F-84F5-C3028A6D173C}" type="presOf" srcId="{DA604009-F5A8-42B3-B86C-D3712D42382C}" destId="{91E6DEA0-9D8A-4270-9ECB-F2F7B290519C}" srcOrd="0" destOrd="0" presId="urn:microsoft.com/office/officeart/2005/8/layout/vList2"/>
    <dgm:cxn modelId="{1F0F8841-6D90-4669-B89A-533B4EC0F18E}" type="presParOf" srcId="{BBFD1CC9-F2E6-47AD-94E2-6D3A334301BA}" destId="{A5DB2EA4-F739-4F6D-8AEB-E85AB711E69C}" srcOrd="0" destOrd="0" presId="urn:microsoft.com/office/officeart/2005/8/layout/vList2"/>
    <dgm:cxn modelId="{6C386EFD-B6D5-421D-8AC9-CD83D1F4FC94}" type="presParOf" srcId="{BBFD1CC9-F2E6-47AD-94E2-6D3A334301BA}" destId="{75A24463-F831-4421-B0C8-B8BCE5EE7B7E}" srcOrd="1" destOrd="0" presId="urn:microsoft.com/office/officeart/2005/8/layout/vList2"/>
    <dgm:cxn modelId="{FF441106-8B41-4FBF-A29D-612FF05751CF}" type="presParOf" srcId="{BBFD1CC9-F2E6-47AD-94E2-6D3A334301BA}" destId="{91E6DEA0-9D8A-4270-9ECB-F2F7B290519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116493D-3862-4182-AF6B-994B31C7A5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94291B-1B85-4FF4-81C4-CB18F7CBBDDA}">
      <dgm:prSet/>
      <dgm:spPr/>
      <dgm:t>
        <a:bodyPr/>
        <a:lstStyle/>
        <a:p>
          <a:r>
            <a:rPr lang="en-GB"/>
            <a:t>Human Resources </a:t>
          </a:r>
          <a:endParaRPr lang="en-US"/>
        </a:p>
      </dgm:t>
    </dgm:pt>
    <dgm:pt modelId="{563F49F7-4B3B-4DEE-850F-EB23D64A4930}" type="parTrans" cxnId="{E469D813-48A6-460D-B9F1-AF8FD7576D7F}">
      <dgm:prSet/>
      <dgm:spPr/>
      <dgm:t>
        <a:bodyPr/>
        <a:lstStyle/>
        <a:p>
          <a:endParaRPr lang="en-US"/>
        </a:p>
      </dgm:t>
    </dgm:pt>
    <dgm:pt modelId="{8127A3DE-6AEA-48B4-98E9-D7D6C815735F}" type="sibTrans" cxnId="{E469D813-48A6-460D-B9F1-AF8FD7576D7F}">
      <dgm:prSet/>
      <dgm:spPr/>
      <dgm:t>
        <a:bodyPr/>
        <a:lstStyle/>
        <a:p>
          <a:endParaRPr lang="en-US"/>
        </a:p>
      </dgm:t>
    </dgm:pt>
    <dgm:pt modelId="{0635097F-8A42-4DBD-A756-65122F500B6E}">
      <dgm:prSet/>
      <dgm:spPr/>
      <dgm:t>
        <a:bodyPr/>
        <a:lstStyle/>
        <a:p>
          <a:r>
            <a:rPr lang="en-GB"/>
            <a:t>Financial Resources </a:t>
          </a:r>
          <a:endParaRPr lang="en-US"/>
        </a:p>
      </dgm:t>
    </dgm:pt>
    <dgm:pt modelId="{B712E90A-3F51-4AC0-B269-72D3F8C3FE28}" type="parTrans" cxnId="{85F8B378-45ED-4A73-9070-219A9EE17925}">
      <dgm:prSet/>
      <dgm:spPr/>
      <dgm:t>
        <a:bodyPr/>
        <a:lstStyle/>
        <a:p>
          <a:endParaRPr lang="en-US"/>
        </a:p>
      </dgm:t>
    </dgm:pt>
    <dgm:pt modelId="{4E9914CC-7AA8-424E-9EED-AAA59E4B0851}" type="sibTrans" cxnId="{85F8B378-45ED-4A73-9070-219A9EE17925}">
      <dgm:prSet/>
      <dgm:spPr/>
      <dgm:t>
        <a:bodyPr/>
        <a:lstStyle/>
        <a:p>
          <a:endParaRPr lang="en-US"/>
        </a:p>
      </dgm:t>
    </dgm:pt>
    <dgm:pt modelId="{D9F8D096-4839-4FD3-992B-2D6E2AC6BE4D}">
      <dgm:prSet/>
      <dgm:spPr/>
      <dgm:t>
        <a:bodyPr/>
        <a:lstStyle/>
        <a:p>
          <a:r>
            <a:rPr lang="en-GB"/>
            <a:t>Technological Resources </a:t>
          </a:r>
          <a:endParaRPr lang="en-US"/>
        </a:p>
      </dgm:t>
    </dgm:pt>
    <dgm:pt modelId="{1560C9E0-FB1F-4798-B266-D0C832C57B0F}" type="parTrans" cxnId="{DB6D4CF5-A569-4119-9CF4-50E0E780C316}">
      <dgm:prSet/>
      <dgm:spPr/>
      <dgm:t>
        <a:bodyPr/>
        <a:lstStyle/>
        <a:p>
          <a:endParaRPr lang="en-US"/>
        </a:p>
      </dgm:t>
    </dgm:pt>
    <dgm:pt modelId="{CAEDE625-9090-4981-9ABE-E1B872377BE4}" type="sibTrans" cxnId="{DB6D4CF5-A569-4119-9CF4-50E0E780C316}">
      <dgm:prSet/>
      <dgm:spPr/>
      <dgm:t>
        <a:bodyPr/>
        <a:lstStyle/>
        <a:p>
          <a:endParaRPr lang="en-US"/>
        </a:p>
      </dgm:t>
    </dgm:pt>
    <dgm:pt modelId="{E74F3359-795D-46E2-9C1B-BCD676423B8C}" type="pres">
      <dgm:prSet presAssocID="{3116493D-3862-4182-AF6B-994B31C7A5D6}" presName="root" presStyleCnt="0">
        <dgm:presLayoutVars>
          <dgm:dir/>
          <dgm:resizeHandles val="exact"/>
        </dgm:presLayoutVars>
      </dgm:prSet>
      <dgm:spPr/>
    </dgm:pt>
    <dgm:pt modelId="{8B26C6BE-0BAD-461A-A576-B813BEF9EA9E}" type="pres">
      <dgm:prSet presAssocID="{5294291B-1B85-4FF4-81C4-CB18F7CBBDDA}" presName="compNode" presStyleCnt="0"/>
      <dgm:spPr/>
    </dgm:pt>
    <dgm:pt modelId="{30B564AA-8B20-4A35-84B5-BD7559691ABB}" type="pres">
      <dgm:prSet presAssocID="{5294291B-1B85-4FF4-81C4-CB18F7CBBDDA}" presName="bgRect" presStyleLbl="bgShp" presStyleIdx="0" presStyleCnt="3"/>
      <dgm:spPr/>
    </dgm:pt>
    <dgm:pt modelId="{BC6AAA2A-44BA-46B6-BF1F-846E5CB80E52}" type="pres">
      <dgm:prSet presAssocID="{5294291B-1B85-4FF4-81C4-CB18F7CBBD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81758B00-1EFE-461C-B8E2-383BB04A8455}" type="pres">
      <dgm:prSet presAssocID="{5294291B-1B85-4FF4-81C4-CB18F7CBBDDA}" presName="spaceRect" presStyleCnt="0"/>
      <dgm:spPr/>
    </dgm:pt>
    <dgm:pt modelId="{BDF2B8DE-D3E6-40A1-B23A-48B6692888F4}" type="pres">
      <dgm:prSet presAssocID="{5294291B-1B85-4FF4-81C4-CB18F7CBBDDA}" presName="parTx" presStyleLbl="revTx" presStyleIdx="0" presStyleCnt="3">
        <dgm:presLayoutVars>
          <dgm:chMax val="0"/>
          <dgm:chPref val="0"/>
        </dgm:presLayoutVars>
      </dgm:prSet>
      <dgm:spPr/>
    </dgm:pt>
    <dgm:pt modelId="{57017147-0E3C-40F5-8C43-947647F4B204}" type="pres">
      <dgm:prSet presAssocID="{8127A3DE-6AEA-48B4-98E9-D7D6C815735F}" presName="sibTrans" presStyleCnt="0"/>
      <dgm:spPr/>
    </dgm:pt>
    <dgm:pt modelId="{C92D8ABF-F5D8-4C20-BB43-930104E2E50E}" type="pres">
      <dgm:prSet presAssocID="{0635097F-8A42-4DBD-A756-65122F500B6E}" presName="compNode" presStyleCnt="0"/>
      <dgm:spPr/>
    </dgm:pt>
    <dgm:pt modelId="{B4153516-767B-4A46-A556-DDBDBAE973B8}" type="pres">
      <dgm:prSet presAssocID="{0635097F-8A42-4DBD-A756-65122F500B6E}" presName="bgRect" presStyleLbl="bgShp" presStyleIdx="1" presStyleCnt="3"/>
      <dgm:spPr/>
    </dgm:pt>
    <dgm:pt modelId="{1D1C482B-682D-4FCC-A576-AA72D2D934B9}" type="pres">
      <dgm:prSet presAssocID="{0635097F-8A42-4DBD-A756-65122F500B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7EAE943E-C198-4F56-BD96-6DC4CD0FD5E2}" type="pres">
      <dgm:prSet presAssocID="{0635097F-8A42-4DBD-A756-65122F500B6E}" presName="spaceRect" presStyleCnt="0"/>
      <dgm:spPr/>
    </dgm:pt>
    <dgm:pt modelId="{8E51CFA6-DE91-40AF-8501-B986161C5F6D}" type="pres">
      <dgm:prSet presAssocID="{0635097F-8A42-4DBD-A756-65122F500B6E}" presName="parTx" presStyleLbl="revTx" presStyleIdx="1" presStyleCnt="3">
        <dgm:presLayoutVars>
          <dgm:chMax val="0"/>
          <dgm:chPref val="0"/>
        </dgm:presLayoutVars>
      </dgm:prSet>
      <dgm:spPr/>
    </dgm:pt>
    <dgm:pt modelId="{55757E65-CE9F-4D64-828B-473AC566A060}" type="pres">
      <dgm:prSet presAssocID="{4E9914CC-7AA8-424E-9EED-AAA59E4B0851}" presName="sibTrans" presStyleCnt="0"/>
      <dgm:spPr/>
    </dgm:pt>
    <dgm:pt modelId="{7AEA934C-2F72-4883-8C83-4B567948D2E4}" type="pres">
      <dgm:prSet presAssocID="{D9F8D096-4839-4FD3-992B-2D6E2AC6BE4D}" presName="compNode" presStyleCnt="0"/>
      <dgm:spPr/>
    </dgm:pt>
    <dgm:pt modelId="{54E3D9F7-B169-4EFB-AB97-F790B827F532}" type="pres">
      <dgm:prSet presAssocID="{D9F8D096-4839-4FD3-992B-2D6E2AC6BE4D}" presName="bgRect" presStyleLbl="bgShp" presStyleIdx="2" presStyleCnt="3"/>
      <dgm:spPr/>
    </dgm:pt>
    <dgm:pt modelId="{3C75AC32-62E9-4009-9EE8-165F4012F537}" type="pres">
      <dgm:prSet presAssocID="{D9F8D096-4839-4FD3-992B-2D6E2AC6BE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9F655636-779E-4364-A827-8D368BB551F6}" type="pres">
      <dgm:prSet presAssocID="{D9F8D096-4839-4FD3-992B-2D6E2AC6BE4D}" presName="spaceRect" presStyleCnt="0"/>
      <dgm:spPr/>
    </dgm:pt>
    <dgm:pt modelId="{52CE6BDD-58D8-4B55-8512-17A84A24A8EC}" type="pres">
      <dgm:prSet presAssocID="{D9F8D096-4839-4FD3-992B-2D6E2AC6BE4D}" presName="parTx" presStyleLbl="revTx" presStyleIdx="2" presStyleCnt="3">
        <dgm:presLayoutVars>
          <dgm:chMax val="0"/>
          <dgm:chPref val="0"/>
        </dgm:presLayoutVars>
      </dgm:prSet>
      <dgm:spPr/>
    </dgm:pt>
  </dgm:ptLst>
  <dgm:cxnLst>
    <dgm:cxn modelId="{E469D813-48A6-460D-B9F1-AF8FD7576D7F}" srcId="{3116493D-3862-4182-AF6B-994B31C7A5D6}" destId="{5294291B-1B85-4FF4-81C4-CB18F7CBBDDA}" srcOrd="0" destOrd="0" parTransId="{563F49F7-4B3B-4DEE-850F-EB23D64A4930}" sibTransId="{8127A3DE-6AEA-48B4-98E9-D7D6C815735F}"/>
    <dgm:cxn modelId="{4FCA8940-3205-4C6C-85F5-325747774B16}" type="presOf" srcId="{0635097F-8A42-4DBD-A756-65122F500B6E}" destId="{8E51CFA6-DE91-40AF-8501-B986161C5F6D}" srcOrd="0" destOrd="0" presId="urn:microsoft.com/office/officeart/2018/2/layout/IconVerticalSolidList"/>
    <dgm:cxn modelId="{85F8B378-45ED-4A73-9070-219A9EE17925}" srcId="{3116493D-3862-4182-AF6B-994B31C7A5D6}" destId="{0635097F-8A42-4DBD-A756-65122F500B6E}" srcOrd="1" destOrd="0" parTransId="{B712E90A-3F51-4AC0-B269-72D3F8C3FE28}" sibTransId="{4E9914CC-7AA8-424E-9EED-AAA59E4B0851}"/>
    <dgm:cxn modelId="{49F09284-09AD-441C-AAF1-D8A447AE37EA}" type="presOf" srcId="{5294291B-1B85-4FF4-81C4-CB18F7CBBDDA}" destId="{BDF2B8DE-D3E6-40A1-B23A-48B6692888F4}" srcOrd="0" destOrd="0" presId="urn:microsoft.com/office/officeart/2018/2/layout/IconVerticalSolidList"/>
    <dgm:cxn modelId="{CA138DAF-14FB-4623-8575-FD99D8B6D488}" type="presOf" srcId="{3116493D-3862-4182-AF6B-994B31C7A5D6}" destId="{E74F3359-795D-46E2-9C1B-BCD676423B8C}" srcOrd="0" destOrd="0" presId="urn:microsoft.com/office/officeart/2018/2/layout/IconVerticalSolidList"/>
    <dgm:cxn modelId="{D910CEB3-AA43-49A5-8618-9AB5951D6FBD}" type="presOf" srcId="{D9F8D096-4839-4FD3-992B-2D6E2AC6BE4D}" destId="{52CE6BDD-58D8-4B55-8512-17A84A24A8EC}" srcOrd="0" destOrd="0" presId="urn:microsoft.com/office/officeart/2018/2/layout/IconVerticalSolidList"/>
    <dgm:cxn modelId="{DB6D4CF5-A569-4119-9CF4-50E0E780C316}" srcId="{3116493D-3862-4182-AF6B-994B31C7A5D6}" destId="{D9F8D096-4839-4FD3-992B-2D6E2AC6BE4D}" srcOrd="2" destOrd="0" parTransId="{1560C9E0-FB1F-4798-B266-D0C832C57B0F}" sibTransId="{CAEDE625-9090-4981-9ABE-E1B872377BE4}"/>
    <dgm:cxn modelId="{593F67F7-C068-4486-9192-5DCCE20A209B}" type="presParOf" srcId="{E74F3359-795D-46E2-9C1B-BCD676423B8C}" destId="{8B26C6BE-0BAD-461A-A576-B813BEF9EA9E}" srcOrd="0" destOrd="0" presId="urn:microsoft.com/office/officeart/2018/2/layout/IconVerticalSolidList"/>
    <dgm:cxn modelId="{FC7C3B4C-88FD-400C-9FFE-4688848DD084}" type="presParOf" srcId="{8B26C6BE-0BAD-461A-A576-B813BEF9EA9E}" destId="{30B564AA-8B20-4A35-84B5-BD7559691ABB}" srcOrd="0" destOrd="0" presId="urn:microsoft.com/office/officeart/2018/2/layout/IconVerticalSolidList"/>
    <dgm:cxn modelId="{E1786035-404D-400A-8195-9E1ADE197A9F}" type="presParOf" srcId="{8B26C6BE-0BAD-461A-A576-B813BEF9EA9E}" destId="{BC6AAA2A-44BA-46B6-BF1F-846E5CB80E52}" srcOrd="1" destOrd="0" presId="urn:microsoft.com/office/officeart/2018/2/layout/IconVerticalSolidList"/>
    <dgm:cxn modelId="{C675A2FA-DE07-4C47-BD0E-1241892CCC9F}" type="presParOf" srcId="{8B26C6BE-0BAD-461A-A576-B813BEF9EA9E}" destId="{81758B00-1EFE-461C-B8E2-383BB04A8455}" srcOrd="2" destOrd="0" presId="urn:microsoft.com/office/officeart/2018/2/layout/IconVerticalSolidList"/>
    <dgm:cxn modelId="{816BA817-07FA-4B1C-B359-1685F028DC3E}" type="presParOf" srcId="{8B26C6BE-0BAD-461A-A576-B813BEF9EA9E}" destId="{BDF2B8DE-D3E6-40A1-B23A-48B6692888F4}" srcOrd="3" destOrd="0" presId="urn:microsoft.com/office/officeart/2018/2/layout/IconVerticalSolidList"/>
    <dgm:cxn modelId="{4C8DB2D2-5642-4D17-8D77-B2496229A1BD}" type="presParOf" srcId="{E74F3359-795D-46E2-9C1B-BCD676423B8C}" destId="{57017147-0E3C-40F5-8C43-947647F4B204}" srcOrd="1" destOrd="0" presId="urn:microsoft.com/office/officeart/2018/2/layout/IconVerticalSolidList"/>
    <dgm:cxn modelId="{E744FFC3-920F-4351-A885-DF1910D87A42}" type="presParOf" srcId="{E74F3359-795D-46E2-9C1B-BCD676423B8C}" destId="{C92D8ABF-F5D8-4C20-BB43-930104E2E50E}" srcOrd="2" destOrd="0" presId="urn:microsoft.com/office/officeart/2018/2/layout/IconVerticalSolidList"/>
    <dgm:cxn modelId="{662B395B-4846-4A95-A1A9-0F980A8EB922}" type="presParOf" srcId="{C92D8ABF-F5D8-4C20-BB43-930104E2E50E}" destId="{B4153516-767B-4A46-A556-DDBDBAE973B8}" srcOrd="0" destOrd="0" presId="urn:microsoft.com/office/officeart/2018/2/layout/IconVerticalSolidList"/>
    <dgm:cxn modelId="{4D03C1D2-F600-443C-ABF9-B1E4A7C0BB04}" type="presParOf" srcId="{C92D8ABF-F5D8-4C20-BB43-930104E2E50E}" destId="{1D1C482B-682D-4FCC-A576-AA72D2D934B9}" srcOrd="1" destOrd="0" presId="urn:microsoft.com/office/officeart/2018/2/layout/IconVerticalSolidList"/>
    <dgm:cxn modelId="{F9C82D97-95BC-4EE2-A8F6-D6C502C71E0B}" type="presParOf" srcId="{C92D8ABF-F5D8-4C20-BB43-930104E2E50E}" destId="{7EAE943E-C198-4F56-BD96-6DC4CD0FD5E2}" srcOrd="2" destOrd="0" presId="urn:microsoft.com/office/officeart/2018/2/layout/IconVerticalSolidList"/>
    <dgm:cxn modelId="{481F5D36-5E60-4C95-A827-6D9089839D3E}" type="presParOf" srcId="{C92D8ABF-F5D8-4C20-BB43-930104E2E50E}" destId="{8E51CFA6-DE91-40AF-8501-B986161C5F6D}" srcOrd="3" destOrd="0" presId="urn:microsoft.com/office/officeart/2018/2/layout/IconVerticalSolidList"/>
    <dgm:cxn modelId="{12A342AF-38B8-44FF-AEED-F35CD7238D53}" type="presParOf" srcId="{E74F3359-795D-46E2-9C1B-BCD676423B8C}" destId="{55757E65-CE9F-4D64-828B-473AC566A060}" srcOrd="3" destOrd="0" presId="urn:microsoft.com/office/officeart/2018/2/layout/IconVerticalSolidList"/>
    <dgm:cxn modelId="{39B95B5C-6D64-4B1C-A4BC-62B0CA7B8EDE}" type="presParOf" srcId="{E74F3359-795D-46E2-9C1B-BCD676423B8C}" destId="{7AEA934C-2F72-4883-8C83-4B567948D2E4}" srcOrd="4" destOrd="0" presId="urn:microsoft.com/office/officeart/2018/2/layout/IconVerticalSolidList"/>
    <dgm:cxn modelId="{6F1930D5-3E5C-4E62-BEBD-FAF12296AC66}" type="presParOf" srcId="{7AEA934C-2F72-4883-8C83-4B567948D2E4}" destId="{54E3D9F7-B169-4EFB-AB97-F790B827F532}" srcOrd="0" destOrd="0" presId="urn:microsoft.com/office/officeart/2018/2/layout/IconVerticalSolidList"/>
    <dgm:cxn modelId="{BECDDA74-213F-4444-99B4-3152767F43B3}" type="presParOf" srcId="{7AEA934C-2F72-4883-8C83-4B567948D2E4}" destId="{3C75AC32-62E9-4009-9EE8-165F4012F537}" srcOrd="1" destOrd="0" presId="urn:microsoft.com/office/officeart/2018/2/layout/IconVerticalSolidList"/>
    <dgm:cxn modelId="{043CBE7C-14B2-4E46-8DE0-902AC319109C}" type="presParOf" srcId="{7AEA934C-2F72-4883-8C83-4B567948D2E4}" destId="{9F655636-779E-4364-A827-8D368BB551F6}" srcOrd="2" destOrd="0" presId="urn:microsoft.com/office/officeart/2018/2/layout/IconVerticalSolidList"/>
    <dgm:cxn modelId="{E1DD2EB6-1F33-43D8-8A47-53AD00F17D57}" type="presParOf" srcId="{7AEA934C-2F72-4883-8C83-4B567948D2E4}" destId="{52CE6BDD-58D8-4B55-8512-17A84A24A8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7FFCE2-4118-4800-91DF-C0E1D0A8262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4A43B74-5A7B-47E2-8A03-CB74A14AE618}">
      <dgm:prSet/>
      <dgm:spPr/>
      <dgm:t>
        <a:bodyPr/>
        <a:lstStyle/>
        <a:p>
          <a:r>
            <a:rPr lang="en-GB"/>
            <a:t>Retention and recruitment within the UK HSC sector continues to be problematic. </a:t>
          </a:r>
          <a:endParaRPr lang="en-US"/>
        </a:p>
      </dgm:t>
    </dgm:pt>
    <dgm:pt modelId="{901D84C3-7F16-42A0-BA0B-7A44CCA719A0}" type="parTrans" cxnId="{1FDD8583-CE87-4457-BBC4-C22364EE8FEF}">
      <dgm:prSet/>
      <dgm:spPr/>
      <dgm:t>
        <a:bodyPr/>
        <a:lstStyle/>
        <a:p>
          <a:endParaRPr lang="en-US"/>
        </a:p>
      </dgm:t>
    </dgm:pt>
    <dgm:pt modelId="{B4D15B4E-A894-4BE7-A687-3F7AB649D334}" type="sibTrans" cxnId="{1FDD8583-CE87-4457-BBC4-C22364EE8FEF}">
      <dgm:prSet/>
      <dgm:spPr/>
      <dgm:t>
        <a:bodyPr/>
        <a:lstStyle/>
        <a:p>
          <a:endParaRPr lang="en-US"/>
        </a:p>
      </dgm:t>
    </dgm:pt>
    <dgm:pt modelId="{FD051D0F-2784-409F-9D6D-061F13B6D613}">
      <dgm:prSet/>
      <dgm:spPr/>
      <dgm:t>
        <a:bodyPr/>
        <a:lstStyle/>
        <a:p>
          <a:r>
            <a:rPr lang="en-GB"/>
            <a:t>The trend of Nurses trained overseas continues to rise (108,702 in 2020) </a:t>
          </a:r>
          <a:endParaRPr lang="en-US"/>
        </a:p>
      </dgm:t>
    </dgm:pt>
    <dgm:pt modelId="{A96C167B-17C1-4E70-9F89-197160B9BE79}" type="parTrans" cxnId="{8E6B432E-4D84-4D72-B3F7-BB357DD3E947}">
      <dgm:prSet/>
      <dgm:spPr/>
      <dgm:t>
        <a:bodyPr/>
        <a:lstStyle/>
        <a:p>
          <a:endParaRPr lang="en-US"/>
        </a:p>
      </dgm:t>
    </dgm:pt>
    <dgm:pt modelId="{4BB93277-E153-459A-A716-A55E884F8159}" type="sibTrans" cxnId="{8E6B432E-4D84-4D72-B3F7-BB357DD3E947}">
      <dgm:prSet/>
      <dgm:spPr/>
      <dgm:t>
        <a:bodyPr/>
        <a:lstStyle/>
        <a:p>
          <a:endParaRPr lang="en-US"/>
        </a:p>
      </dgm:t>
    </dgm:pt>
    <dgm:pt modelId="{7433815D-9093-499C-80F7-E6E2320F1A63}">
      <dgm:prSet/>
      <dgm:spPr/>
      <dgm:t>
        <a:bodyPr/>
        <a:lstStyle/>
        <a:p>
          <a:r>
            <a:rPr lang="en-GB"/>
            <a:t>GP number target of 6000 is not on track </a:t>
          </a:r>
          <a:endParaRPr lang="en-US"/>
        </a:p>
      </dgm:t>
    </dgm:pt>
    <dgm:pt modelId="{D48CB060-49FC-404F-A077-6A30962A3503}" type="parTrans" cxnId="{9864EB62-2AEA-4C14-BB45-F8B5210D67ED}">
      <dgm:prSet/>
      <dgm:spPr/>
      <dgm:t>
        <a:bodyPr/>
        <a:lstStyle/>
        <a:p>
          <a:endParaRPr lang="en-US"/>
        </a:p>
      </dgm:t>
    </dgm:pt>
    <dgm:pt modelId="{E44FC5B4-22D8-429C-9503-FCBF42064EEA}" type="sibTrans" cxnId="{9864EB62-2AEA-4C14-BB45-F8B5210D67ED}">
      <dgm:prSet/>
      <dgm:spPr/>
      <dgm:t>
        <a:bodyPr/>
        <a:lstStyle/>
        <a:p>
          <a:endParaRPr lang="en-US"/>
        </a:p>
      </dgm:t>
    </dgm:pt>
    <dgm:pt modelId="{32AC53DB-D4CA-4A8E-B066-075C1E58F9EE}">
      <dgm:prSet/>
      <dgm:spPr/>
      <dgm:t>
        <a:bodyPr/>
        <a:lstStyle/>
        <a:p>
          <a:r>
            <a:rPr lang="en-GB"/>
            <a:t>1 in 8 staff experienced discrimination </a:t>
          </a:r>
          <a:endParaRPr lang="en-US"/>
        </a:p>
      </dgm:t>
    </dgm:pt>
    <dgm:pt modelId="{5A2B3056-6C53-4A8A-BE2F-6B4A4D10CF17}" type="parTrans" cxnId="{6612FA9B-8F5D-4C9B-B27B-AE8AABCAB82B}">
      <dgm:prSet/>
      <dgm:spPr/>
      <dgm:t>
        <a:bodyPr/>
        <a:lstStyle/>
        <a:p>
          <a:endParaRPr lang="en-US"/>
        </a:p>
      </dgm:t>
    </dgm:pt>
    <dgm:pt modelId="{BC8C9F15-2677-4E0E-94AD-226CE3DCE474}" type="sibTrans" cxnId="{6612FA9B-8F5D-4C9B-B27B-AE8AABCAB82B}">
      <dgm:prSet/>
      <dgm:spPr/>
      <dgm:t>
        <a:bodyPr/>
        <a:lstStyle/>
        <a:p>
          <a:endParaRPr lang="en-US"/>
        </a:p>
      </dgm:t>
    </dgm:pt>
    <dgm:pt modelId="{FE92D20C-DD41-4D5C-BD13-5349DF76100F}">
      <dgm:prSet/>
      <dgm:spPr/>
      <dgm:t>
        <a:bodyPr/>
        <a:lstStyle/>
        <a:p>
          <a:r>
            <a:rPr lang="en-GB"/>
            <a:t>2 in 5 five experience ill-health due to work stress </a:t>
          </a:r>
          <a:endParaRPr lang="en-US"/>
        </a:p>
      </dgm:t>
    </dgm:pt>
    <dgm:pt modelId="{870E79B6-B82E-40DF-9ACC-C3B9D09DED5A}" type="parTrans" cxnId="{F42558B2-8C1C-421A-B400-33F1244F24EB}">
      <dgm:prSet/>
      <dgm:spPr/>
      <dgm:t>
        <a:bodyPr/>
        <a:lstStyle/>
        <a:p>
          <a:endParaRPr lang="en-US"/>
        </a:p>
      </dgm:t>
    </dgm:pt>
    <dgm:pt modelId="{897F5C89-FBC6-4356-998D-D9BD7488C2B3}" type="sibTrans" cxnId="{F42558B2-8C1C-421A-B400-33F1244F24EB}">
      <dgm:prSet/>
      <dgm:spPr/>
      <dgm:t>
        <a:bodyPr/>
        <a:lstStyle/>
        <a:p>
          <a:endParaRPr lang="en-US"/>
        </a:p>
      </dgm:t>
    </dgm:pt>
    <dgm:pt modelId="{64EC19DD-6088-4DF4-9219-C85279592D0C}">
      <dgm:prSet/>
      <dgm:spPr/>
      <dgm:t>
        <a:bodyPr/>
        <a:lstStyle/>
        <a:p>
          <a:r>
            <a:rPr lang="en-GB"/>
            <a:t>(Kings Fund, 2022) </a:t>
          </a:r>
          <a:endParaRPr lang="en-US"/>
        </a:p>
      </dgm:t>
    </dgm:pt>
    <dgm:pt modelId="{669682E9-D782-4F36-9E7E-834F6D59918D}" type="parTrans" cxnId="{BC81855B-A56A-4878-9337-3771535649FF}">
      <dgm:prSet/>
      <dgm:spPr/>
      <dgm:t>
        <a:bodyPr/>
        <a:lstStyle/>
        <a:p>
          <a:endParaRPr lang="en-US"/>
        </a:p>
      </dgm:t>
    </dgm:pt>
    <dgm:pt modelId="{3E204C3B-7848-4871-BF4A-91F965A6CFF5}" type="sibTrans" cxnId="{BC81855B-A56A-4878-9337-3771535649FF}">
      <dgm:prSet/>
      <dgm:spPr/>
      <dgm:t>
        <a:bodyPr/>
        <a:lstStyle/>
        <a:p>
          <a:endParaRPr lang="en-US"/>
        </a:p>
      </dgm:t>
    </dgm:pt>
    <dgm:pt modelId="{D4521605-AF73-43DE-A4B4-A81E41812F35}" type="pres">
      <dgm:prSet presAssocID="{D87FFCE2-4118-4800-91DF-C0E1D0A8262C}" presName="linear" presStyleCnt="0">
        <dgm:presLayoutVars>
          <dgm:animLvl val="lvl"/>
          <dgm:resizeHandles val="exact"/>
        </dgm:presLayoutVars>
      </dgm:prSet>
      <dgm:spPr/>
    </dgm:pt>
    <dgm:pt modelId="{62540836-FE09-4F8E-806D-F0BF763DE311}" type="pres">
      <dgm:prSet presAssocID="{34A43B74-5A7B-47E2-8A03-CB74A14AE618}" presName="parentText" presStyleLbl="node1" presStyleIdx="0" presStyleCnt="6">
        <dgm:presLayoutVars>
          <dgm:chMax val="0"/>
          <dgm:bulletEnabled val="1"/>
        </dgm:presLayoutVars>
      </dgm:prSet>
      <dgm:spPr/>
    </dgm:pt>
    <dgm:pt modelId="{7783D8F3-8143-4E7B-94C3-CFCCCB0980E0}" type="pres">
      <dgm:prSet presAssocID="{B4D15B4E-A894-4BE7-A687-3F7AB649D334}" presName="spacer" presStyleCnt="0"/>
      <dgm:spPr/>
    </dgm:pt>
    <dgm:pt modelId="{D04A8DA1-42E7-4397-AE6A-02D1C9F0929A}" type="pres">
      <dgm:prSet presAssocID="{FD051D0F-2784-409F-9D6D-061F13B6D613}" presName="parentText" presStyleLbl="node1" presStyleIdx="1" presStyleCnt="6">
        <dgm:presLayoutVars>
          <dgm:chMax val="0"/>
          <dgm:bulletEnabled val="1"/>
        </dgm:presLayoutVars>
      </dgm:prSet>
      <dgm:spPr/>
    </dgm:pt>
    <dgm:pt modelId="{A23FE5ED-97FF-4BCB-8832-678E286D81B1}" type="pres">
      <dgm:prSet presAssocID="{4BB93277-E153-459A-A716-A55E884F8159}" presName="spacer" presStyleCnt="0"/>
      <dgm:spPr/>
    </dgm:pt>
    <dgm:pt modelId="{ABA19535-FC5C-41B1-9DF3-5902452831B8}" type="pres">
      <dgm:prSet presAssocID="{7433815D-9093-499C-80F7-E6E2320F1A63}" presName="parentText" presStyleLbl="node1" presStyleIdx="2" presStyleCnt="6">
        <dgm:presLayoutVars>
          <dgm:chMax val="0"/>
          <dgm:bulletEnabled val="1"/>
        </dgm:presLayoutVars>
      </dgm:prSet>
      <dgm:spPr/>
    </dgm:pt>
    <dgm:pt modelId="{35EA694A-4B45-4E56-80F4-CF01DD2182D1}" type="pres">
      <dgm:prSet presAssocID="{E44FC5B4-22D8-429C-9503-FCBF42064EEA}" presName="spacer" presStyleCnt="0"/>
      <dgm:spPr/>
    </dgm:pt>
    <dgm:pt modelId="{56D40770-E6E4-493F-95AC-409DC7405913}" type="pres">
      <dgm:prSet presAssocID="{32AC53DB-D4CA-4A8E-B066-075C1E58F9EE}" presName="parentText" presStyleLbl="node1" presStyleIdx="3" presStyleCnt="6">
        <dgm:presLayoutVars>
          <dgm:chMax val="0"/>
          <dgm:bulletEnabled val="1"/>
        </dgm:presLayoutVars>
      </dgm:prSet>
      <dgm:spPr/>
    </dgm:pt>
    <dgm:pt modelId="{A81ADB07-FF90-41E2-9310-30C5871E8C77}" type="pres">
      <dgm:prSet presAssocID="{BC8C9F15-2677-4E0E-94AD-226CE3DCE474}" presName="spacer" presStyleCnt="0"/>
      <dgm:spPr/>
    </dgm:pt>
    <dgm:pt modelId="{BA8940FF-C63F-4D7E-8A39-DFF9ABA62C22}" type="pres">
      <dgm:prSet presAssocID="{FE92D20C-DD41-4D5C-BD13-5349DF76100F}" presName="parentText" presStyleLbl="node1" presStyleIdx="4" presStyleCnt="6">
        <dgm:presLayoutVars>
          <dgm:chMax val="0"/>
          <dgm:bulletEnabled val="1"/>
        </dgm:presLayoutVars>
      </dgm:prSet>
      <dgm:spPr/>
    </dgm:pt>
    <dgm:pt modelId="{7877893C-80F3-49CE-A7D7-80FA92C6F53C}" type="pres">
      <dgm:prSet presAssocID="{897F5C89-FBC6-4356-998D-D9BD7488C2B3}" presName="spacer" presStyleCnt="0"/>
      <dgm:spPr/>
    </dgm:pt>
    <dgm:pt modelId="{678B25DB-F157-40C2-81E9-6F0470B27CCE}" type="pres">
      <dgm:prSet presAssocID="{64EC19DD-6088-4DF4-9219-C85279592D0C}" presName="parentText" presStyleLbl="node1" presStyleIdx="5" presStyleCnt="6">
        <dgm:presLayoutVars>
          <dgm:chMax val="0"/>
          <dgm:bulletEnabled val="1"/>
        </dgm:presLayoutVars>
      </dgm:prSet>
      <dgm:spPr/>
    </dgm:pt>
  </dgm:ptLst>
  <dgm:cxnLst>
    <dgm:cxn modelId="{7C1F4821-2BB5-4A71-A753-A2239A746C76}" type="presOf" srcId="{FD051D0F-2784-409F-9D6D-061F13B6D613}" destId="{D04A8DA1-42E7-4397-AE6A-02D1C9F0929A}" srcOrd="0" destOrd="0" presId="urn:microsoft.com/office/officeart/2005/8/layout/vList2"/>
    <dgm:cxn modelId="{9947B324-B54D-4968-9CA7-BE833C492B8B}" type="presOf" srcId="{32AC53DB-D4CA-4A8E-B066-075C1E58F9EE}" destId="{56D40770-E6E4-493F-95AC-409DC7405913}" srcOrd="0" destOrd="0" presId="urn:microsoft.com/office/officeart/2005/8/layout/vList2"/>
    <dgm:cxn modelId="{8E6B432E-4D84-4D72-B3F7-BB357DD3E947}" srcId="{D87FFCE2-4118-4800-91DF-C0E1D0A8262C}" destId="{FD051D0F-2784-409F-9D6D-061F13B6D613}" srcOrd="1" destOrd="0" parTransId="{A96C167B-17C1-4E70-9F89-197160B9BE79}" sibTransId="{4BB93277-E153-459A-A716-A55E884F8159}"/>
    <dgm:cxn modelId="{96207D2F-06F0-4E4D-8409-F4C7173A265A}" type="presOf" srcId="{64EC19DD-6088-4DF4-9219-C85279592D0C}" destId="{678B25DB-F157-40C2-81E9-6F0470B27CCE}" srcOrd="0" destOrd="0" presId="urn:microsoft.com/office/officeart/2005/8/layout/vList2"/>
    <dgm:cxn modelId="{BC81855B-A56A-4878-9337-3771535649FF}" srcId="{D87FFCE2-4118-4800-91DF-C0E1D0A8262C}" destId="{64EC19DD-6088-4DF4-9219-C85279592D0C}" srcOrd="5" destOrd="0" parTransId="{669682E9-D782-4F36-9E7E-834F6D59918D}" sibTransId="{3E204C3B-7848-4871-BF4A-91F965A6CFF5}"/>
    <dgm:cxn modelId="{9864EB62-2AEA-4C14-BB45-F8B5210D67ED}" srcId="{D87FFCE2-4118-4800-91DF-C0E1D0A8262C}" destId="{7433815D-9093-499C-80F7-E6E2320F1A63}" srcOrd="2" destOrd="0" parTransId="{D48CB060-49FC-404F-A077-6A30962A3503}" sibTransId="{E44FC5B4-22D8-429C-9503-FCBF42064EEA}"/>
    <dgm:cxn modelId="{C692FF69-126B-4463-89E3-A94CCBCB77B3}" type="presOf" srcId="{D87FFCE2-4118-4800-91DF-C0E1D0A8262C}" destId="{D4521605-AF73-43DE-A4B4-A81E41812F35}" srcOrd="0" destOrd="0" presId="urn:microsoft.com/office/officeart/2005/8/layout/vList2"/>
    <dgm:cxn modelId="{CA134E77-7D99-477D-B568-722CEE05573A}" type="presOf" srcId="{7433815D-9093-499C-80F7-E6E2320F1A63}" destId="{ABA19535-FC5C-41B1-9DF3-5902452831B8}" srcOrd="0" destOrd="0" presId="urn:microsoft.com/office/officeart/2005/8/layout/vList2"/>
    <dgm:cxn modelId="{1FDD8583-CE87-4457-BBC4-C22364EE8FEF}" srcId="{D87FFCE2-4118-4800-91DF-C0E1D0A8262C}" destId="{34A43B74-5A7B-47E2-8A03-CB74A14AE618}" srcOrd="0" destOrd="0" parTransId="{901D84C3-7F16-42A0-BA0B-7A44CCA719A0}" sibTransId="{B4D15B4E-A894-4BE7-A687-3F7AB649D334}"/>
    <dgm:cxn modelId="{6612FA9B-8F5D-4C9B-B27B-AE8AABCAB82B}" srcId="{D87FFCE2-4118-4800-91DF-C0E1D0A8262C}" destId="{32AC53DB-D4CA-4A8E-B066-075C1E58F9EE}" srcOrd="3" destOrd="0" parTransId="{5A2B3056-6C53-4A8A-BE2F-6B4A4D10CF17}" sibTransId="{BC8C9F15-2677-4E0E-94AD-226CE3DCE474}"/>
    <dgm:cxn modelId="{4198F4AA-F179-4E25-B70F-255DFD59AD16}" type="presOf" srcId="{FE92D20C-DD41-4D5C-BD13-5349DF76100F}" destId="{BA8940FF-C63F-4D7E-8A39-DFF9ABA62C22}" srcOrd="0" destOrd="0" presId="urn:microsoft.com/office/officeart/2005/8/layout/vList2"/>
    <dgm:cxn modelId="{F42558B2-8C1C-421A-B400-33F1244F24EB}" srcId="{D87FFCE2-4118-4800-91DF-C0E1D0A8262C}" destId="{FE92D20C-DD41-4D5C-BD13-5349DF76100F}" srcOrd="4" destOrd="0" parTransId="{870E79B6-B82E-40DF-9ACC-C3B9D09DED5A}" sibTransId="{897F5C89-FBC6-4356-998D-D9BD7488C2B3}"/>
    <dgm:cxn modelId="{500039FB-42D5-44D8-820A-4B10D5CF7B8F}" type="presOf" srcId="{34A43B74-5A7B-47E2-8A03-CB74A14AE618}" destId="{62540836-FE09-4F8E-806D-F0BF763DE311}" srcOrd="0" destOrd="0" presId="urn:microsoft.com/office/officeart/2005/8/layout/vList2"/>
    <dgm:cxn modelId="{60F80F97-CCA7-4172-BE66-6D670DFC4D3A}" type="presParOf" srcId="{D4521605-AF73-43DE-A4B4-A81E41812F35}" destId="{62540836-FE09-4F8E-806D-F0BF763DE311}" srcOrd="0" destOrd="0" presId="urn:microsoft.com/office/officeart/2005/8/layout/vList2"/>
    <dgm:cxn modelId="{1D1296A1-981E-4E35-94CA-9E801C2ADC27}" type="presParOf" srcId="{D4521605-AF73-43DE-A4B4-A81E41812F35}" destId="{7783D8F3-8143-4E7B-94C3-CFCCCB0980E0}" srcOrd="1" destOrd="0" presId="urn:microsoft.com/office/officeart/2005/8/layout/vList2"/>
    <dgm:cxn modelId="{1B17AB5A-A6DF-4463-9FFA-3CDF60276D38}" type="presParOf" srcId="{D4521605-AF73-43DE-A4B4-A81E41812F35}" destId="{D04A8DA1-42E7-4397-AE6A-02D1C9F0929A}" srcOrd="2" destOrd="0" presId="urn:microsoft.com/office/officeart/2005/8/layout/vList2"/>
    <dgm:cxn modelId="{3C76BA8E-371E-4C58-9418-A8D4201427CC}" type="presParOf" srcId="{D4521605-AF73-43DE-A4B4-A81E41812F35}" destId="{A23FE5ED-97FF-4BCB-8832-678E286D81B1}" srcOrd="3" destOrd="0" presId="urn:microsoft.com/office/officeart/2005/8/layout/vList2"/>
    <dgm:cxn modelId="{1A3AF48C-60E3-4B19-9B33-0718B57C73CF}" type="presParOf" srcId="{D4521605-AF73-43DE-A4B4-A81E41812F35}" destId="{ABA19535-FC5C-41B1-9DF3-5902452831B8}" srcOrd="4" destOrd="0" presId="urn:microsoft.com/office/officeart/2005/8/layout/vList2"/>
    <dgm:cxn modelId="{F36D0B0E-98EF-4331-8308-9EF1F16C1CCC}" type="presParOf" srcId="{D4521605-AF73-43DE-A4B4-A81E41812F35}" destId="{35EA694A-4B45-4E56-80F4-CF01DD2182D1}" srcOrd="5" destOrd="0" presId="urn:microsoft.com/office/officeart/2005/8/layout/vList2"/>
    <dgm:cxn modelId="{3777DFC9-A3A2-4419-A0A0-30ED02143FC4}" type="presParOf" srcId="{D4521605-AF73-43DE-A4B4-A81E41812F35}" destId="{56D40770-E6E4-493F-95AC-409DC7405913}" srcOrd="6" destOrd="0" presId="urn:microsoft.com/office/officeart/2005/8/layout/vList2"/>
    <dgm:cxn modelId="{390C5BC9-FBE4-46D5-A2FF-E36A02DAA898}" type="presParOf" srcId="{D4521605-AF73-43DE-A4B4-A81E41812F35}" destId="{A81ADB07-FF90-41E2-9310-30C5871E8C77}" srcOrd="7" destOrd="0" presId="urn:microsoft.com/office/officeart/2005/8/layout/vList2"/>
    <dgm:cxn modelId="{240F550E-AF4A-416A-833A-86A6431D63C7}" type="presParOf" srcId="{D4521605-AF73-43DE-A4B4-A81E41812F35}" destId="{BA8940FF-C63F-4D7E-8A39-DFF9ABA62C22}" srcOrd="8" destOrd="0" presId="urn:microsoft.com/office/officeart/2005/8/layout/vList2"/>
    <dgm:cxn modelId="{9C72D2FA-9519-4CBE-B3FC-6687E00424D1}" type="presParOf" srcId="{D4521605-AF73-43DE-A4B4-A81E41812F35}" destId="{7877893C-80F3-49CE-A7D7-80FA92C6F53C}" srcOrd="9" destOrd="0" presId="urn:microsoft.com/office/officeart/2005/8/layout/vList2"/>
    <dgm:cxn modelId="{8C7B2AB9-D6D5-48CA-99D4-7DC9E4BAC616}" type="presParOf" srcId="{D4521605-AF73-43DE-A4B4-A81E41812F35}" destId="{678B25DB-F157-40C2-81E9-6F0470B27CC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17F9C79-FBD4-417C-8D5D-97365E5F96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3C85B5-F5C2-47C5-9558-33DEF1DD8E35}">
      <dgm:prSet/>
      <dgm:spPr/>
      <dgm:t>
        <a:bodyPr/>
        <a:lstStyle/>
        <a:p>
          <a:r>
            <a:rPr lang="en-GB"/>
            <a:t>Training and Development: Investing in continuous training for staff</a:t>
          </a:r>
          <a:endParaRPr lang="en-US"/>
        </a:p>
      </dgm:t>
    </dgm:pt>
    <dgm:pt modelId="{601837C1-0FB3-4996-8164-71DCFED632E9}" type="parTrans" cxnId="{27A232B4-EDFA-451E-829C-557B42E94346}">
      <dgm:prSet/>
      <dgm:spPr/>
      <dgm:t>
        <a:bodyPr/>
        <a:lstStyle/>
        <a:p>
          <a:endParaRPr lang="en-US"/>
        </a:p>
      </dgm:t>
    </dgm:pt>
    <dgm:pt modelId="{C9A77805-A566-4353-A6EE-5D055B3D1978}" type="sibTrans" cxnId="{27A232B4-EDFA-451E-829C-557B42E94346}">
      <dgm:prSet/>
      <dgm:spPr/>
      <dgm:t>
        <a:bodyPr/>
        <a:lstStyle/>
        <a:p>
          <a:endParaRPr lang="en-US"/>
        </a:p>
      </dgm:t>
    </dgm:pt>
    <dgm:pt modelId="{2FB7E245-FF23-42A1-8722-04E1EDF2781C}">
      <dgm:prSet/>
      <dgm:spPr/>
      <dgm:t>
        <a:bodyPr/>
        <a:lstStyle/>
        <a:p>
          <a:r>
            <a:rPr lang="en-GB"/>
            <a:t>Multidisciplinary Teams: Emphasizing collaboration and teamwork</a:t>
          </a:r>
          <a:endParaRPr lang="en-US"/>
        </a:p>
      </dgm:t>
    </dgm:pt>
    <dgm:pt modelId="{4D6CA6B6-A226-4971-BAFB-E61782C60A9E}" type="parTrans" cxnId="{1F02B06A-D802-4294-ABEC-948D1BCE0C70}">
      <dgm:prSet/>
      <dgm:spPr/>
      <dgm:t>
        <a:bodyPr/>
        <a:lstStyle/>
        <a:p>
          <a:endParaRPr lang="en-US"/>
        </a:p>
      </dgm:t>
    </dgm:pt>
    <dgm:pt modelId="{3CEF58D2-AB84-49E0-BE4B-BF542B6F5BD4}" type="sibTrans" cxnId="{1F02B06A-D802-4294-ABEC-948D1BCE0C70}">
      <dgm:prSet/>
      <dgm:spPr/>
      <dgm:t>
        <a:bodyPr/>
        <a:lstStyle/>
        <a:p>
          <a:endParaRPr lang="en-US"/>
        </a:p>
      </dgm:t>
    </dgm:pt>
    <dgm:pt modelId="{305553D5-88D3-416F-8D2C-98D8B909D7E9}">
      <dgm:prSet/>
      <dgm:spPr/>
      <dgm:t>
        <a:bodyPr/>
        <a:lstStyle/>
        <a:p>
          <a:r>
            <a:rPr lang="en-GB"/>
            <a:t>Employee Well-being Programs: Addressing staff burnout and enhancing morale</a:t>
          </a:r>
          <a:endParaRPr lang="en-US"/>
        </a:p>
      </dgm:t>
    </dgm:pt>
    <dgm:pt modelId="{5C6BDA6E-CB81-4F9F-9102-A32F48F43835}" type="parTrans" cxnId="{8DE746AA-DF27-42ED-89B4-4CF264C0B859}">
      <dgm:prSet/>
      <dgm:spPr/>
      <dgm:t>
        <a:bodyPr/>
        <a:lstStyle/>
        <a:p>
          <a:endParaRPr lang="en-US"/>
        </a:p>
      </dgm:t>
    </dgm:pt>
    <dgm:pt modelId="{A3051533-1742-49E4-BB5A-93AC89095812}" type="sibTrans" cxnId="{8DE746AA-DF27-42ED-89B4-4CF264C0B859}">
      <dgm:prSet/>
      <dgm:spPr/>
      <dgm:t>
        <a:bodyPr/>
        <a:lstStyle/>
        <a:p>
          <a:endParaRPr lang="en-US"/>
        </a:p>
      </dgm:t>
    </dgm:pt>
    <dgm:pt modelId="{27722AB7-6CBF-4168-9E95-72C29B03829A}" type="pres">
      <dgm:prSet presAssocID="{317F9C79-FBD4-417C-8D5D-97365E5F9620}" presName="linear" presStyleCnt="0">
        <dgm:presLayoutVars>
          <dgm:animLvl val="lvl"/>
          <dgm:resizeHandles val="exact"/>
        </dgm:presLayoutVars>
      </dgm:prSet>
      <dgm:spPr/>
    </dgm:pt>
    <dgm:pt modelId="{CC6FD59E-2DC3-4CE5-9637-D2FD7E549ACF}" type="pres">
      <dgm:prSet presAssocID="{E43C85B5-F5C2-47C5-9558-33DEF1DD8E35}" presName="parentText" presStyleLbl="node1" presStyleIdx="0" presStyleCnt="3">
        <dgm:presLayoutVars>
          <dgm:chMax val="0"/>
          <dgm:bulletEnabled val="1"/>
        </dgm:presLayoutVars>
      </dgm:prSet>
      <dgm:spPr/>
    </dgm:pt>
    <dgm:pt modelId="{BBBE5BF3-1A04-4ACD-9FBF-FC7EAC5E9FDF}" type="pres">
      <dgm:prSet presAssocID="{C9A77805-A566-4353-A6EE-5D055B3D1978}" presName="spacer" presStyleCnt="0"/>
      <dgm:spPr/>
    </dgm:pt>
    <dgm:pt modelId="{81EAD057-5C18-450A-BA51-0E2F808AB3E4}" type="pres">
      <dgm:prSet presAssocID="{2FB7E245-FF23-42A1-8722-04E1EDF2781C}" presName="parentText" presStyleLbl="node1" presStyleIdx="1" presStyleCnt="3">
        <dgm:presLayoutVars>
          <dgm:chMax val="0"/>
          <dgm:bulletEnabled val="1"/>
        </dgm:presLayoutVars>
      </dgm:prSet>
      <dgm:spPr/>
    </dgm:pt>
    <dgm:pt modelId="{BC467033-2F85-4EB1-9104-412BE8DFD35F}" type="pres">
      <dgm:prSet presAssocID="{3CEF58D2-AB84-49E0-BE4B-BF542B6F5BD4}" presName="spacer" presStyleCnt="0"/>
      <dgm:spPr/>
    </dgm:pt>
    <dgm:pt modelId="{0A196C21-6AED-4D32-94F1-3C6C22337BAF}" type="pres">
      <dgm:prSet presAssocID="{305553D5-88D3-416F-8D2C-98D8B909D7E9}" presName="parentText" presStyleLbl="node1" presStyleIdx="2" presStyleCnt="3">
        <dgm:presLayoutVars>
          <dgm:chMax val="0"/>
          <dgm:bulletEnabled val="1"/>
        </dgm:presLayoutVars>
      </dgm:prSet>
      <dgm:spPr/>
    </dgm:pt>
  </dgm:ptLst>
  <dgm:cxnLst>
    <dgm:cxn modelId="{9F25220D-F137-4D46-8DC7-F644F0BEC69D}" type="presOf" srcId="{E43C85B5-F5C2-47C5-9558-33DEF1DD8E35}" destId="{CC6FD59E-2DC3-4CE5-9637-D2FD7E549ACF}" srcOrd="0" destOrd="0" presId="urn:microsoft.com/office/officeart/2005/8/layout/vList2"/>
    <dgm:cxn modelId="{9311B01F-9A2C-4707-A687-E10404ADE246}" type="presOf" srcId="{305553D5-88D3-416F-8D2C-98D8B909D7E9}" destId="{0A196C21-6AED-4D32-94F1-3C6C22337BAF}" srcOrd="0" destOrd="0" presId="urn:microsoft.com/office/officeart/2005/8/layout/vList2"/>
    <dgm:cxn modelId="{1F02B06A-D802-4294-ABEC-948D1BCE0C70}" srcId="{317F9C79-FBD4-417C-8D5D-97365E5F9620}" destId="{2FB7E245-FF23-42A1-8722-04E1EDF2781C}" srcOrd="1" destOrd="0" parTransId="{4D6CA6B6-A226-4971-BAFB-E61782C60A9E}" sibTransId="{3CEF58D2-AB84-49E0-BE4B-BF542B6F5BD4}"/>
    <dgm:cxn modelId="{24E38652-E66E-42EC-A79A-0D6ABD6D6C88}" type="presOf" srcId="{2FB7E245-FF23-42A1-8722-04E1EDF2781C}" destId="{81EAD057-5C18-450A-BA51-0E2F808AB3E4}" srcOrd="0" destOrd="0" presId="urn:microsoft.com/office/officeart/2005/8/layout/vList2"/>
    <dgm:cxn modelId="{E5BCA0A5-E3FF-4A81-B66B-D20758C3F972}" type="presOf" srcId="{317F9C79-FBD4-417C-8D5D-97365E5F9620}" destId="{27722AB7-6CBF-4168-9E95-72C29B03829A}" srcOrd="0" destOrd="0" presId="urn:microsoft.com/office/officeart/2005/8/layout/vList2"/>
    <dgm:cxn modelId="{8DE746AA-DF27-42ED-89B4-4CF264C0B859}" srcId="{317F9C79-FBD4-417C-8D5D-97365E5F9620}" destId="{305553D5-88D3-416F-8D2C-98D8B909D7E9}" srcOrd="2" destOrd="0" parTransId="{5C6BDA6E-CB81-4F9F-9102-A32F48F43835}" sibTransId="{A3051533-1742-49E4-BB5A-93AC89095812}"/>
    <dgm:cxn modelId="{27A232B4-EDFA-451E-829C-557B42E94346}" srcId="{317F9C79-FBD4-417C-8D5D-97365E5F9620}" destId="{E43C85B5-F5C2-47C5-9558-33DEF1DD8E35}" srcOrd="0" destOrd="0" parTransId="{601837C1-0FB3-4996-8164-71DCFED632E9}" sibTransId="{C9A77805-A566-4353-A6EE-5D055B3D1978}"/>
    <dgm:cxn modelId="{E0C578F9-7D58-4BE6-9B6E-D5C57BDDDDE9}" type="presParOf" srcId="{27722AB7-6CBF-4168-9E95-72C29B03829A}" destId="{CC6FD59E-2DC3-4CE5-9637-D2FD7E549ACF}" srcOrd="0" destOrd="0" presId="urn:microsoft.com/office/officeart/2005/8/layout/vList2"/>
    <dgm:cxn modelId="{6C2435F0-4D21-4C2C-BA44-1CFC88E038DD}" type="presParOf" srcId="{27722AB7-6CBF-4168-9E95-72C29B03829A}" destId="{BBBE5BF3-1A04-4ACD-9FBF-FC7EAC5E9FDF}" srcOrd="1" destOrd="0" presId="urn:microsoft.com/office/officeart/2005/8/layout/vList2"/>
    <dgm:cxn modelId="{D25C09C3-CBAD-439F-A0E5-61BB5B8AEF38}" type="presParOf" srcId="{27722AB7-6CBF-4168-9E95-72C29B03829A}" destId="{81EAD057-5C18-450A-BA51-0E2F808AB3E4}" srcOrd="2" destOrd="0" presId="urn:microsoft.com/office/officeart/2005/8/layout/vList2"/>
    <dgm:cxn modelId="{54075EFA-F250-4553-8895-AB41507CD81D}" type="presParOf" srcId="{27722AB7-6CBF-4168-9E95-72C29B03829A}" destId="{BC467033-2F85-4EB1-9104-412BE8DFD35F}" srcOrd="3" destOrd="0" presId="urn:microsoft.com/office/officeart/2005/8/layout/vList2"/>
    <dgm:cxn modelId="{520F5EFA-871E-4149-A6EE-BA133437372A}" type="presParOf" srcId="{27722AB7-6CBF-4168-9E95-72C29B03829A}" destId="{0A196C21-6AED-4D32-94F1-3C6C22337B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CEA659-AAB9-4521-A029-9AE7204E79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3EC8A0-D161-4F3F-8778-981DC59881F2}">
      <dgm:prSet/>
      <dgm:spPr/>
      <dgm:t>
        <a:bodyPr/>
        <a:lstStyle/>
        <a:p>
          <a:r>
            <a:rPr lang="en-GB"/>
            <a:t>Budget Optimization: Strategies for effective budget allocation</a:t>
          </a:r>
          <a:endParaRPr lang="en-US"/>
        </a:p>
      </dgm:t>
    </dgm:pt>
    <dgm:pt modelId="{15E64327-99A5-4BD5-99E0-44E4D2F32AC9}" type="parTrans" cxnId="{EBF78FF4-1E6A-4116-8F50-7D9DC72A3FC1}">
      <dgm:prSet/>
      <dgm:spPr/>
      <dgm:t>
        <a:bodyPr/>
        <a:lstStyle/>
        <a:p>
          <a:endParaRPr lang="en-US"/>
        </a:p>
      </dgm:t>
    </dgm:pt>
    <dgm:pt modelId="{90211229-3D0E-4253-BA43-BB73FBE6F5F4}" type="sibTrans" cxnId="{EBF78FF4-1E6A-4116-8F50-7D9DC72A3FC1}">
      <dgm:prSet/>
      <dgm:spPr/>
      <dgm:t>
        <a:bodyPr/>
        <a:lstStyle/>
        <a:p>
          <a:endParaRPr lang="en-US"/>
        </a:p>
      </dgm:t>
    </dgm:pt>
    <dgm:pt modelId="{527D5DC4-B0E9-4E8E-8F4A-844FE5C026A3}">
      <dgm:prSet/>
      <dgm:spPr/>
      <dgm:t>
        <a:bodyPr/>
        <a:lstStyle/>
        <a:p>
          <a:r>
            <a:rPr lang="en-GB"/>
            <a:t>Cost-Effective Practices: Identifying and implementing cost-saving measures</a:t>
          </a:r>
          <a:endParaRPr lang="en-US"/>
        </a:p>
      </dgm:t>
    </dgm:pt>
    <dgm:pt modelId="{6170667E-5721-4628-987E-F0170A83CCB0}" type="parTrans" cxnId="{CC6CC692-79EC-4304-BA5B-BCA58666DE9C}">
      <dgm:prSet/>
      <dgm:spPr/>
      <dgm:t>
        <a:bodyPr/>
        <a:lstStyle/>
        <a:p>
          <a:endParaRPr lang="en-US"/>
        </a:p>
      </dgm:t>
    </dgm:pt>
    <dgm:pt modelId="{CE46847F-0932-4D28-A12B-2EDE4A36D702}" type="sibTrans" cxnId="{CC6CC692-79EC-4304-BA5B-BCA58666DE9C}">
      <dgm:prSet/>
      <dgm:spPr/>
      <dgm:t>
        <a:bodyPr/>
        <a:lstStyle/>
        <a:p>
          <a:endParaRPr lang="en-US"/>
        </a:p>
      </dgm:t>
    </dgm:pt>
    <dgm:pt modelId="{E1ACEA30-6DA8-4DE8-AC96-571E716C31AE}">
      <dgm:prSet/>
      <dgm:spPr/>
      <dgm:t>
        <a:bodyPr/>
        <a:lstStyle/>
        <a:p>
          <a:r>
            <a:rPr lang="en-GB"/>
            <a:t>Partnerships and Grants: Exploring external funding opportunities</a:t>
          </a:r>
          <a:endParaRPr lang="en-US"/>
        </a:p>
      </dgm:t>
    </dgm:pt>
    <dgm:pt modelId="{47ABB5BE-44B4-490E-A5B0-8EE688C343EC}" type="parTrans" cxnId="{6931360D-7A99-4947-B0A0-607FAED79FB6}">
      <dgm:prSet/>
      <dgm:spPr/>
      <dgm:t>
        <a:bodyPr/>
        <a:lstStyle/>
        <a:p>
          <a:endParaRPr lang="en-US"/>
        </a:p>
      </dgm:t>
    </dgm:pt>
    <dgm:pt modelId="{0542D33C-B305-47B5-A66E-CF6DAE4A0381}" type="sibTrans" cxnId="{6931360D-7A99-4947-B0A0-607FAED79FB6}">
      <dgm:prSet/>
      <dgm:spPr/>
      <dgm:t>
        <a:bodyPr/>
        <a:lstStyle/>
        <a:p>
          <a:endParaRPr lang="en-US"/>
        </a:p>
      </dgm:t>
    </dgm:pt>
    <dgm:pt modelId="{5A3B3A84-F4D4-4116-95A4-D42396EAAC37}" type="pres">
      <dgm:prSet presAssocID="{C3CEA659-AAB9-4521-A029-9AE7204E79D5}" presName="root" presStyleCnt="0">
        <dgm:presLayoutVars>
          <dgm:dir/>
          <dgm:resizeHandles val="exact"/>
        </dgm:presLayoutVars>
      </dgm:prSet>
      <dgm:spPr/>
    </dgm:pt>
    <dgm:pt modelId="{7F8E6687-361F-41F8-9CA2-E26657F55E76}" type="pres">
      <dgm:prSet presAssocID="{893EC8A0-D161-4F3F-8778-981DC59881F2}" presName="compNode" presStyleCnt="0"/>
      <dgm:spPr/>
    </dgm:pt>
    <dgm:pt modelId="{BDD83942-4A2C-4233-9CAE-04396ED7DF70}" type="pres">
      <dgm:prSet presAssocID="{893EC8A0-D161-4F3F-8778-981DC59881F2}" presName="bgRect" presStyleLbl="bgShp" presStyleIdx="0" presStyleCnt="3"/>
      <dgm:spPr/>
    </dgm:pt>
    <dgm:pt modelId="{84B0A916-5B9C-4605-9046-799DDD997FC4}" type="pres">
      <dgm:prSet presAssocID="{893EC8A0-D161-4F3F-8778-981DC59881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64B538AC-C06B-44EC-99D8-36E372742D7F}" type="pres">
      <dgm:prSet presAssocID="{893EC8A0-D161-4F3F-8778-981DC59881F2}" presName="spaceRect" presStyleCnt="0"/>
      <dgm:spPr/>
    </dgm:pt>
    <dgm:pt modelId="{9F5C5036-C8D6-4844-A810-C8DC31AFC382}" type="pres">
      <dgm:prSet presAssocID="{893EC8A0-D161-4F3F-8778-981DC59881F2}" presName="parTx" presStyleLbl="revTx" presStyleIdx="0" presStyleCnt="3">
        <dgm:presLayoutVars>
          <dgm:chMax val="0"/>
          <dgm:chPref val="0"/>
        </dgm:presLayoutVars>
      </dgm:prSet>
      <dgm:spPr/>
    </dgm:pt>
    <dgm:pt modelId="{6FF6C4D5-6614-477E-9A6F-83585C1CEE11}" type="pres">
      <dgm:prSet presAssocID="{90211229-3D0E-4253-BA43-BB73FBE6F5F4}" presName="sibTrans" presStyleCnt="0"/>
      <dgm:spPr/>
    </dgm:pt>
    <dgm:pt modelId="{112E38B9-D8A6-48EE-9698-F0992B175C5F}" type="pres">
      <dgm:prSet presAssocID="{527D5DC4-B0E9-4E8E-8F4A-844FE5C026A3}" presName="compNode" presStyleCnt="0"/>
      <dgm:spPr/>
    </dgm:pt>
    <dgm:pt modelId="{4D485CDA-FC71-4295-A166-61EEAC9003C8}" type="pres">
      <dgm:prSet presAssocID="{527D5DC4-B0E9-4E8E-8F4A-844FE5C026A3}" presName="bgRect" presStyleLbl="bgShp" presStyleIdx="1" presStyleCnt="3"/>
      <dgm:spPr/>
    </dgm:pt>
    <dgm:pt modelId="{F758D9C2-8B63-41D3-970C-AD12D9FD402F}" type="pres">
      <dgm:prSet presAssocID="{527D5DC4-B0E9-4E8E-8F4A-844FE5C026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6BE305DD-0267-4758-9698-E652A77C9DE1}" type="pres">
      <dgm:prSet presAssocID="{527D5DC4-B0E9-4E8E-8F4A-844FE5C026A3}" presName="spaceRect" presStyleCnt="0"/>
      <dgm:spPr/>
    </dgm:pt>
    <dgm:pt modelId="{AE5330E1-96F4-4A49-828C-742F155EE01E}" type="pres">
      <dgm:prSet presAssocID="{527D5DC4-B0E9-4E8E-8F4A-844FE5C026A3}" presName="parTx" presStyleLbl="revTx" presStyleIdx="1" presStyleCnt="3">
        <dgm:presLayoutVars>
          <dgm:chMax val="0"/>
          <dgm:chPref val="0"/>
        </dgm:presLayoutVars>
      </dgm:prSet>
      <dgm:spPr/>
    </dgm:pt>
    <dgm:pt modelId="{8FA7D3D4-5F6C-478A-98FB-6E529F8A949A}" type="pres">
      <dgm:prSet presAssocID="{CE46847F-0932-4D28-A12B-2EDE4A36D702}" presName="sibTrans" presStyleCnt="0"/>
      <dgm:spPr/>
    </dgm:pt>
    <dgm:pt modelId="{63A459F0-CCFC-438E-B1C7-014DB2F73CB3}" type="pres">
      <dgm:prSet presAssocID="{E1ACEA30-6DA8-4DE8-AC96-571E716C31AE}" presName="compNode" presStyleCnt="0"/>
      <dgm:spPr/>
    </dgm:pt>
    <dgm:pt modelId="{E4C24486-659E-47AE-81A7-52559B898B36}" type="pres">
      <dgm:prSet presAssocID="{E1ACEA30-6DA8-4DE8-AC96-571E716C31AE}" presName="bgRect" presStyleLbl="bgShp" presStyleIdx="2" presStyleCnt="3"/>
      <dgm:spPr/>
    </dgm:pt>
    <dgm:pt modelId="{5A6050BF-1041-4689-B69B-DD8149C035E1}" type="pres">
      <dgm:prSet presAssocID="{E1ACEA30-6DA8-4DE8-AC96-571E716C31A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D05B77E-5317-4C19-944D-79782A81760D}" type="pres">
      <dgm:prSet presAssocID="{E1ACEA30-6DA8-4DE8-AC96-571E716C31AE}" presName="spaceRect" presStyleCnt="0"/>
      <dgm:spPr/>
    </dgm:pt>
    <dgm:pt modelId="{CB46BF6F-333B-46B4-9286-E3DCF4B6D752}" type="pres">
      <dgm:prSet presAssocID="{E1ACEA30-6DA8-4DE8-AC96-571E716C31AE}" presName="parTx" presStyleLbl="revTx" presStyleIdx="2" presStyleCnt="3">
        <dgm:presLayoutVars>
          <dgm:chMax val="0"/>
          <dgm:chPref val="0"/>
        </dgm:presLayoutVars>
      </dgm:prSet>
      <dgm:spPr/>
    </dgm:pt>
  </dgm:ptLst>
  <dgm:cxnLst>
    <dgm:cxn modelId="{6931360D-7A99-4947-B0A0-607FAED79FB6}" srcId="{C3CEA659-AAB9-4521-A029-9AE7204E79D5}" destId="{E1ACEA30-6DA8-4DE8-AC96-571E716C31AE}" srcOrd="2" destOrd="0" parTransId="{47ABB5BE-44B4-490E-A5B0-8EE688C343EC}" sibTransId="{0542D33C-B305-47B5-A66E-CF6DAE4A0381}"/>
    <dgm:cxn modelId="{CC6CC692-79EC-4304-BA5B-BCA58666DE9C}" srcId="{C3CEA659-AAB9-4521-A029-9AE7204E79D5}" destId="{527D5DC4-B0E9-4E8E-8F4A-844FE5C026A3}" srcOrd="1" destOrd="0" parTransId="{6170667E-5721-4628-987E-F0170A83CCB0}" sibTransId="{CE46847F-0932-4D28-A12B-2EDE4A36D702}"/>
    <dgm:cxn modelId="{CD34819A-9283-4AAC-B39B-06ECF1E299D1}" type="presOf" srcId="{527D5DC4-B0E9-4E8E-8F4A-844FE5C026A3}" destId="{AE5330E1-96F4-4A49-828C-742F155EE01E}" srcOrd="0" destOrd="0" presId="urn:microsoft.com/office/officeart/2018/2/layout/IconVerticalSolidList"/>
    <dgm:cxn modelId="{ECA07CC5-A2E1-40B9-B879-75EBD06F7AEF}" type="presOf" srcId="{893EC8A0-D161-4F3F-8778-981DC59881F2}" destId="{9F5C5036-C8D6-4844-A810-C8DC31AFC382}" srcOrd="0" destOrd="0" presId="urn:microsoft.com/office/officeart/2018/2/layout/IconVerticalSolidList"/>
    <dgm:cxn modelId="{3E9FD1DB-DCA4-4D71-8618-C6E7E3B2CEBF}" type="presOf" srcId="{C3CEA659-AAB9-4521-A029-9AE7204E79D5}" destId="{5A3B3A84-F4D4-4116-95A4-D42396EAAC37}" srcOrd="0" destOrd="0" presId="urn:microsoft.com/office/officeart/2018/2/layout/IconVerticalSolidList"/>
    <dgm:cxn modelId="{DCAE98F2-C1AF-45DB-B496-0ADCE2231C37}" type="presOf" srcId="{E1ACEA30-6DA8-4DE8-AC96-571E716C31AE}" destId="{CB46BF6F-333B-46B4-9286-E3DCF4B6D752}" srcOrd="0" destOrd="0" presId="urn:microsoft.com/office/officeart/2018/2/layout/IconVerticalSolidList"/>
    <dgm:cxn modelId="{EBF78FF4-1E6A-4116-8F50-7D9DC72A3FC1}" srcId="{C3CEA659-AAB9-4521-A029-9AE7204E79D5}" destId="{893EC8A0-D161-4F3F-8778-981DC59881F2}" srcOrd="0" destOrd="0" parTransId="{15E64327-99A5-4BD5-99E0-44E4D2F32AC9}" sibTransId="{90211229-3D0E-4253-BA43-BB73FBE6F5F4}"/>
    <dgm:cxn modelId="{385652A2-5D1E-4E34-BBB5-93808CC3CFBA}" type="presParOf" srcId="{5A3B3A84-F4D4-4116-95A4-D42396EAAC37}" destId="{7F8E6687-361F-41F8-9CA2-E26657F55E76}" srcOrd="0" destOrd="0" presId="urn:microsoft.com/office/officeart/2018/2/layout/IconVerticalSolidList"/>
    <dgm:cxn modelId="{EB797286-5F56-4663-8B3E-1DC48A59CF38}" type="presParOf" srcId="{7F8E6687-361F-41F8-9CA2-E26657F55E76}" destId="{BDD83942-4A2C-4233-9CAE-04396ED7DF70}" srcOrd="0" destOrd="0" presId="urn:microsoft.com/office/officeart/2018/2/layout/IconVerticalSolidList"/>
    <dgm:cxn modelId="{75BE53A6-C7E1-468E-950B-9C90392CBD3F}" type="presParOf" srcId="{7F8E6687-361F-41F8-9CA2-E26657F55E76}" destId="{84B0A916-5B9C-4605-9046-799DDD997FC4}" srcOrd="1" destOrd="0" presId="urn:microsoft.com/office/officeart/2018/2/layout/IconVerticalSolidList"/>
    <dgm:cxn modelId="{6EB6A728-87D4-489B-970A-BCB1413CE6BE}" type="presParOf" srcId="{7F8E6687-361F-41F8-9CA2-E26657F55E76}" destId="{64B538AC-C06B-44EC-99D8-36E372742D7F}" srcOrd="2" destOrd="0" presId="urn:microsoft.com/office/officeart/2018/2/layout/IconVerticalSolidList"/>
    <dgm:cxn modelId="{9CE4D443-BAAD-4F30-8643-080BE264D8C0}" type="presParOf" srcId="{7F8E6687-361F-41F8-9CA2-E26657F55E76}" destId="{9F5C5036-C8D6-4844-A810-C8DC31AFC382}" srcOrd="3" destOrd="0" presId="urn:microsoft.com/office/officeart/2018/2/layout/IconVerticalSolidList"/>
    <dgm:cxn modelId="{EDBF80A3-B9DA-4647-A52B-7EBCD92DBBD7}" type="presParOf" srcId="{5A3B3A84-F4D4-4116-95A4-D42396EAAC37}" destId="{6FF6C4D5-6614-477E-9A6F-83585C1CEE11}" srcOrd="1" destOrd="0" presId="urn:microsoft.com/office/officeart/2018/2/layout/IconVerticalSolidList"/>
    <dgm:cxn modelId="{C987DD14-84AA-44D8-A420-740D2B7E53A8}" type="presParOf" srcId="{5A3B3A84-F4D4-4116-95A4-D42396EAAC37}" destId="{112E38B9-D8A6-48EE-9698-F0992B175C5F}" srcOrd="2" destOrd="0" presId="urn:microsoft.com/office/officeart/2018/2/layout/IconVerticalSolidList"/>
    <dgm:cxn modelId="{6A8CFF60-9D89-4A28-BD8C-0B0D349CF991}" type="presParOf" srcId="{112E38B9-D8A6-48EE-9698-F0992B175C5F}" destId="{4D485CDA-FC71-4295-A166-61EEAC9003C8}" srcOrd="0" destOrd="0" presId="urn:microsoft.com/office/officeart/2018/2/layout/IconVerticalSolidList"/>
    <dgm:cxn modelId="{836FE714-6564-4B09-9ECC-6DCDC1260FEB}" type="presParOf" srcId="{112E38B9-D8A6-48EE-9698-F0992B175C5F}" destId="{F758D9C2-8B63-41D3-970C-AD12D9FD402F}" srcOrd="1" destOrd="0" presId="urn:microsoft.com/office/officeart/2018/2/layout/IconVerticalSolidList"/>
    <dgm:cxn modelId="{28AD0053-8A20-4731-8D74-F764F90D483D}" type="presParOf" srcId="{112E38B9-D8A6-48EE-9698-F0992B175C5F}" destId="{6BE305DD-0267-4758-9698-E652A77C9DE1}" srcOrd="2" destOrd="0" presId="urn:microsoft.com/office/officeart/2018/2/layout/IconVerticalSolidList"/>
    <dgm:cxn modelId="{DD9D9C6A-8103-4B2E-BF24-CB767083506E}" type="presParOf" srcId="{112E38B9-D8A6-48EE-9698-F0992B175C5F}" destId="{AE5330E1-96F4-4A49-828C-742F155EE01E}" srcOrd="3" destOrd="0" presId="urn:microsoft.com/office/officeart/2018/2/layout/IconVerticalSolidList"/>
    <dgm:cxn modelId="{7FB47C4D-94FC-4366-9033-42EA2046CD78}" type="presParOf" srcId="{5A3B3A84-F4D4-4116-95A4-D42396EAAC37}" destId="{8FA7D3D4-5F6C-478A-98FB-6E529F8A949A}" srcOrd="3" destOrd="0" presId="urn:microsoft.com/office/officeart/2018/2/layout/IconVerticalSolidList"/>
    <dgm:cxn modelId="{2230213D-18CE-4BBC-AA29-6B36A29037B8}" type="presParOf" srcId="{5A3B3A84-F4D4-4116-95A4-D42396EAAC37}" destId="{63A459F0-CCFC-438E-B1C7-014DB2F73CB3}" srcOrd="4" destOrd="0" presId="urn:microsoft.com/office/officeart/2018/2/layout/IconVerticalSolidList"/>
    <dgm:cxn modelId="{312D8C76-7242-4BA2-8B8A-E362921A1EC9}" type="presParOf" srcId="{63A459F0-CCFC-438E-B1C7-014DB2F73CB3}" destId="{E4C24486-659E-47AE-81A7-52559B898B36}" srcOrd="0" destOrd="0" presId="urn:microsoft.com/office/officeart/2018/2/layout/IconVerticalSolidList"/>
    <dgm:cxn modelId="{8240141E-D9E2-489F-A453-9C9385DE3262}" type="presParOf" srcId="{63A459F0-CCFC-438E-B1C7-014DB2F73CB3}" destId="{5A6050BF-1041-4689-B69B-DD8149C035E1}" srcOrd="1" destOrd="0" presId="urn:microsoft.com/office/officeart/2018/2/layout/IconVerticalSolidList"/>
    <dgm:cxn modelId="{0AB89031-FA20-4884-B0AD-68F191B61B74}" type="presParOf" srcId="{63A459F0-CCFC-438E-B1C7-014DB2F73CB3}" destId="{5D05B77E-5317-4C19-944D-79782A81760D}" srcOrd="2" destOrd="0" presId="urn:microsoft.com/office/officeart/2018/2/layout/IconVerticalSolidList"/>
    <dgm:cxn modelId="{5401FD0A-B3CC-4B1C-AFCB-7144704B6E71}" type="presParOf" srcId="{63A459F0-CCFC-438E-B1C7-014DB2F73CB3}" destId="{CB46BF6F-333B-46B4-9286-E3DCF4B6D75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9D1D55F-F5FB-4AA3-82C7-E36A23B57E8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68B648-7B55-4F16-A5EC-49AF18DDCDCB}">
      <dgm:prSet/>
      <dgm:spPr/>
      <dgm:t>
        <a:bodyPr/>
        <a:lstStyle/>
        <a:p>
          <a:r>
            <a:rPr lang="en-GB"/>
            <a:t>The advancement of technology has accelerated within the 21</a:t>
          </a:r>
          <a:r>
            <a:rPr lang="en-GB" baseline="30000"/>
            <a:t>ST</a:t>
          </a:r>
          <a:r>
            <a:rPr lang="en-GB"/>
            <a:t> Century. </a:t>
          </a:r>
          <a:endParaRPr lang="en-US"/>
        </a:p>
      </dgm:t>
    </dgm:pt>
    <dgm:pt modelId="{0D18493A-5AD5-4D9D-A07B-72F3F4E8C983}" type="parTrans" cxnId="{6257C233-DB67-4A53-97E0-73BCECD7CC2E}">
      <dgm:prSet/>
      <dgm:spPr/>
      <dgm:t>
        <a:bodyPr/>
        <a:lstStyle/>
        <a:p>
          <a:endParaRPr lang="en-US"/>
        </a:p>
      </dgm:t>
    </dgm:pt>
    <dgm:pt modelId="{78B16521-235D-4F53-A35B-E31CF75985EE}" type="sibTrans" cxnId="{6257C233-DB67-4A53-97E0-73BCECD7CC2E}">
      <dgm:prSet/>
      <dgm:spPr/>
      <dgm:t>
        <a:bodyPr/>
        <a:lstStyle/>
        <a:p>
          <a:endParaRPr lang="en-US"/>
        </a:p>
      </dgm:t>
    </dgm:pt>
    <dgm:pt modelId="{EA964441-3C92-4CCD-B8CF-2165F6F647B2}">
      <dgm:prSet/>
      <dgm:spPr/>
      <dgm:t>
        <a:bodyPr/>
        <a:lstStyle/>
        <a:p>
          <a:r>
            <a:rPr lang="en-GB"/>
            <a:t>Health care systems are including various technological provisions to increase cost-effectiveness and efficiency </a:t>
          </a:r>
          <a:endParaRPr lang="en-US"/>
        </a:p>
      </dgm:t>
    </dgm:pt>
    <dgm:pt modelId="{B554BB18-BFB3-4F72-B7D6-4F3C07896AB6}" type="parTrans" cxnId="{42D3CF73-99B4-4C79-91FD-6C4E52A0EB49}">
      <dgm:prSet/>
      <dgm:spPr/>
      <dgm:t>
        <a:bodyPr/>
        <a:lstStyle/>
        <a:p>
          <a:endParaRPr lang="en-US"/>
        </a:p>
      </dgm:t>
    </dgm:pt>
    <dgm:pt modelId="{1ED589E5-E163-4CE4-8827-015E766BD0FF}" type="sibTrans" cxnId="{42D3CF73-99B4-4C79-91FD-6C4E52A0EB49}">
      <dgm:prSet/>
      <dgm:spPr/>
      <dgm:t>
        <a:bodyPr/>
        <a:lstStyle/>
        <a:p>
          <a:endParaRPr lang="en-US"/>
        </a:p>
      </dgm:t>
    </dgm:pt>
    <dgm:pt modelId="{908B7C83-5143-4F29-8EFD-E4539DFF3F49}">
      <dgm:prSet/>
      <dgm:spPr/>
      <dgm:t>
        <a:bodyPr/>
        <a:lstStyle/>
        <a:p>
          <a:r>
            <a:rPr lang="en-GB"/>
            <a:t>Utilisation of Augmented Reality (AR) Nursing Training</a:t>
          </a:r>
          <a:endParaRPr lang="en-US"/>
        </a:p>
      </dgm:t>
    </dgm:pt>
    <dgm:pt modelId="{95BA1DA2-E678-414E-A32B-E4E8CE70D487}" type="parTrans" cxnId="{0EF7A15E-9B98-47EA-8015-FBA45606578E}">
      <dgm:prSet/>
      <dgm:spPr/>
      <dgm:t>
        <a:bodyPr/>
        <a:lstStyle/>
        <a:p>
          <a:endParaRPr lang="en-US"/>
        </a:p>
      </dgm:t>
    </dgm:pt>
    <dgm:pt modelId="{DCDF4400-08B2-43BF-9B11-383FE11F1548}" type="sibTrans" cxnId="{0EF7A15E-9B98-47EA-8015-FBA45606578E}">
      <dgm:prSet/>
      <dgm:spPr/>
      <dgm:t>
        <a:bodyPr/>
        <a:lstStyle/>
        <a:p>
          <a:endParaRPr lang="en-US"/>
        </a:p>
      </dgm:t>
    </dgm:pt>
    <dgm:pt modelId="{B14821D9-92F9-4F4A-B4B4-32B7C7EE1E46}">
      <dgm:prSet/>
      <dgm:spPr/>
      <dgm:t>
        <a:bodyPr/>
        <a:lstStyle/>
        <a:p>
          <a:r>
            <a:rPr lang="en-GB"/>
            <a:t>Digital Systems (Digital Health Records) </a:t>
          </a:r>
          <a:endParaRPr lang="en-US"/>
        </a:p>
      </dgm:t>
    </dgm:pt>
    <dgm:pt modelId="{A9AAD360-A307-43C5-BF67-1E88FE878886}" type="parTrans" cxnId="{6D4A1650-A83F-4AE2-A045-080C42DCAC2B}">
      <dgm:prSet/>
      <dgm:spPr/>
      <dgm:t>
        <a:bodyPr/>
        <a:lstStyle/>
        <a:p>
          <a:endParaRPr lang="en-US"/>
        </a:p>
      </dgm:t>
    </dgm:pt>
    <dgm:pt modelId="{F8D6B6A5-2879-4A56-9C27-581145A6D64F}" type="sibTrans" cxnId="{6D4A1650-A83F-4AE2-A045-080C42DCAC2B}">
      <dgm:prSet/>
      <dgm:spPr/>
      <dgm:t>
        <a:bodyPr/>
        <a:lstStyle/>
        <a:p>
          <a:endParaRPr lang="en-US"/>
        </a:p>
      </dgm:t>
    </dgm:pt>
    <dgm:pt modelId="{C30416C5-2959-423D-BA56-2ACBDBB185A7}">
      <dgm:prSet/>
      <dgm:spPr/>
      <dgm:t>
        <a:bodyPr/>
        <a:lstStyle/>
        <a:p>
          <a:r>
            <a:rPr lang="en-GB"/>
            <a:t>Artificial Intelligence for diagnostic processes (Dementia) </a:t>
          </a:r>
          <a:endParaRPr lang="en-US"/>
        </a:p>
      </dgm:t>
    </dgm:pt>
    <dgm:pt modelId="{794E13EA-D645-4046-8786-AE4B7FB2B19C}" type="parTrans" cxnId="{83A5A84B-910C-4171-B67B-C30D6CA97CBB}">
      <dgm:prSet/>
      <dgm:spPr/>
      <dgm:t>
        <a:bodyPr/>
        <a:lstStyle/>
        <a:p>
          <a:endParaRPr lang="en-US"/>
        </a:p>
      </dgm:t>
    </dgm:pt>
    <dgm:pt modelId="{F018926F-929A-4CB9-995E-B9ADD9D7A744}" type="sibTrans" cxnId="{83A5A84B-910C-4171-B67B-C30D6CA97CBB}">
      <dgm:prSet/>
      <dgm:spPr/>
      <dgm:t>
        <a:bodyPr/>
        <a:lstStyle/>
        <a:p>
          <a:endParaRPr lang="en-US"/>
        </a:p>
      </dgm:t>
    </dgm:pt>
    <dgm:pt modelId="{4DD33548-1FF1-49B9-9081-E550F11DB9EB}" type="pres">
      <dgm:prSet presAssocID="{89D1D55F-F5FB-4AA3-82C7-E36A23B57E8C}" presName="vert0" presStyleCnt="0">
        <dgm:presLayoutVars>
          <dgm:dir/>
          <dgm:animOne val="branch"/>
          <dgm:animLvl val="lvl"/>
        </dgm:presLayoutVars>
      </dgm:prSet>
      <dgm:spPr/>
    </dgm:pt>
    <dgm:pt modelId="{BE982936-02F7-4DDD-A1F1-B73749C35918}" type="pres">
      <dgm:prSet presAssocID="{BF68B648-7B55-4F16-A5EC-49AF18DDCDCB}" presName="thickLine" presStyleLbl="alignNode1" presStyleIdx="0" presStyleCnt="5"/>
      <dgm:spPr/>
    </dgm:pt>
    <dgm:pt modelId="{E3CC12E4-A82E-4480-BC1F-C366C4DC5266}" type="pres">
      <dgm:prSet presAssocID="{BF68B648-7B55-4F16-A5EC-49AF18DDCDCB}" presName="horz1" presStyleCnt="0"/>
      <dgm:spPr/>
    </dgm:pt>
    <dgm:pt modelId="{E045905B-EA65-4DC9-AF51-A91F7433E41F}" type="pres">
      <dgm:prSet presAssocID="{BF68B648-7B55-4F16-A5EC-49AF18DDCDCB}" presName="tx1" presStyleLbl="revTx" presStyleIdx="0" presStyleCnt="5"/>
      <dgm:spPr/>
    </dgm:pt>
    <dgm:pt modelId="{3319833B-92DD-428B-BAA9-A3CF1DCB7CD8}" type="pres">
      <dgm:prSet presAssocID="{BF68B648-7B55-4F16-A5EC-49AF18DDCDCB}" presName="vert1" presStyleCnt="0"/>
      <dgm:spPr/>
    </dgm:pt>
    <dgm:pt modelId="{0BB98B51-8109-4499-BF41-34630BB6F8C1}" type="pres">
      <dgm:prSet presAssocID="{EA964441-3C92-4CCD-B8CF-2165F6F647B2}" presName="thickLine" presStyleLbl="alignNode1" presStyleIdx="1" presStyleCnt="5"/>
      <dgm:spPr/>
    </dgm:pt>
    <dgm:pt modelId="{F8FADAA5-9266-4881-9A2A-5D201AA7AF6A}" type="pres">
      <dgm:prSet presAssocID="{EA964441-3C92-4CCD-B8CF-2165F6F647B2}" presName="horz1" presStyleCnt="0"/>
      <dgm:spPr/>
    </dgm:pt>
    <dgm:pt modelId="{76E78EB5-5AB9-4E95-8A89-E0C2586F6833}" type="pres">
      <dgm:prSet presAssocID="{EA964441-3C92-4CCD-B8CF-2165F6F647B2}" presName="tx1" presStyleLbl="revTx" presStyleIdx="1" presStyleCnt="5"/>
      <dgm:spPr/>
    </dgm:pt>
    <dgm:pt modelId="{3552D267-F2E1-4205-BAB9-A8F72B8067D2}" type="pres">
      <dgm:prSet presAssocID="{EA964441-3C92-4CCD-B8CF-2165F6F647B2}" presName="vert1" presStyleCnt="0"/>
      <dgm:spPr/>
    </dgm:pt>
    <dgm:pt modelId="{4479FC52-2C63-4331-83A0-72281004B656}" type="pres">
      <dgm:prSet presAssocID="{908B7C83-5143-4F29-8EFD-E4539DFF3F49}" presName="thickLine" presStyleLbl="alignNode1" presStyleIdx="2" presStyleCnt="5"/>
      <dgm:spPr/>
    </dgm:pt>
    <dgm:pt modelId="{1295D616-6012-49C5-8CE3-9266C40CA749}" type="pres">
      <dgm:prSet presAssocID="{908B7C83-5143-4F29-8EFD-E4539DFF3F49}" presName="horz1" presStyleCnt="0"/>
      <dgm:spPr/>
    </dgm:pt>
    <dgm:pt modelId="{25255AD7-A60C-41E4-A8E5-E4A91486695F}" type="pres">
      <dgm:prSet presAssocID="{908B7C83-5143-4F29-8EFD-E4539DFF3F49}" presName="tx1" presStyleLbl="revTx" presStyleIdx="2" presStyleCnt="5"/>
      <dgm:spPr/>
    </dgm:pt>
    <dgm:pt modelId="{AB6819AF-976B-4699-A324-6C50EA718B2F}" type="pres">
      <dgm:prSet presAssocID="{908B7C83-5143-4F29-8EFD-E4539DFF3F49}" presName="vert1" presStyleCnt="0"/>
      <dgm:spPr/>
    </dgm:pt>
    <dgm:pt modelId="{61D429D7-0173-475B-B37E-AB3A745068EB}" type="pres">
      <dgm:prSet presAssocID="{B14821D9-92F9-4F4A-B4B4-32B7C7EE1E46}" presName="thickLine" presStyleLbl="alignNode1" presStyleIdx="3" presStyleCnt="5"/>
      <dgm:spPr/>
    </dgm:pt>
    <dgm:pt modelId="{C2296FF7-FEF7-4C47-AC6F-FAD294C912FF}" type="pres">
      <dgm:prSet presAssocID="{B14821D9-92F9-4F4A-B4B4-32B7C7EE1E46}" presName="horz1" presStyleCnt="0"/>
      <dgm:spPr/>
    </dgm:pt>
    <dgm:pt modelId="{BA2ABE57-0657-49FF-873B-E06404F2A751}" type="pres">
      <dgm:prSet presAssocID="{B14821D9-92F9-4F4A-B4B4-32B7C7EE1E46}" presName="tx1" presStyleLbl="revTx" presStyleIdx="3" presStyleCnt="5"/>
      <dgm:spPr/>
    </dgm:pt>
    <dgm:pt modelId="{0D65BB3B-E36D-4BE6-AA32-0F320091270D}" type="pres">
      <dgm:prSet presAssocID="{B14821D9-92F9-4F4A-B4B4-32B7C7EE1E46}" presName="vert1" presStyleCnt="0"/>
      <dgm:spPr/>
    </dgm:pt>
    <dgm:pt modelId="{44375902-5212-4747-9A86-65ED43128894}" type="pres">
      <dgm:prSet presAssocID="{C30416C5-2959-423D-BA56-2ACBDBB185A7}" presName="thickLine" presStyleLbl="alignNode1" presStyleIdx="4" presStyleCnt="5"/>
      <dgm:spPr/>
    </dgm:pt>
    <dgm:pt modelId="{0CF6AECF-777F-4D0F-8C19-62D45CC44609}" type="pres">
      <dgm:prSet presAssocID="{C30416C5-2959-423D-BA56-2ACBDBB185A7}" presName="horz1" presStyleCnt="0"/>
      <dgm:spPr/>
    </dgm:pt>
    <dgm:pt modelId="{DA65DD32-8062-4FB5-A7AE-4DFB2D09B615}" type="pres">
      <dgm:prSet presAssocID="{C30416C5-2959-423D-BA56-2ACBDBB185A7}" presName="tx1" presStyleLbl="revTx" presStyleIdx="4" presStyleCnt="5"/>
      <dgm:spPr/>
    </dgm:pt>
    <dgm:pt modelId="{86093EEE-0012-47F2-A50B-F1CFA2AA448A}" type="pres">
      <dgm:prSet presAssocID="{C30416C5-2959-423D-BA56-2ACBDBB185A7}" presName="vert1" presStyleCnt="0"/>
      <dgm:spPr/>
    </dgm:pt>
  </dgm:ptLst>
  <dgm:cxnLst>
    <dgm:cxn modelId="{6257C233-DB67-4A53-97E0-73BCECD7CC2E}" srcId="{89D1D55F-F5FB-4AA3-82C7-E36A23B57E8C}" destId="{BF68B648-7B55-4F16-A5EC-49AF18DDCDCB}" srcOrd="0" destOrd="0" parTransId="{0D18493A-5AD5-4D9D-A07B-72F3F4E8C983}" sibTransId="{78B16521-235D-4F53-A35B-E31CF75985EE}"/>
    <dgm:cxn modelId="{B45B4738-4032-4364-B6F7-D6AEE18EACA0}" type="presOf" srcId="{EA964441-3C92-4CCD-B8CF-2165F6F647B2}" destId="{76E78EB5-5AB9-4E95-8A89-E0C2586F6833}" srcOrd="0" destOrd="0" presId="urn:microsoft.com/office/officeart/2008/layout/LinedList"/>
    <dgm:cxn modelId="{0EF7A15E-9B98-47EA-8015-FBA45606578E}" srcId="{89D1D55F-F5FB-4AA3-82C7-E36A23B57E8C}" destId="{908B7C83-5143-4F29-8EFD-E4539DFF3F49}" srcOrd="2" destOrd="0" parTransId="{95BA1DA2-E678-414E-A32B-E4E8CE70D487}" sibTransId="{DCDF4400-08B2-43BF-9B11-383FE11F1548}"/>
    <dgm:cxn modelId="{66BF4845-0846-4BAF-9CCD-E2A4D3D6D8A4}" type="presOf" srcId="{908B7C83-5143-4F29-8EFD-E4539DFF3F49}" destId="{25255AD7-A60C-41E4-A8E5-E4A91486695F}" srcOrd="0" destOrd="0" presId="urn:microsoft.com/office/officeart/2008/layout/LinedList"/>
    <dgm:cxn modelId="{83A5A84B-910C-4171-B67B-C30D6CA97CBB}" srcId="{89D1D55F-F5FB-4AA3-82C7-E36A23B57E8C}" destId="{C30416C5-2959-423D-BA56-2ACBDBB185A7}" srcOrd="4" destOrd="0" parTransId="{794E13EA-D645-4046-8786-AE4B7FB2B19C}" sibTransId="{F018926F-929A-4CB9-995E-B9ADD9D7A744}"/>
    <dgm:cxn modelId="{48148B6F-DB4F-4530-A3B7-38D5B56E8068}" type="presOf" srcId="{C30416C5-2959-423D-BA56-2ACBDBB185A7}" destId="{DA65DD32-8062-4FB5-A7AE-4DFB2D09B615}" srcOrd="0" destOrd="0" presId="urn:microsoft.com/office/officeart/2008/layout/LinedList"/>
    <dgm:cxn modelId="{6D4A1650-A83F-4AE2-A045-080C42DCAC2B}" srcId="{89D1D55F-F5FB-4AA3-82C7-E36A23B57E8C}" destId="{B14821D9-92F9-4F4A-B4B4-32B7C7EE1E46}" srcOrd="3" destOrd="0" parTransId="{A9AAD360-A307-43C5-BF67-1E88FE878886}" sibTransId="{F8D6B6A5-2879-4A56-9C27-581145A6D64F}"/>
    <dgm:cxn modelId="{42D3CF73-99B4-4C79-91FD-6C4E52A0EB49}" srcId="{89D1D55F-F5FB-4AA3-82C7-E36A23B57E8C}" destId="{EA964441-3C92-4CCD-B8CF-2165F6F647B2}" srcOrd="1" destOrd="0" parTransId="{B554BB18-BFB3-4F72-B7D6-4F3C07896AB6}" sibTransId="{1ED589E5-E163-4CE4-8827-015E766BD0FF}"/>
    <dgm:cxn modelId="{469A3655-2304-4B7C-813D-DAFF45C8CFFC}" type="presOf" srcId="{BF68B648-7B55-4F16-A5EC-49AF18DDCDCB}" destId="{E045905B-EA65-4DC9-AF51-A91F7433E41F}" srcOrd="0" destOrd="0" presId="urn:microsoft.com/office/officeart/2008/layout/LinedList"/>
    <dgm:cxn modelId="{43D9DF7D-E5EC-4ACE-BE86-0C2609A6FF24}" type="presOf" srcId="{B14821D9-92F9-4F4A-B4B4-32B7C7EE1E46}" destId="{BA2ABE57-0657-49FF-873B-E06404F2A751}" srcOrd="0" destOrd="0" presId="urn:microsoft.com/office/officeart/2008/layout/LinedList"/>
    <dgm:cxn modelId="{E31E64BA-6029-4D0B-86CA-75DF9BC04064}" type="presOf" srcId="{89D1D55F-F5FB-4AA3-82C7-E36A23B57E8C}" destId="{4DD33548-1FF1-49B9-9081-E550F11DB9EB}" srcOrd="0" destOrd="0" presId="urn:microsoft.com/office/officeart/2008/layout/LinedList"/>
    <dgm:cxn modelId="{6C39B9D1-4467-4C71-9409-311CEFA15291}" type="presParOf" srcId="{4DD33548-1FF1-49B9-9081-E550F11DB9EB}" destId="{BE982936-02F7-4DDD-A1F1-B73749C35918}" srcOrd="0" destOrd="0" presId="urn:microsoft.com/office/officeart/2008/layout/LinedList"/>
    <dgm:cxn modelId="{488746B4-06F1-4610-8CBE-CCAAE3ABF33E}" type="presParOf" srcId="{4DD33548-1FF1-49B9-9081-E550F11DB9EB}" destId="{E3CC12E4-A82E-4480-BC1F-C366C4DC5266}" srcOrd="1" destOrd="0" presId="urn:microsoft.com/office/officeart/2008/layout/LinedList"/>
    <dgm:cxn modelId="{C977ED92-B986-4A28-958E-54F539FFDA24}" type="presParOf" srcId="{E3CC12E4-A82E-4480-BC1F-C366C4DC5266}" destId="{E045905B-EA65-4DC9-AF51-A91F7433E41F}" srcOrd="0" destOrd="0" presId="urn:microsoft.com/office/officeart/2008/layout/LinedList"/>
    <dgm:cxn modelId="{8C314580-7ABB-46E8-960D-DF052EC3A2F6}" type="presParOf" srcId="{E3CC12E4-A82E-4480-BC1F-C366C4DC5266}" destId="{3319833B-92DD-428B-BAA9-A3CF1DCB7CD8}" srcOrd="1" destOrd="0" presId="urn:microsoft.com/office/officeart/2008/layout/LinedList"/>
    <dgm:cxn modelId="{98B36F9D-E728-4553-B212-F82FE293013C}" type="presParOf" srcId="{4DD33548-1FF1-49B9-9081-E550F11DB9EB}" destId="{0BB98B51-8109-4499-BF41-34630BB6F8C1}" srcOrd="2" destOrd="0" presId="urn:microsoft.com/office/officeart/2008/layout/LinedList"/>
    <dgm:cxn modelId="{E0CC55BB-C60E-4E70-84D7-9BB75231687C}" type="presParOf" srcId="{4DD33548-1FF1-49B9-9081-E550F11DB9EB}" destId="{F8FADAA5-9266-4881-9A2A-5D201AA7AF6A}" srcOrd="3" destOrd="0" presId="urn:microsoft.com/office/officeart/2008/layout/LinedList"/>
    <dgm:cxn modelId="{A83ED5B3-F8B0-4993-9480-17A177B5EEC6}" type="presParOf" srcId="{F8FADAA5-9266-4881-9A2A-5D201AA7AF6A}" destId="{76E78EB5-5AB9-4E95-8A89-E0C2586F6833}" srcOrd="0" destOrd="0" presId="urn:microsoft.com/office/officeart/2008/layout/LinedList"/>
    <dgm:cxn modelId="{1D4FB4DD-9040-402A-BCC3-33F3B1BEEB7E}" type="presParOf" srcId="{F8FADAA5-9266-4881-9A2A-5D201AA7AF6A}" destId="{3552D267-F2E1-4205-BAB9-A8F72B8067D2}" srcOrd="1" destOrd="0" presId="urn:microsoft.com/office/officeart/2008/layout/LinedList"/>
    <dgm:cxn modelId="{17D5D756-65DF-49DE-9F8F-4B95B6C6BDDC}" type="presParOf" srcId="{4DD33548-1FF1-49B9-9081-E550F11DB9EB}" destId="{4479FC52-2C63-4331-83A0-72281004B656}" srcOrd="4" destOrd="0" presId="urn:microsoft.com/office/officeart/2008/layout/LinedList"/>
    <dgm:cxn modelId="{A66FCF43-E0AC-4407-9EFB-C13506991EA4}" type="presParOf" srcId="{4DD33548-1FF1-49B9-9081-E550F11DB9EB}" destId="{1295D616-6012-49C5-8CE3-9266C40CA749}" srcOrd="5" destOrd="0" presId="urn:microsoft.com/office/officeart/2008/layout/LinedList"/>
    <dgm:cxn modelId="{3062DAC0-BBA9-4D29-B24C-992D5E6CB0F7}" type="presParOf" srcId="{1295D616-6012-49C5-8CE3-9266C40CA749}" destId="{25255AD7-A60C-41E4-A8E5-E4A91486695F}" srcOrd="0" destOrd="0" presId="urn:microsoft.com/office/officeart/2008/layout/LinedList"/>
    <dgm:cxn modelId="{803E8C75-06A4-4558-85A4-DC3A23A8A089}" type="presParOf" srcId="{1295D616-6012-49C5-8CE3-9266C40CA749}" destId="{AB6819AF-976B-4699-A324-6C50EA718B2F}" srcOrd="1" destOrd="0" presId="urn:microsoft.com/office/officeart/2008/layout/LinedList"/>
    <dgm:cxn modelId="{E8670888-E68B-4500-A956-0AD48A9E03AA}" type="presParOf" srcId="{4DD33548-1FF1-49B9-9081-E550F11DB9EB}" destId="{61D429D7-0173-475B-B37E-AB3A745068EB}" srcOrd="6" destOrd="0" presId="urn:microsoft.com/office/officeart/2008/layout/LinedList"/>
    <dgm:cxn modelId="{38B4F5AC-5E94-4575-AD57-9D1BAA32499B}" type="presParOf" srcId="{4DD33548-1FF1-49B9-9081-E550F11DB9EB}" destId="{C2296FF7-FEF7-4C47-AC6F-FAD294C912FF}" srcOrd="7" destOrd="0" presId="urn:microsoft.com/office/officeart/2008/layout/LinedList"/>
    <dgm:cxn modelId="{1809EFAA-B78A-4C90-BA6A-DC9A36EE192C}" type="presParOf" srcId="{C2296FF7-FEF7-4C47-AC6F-FAD294C912FF}" destId="{BA2ABE57-0657-49FF-873B-E06404F2A751}" srcOrd="0" destOrd="0" presId="urn:microsoft.com/office/officeart/2008/layout/LinedList"/>
    <dgm:cxn modelId="{3CB1FE81-A8ED-4511-85F3-FF665FCF6366}" type="presParOf" srcId="{C2296FF7-FEF7-4C47-AC6F-FAD294C912FF}" destId="{0D65BB3B-E36D-4BE6-AA32-0F320091270D}" srcOrd="1" destOrd="0" presId="urn:microsoft.com/office/officeart/2008/layout/LinedList"/>
    <dgm:cxn modelId="{3DC5864E-BBAB-409F-A4B4-077BD699DEDD}" type="presParOf" srcId="{4DD33548-1FF1-49B9-9081-E550F11DB9EB}" destId="{44375902-5212-4747-9A86-65ED43128894}" srcOrd="8" destOrd="0" presId="urn:microsoft.com/office/officeart/2008/layout/LinedList"/>
    <dgm:cxn modelId="{51DBC703-A57F-41C8-8229-CF335F858EA1}" type="presParOf" srcId="{4DD33548-1FF1-49B9-9081-E550F11DB9EB}" destId="{0CF6AECF-777F-4D0F-8C19-62D45CC44609}" srcOrd="9" destOrd="0" presId="urn:microsoft.com/office/officeart/2008/layout/LinedList"/>
    <dgm:cxn modelId="{90D84798-0473-45FC-A4C6-0117DD88D182}" type="presParOf" srcId="{0CF6AECF-777F-4D0F-8C19-62D45CC44609}" destId="{DA65DD32-8062-4FB5-A7AE-4DFB2D09B615}" srcOrd="0" destOrd="0" presId="urn:microsoft.com/office/officeart/2008/layout/LinedList"/>
    <dgm:cxn modelId="{D851DB4E-AA2C-4759-94BB-627A6C0B1873}" type="presParOf" srcId="{0CF6AECF-777F-4D0F-8C19-62D45CC44609}" destId="{86093EEE-0012-47F2-A50B-F1CFA2AA44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81BCC72-2170-46B5-8843-59E96DF2E2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CE645EE-49C9-482B-9429-3CA2E9E0DD36}">
      <dgm:prSet/>
      <dgm:spPr/>
      <dgm:t>
        <a:bodyPr/>
        <a:lstStyle/>
        <a:p>
          <a:r>
            <a:rPr lang="en-GB"/>
            <a:t>Telemedicine and Remote Monitoring: Expanding healthcare services beyond traditional settings</a:t>
          </a:r>
          <a:endParaRPr lang="en-US"/>
        </a:p>
      </dgm:t>
    </dgm:pt>
    <dgm:pt modelId="{D68C3748-B595-4042-8309-ED08179A2D4A}" type="parTrans" cxnId="{5EE447AC-759B-4817-A701-BE358DFCF66F}">
      <dgm:prSet/>
      <dgm:spPr/>
      <dgm:t>
        <a:bodyPr/>
        <a:lstStyle/>
        <a:p>
          <a:endParaRPr lang="en-US"/>
        </a:p>
      </dgm:t>
    </dgm:pt>
    <dgm:pt modelId="{42F0FA3A-1AF6-465D-9FF5-D44E045C12D4}" type="sibTrans" cxnId="{5EE447AC-759B-4817-A701-BE358DFCF66F}">
      <dgm:prSet/>
      <dgm:spPr/>
      <dgm:t>
        <a:bodyPr/>
        <a:lstStyle/>
        <a:p>
          <a:endParaRPr lang="en-US"/>
        </a:p>
      </dgm:t>
    </dgm:pt>
    <dgm:pt modelId="{09E0D33F-6F40-411D-9F97-3B5C412044E8}">
      <dgm:prSet/>
      <dgm:spPr/>
      <dgm:t>
        <a:bodyPr/>
        <a:lstStyle/>
        <a:p>
          <a:r>
            <a:rPr lang="en-GB"/>
            <a:t>Health Information Systems: Improving data management and patient care</a:t>
          </a:r>
          <a:endParaRPr lang="en-US"/>
        </a:p>
      </dgm:t>
    </dgm:pt>
    <dgm:pt modelId="{76ED1252-92CE-4C64-8B86-F70F9B0342EF}" type="parTrans" cxnId="{D423BD57-B878-4193-8F79-BDFD5A895551}">
      <dgm:prSet/>
      <dgm:spPr/>
      <dgm:t>
        <a:bodyPr/>
        <a:lstStyle/>
        <a:p>
          <a:endParaRPr lang="en-US"/>
        </a:p>
      </dgm:t>
    </dgm:pt>
    <dgm:pt modelId="{EB1668BA-04B9-471B-918B-7F50D837E6C4}" type="sibTrans" cxnId="{D423BD57-B878-4193-8F79-BDFD5A895551}">
      <dgm:prSet/>
      <dgm:spPr/>
      <dgm:t>
        <a:bodyPr/>
        <a:lstStyle/>
        <a:p>
          <a:endParaRPr lang="en-US"/>
        </a:p>
      </dgm:t>
    </dgm:pt>
    <dgm:pt modelId="{BB0101CC-468E-4D19-B798-15F71999D6DD}">
      <dgm:prSet/>
      <dgm:spPr/>
      <dgm:t>
        <a:bodyPr/>
        <a:lstStyle/>
        <a:p>
          <a:r>
            <a:rPr lang="en-GB"/>
            <a:t>Automation: Streamlining administrative tasks for efficiency</a:t>
          </a:r>
          <a:endParaRPr lang="en-US"/>
        </a:p>
      </dgm:t>
    </dgm:pt>
    <dgm:pt modelId="{2132BD1A-9468-4227-AFC0-BDB50755CE1C}" type="parTrans" cxnId="{4C136A19-5F7B-4B2B-BF10-53887154FF39}">
      <dgm:prSet/>
      <dgm:spPr/>
      <dgm:t>
        <a:bodyPr/>
        <a:lstStyle/>
        <a:p>
          <a:endParaRPr lang="en-US"/>
        </a:p>
      </dgm:t>
    </dgm:pt>
    <dgm:pt modelId="{47EEAACA-8115-49B8-9C5E-9C138B0BD7E8}" type="sibTrans" cxnId="{4C136A19-5F7B-4B2B-BF10-53887154FF39}">
      <dgm:prSet/>
      <dgm:spPr/>
      <dgm:t>
        <a:bodyPr/>
        <a:lstStyle/>
        <a:p>
          <a:endParaRPr lang="en-US"/>
        </a:p>
      </dgm:t>
    </dgm:pt>
    <dgm:pt modelId="{64C46B6F-3C12-4031-ABA1-AF8422530225}" type="pres">
      <dgm:prSet presAssocID="{881BCC72-2170-46B5-8843-59E96DF2E291}" presName="linear" presStyleCnt="0">
        <dgm:presLayoutVars>
          <dgm:animLvl val="lvl"/>
          <dgm:resizeHandles val="exact"/>
        </dgm:presLayoutVars>
      </dgm:prSet>
      <dgm:spPr/>
    </dgm:pt>
    <dgm:pt modelId="{CFB55A23-286A-4220-B67A-72D43D1A0179}" type="pres">
      <dgm:prSet presAssocID="{9CE645EE-49C9-482B-9429-3CA2E9E0DD36}" presName="parentText" presStyleLbl="node1" presStyleIdx="0" presStyleCnt="3">
        <dgm:presLayoutVars>
          <dgm:chMax val="0"/>
          <dgm:bulletEnabled val="1"/>
        </dgm:presLayoutVars>
      </dgm:prSet>
      <dgm:spPr/>
    </dgm:pt>
    <dgm:pt modelId="{35B904CF-7C6A-42F2-A6ED-67CEFD449135}" type="pres">
      <dgm:prSet presAssocID="{42F0FA3A-1AF6-465D-9FF5-D44E045C12D4}" presName="spacer" presStyleCnt="0"/>
      <dgm:spPr/>
    </dgm:pt>
    <dgm:pt modelId="{F2C7AAE0-29D5-43DE-82A9-0F1AADEB8CB0}" type="pres">
      <dgm:prSet presAssocID="{09E0D33F-6F40-411D-9F97-3B5C412044E8}" presName="parentText" presStyleLbl="node1" presStyleIdx="1" presStyleCnt="3">
        <dgm:presLayoutVars>
          <dgm:chMax val="0"/>
          <dgm:bulletEnabled val="1"/>
        </dgm:presLayoutVars>
      </dgm:prSet>
      <dgm:spPr/>
    </dgm:pt>
    <dgm:pt modelId="{8151B116-94D5-45E3-9E10-D5AAAA8538CF}" type="pres">
      <dgm:prSet presAssocID="{EB1668BA-04B9-471B-918B-7F50D837E6C4}" presName="spacer" presStyleCnt="0"/>
      <dgm:spPr/>
    </dgm:pt>
    <dgm:pt modelId="{56DBBCF8-D4D4-4AFF-BCE3-24D3BD5D7048}" type="pres">
      <dgm:prSet presAssocID="{BB0101CC-468E-4D19-B798-15F71999D6DD}" presName="parentText" presStyleLbl="node1" presStyleIdx="2" presStyleCnt="3">
        <dgm:presLayoutVars>
          <dgm:chMax val="0"/>
          <dgm:bulletEnabled val="1"/>
        </dgm:presLayoutVars>
      </dgm:prSet>
      <dgm:spPr/>
    </dgm:pt>
  </dgm:ptLst>
  <dgm:cxnLst>
    <dgm:cxn modelId="{4C136A19-5F7B-4B2B-BF10-53887154FF39}" srcId="{881BCC72-2170-46B5-8843-59E96DF2E291}" destId="{BB0101CC-468E-4D19-B798-15F71999D6DD}" srcOrd="2" destOrd="0" parTransId="{2132BD1A-9468-4227-AFC0-BDB50755CE1C}" sibTransId="{47EEAACA-8115-49B8-9C5E-9C138B0BD7E8}"/>
    <dgm:cxn modelId="{D154285E-F312-4189-95EE-D6A3DE1D0C52}" type="presOf" srcId="{9CE645EE-49C9-482B-9429-3CA2E9E0DD36}" destId="{CFB55A23-286A-4220-B67A-72D43D1A0179}" srcOrd="0" destOrd="0" presId="urn:microsoft.com/office/officeart/2005/8/layout/vList2"/>
    <dgm:cxn modelId="{B8344646-5725-4BA8-A15E-16FE84A5C9ED}" type="presOf" srcId="{BB0101CC-468E-4D19-B798-15F71999D6DD}" destId="{56DBBCF8-D4D4-4AFF-BCE3-24D3BD5D7048}" srcOrd="0" destOrd="0" presId="urn:microsoft.com/office/officeart/2005/8/layout/vList2"/>
    <dgm:cxn modelId="{D423BD57-B878-4193-8F79-BDFD5A895551}" srcId="{881BCC72-2170-46B5-8843-59E96DF2E291}" destId="{09E0D33F-6F40-411D-9F97-3B5C412044E8}" srcOrd="1" destOrd="0" parTransId="{76ED1252-92CE-4C64-8B86-F70F9B0342EF}" sibTransId="{EB1668BA-04B9-471B-918B-7F50D837E6C4}"/>
    <dgm:cxn modelId="{EC2719A6-AB55-4E1A-A87C-F8913C8BF753}" type="presOf" srcId="{881BCC72-2170-46B5-8843-59E96DF2E291}" destId="{64C46B6F-3C12-4031-ABA1-AF8422530225}" srcOrd="0" destOrd="0" presId="urn:microsoft.com/office/officeart/2005/8/layout/vList2"/>
    <dgm:cxn modelId="{5EE447AC-759B-4817-A701-BE358DFCF66F}" srcId="{881BCC72-2170-46B5-8843-59E96DF2E291}" destId="{9CE645EE-49C9-482B-9429-3CA2E9E0DD36}" srcOrd="0" destOrd="0" parTransId="{D68C3748-B595-4042-8309-ED08179A2D4A}" sibTransId="{42F0FA3A-1AF6-465D-9FF5-D44E045C12D4}"/>
    <dgm:cxn modelId="{7C9B91DC-537D-446D-AE7D-4FDC740A16BC}" type="presOf" srcId="{09E0D33F-6F40-411D-9F97-3B5C412044E8}" destId="{F2C7AAE0-29D5-43DE-82A9-0F1AADEB8CB0}" srcOrd="0" destOrd="0" presId="urn:microsoft.com/office/officeart/2005/8/layout/vList2"/>
    <dgm:cxn modelId="{22935037-C25F-457B-8807-1BB5F472151B}" type="presParOf" srcId="{64C46B6F-3C12-4031-ABA1-AF8422530225}" destId="{CFB55A23-286A-4220-B67A-72D43D1A0179}" srcOrd="0" destOrd="0" presId="urn:microsoft.com/office/officeart/2005/8/layout/vList2"/>
    <dgm:cxn modelId="{9BCB8A12-A957-4BD4-95C6-29E6134B7053}" type="presParOf" srcId="{64C46B6F-3C12-4031-ABA1-AF8422530225}" destId="{35B904CF-7C6A-42F2-A6ED-67CEFD449135}" srcOrd="1" destOrd="0" presId="urn:microsoft.com/office/officeart/2005/8/layout/vList2"/>
    <dgm:cxn modelId="{A2820216-9105-4BBB-BA3D-82C8FFB4F32F}" type="presParOf" srcId="{64C46B6F-3C12-4031-ABA1-AF8422530225}" destId="{F2C7AAE0-29D5-43DE-82A9-0F1AADEB8CB0}" srcOrd="2" destOrd="0" presId="urn:microsoft.com/office/officeart/2005/8/layout/vList2"/>
    <dgm:cxn modelId="{CA5FAFF6-2F41-4CC6-A878-260880D27911}" type="presParOf" srcId="{64C46B6F-3C12-4031-ABA1-AF8422530225}" destId="{8151B116-94D5-45E3-9E10-D5AAAA8538CF}" srcOrd="3" destOrd="0" presId="urn:microsoft.com/office/officeart/2005/8/layout/vList2"/>
    <dgm:cxn modelId="{35AC16FD-5A4E-4B3F-9B7D-425EE261F98C}" type="presParOf" srcId="{64C46B6F-3C12-4031-ABA1-AF8422530225}" destId="{56DBBCF8-D4D4-4AFF-BCE3-24D3BD5D70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8D378-0A48-49A4-81A7-942E46C8D46F}">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F7C00-301C-4554-82ED-8B4B7F832BD0}">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Williams et al (2021) assert that generic, cliché comments provides lack of specificity and hinders entrepreneurial behaviours. </a:t>
          </a:r>
          <a:endParaRPr lang="en-US" sz="2500" kern="1200"/>
        </a:p>
      </dsp:txBody>
      <dsp:txXfrm>
        <a:off x="585701" y="1066737"/>
        <a:ext cx="4337991" cy="2693452"/>
      </dsp:txXfrm>
    </dsp:sp>
    <dsp:sp modelId="{0F277BAC-4989-4509-8D4C-057F415AB3B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33720-0859-4049-BC23-08DC21F9257C}">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difference between simply conserving resources (at seemingly all costs) and acting in ways that are creative, generative, and expansive? (Williams et al., 2021)? </a:t>
          </a:r>
          <a:endParaRPr lang="en-US" sz="2500" kern="1200"/>
        </a:p>
      </dsp:txBody>
      <dsp:txXfrm>
        <a:off x="6092527" y="10667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40256-5A6C-4325-A1E1-41FBC5DFA131}">
      <dsp:nvSpPr>
        <dsp:cNvPr id="0" name=""/>
        <dsp:cNvSpPr/>
      </dsp:nvSpPr>
      <dsp:spPr>
        <a:xfrm>
          <a:off x="205" y="687670"/>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Efficiency: Doing more with less.</a:t>
          </a:r>
          <a:endParaRPr lang="en-US" sz="2000" kern="1200"/>
        </a:p>
      </dsp:txBody>
      <dsp:txXfrm>
        <a:off x="205" y="1878069"/>
        <a:ext cx="2479997" cy="1785598"/>
      </dsp:txXfrm>
    </dsp:sp>
    <dsp:sp modelId="{DF554149-6DDF-44FF-A84F-540793C7E389}">
      <dsp:nvSpPr>
        <dsp:cNvPr id="0" name=""/>
        <dsp:cNvSpPr/>
      </dsp:nvSpPr>
      <dsp:spPr>
        <a:xfrm>
          <a:off x="205"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205" y="687670"/>
        <a:ext cx="2479997" cy="1190398"/>
      </dsp:txXfrm>
    </dsp:sp>
    <dsp:sp modelId="{0BD7A53E-049B-4AA1-977F-CD5BF30EA442}">
      <dsp:nvSpPr>
        <dsp:cNvPr id="0" name=""/>
        <dsp:cNvSpPr/>
      </dsp:nvSpPr>
      <dsp:spPr>
        <a:xfrm>
          <a:off x="2678602" y="687670"/>
          <a:ext cx="2479997" cy="297599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Innovation: Finding creative solutions.</a:t>
          </a:r>
          <a:endParaRPr lang="en-US" sz="2000" kern="1200"/>
        </a:p>
      </dsp:txBody>
      <dsp:txXfrm>
        <a:off x="2678602" y="1878069"/>
        <a:ext cx="2479997" cy="1785598"/>
      </dsp:txXfrm>
    </dsp:sp>
    <dsp:sp modelId="{1A03B3FA-428B-4863-B92E-CCBEA16FBE65}">
      <dsp:nvSpPr>
        <dsp:cNvPr id="0" name=""/>
        <dsp:cNvSpPr/>
      </dsp:nvSpPr>
      <dsp:spPr>
        <a:xfrm>
          <a:off x="2678602"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p>
      </dsp:txBody>
      <dsp:txXfrm>
        <a:off x="2678602" y="687670"/>
        <a:ext cx="2479997" cy="1190398"/>
      </dsp:txXfrm>
    </dsp:sp>
    <dsp:sp modelId="{60912F00-1F83-45CB-BC67-8AEEBC8A8B3A}">
      <dsp:nvSpPr>
        <dsp:cNvPr id="0" name=""/>
        <dsp:cNvSpPr/>
      </dsp:nvSpPr>
      <dsp:spPr>
        <a:xfrm>
          <a:off x="5356999" y="687670"/>
          <a:ext cx="2479997" cy="297599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Resilience: Adapting to changing circumstances.</a:t>
          </a:r>
          <a:endParaRPr lang="en-US" sz="2000" kern="1200"/>
        </a:p>
      </dsp:txBody>
      <dsp:txXfrm>
        <a:off x="5356999" y="1878069"/>
        <a:ext cx="2479997" cy="1785598"/>
      </dsp:txXfrm>
    </dsp:sp>
    <dsp:sp modelId="{04993264-C9D4-4CFB-A3FB-18B9C7C3C67F}">
      <dsp:nvSpPr>
        <dsp:cNvPr id="0" name=""/>
        <dsp:cNvSpPr/>
      </dsp:nvSpPr>
      <dsp:spPr>
        <a:xfrm>
          <a:off x="5356999"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5356999" y="687670"/>
        <a:ext cx="2479997" cy="1190398"/>
      </dsp:txXfrm>
    </dsp:sp>
    <dsp:sp modelId="{B2F7B9C1-C466-424C-803A-B41DB7A5F746}">
      <dsp:nvSpPr>
        <dsp:cNvPr id="0" name=""/>
        <dsp:cNvSpPr/>
      </dsp:nvSpPr>
      <dsp:spPr>
        <a:xfrm>
          <a:off x="8035397" y="687670"/>
          <a:ext cx="2479997" cy="297599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Cost-effectiveness: Achieving goals within budget constraints.</a:t>
          </a:r>
          <a:endParaRPr lang="en-US" sz="2000" kern="1200"/>
        </a:p>
      </dsp:txBody>
      <dsp:txXfrm>
        <a:off x="8035397" y="1878069"/>
        <a:ext cx="2479997" cy="1785598"/>
      </dsp:txXfrm>
    </dsp:sp>
    <dsp:sp modelId="{E24E9765-DF6D-4263-A54E-52FCED778E14}">
      <dsp:nvSpPr>
        <dsp:cNvPr id="0" name=""/>
        <dsp:cNvSpPr/>
      </dsp:nvSpPr>
      <dsp:spPr>
        <a:xfrm>
          <a:off x="8035397"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667000">
            <a:lnSpc>
              <a:spcPct val="90000"/>
            </a:lnSpc>
            <a:spcBef>
              <a:spcPct val="0"/>
            </a:spcBef>
            <a:spcAft>
              <a:spcPct val="35000"/>
            </a:spcAft>
            <a:buNone/>
          </a:pPr>
          <a:r>
            <a:rPr lang="en-US" sz="6000" kern="1200"/>
            <a:t>04</a:t>
          </a:r>
        </a:p>
      </dsp:txBody>
      <dsp:txXfrm>
        <a:off x="8035397" y="687670"/>
        <a:ext cx="2479997" cy="1190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50904-5368-4371-89CD-F693F357B28C}">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A501F-6438-4D96-AB17-EE2AF6BA26D5}">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F51EC-C721-43E0-8E44-003BA2235ED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Adaptability: Embracing change and adjusting strategies.</a:t>
          </a:r>
          <a:endParaRPr lang="en-US" sz="2200" kern="1200"/>
        </a:p>
      </dsp:txBody>
      <dsp:txXfrm>
        <a:off x="1057183" y="1805"/>
        <a:ext cx="9458416" cy="915310"/>
      </dsp:txXfrm>
    </dsp:sp>
    <dsp:sp modelId="{82F30C9F-64C2-4A8E-A4D1-0399F473F790}">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7039B-C659-4C3C-BF07-00157FF97886}">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DC9C76-1144-4972-A545-E801FD6B2E6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Creativity: Thinking outside the box (Divergent Thinking)</a:t>
          </a:r>
          <a:endParaRPr lang="en-US" sz="2200" kern="1200" dirty="0"/>
        </a:p>
      </dsp:txBody>
      <dsp:txXfrm>
        <a:off x="1057183" y="1145944"/>
        <a:ext cx="9458416" cy="915310"/>
      </dsp:txXfrm>
    </dsp:sp>
    <dsp:sp modelId="{9994C997-F82C-43F4-AF44-FF28CFB49030}">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3C4E6-64AE-4C94-9C45-2CBA9DE48DCF}">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97644-A7B8-4068-8A93-DDD7B41759C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Resilience: Bouncing back from setbacks.</a:t>
          </a:r>
          <a:endParaRPr lang="en-US" sz="2200" kern="1200"/>
        </a:p>
      </dsp:txBody>
      <dsp:txXfrm>
        <a:off x="1057183" y="2290082"/>
        <a:ext cx="9458416" cy="915310"/>
      </dsp:txXfrm>
    </dsp:sp>
    <dsp:sp modelId="{31984969-DDDA-4050-89D9-F087171DA8FC}">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10F02-2449-432E-BEFA-93B47B51F76C}">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74E2C-1592-4C4F-BD42-A437D25F5C7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Problem-solving: Finding solutions with available resources. (Convergent Thinking)</a:t>
          </a:r>
          <a:endParaRPr lang="en-US" sz="2200" kern="1200" dirty="0"/>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DB034-C170-4DB0-BBBA-DB7D213F69CC}">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33357-9C06-45F7-943E-BCF9C16DECB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9FE71-6E53-419C-B58E-767185D12A6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You will have </a:t>
          </a:r>
          <a:r>
            <a:rPr lang="en-GB" sz="2500" b="1" kern="1200"/>
            <a:t>30 minuets </a:t>
          </a:r>
          <a:r>
            <a:rPr lang="en-GB" sz="2500" kern="1200"/>
            <a:t>to design and create something useful or innovative: </a:t>
          </a:r>
          <a:endParaRPr lang="en-US" sz="2500" kern="1200"/>
        </a:p>
      </dsp:txBody>
      <dsp:txXfrm>
        <a:off x="1435590" y="531"/>
        <a:ext cx="9080009" cy="1242935"/>
      </dsp:txXfrm>
    </dsp:sp>
    <dsp:sp modelId="{CC7BDC3F-A1F9-4F23-8F9F-EAFD7C37D825}">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21D352-1E9C-4554-ABEA-50639371881D}">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56C716-FBBA-4B7C-94B7-9F3E5ECA41C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You can only use the items in your bag</a:t>
          </a:r>
          <a:endParaRPr lang="en-US" sz="2500" kern="1200"/>
        </a:p>
      </dsp:txBody>
      <dsp:txXfrm>
        <a:off x="1435590" y="1554201"/>
        <a:ext cx="9080009" cy="1242935"/>
      </dsp:txXfrm>
    </dsp:sp>
    <dsp:sp modelId="{08D71F80-7587-427A-8823-2CDF8DCC05B3}">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A2A035-8FD9-439A-AE76-D5421D83C4A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E4A7A-8C26-4A01-BC19-0B51D9FF59BD}">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Work within the constraints of the provided</a:t>
          </a:r>
          <a:endParaRPr lang="en-US" sz="2500" kern="1200"/>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2A78-0AF4-4B7C-B199-080816452354}">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Embrace Constraints: See limitations as opportunities for creativity.</a:t>
          </a:r>
        </a:p>
      </dsp:txBody>
      <dsp:txXfrm>
        <a:off x="2103120" y="1890"/>
        <a:ext cx="8412480" cy="829686"/>
      </dsp:txXfrm>
    </dsp:sp>
    <dsp:sp modelId="{43774C50-7193-4B34-B8A0-6199B6834E77}">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Embrace</a:t>
          </a:r>
        </a:p>
      </dsp:txBody>
      <dsp:txXfrm>
        <a:off x="0" y="1890"/>
        <a:ext cx="2103120" cy="829686"/>
      </dsp:txXfrm>
    </dsp:sp>
    <dsp:sp modelId="{82020C24-D542-4B14-8F57-48F92AB0C883}">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Think Outside the Box: Encourage unconventional ideas.</a:t>
          </a:r>
        </a:p>
      </dsp:txBody>
      <dsp:txXfrm>
        <a:off x="2103120" y="881358"/>
        <a:ext cx="8412480" cy="829686"/>
      </dsp:txXfrm>
    </dsp:sp>
    <dsp:sp modelId="{6CB0AA75-58DA-451E-8C5E-64EF19F51ACA}">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Think</a:t>
          </a:r>
        </a:p>
      </dsp:txBody>
      <dsp:txXfrm>
        <a:off x="0" y="881358"/>
        <a:ext cx="2103120" cy="829686"/>
      </dsp:txXfrm>
    </dsp:sp>
    <dsp:sp modelId="{AA0DD257-4D14-4F0C-903D-6A716AC030C5}">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Collaborate: Pool resources and ideas.</a:t>
          </a:r>
        </a:p>
      </dsp:txBody>
      <dsp:txXfrm>
        <a:off x="2103120" y="1760825"/>
        <a:ext cx="8412480" cy="829686"/>
      </dsp:txXfrm>
    </dsp:sp>
    <dsp:sp modelId="{B1CE3720-3904-4EE9-A4CE-B077C8BA539C}">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Collaborate</a:t>
          </a:r>
        </a:p>
      </dsp:txBody>
      <dsp:txXfrm>
        <a:off x="0" y="1760825"/>
        <a:ext cx="2103120" cy="829686"/>
      </dsp:txXfrm>
    </dsp:sp>
    <dsp:sp modelId="{5132F5AE-79FC-490A-A22D-FFD284317234}">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Prioritize: Focus on high-impact activities.</a:t>
          </a:r>
        </a:p>
      </dsp:txBody>
      <dsp:txXfrm>
        <a:off x="2103120" y="2640293"/>
        <a:ext cx="8412480" cy="829686"/>
      </dsp:txXfrm>
    </dsp:sp>
    <dsp:sp modelId="{1B8CF82F-5025-4C22-9FEE-6A2474CB906C}">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Prioritize</a:t>
          </a:r>
        </a:p>
      </dsp:txBody>
      <dsp:txXfrm>
        <a:off x="0" y="2640293"/>
        <a:ext cx="2103120" cy="829686"/>
      </dsp:txXfrm>
    </dsp:sp>
    <dsp:sp modelId="{2E8133FA-6C1A-4A92-B6EF-ED5BE1125955}">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Continuous Learning: Adapt and grow in changing situations.</a:t>
          </a:r>
        </a:p>
      </dsp:txBody>
      <dsp:txXfrm>
        <a:off x="2103120" y="3519760"/>
        <a:ext cx="8412480" cy="829686"/>
      </dsp:txXfrm>
    </dsp:sp>
    <dsp:sp modelId="{20B1BF91-0D58-4DAF-92C4-9393745D0273}">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Adapt and grow in</a:t>
          </a:r>
        </a:p>
      </dsp:txBody>
      <dsp:txXfrm>
        <a:off x="0" y="3519760"/>
        <a:ext cx="2103120" cy="8296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E464D-0ED2-4C7D-816A-A775E795C263}">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C2E8D-503A-4FB6-B6C7-5F0500CD02C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6EF520-1A4B-469E-878C-B6577098F39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Sustainable Living: Reduce, reuse, recycle.</a:t>
          </a:r>
          <a:endParaRPr lang="en-US" sz="2500" kern="1200"/>
        </a:p>
      </dsp:txBody>
      <dsp:txXfrm>
        <a:off x="1435590" y="531"/>
        <a:ext cx="9080009" cy="1242935"/>
      </dsp:txXfrm>
    </dsp:sp>
    <dsp:sp modelId="{0AAC107A-9BB5-4977-BB37-222856A46794}">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BE477-83B6-400B-BC47-130ED32176C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C5E08-6F85-42A3-97A0-FF08AD04988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DIY Culture: Crafting and repairing instead of buying new.</a:t>
          </a:r>
          <a:endParaRPr lang="en-US" sz="2500" kern="1200" dirty="0"/>
        </a:p>
      </dsp:txBody>
      <dsp:txXfrm>
        <a:off x="1435590" y="1554201"/>
        <a:ext cx="9080009" cy="1242935"/>
      </dsp:txXfrm>
    </dsp:sp>
    <dsp:sp modelId="{92B5828C-255E-451B-92EB-8ACBC1078639}">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8DEB0-8368-4F36-9838-096A3661447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4F152E-270B-4518-89C4-597E5404975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Time Management: Prioritize tasks for maximum productivity.</a:t>
          </a:r>
          <a:endParaRPr lang="en-US" sz="2500" kern="1200"/>
        </a:p>
      </dsp:txBody>
      <dsp:txXfrm>
        <a:off x="1435590" y="3107870"/>
        <a:ext cx="9080009" cy="1242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A165B-B0DA-4E80-AFB0-9C24EE914F79}">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B6E51-671D-42D0-A0D7-038190AA9908}">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E483DE-0524-41BE-8CF5-D2CB84F3E99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Fear of Failure: Overcoming the fear of making mistakes.</a:t>
          </a:r>
          <a:endParaRPr lang="en-US" sz="2500" kern="1200"/>
        </a:p>
      </dsp:txBody>
      <dsp:txXfrm>
        <a:off x="1435590" y="531"/>
        <a:ext cx="9080009" cy="1242935"/>
      </dsp:txXfrm>
    </dsp:sp>
    <dsp:sp modelId="{DC815597-D811-4FA9-A2C5-6D9BFECB81DD}">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6F49F-BF5B-4F51-8672-44EE2DEA0FC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BBF0E-6AAC-412B-A4D2-4347E3E0AC4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Lack of Creativity: Encouraging a culture of innovation.</a:t>
          </a:r>
          <a:endParaRPr lang="en-US" sz="2500" kern="1200"/>
        </a:p>
      </dsp:txBody>
      <dsp:txXfrm>
        <a:off x="1435590" y="1554201"/>
        <a:ext cx="9080009" cy="1242935"/>
      </dsp:txXfrm>
    </dsp:sp>
    <dsp:sp modelId="{11FB3FFC-7411-4485-B610-F2190A493376}">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31E23-C02C-41BC-AEFF-6B7A2B7DCF72}">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D32B-6058-4E54-809C-B6B74A1247D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Resistance to Change: Promoting adaptability.</a:t>
          </a:r>
          <a:endParaRPr lang="en-US" sz="2500" kern="1200"/>
        </a:p>
      </dsp:txBody>
      <dsp:txXfrm>
        <a:off x="1435590" y="3107870"/>
        <a:ext cx="9080009"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B2EA4-F739-4F6D-8AEB-E85AB711E69C}">
      <dsp:nvSpPr>
        <dsp:cNvPr id="0" name=""/>
        <dsp:cNvSpPr/>
      </dsp:nvSpPr>
      <dsp:spPr>
        <a:xfrm>
          <a:off x="0" y="27893"/>
          <a:ext cx="6245265" cy="27120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Providing increased funds does not necessarily equate to being resourceful. </a:t>
          </a:r>
          <a:endParaRPr lang="en-US" sz="3800" kern="1200"/>
        </a:p>
      </dsp:txBody>
      <dsp:txXfrm>
        <a:off x="132392" y="160285"/>
        <a:ext cx="5980481" cy="2447275"/>
      </dsp:txXfrm>
    </dsp:sp>
    <dsp:sp modelId="{91E6DEA0-9D8A-4270-9ECB-F2F7B290519C}">
      <dsp:nvSpPr>
        <dsp:cNvPr id="0" name=""/>
        <dsp:cNvSpPr/>
      </dsp:nvSpPr>
      <dsp:spPr>
        <a:xfrm>
          <a:off x="0" y="2849393"/>
          <a:ext cx="6245265" cy="2712059"/>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However, having sufficient resources significantly helps the function of provisions. </a:t>
          </a:r>
          <a:endParaRPr lang="en-US" sz="3800" kern="1200"/>
        </a:p>
      </dsp:txBody>
      <dsp:txXfrm>
        <a:off x="132392" y="2981785"/>
        <a:ext cx="5980481" cy="24472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564AA-8B20-4A35-84B5-BD7559691ABB}">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6AAA2A-44BA-46B6-BF1F-846E5CB80E52}">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F2B8DE-D3E6-40A1-B23A-48B6692888F4}">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Human Resources </a:t>
          </a:r>
          <a:endParaRPr lang="en-US" sz="2500" kern="1200"/>
        </a:p>
      </dsp:txBody>
      <dsp:txXfrm>
        <a:off x="1844034" y="682"/>
        <a:ext cx="4401230" cy="1596566"/>
      </dsp:txXfrm>
    </dsp:sp>
    <dsp:sp modelId="{B4153516-767B-4A46-A556-DDBDBAE973B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C482B-682D-4FCC-A576-AA72D2D934B9}">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51CFA6-DE91-40AF-8501-B986161C5F6D}">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Financial Resources </a:t>
          </a:r>
          <a:endParaRPr lang="en-US" sz="2500" kern="1200"/>
        </a:p>
      </dsp:txBody>
      <dsp:txXfrm>
        <a:off x="1844034" y="1996390"/>
        <a:ext cx="4401230" cy="1596566"/>
      </dsp:txXfrm>
    </dsp:sp>
    <dsp:sp modelId="{54E3D9F7-B169-4EFB-AB97-F790B827F532}">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5AC32-62E9-4009-9EE8-165F4012F537}">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E6BDD-58D8-4B55-8512-17A84A24A8EC}">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Technological Resources </a:t>
          </a:r>
          <a:endParaRPr lang="en-US" sz="2500" kern="1200"/>
        </a:p>
      </dsp:txBody>
      <dsp:txXfrm>
        <a:off x="1844034" y="3992098"/>
        <a:ext cx="4401230" cy="15965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40836-FE09-4F8E-806D-F0BF763DE311}">
      <dsp:nvSpPr>
        <dsp:cNvPr id="0" name=""/>
        <dsp:cNvSpPr/>
      </dsp:nvSpPr>
      <dsp:spPr>
        <a:xfrm>
          <a:off x="0" y="63623"/>
          <a:ext cx="6245265" cy="8599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Retention and recruitment within the UK HSC sector continues to be problematic. </a:t>
          </a:r>
          <a:endParaRPr lang="en-US" sz="2100" kern="1200"/>
        </a:p>
      </dsp:txBody>
      <dsp:txXfrm>
        <a:off x="41979" y="105602"/>
        <a:ext cx="6161307" cy="775992"/>
      </dsp:txXfrm>
    </dsp:sp>
    <dsp:sp modelId="{D04A8DA1-42E7-4397-AE6A-02D1C9F0929A}">
      <dsp:nvSpPr>
        <dsp:cNvPr id="0" name=""/>
        <dsp:cNvSpPr/>
      </dsp:nvSpPr>
      <dsp:spPr>
        <a:xfrm>
          <a:off x="0" y="984053"/>
          <a:ext cx="6245265" cy="859950"/>
        </a:xfrm>
        <a:prstGeom prst="roundRect">
          <a:avLst/>
        </a:prstGeom>
        <a:solidFill>
          <a:schemeClr val="accent2">
            <a:hueOff val="-264675"/>
            <a:satOff val="29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trend of Nurses trained overseas continues to rise (108,702 in 2020) </a:t>
          </a:r>
          <a:endParaRPr lang="en-US" sz="2100" kern="1200"/>
        </a:p>
      </dsp:txBody>
      <dsp:txXfrm>
        <a:off x="41979" y="1026032"/>
        <a:ext cx="6161307" cy="775992"/>
      </dsp:txXfrm>
    </dsp:sp>
    <dsp:sp modelId="{ABA19535-FC5C-41B1-9DF3-5902452831B8}">
      <dsp:nvSpPr>
        <dsp:cNvPr id="0" name=""/>
        <dsp:cNvSpPr/>
      </dsp:nvSpPr>
      <dsp:spPr>
        <a:xfrm>
          <a:off x="0" y="1904483"/>
          <a:ext cx="6245265" cy="859950"/>
        </a:xfrm>
        <a:prstGeom prst="roundRect">
          <a:avLst/>
        </a:prstGeom>
        <a:solidFill>
          <a:schemeClr val="accent2">
            <a:hueOff val="-529349"/>
            <a:satOff val="597"/>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GP number target of 6000 is not on track </a:t>
          </a:r>
          <a:endParaRPr lang="en-US" sz="2100" kern="1200"/>
        </a:p>
      </dsp:txBody>
      <dsp:txXfrm>
        <a:off x="41979" y="1946462"/>
        <a:ext cx="6161307" cy="775992"/>
      </dsp:txXfrm>
    </dsp:sp>
    <dsp:sp modelId="{56D40770-E6E4-493F-95AC-409DC7405913}">
      <dsp:nvSpPr>
        <dsp:cNvPr id="0" name=""/>
        <dsp:cNvSpPr/>
      </dsp:nvSpPr>
      <dsp:spPr>
        <a:xfrm>
          <a:off x="0" y="2824913"/>
          <a:ext cx="6245265" cy="859950"/>
        </a:xfrm>
        <a:prstGeom prst="roundRect">
          <a:avLst/>
        </a:prstGeom>
        <a:solidFill>
          <a:schemeClr val="accent2">
            <a:hueOff val="-794024"/>
            <a:satOff val="895"/>
            <a:lumOff val="2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1 in 8 staff experienced discrimination </a:t>
          </a:r>
          <a:endParaRPr lang="en-US" sz="2100" kern="1200"/>
        </a:p>
      </dsp:txBody>
      <dsp:txXfrm>
        <a:off x="41979" y="2866892"/>
        <a:ext cx="6161307" cy="775992"/>
      </dsp:txXfrm>
    </dsp:sp>
    <dsp:sp modelId="{BA8940FF-C63F-4D7E-8A39-DFF9ABA62C22}">
      <dsp:nvSpPr>
        <dsp:cNvPr id="0" name=""/>
        <dsp:cNvSpPr/>
      </dsp:nvSpPr>
      <dsp:spPr>
        <a:xfrm>
          <a:off x="0" y="3745343"/>
          <a:ext cx="6245265" cy="859950"/>
        </a:xfrm>
        <a:prstGeom prst="roundRect">
          <a:avLst/>
        </a:prstGeom>
        <a:solidFill>
          <a:schemeClr val="accent2">
            <a:hueOff val="-1058698"/>
            <a:satOff val="1194"/>
            <a:lumOff val="2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 in 5 five experience ill-health due to work stress </a:t>
          </a:r>
          <a:endParaRPr lang="en-US" sz="2100" kern="1200"/>
        </a:p>
      </dsp:txBody>
      <dsp:txXfrm>
        <a:off x="41979" y="3787322"/>
        <a:ext cx="6161307" cy="775992"/>
      </dsp:txXfrm>
    </dsp:sp>
    <dsp:sp modelId="{678B25DB-F157-40C2-81E9-6F0470B27CCE}">
      <dsp:nvSpPr>
        <dsp:cNvPr id="0" name=""/>
        <dsp:cNvSpPr/>
      </dsp:nvSpPr>
      <dsp:spPr>
        <a:xfrm>
          <a:off x="0" y="4665773"/>
          <a:ext cx="6245265" cy="85995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(Kings Fund, 2022) </a:t>
          </a:r>
          <a:endParaRPr lang="en-US" sz="2100" kern="1200"/>
        </a:p>
      </dsp:txBody>
      <dsp:txXfrm>
        <a:off x="41979" y="4707752"/>
        <a:ext cx="6161307" cy="7759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FD59E-2DC3-4CE5-9637-D2FD7E549ACF}">
      <dsp:nvSpPr>
        <dsp:cNvPr id="0" name=""/>
        <dsp:cNvSpPr/>
      </dsp:nvSpPr>
      <dsp:spPr>
        <a:xfrm>
          <a:off x="0" y="93953"/>
          <a:ext cx="6245265" cy="1740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Training and Development: Investing in continuous training for staff</a:t>
          </a:r>
          <a:endParaRPr lang="en-US" sz="3100" kern="1200"/>
        </a:p>
      </dsp:txBody>
      <dsp:txXfrm>
        <a:off x="84987" y="178940"/>
        <a:ext cx="6075291" cy="1570986"/>
      </dsp:txXfrm>
    </dsp:sp>
    <dsp:sp modelId="{81EAD057-5C18-450A-BA51-0E2F808AB3E4}">
      <dsp:nvSpPr>
        <dsp:cNvPr id="0" name=""/>
        <dsp:cNvSpPr/>
      </dsp:nvSpPr>
      <dsp:spPr>
        <a:xfrm>
          <a:off x="0" y="1924193"/>
          <a:ext cx="6245265" cy="174096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Multidisciplinary Teams: Emphasizing collaboration and teamwork</a:t>
          </a:r>
          <a:endParaRPr lang="en-US" sz="3100" kern="1200"/>
        </a:p>
      </dsp:txBody>
      <dsp:txXfrm>
        <a:off x="84987" y="2009180"/>
        <a:ext cx="6075291" cy="1570986"/>
      </dsp:txXfrm>
    </dsp:sp>
    <dsp:sp modelId="{0A196C21-6AED-4D32-94F1-3C6C22337BAF}">
      <dsp:nvSpPr>
        <dsp:cNvPr id="0" name=""/>
        <dsp:cNvSpPr/>
      </dsp:nvSpPr>
      <dsp:spPr>
        <a:xfrm>
          <a:off x="0" y="3754433"/>
          <a:ext cx="6245265" cy="1740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Employee Well-being Programs: Addressing staff burnout and enhancing morale</a:t>
          </a:r>
          <a:endParaRPr lang="en-US" sz="3100" kern="1200"/>
        </a:p>
      </dsp:txBody>
      <dsp:txXfrm>
        <a:off x="84987" y="3839420"/>
        <a:ext cx="6075291" cy="15709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83942-4A2C-4233-9CAE-04396ED7DF70}">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0A916-5B9C-4605-9046-799DDD997FC4}">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5C5036-C8D6-4844-A810-C8DC31AFC38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Budget Optimization: Strategies for effective budget allocation</a:t>
          </a:r>
          <a:endParaRPr lang="en-US" sz="2200" kern="1200"/>
        </a:p>
      </dsp:txBody>
      <dsp:txXfrm>
        <a:off x="1844034" y="682"/>
        <a:ext cx="4401230" cy="1596566"/>
      </dsp:txXfrm>
    </dsp:sp>
    <dsp:sp modelId="{4D485CDA-FC71-4295-A166-61EEAC9003C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8D9C2-8B63-41D3-970C-AD12D9FD402F}">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5330E1-96F4-4A49-828C-742F155EE01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Cost-Effective Practices: Identifying and implementing cost-saving measures</a:t>
          </a:r>
          <a:endParaRPr lang="en-US" sz="2200" kern="1200"/>
        </a:p>
      </dsp:txBody>
      <dsp:txXfrm>
        <a:off x="1844034" y="1996390"/>
        <a:ext cx="4401230" cy="1596566"/>
      </dsp:txXfrm>
    </dsp:sp>
    <dsp:sp modelId="{E4C24486-659E-47AE-81A7-52559B898B36}">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050BF-1041-4689-B69B-DD8149C035E1}">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6BF6F-333B-46B4-9286-E3DCF4B6D752}">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Partnerships and Grants: Exploring external funding opportunities</a:t>
          </a:r>
          <a:endParaRPr lang="en-US" sz="2200" kern="1200"/>
        </a:p>
      </dsp:txBody>
      <dsp:txXfrm>
        <a:off x="1844034" y="3992098"/>
        <a:ext cx="4401230" cy="15965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82936-02F7-4DDD-A1F1-B73749C3591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5905B-EA65-4DC9-AF51-A91F7433E41F}">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advancement of technology has accelerated within the 21</a:t>
          </a:r>
          <a:r>
            <a:rPr lang="en-GB" sz="2200" kern="1200" baseline="30000"/>
            <a:t>ST</a:t>
          </a:r>
          <a:r>
            <a:rPr lang="en-GB" sz="2200" kern="1200"/>
            <a:t> Century. </a:t>
          </a:r>
          <a:endParaRPr lang="en-US" sz="2200" kern="1200"/>
        </a:p>
      </dsp:txBody>
      <dsp:txXfrm>
        <a:off x="0" y="682"/>
        <a:ext cx="6245265" cy="1117596"/>
      </dsp:txXfrm>
    </dsp:sp>
    <dsp:sp modelId="{0BB98B51-8109-4499-BF41-34630BB6F8C1}">
      <dsp:nvSpPr>
        <dsp:cNvPr id="0" name=""/>
        <dsp:cNvSpPr/>
      </dsp:nvSpPr>
      <dsp:spPr>
        <a:xfrm>
          <a:off x="0" y="1118278"/>
          <a:ext cx="6245265" cy="0"/>
        </a:xfrm>
        <a:prstGeom prst="line">
          <a:avLst/>
        </a:prstGeom>
        <a:solidFill>
          <a:schemeClr val="accent2">
            <a:hueOff val="-330843"/>
            <a:satOff val="373"/>
            <a:lumOff val="882"/>
            <a:alphaOff val="0"/>
          </a:schemeClr>
        </a:solidFill>
        <a:ln w="12700" cap="flat" cmpd="sng" algn="ctr">
          <a:solidFill>
            <a:schemeClr val="accent2">
              <a:hueOff val="-330843"/>
              <a:satOff val="373"/>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E78EB5-5AB9-4E95-8A89-E0C2586F6833}">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Health care systems are including various technological provisions to increase cost-effectiveness and efficiency </a:t>
          </a:r>
          <a:endParaRPr lang="en-US" sz="2200" kern="1200"/>
        </a:p>
      </dsp:txBody>
      <dsp:txXfrm>
        <a:off x="0" y="1118278"/>
        <a:ext cx="6245265" cy="1117596"/>
      </dsp:txXfrm>
    </dsp:sp>
    <dsp:sp modelId="{4479FC52-2C63-4331-83A0-72281004B656}">
      <dsp:nvSpPr>
        <dsp:cNvPr id="0" name=""/>
        <dsp:cNvSpPr/>
      </dsp:nvSpPr>
      <dsp:spPr>
        <a:xfrm>
          <a:off x="0" y="2235875"/>
          <a:ext cx="6245265"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255AD7-A60C-41E4-A8E5-E4A91486695F}">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Utilisation of Augmented Reality (AR) Nursing Training</a:t>
          </a:r>
          <a:endParaRPr lang="en-US" sz="2200" kern="1200"/>
        </a:p>
      </dsp:txBody>
      <dsp:txXfrm>
        <a:off x="0" y="2235875"/>
        <a:ext cx="6245265" cy="1117596"/>
      </dsp:txXfrm>
    </dsp:sp>
    <dsp:sp modelId="{61D429D7-0173-475B-B37E-AB3A745068EB}">
      <dsp:nvSpPr>
        <dsp:cNvPr id="0" name=""/>
        <dsp:cNvSpPr/>
      </dsp:nvSpPr>
      <dsp:spPr>
        <a:xfrm>
          <a:off x="0" y="3353471"/>
          <a:ext cx="6245265" cy="0"/>
        </a:xfrm>
        <a:prstGeom prst="line">
          <a:avLst/>
        </a:prstGeom>
        <a:solidFill>
          <a:schemeClr val="accent2">
            <a:hueOff val="-992530"/>
            <a:satOff val="1119"/>
            <a:lumOff val="2647"/>
            <a:alphaOff val="0"/>
          </a:schemeClr>
        </a:solidFill>
        <a:ln w="12700" cap="flat" cmpd="sng" algn="ctr">
          <a:solidFill>
            <a:schemeClr val="accent2">
              <a:hueOff val="-992530"/>
              <a:satOff val="1119"/>
              <a:lumOff val="2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ABE57-0657-49FF-873B-E06404F2A751}">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Digital Systems (Digital Health Records) </a:t>
          </a:r>
          <a:endParaRPr lang="en-US" sz="2200" kern="1200"/>
        </a:p>
      </dsp:txBody>
      <dsp:txXfrm>
        <a:off x="0" y="3353471"/>
        <a:ext cx="6245265" cy="1117596"/>
      </dsp:txXfrm>
    </dsp:sp>
    <dsp:sp modelId="{44375902-5212-4747-9A86-65ED43128894}">
      <dsp:nvSpPr>
        <dsp:cNvPr id="0" name=""/>
        <dsp:cNvSpPr/>
      </dsp:nvSpPr>
      <dsp:spPr>
        <a:xfrm>
          <a:off x="0" y="4471068"/>
          <a:ext cx="6245265"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5DD32-8062-4FB5-A7AE-4DFB2D09B615}">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Artificial Intelligence for diagnostic processes (Dementia) </a:t>
          </a:r>
          <a:endParaRPr lang="en-US" sz="2200" kern="1200"/>
        </a:p>
      </dsp:txBody>
      <dsp:txXfrm>
        <a:off x="0" y="4471068"/>
        <a:ext cx="6245265" cy="11175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55A23-286A-4220-B67A-72D43D1A0179}">
      <dsp:nvSpPr>
        <dsp:cNvPr id="0" name=""/>
        <dsp:cNvSpPr/>
      </dsp:nvSpPr>
      <dsp:spPr>
        <a:xfrm>
          <a:off x="0" y="442433"/>
          <a:ext cx="6245265" cy="1516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Telemedicine and Remote Monitoring: Expanding healthcare services beyond traditional settings</a:t>
          </a:r>
          <a:endParaRPr lang="en-US" sz="2700" kern="1200"/>
        </a:p>
      </dsp:txBody>
      <dsp:txXfrm>
        <a:off x="74021" y="516454"/>
        <a:ext cx="6097223" cy="1368278"/>
      </dsp:txXfrm>
    </dsp:sp>
    <dsp:sp modelId="{F2C7AAE0-29D5-43DE-82A9-0F1AADEB8CB0}">
      <dsp:nvSpPr>
        <dsp:cNvPr id="0" name=""/>
        <dsp:cNvSpPr/>
      </dsp:nvSpPr>
      <dsp:spPr>
        <a:xfrm>
          <a:off x="0" y="2036513"/>
          <a:ext cx="6245265" cy="151632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Health Information Systems: Improving data management and patient care</a:t>
          </a:r>
          <a:endParaRPr lang="en-US" sz="2700" kern="1200"/>
        </a:p>
      </dsp:txBody>
      <dsp:txXfrm>
        <a:off x="74021" y="2110534"/>
        <a:ext cx="6097223" cy="1368278"/>
      </dsp:txXfrm>
    </dsp:sp>
    <dsp:sp modelId="{56DBBCF8-D4D4-4AFF-BCE3-24D3BD5D7048}">
      <dsp:nvSpPr>
        <dsp:cNvPr id="0" name=""/>
        <dsp:cNvSpPr/>
      </dsp:nvSpPr>
      <dsp:spPr>
        <a:xfrm>
          <a:off x="0" y="3630593"/>
          <a:ext cx="6245265" cy="151632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Automation: Streamlining administrative tasks for efficiency</a:t>
          </a:r>
          <a:endParaRPr lang="en-US" sz="2700" kern="1200"/>
        </a:p>
      </dsp:txBody>
      <dsp:txXfrm>
        <a:off x="74021" y="3704614"/>
        <a:ext cx="6097223" cy="13682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21752A-27EC-4F48-B7A0-E25E03B7D460}" type="datetimeFigureOut">
              <a:rPr lang="en-GB" smtClean="0"/>
              <a:t>11/01/2024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49DBD-1FAE-4506-A243-3DE5CA7F300E}" type="slidenum">
              <a:rPr lang="en-GB" smtClean="0"/>
              <a:t>‹#›</a:t>
            </a:fld>
            <a:endParaRPr lang="en-GB"/>
          </a:p>
        </p:txBody>
      </p:sp>
    </p:spTree>
    <p:extLst>
      <p:ext uri="{BB962C8B-B14F-4D97-AF65-F5344CB8AC3E}">
        <p14:creationId xmlns:p14="http://schemas.microsoft.com/office/powerpoint/2010/main" val="1669432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Journal Article Link: https://www.researchgate.net/publication/328197375_Resourcefulness_Current_Insights_and_Future_Directions_for_Family_Scholars_and_Clinicians </a:t>
            </a:r>
          </a:p>
        </p:txBody>
      </p:sp>
      <p:sp>
        <p:nvSpPr>
          <p:cNvPr id="4" name="Slide Number Placeholder 3"/>
          <p:cNvSpPr>
            <a:spLocks noGrp="1"/>
          </p:cNvSpPr>
          <p:nvPr>
            <p:ph type="sldNum" sz="quarter" idx="5"/>
          </p:nvPr>
        </p:nvSpPr>
        <p:spPr/>
        <p:txBody>
          <a:bodyPr/>
          <a:lstStyle/>
          <a:p>
            <a:fld id="{18D49DBD-1FAE-4506-A243-3DE5CA7F300E}" type="slidenum">
              <a:rPr lang="en-GB" smtClean="0"/>
              <a:t>3</a:t>
            </a:fld>
            <a:endParaRPr lang="en-GB"/>
          </a:p>
        </p:txBody>
      </p:sp>
    </p:spTree>
    <p:extLst>
      <p:ext uri="{BB962C8B-B14F-4D97-AF65-F5344CB8AC3E}">
        <p14:creationId xmlns:p14="http://schemas.microsoft.com/office/powerpoint/2010/main" val="29650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Unexpected bills: statistics increase significantly, particularly for those living with a disability (66%). </a:t>
            </a:r>
          </a:p>
        </p:txBody>
      </p:sp>
      <p:sp>
        <p:nvSpPr>
          <p:cNvPr id="4" name="Slide Number Placeholder 3"/>
          <p:cNvSpPr>
            <a:spLocks noGrp="1"/>
          </p:cNvSpPr>
          <p:nvPr>
            <p:ph type="sldNum" sz="quarter" idx="5"/>
          </p:nvPr>
        </p:nvSpPr>
        <p:spPr/>
        <p:txBody>
          <a:bodyPr/>
          <a:lstStyle/>
          <a:p>
            <a:fld id="{18D49DBD-1FAE-4506-A243-3DE5CA7F300E}" type="slidenum">
              <a:rPr lang="en-GB" smtClean="0"/>
              <a:t>5</a:t>
            </a:fld>
            <a:endParaRPr lang="en-GB"/>
          </a:p>
        </p:txBody>
      </p:sp>
    </p:spTree>
    <p:extLst>
      <p:ext uri="{BB962C8B-B14F-4D97-AF65-F5344CB8AC3E}">
        <p14:creationId xmlns:p14="http://schemas.microsoft.com/office/powerpoint/2010/main" val="4093120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 of living: Heat or Food (Watch all) </a:t>
            </a:r>
          </a:p>
          <a:p>
            <a:r>
              <a:rPr lang="en-GB" dirty="0"/>
              <a:t>Landlords Views on cost of living (Watch up till 3:15) </a:t>
            </a:r>
          </a:p>
          <a:p>
            <a:r>
              <a:rPr lang="en-GB" dirty="0"/>
              <a:t>Bankers Views on the Cost of Living (Watch from 1:50-3:00). </a:t>
            </a:r>
          </a:p>
          <a:p>
            <a:endParaRPr lang="en-GB" dirty="0"/>
          </a:p>
          <a:p>
            <a:r>
              <a:rPr lang="en-GB" dirty="0"/>
              <a:t>From watching the following videos, do you agree that the views of people match the current climate? Many of the views indicate that people should make cutbacks within their daily lives to keep up with the cost of living. Do </a:t>
            </a:r>
            <a:r>
              <a:rPr lang="en-GB"/>
              <a:t>you agree? </a:t>
            </a:r>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6</a:t>
            </a:fld>
            <a:endParaRPr lang="en-GB"/>
          </a:p>
        </p:txBody>
      </p:sp>
    </p:spTree>
    <p:extLst>
      <p:ext uri="{BB962C8B-B14F-4D97-AF65-F5344CB8AC3E}">
        <p14:creationId xmlns:p14="http://schemas.microsoft.com/office/powerpoint/2010/main" val="1763483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7</a:t>
            </a:fld>
            <a:endParaRPr lang="en-GB"/>
          </a:p>
        </p:txBody>
      </p:sp>
    </p:spTree>
    <p:extLst>
      <p:ext uri="{BB962C8B-B14F-4D97-AF65-F5344CB8AC3E}">
        <p14:creationId xmlns:p14="http://schemas.microsoft.com/office/powerpoint/2010/main" val="2109163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Cliché comments such as “ make more with less” and “everyday underdog”.</a:t>
            </a:r>
          </a:p>
          <a:p>
            <a:r>
              <a:rPr lang="en-GB" dirty="0"/>
              <a:t>The oversimplification of resourcefulness has the potential impact on developing entrepreneurial skills. Williams et al (2021) explains that much is to be learned about resourcefulness particularly within entrepreneurship as contextual factors/ variables such as personality traits (openness and experience) have been investigated limitedly. </a:t>
            </a:r>
          </a:p>
        </p:txBody>
      </p:sp>
      <p:sp>
        <p:nvSpPr>
          <p:cNvPr id="4" name="Slide Number Placeholder 3"/>
          <p:cNvSpPr>
            <a:spLocks noGrp="1"/>
          </p:cNvSpPr>
          <p:nvPr>
            <p:ph type="sldNum" sz="quarter" idx="5"/>
          </p:nvPr>
        </p:nvSpPr>
        <p:spPr/>
        <p:txBody>
          <a:bodyPr/>
          <a:lstStyle/>
          <a:p>
            <a:fld id="{18D49DBD-1FAE-4506-A243-3DE5CA7F300E}" type="slidenum">
              <a:rPr lang="en-GB" smtClean="0"/>
              <a:t>8</a:t>
            </a:fld>
            <a:endParaRPr lang="en-GB"/>
          </a:p>
        </p:txBody>
      </p:sp>
    </p:spTree>
    <p:extLst>
      <p:ext uri="{BB962C8B-B14F-4D97-AF65-F5344CB8AC3E}">
        <p14:creationId xmlns:p14="http://schemas.microsoft.com/office/powerpoint/2010/main" val="1358389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9</a:t>
            </a:fld>
            <a:endParaRPr lang="en-GB"/>
          </a:p>
        </p:txBody>
      </p:sp>
    </p:spTree>
    <p:extLst>
      <p:ext uri="{BB962C8B-B14F-4D97-AF65-F5344CB8AC3E}">
        <p14:creationId xmlns:p14="http://schemas.microsoft.com/office/powerpoint/2010/main" val="286468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business, being resourceful can make a business thrive or dive. </a:t>
            </a:r>
          </a:p>
          <a:p>
            <a:endParaRPr lang="en-GB" dirty="0"/>
          </a:p>
          <a:p>
            <a:r>
              <a:rPr lang="en-GB" dirty="0"/>
              <a:t>Cost-efficacy: Optimize processes for efficiency </a:t>
            </a:r>
          </a:p>
          <a:p>
            <a:r>
              <a:rPr lang="en-GB" dirty="0"/>
              <a:t>Innovation: Generating novel ideas </a:t>
            </a:r>
          </a:p>
          <a:p>
            <a:r>
              <a:rPr lang="en-GB" dirty="0"/>
              <a:t>Agility: Being flexible and adaptable to deal with unexpected challenges </a:t>
            </a:r>
          </a:p>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10</a:t>
            </a:fld>
            <a:endParaRPr lang="en-GB"/>
          </a:p>
        </p:txBody>
      </p:sp>
    </p:spTree>
    <p:extLst>
      <p:ext uri="{BB962C8B-B14F-4D97-AF65-F5344CB8AC3E}">
        <p14:creationId xmlns:p14="http://schemas.microsoft.com/office/powerpoint/2010/main" val="86528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12</a:t>
            </a:fld>
            <a:endParaRPr lang="en-GB"/>
          </a:p>
        </p:txBody>
      </p:sp>
    </p:spTree>
    <p:extLst>
      <p:ext uri="{BB962C8B-B14F-4D97-AF65-F5344CB8AC3E}">
        <p14:creationId xmlns:p14="http://schemas.microsoft.com/office/powerpoint/2010/main" val="1697748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goal of this activity is encouraging students to develop resourcefulness through creative thinking, problem-solving, critical thinking, and collaboration in the face of limited resources.</a:t>
            </a:r>
          </a:p>
          <a:p>
            <a:r>
              <a:rPr lang="en-GB" dirty="0"/>
              <a:t>Activity Materials: Students must be provided a set number of materials (paper clips, rubber bands, cardboard and plastic bottle and, </a:t>
            </a:r>
            <a:r>
              <a:rPr lang="en-GB" dirty="0" err="1"/>
              <a:t>celotape</a:t>
            </a:r>
            <a:r>
              <a:rPr lang="en-GB" dirty="0"/>
              <a:t> or blue-tac) </a:t>
            </a:r>
          </a:p>
          <a:p>
            <a:endParaRPr lang="en-GB" dirty="0"/>
          </a:p>
          <a:p>
            <a:endParaRPr lang="en-GB" dirty="0"/>
          </a:p>
          <a:p>
            <a:r>
              <a:rPr lang="en-GB" dirty="0"/>
              <a:t>Activity Lead in: Have each student share a brief example of a time in their lives where they were resourceful. This can be within the context or personal, professional or academic lives. </a:t>
            </a:r>
          </a:p>
          <a:p>
            <a:endParaRPr lang="en-GB" dirty="0"/>
          </a:p>
          <a:p>
            <a:r>
              <a:rPr lang="en-GB" dirty="0"/>
              <a:t>Activity: Depending on class numbers, students will be devised equally into groups. </a:t>
            </a:r>
          </a:p>
          <a:p>
            <a:endParaRPr lang="en-GB" dirty="0"/>
          </a:p>
          <a:p>
            <a:r>
              <a:rPr lang="en-GB" dirty="0"/>
              <a:t>Post-activity: Students are asked to present their creation and are encouraged to reflect and provide a critical evaluation of how they were resourceful. Questions may include: </a:t>
            </a:r>
          </a:p>
          <a:p>
            <a:r>
              <a:rPr lang="en-GB" dirty="0"/>
              <a:t>How did your group approach problem-solving with limited resources? What creative solutions did you come up with? How did collaboration contribute to the success of your project?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13</a:t>
            </a:fld>
            <a:endParaRPr lang="en-GB"/>
          </a:p>
        </p:txBody>
      </p:sp>
    </p:spTree>
    <p:extLst>
      <p:ext uri="{BB962C8B-B14F-4D97-AF65-F5344CB8AC3E}">
        <p14:creationId xmlns:p14="http://schemas.microsoft.com/office/powerpoint/2010/main" val="3158557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15</a:t>
            </a:fld>
            <a:endParaRPr lang="en-GB"/>
          </a:p>
        </p:txBody>
      </p:sp>
    </p:spTree>
    <p:extLst>
      <p:ext uri="{BB962C8B-B14F-4D97-AF65-F5344CB8AC3E}">
        <p14:creationId xmlns:p14="http://schemas.microsoft.com/office/powerpoint/2010/main" val="3040372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refer students to the Human resources for health Global strategy on human resources for health: workforce 2030.</a:t>
            </a:r>
          </a:p>
          <a:p>
            <a:endParaRPr lang="en-GB" dirty="0"/>
          </a:p>
          <a:p>
            <a:r>
              <a:rPr lang="en-GB" dirty="0"/>
              <a:t>Objective 1 Strategies: </a:t>
            </a:r>
          </a:p>
          <a:p>
            <a:r>
              <a:rPr lang="en-GB" dirty="0"/>
              <a:t>Professional, technical and vocational education and training</a:t>
            </a:r>
          </a:p>
          <a:p>
            <a:r>
              <a:rPr lang="en-GB" dirty="0"/>
              <a:t>Strategic directions for nursing and midwifery</a:t>
            </a:r>
          </a:p>
          <a:p>
            <a:r>
              <a:rPr lang="en-GB" dirty="0"/>
              <a:t>Joint statement on ending discrimination in health care settings</a:t>
            </a:r>
          </a:p>
          <a:p>
            <a:endParaRPr lang="en-GB" dirty="0"/>
          </a:p>
          <a:p>
            <a:r>
              <a:rPr lang="en-GB" dirty="0"/>
              <a:t>Objective 2 Strategies: </a:t>
            </a:r>
          </a:p>
          <a:p>
            <a:r>
              <a:rPr lang="en-GB" dirty="0"/>
              <a:t>Optimizing the impact of international investments in human resources for health. </a:t>
            </a:r>
          </a:p>
          <a:p>
            <a:r>
              <a:rPr lang="en-GB" dirty="0"/>
              <a:t>Tool kit for health labour market analysis.</a:t>
            </a:r>
          </a:p>
          <a:p>
            <a:endParaRPr lang="en-GB" dirty="0"/>
          </a:p>
          <a:p>
            <a:r>
              <a:rPr lang="en-GB" dirty="0"/>
              <a:t>Objective 3 Strategies: </a:t>
            </a:r>
          </a:p>
          <a:p>
            <a:r>
              <a:rPr lang="en-GB" dirty="0"/>
              <a:t>Strengthening governance and leadership in human resources for health</a:t>
            </a:r>
          </a:p>
          <a:p>
            <a:r>
              <a:rPr lang="en-GB" dirty="0"/>
              <a:t>Partnerships and knowledge-sharing.</a:t>
            </a:r>
          </a:p>
          <a:p>
            <a:endParaRPr lang="en-GB" dirty="0"/>
          </a:p>
          <a:p>
            <a:endParaRPr lang="en-GB" dirty="0"/>
          </a:p>
          <a:p>
            <a:r>
              <a:rPr lang="en-GB" dirty="0"/>
              <a:t>Objective 4 Strategies: </a:t>
            </a:r>
          </a:p>
          <a:p>
            <a:r>
              <a:rPr lang="en-GB" dirty="0"/>
              <a:t>National health workforce accounts.</a:t>
            </a:r>
          </a:p>
        </p:txBody>
      </p:sp>
      <p:sp>
        <p:nvSpPr>
          <p:cNvPr id="4" name="Slide Number Placeholder 3"/>
          <p:cNvSpPr>
            <a:spLocks noGrp="1"/>
          </p:cNvSpPr>
          <p:nvPr>
            <p:ph type="sldNum" sz="quarter" idx="5"/>
          </p:nvPr>
        </p:nvSpPr>
        <p:spPr/>
        <p:txBody>
          <a:bodyPr/>
          <a:lstStyle/>
          <a:p>
            <a:fld id="{18D49DBD-1FAE-4506-A243-3DE5CA7F300E}" type="slidenum">
              <a:rPr lang="en-GB" smtClean="0"/>
              <a:t>19</a:t>
            </a:fld>
            <a:endParaRPr lang="en-GB"/>
          </a:p>
        </p:txBody>
      </p:sp>
    </p:spTree>
    <p:extLst>
      <p:ext uri="{BB962C8B-B14F-4D97-AF65-F5344CB8AC3E}">
        <p14:creationId xmlns:p14="http://schemas.microsoft.com/office/powerpoint/2010/main" val="2685132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critically analyse and evaluate the reasons behind the decrease in staff retention and recruitment. </a:t>
            </a:r>
          </a:p>
          <a:p>
            <a:r>
              <a:rPr lang="en-GB" dirty="0"/>
              <a:t>Some reasons may include: </a:t>
            </a:r>
          </a:p>
          <a:p>
            <a:r>
              <a:rPr lang="en-GB" dirty="0"/>
              <a:t>Pay </a:t>
            </a:r>
          </a:p>
          <a:p>
            <a:r>
              <a:rPr lang="en-GB" dirty="0"/>
              <a:t>Working conditions </a:t>
            </a:r>
          </a:p>
          <a:p>
            <a:r>
              <a:rPr lang="en-GB" dirty="0"/>
              <a:t>Lack of Funding </a:t>
            </a:r>
          </a:p>
          <a:p>
            <a:r>
              <a:rPr lang="en-GB" dirty="0"/>
              <a:t>Burnout</a:t>
            </a:r>
          </a:p>
        </p:txBody>
      </p:sp>
      <p:sp>
        <p:nvSpPr>
          <p:cNvPr id="4" name="Slide Number Placeholder 3"/>
          <p:cNvSpPr>
            <a:spLocks noGrp="1"/>
          </p:cNvSpPr>
          <p:nvPr>
            <p:ph type="sldNum" sz="quarter" idx="5"/>
          </p:nvPr>
        </p:nvSpPr>
        <p:spPr/>
        <p:txBody>
          <a:bodyPr/>
          <a:lstStyle/>
          <a:p>
            <a:fld id="{18D49DBD-1FAE-4506-A243-3DE5CA7F300E}" type="slidenum">
              <a:rPr lang="en-GB" smtClean="0"/>
              <a:t>20</a:t>
            </a:fld>
            <a:endParaRPr lang="en-GB"/>
          </a:p>
        </p:txBody>
      </p:sp>
    </p:spTree>
    <p:extLst>
      <p:ext uri="{BB962C8B-B14F-4D97-AF65-F5344CB8AC3E}">
        <p14:creationId xmlns:p14="http://schemas.microsoft.com/office/powerpoint/2010/main" val="11783844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21</a:t>
            </a:fld>
            <a:endParaRPr lang="en-GB"/>
          </a:p>
        </p:txBody>
      </p:sp>
    </p:spTree>
    <p:extLst>
      <p:ext uri="{BB962C8B-B14F-4D97-AF65-F5344CB8AC3E}">
        <p14:creationId xmlns:p14="http://schemas.microsoft.com/office/powerpoint/2010/main" val="3438048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Retaining existing staff and recruiting new and previously left staff is multifaceted; however, retention and recruitment can be linked to motivation. As explored in week 2, motivation drives creativity and engagement. For example, many individuals who pursue a vocation such as nursing typically do it for personal reasons which may correlate with intrinsic motivation. Whilst the pursuit of vocational careers may generally stem from intrinsic motivation, however recognition of their hard work, whether pay increase, awards, feedback and promotion are also things which people value, which are linked to extrinsic motivation. </a:t>
            </a:r>
          </a:p>
          <a:p>
            <a:endParaRPr lang="en-GB" dirty="0"/>
          </a:p>
          <a:p>
            <a:r>
              <a:rPr lang="en-GB" dirty="0"/>
              <a:t>It is important for organizations to facilitate maintaining intrinsic motivation but to provide structures and environments that also promotes extrinsic motivation. </a:t>
            </a:r>
          </a:p>
        </p:txBody>
      </p:sp>
      <p:sp>
        <p:nvSpPr>
          <p:cNvPr id="4" name="Slide Number Placeholder 3"/>
          <p:cNvSpPr>
            <a:spLocks noGrp="1"/>
          </p:cNvSpPr>
          <p:nvPr>
            <p:ph type="sldNum" sz="quarter" idx="5"/>
          </p:nvPr>
        </p:nvSpPr>
        <p:spPr/>
        <p:txBody>
          <a:bodyPr/>
          <a:lstStyle/>
          <a:p>
            <a:fld id="{18D49DBD-1FAE-4506-A243-3DE5CA7F300E}" type="slidenum">
              <a:rPr lang="en-GB" smtClean="0"/>
              <a:t>22</a:t>
            </a:fld>
            <a:endParaRPr lang="en-GB"/>
          </a:p>
        </p:txBody>
      </p:sp>
    </p:spTree>
    <p:extLst>
      <p:ext uri="{BB962C8B-B14F-4D97-AF65-F5344CB8AC3E}">
        <p14:creationId xmlns:p14="http://schemas.microsoft.com/office/powerpoint/2010/main" val="975475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funding healthcare systems can be generated from a variety of means, it is typically funded through taxations. However, as explored in week 1 (Value Creation), increasing financial contributions may not generate greater value or address existing problems; therefore it could be argued that increasing funding may not be resourceful. </a:t>
            </a:r>
          </a:p>
        </p:txBody>
      </p:sp>
      <p:sp>
        <p:nvSpPr>
          <p:cNvPr id="4" name="Slide Number Placeholder 3"/>
          <p:cNvSpPr>
            <a:spLocks noGrp="1"/>
          </p:cNvSpPr>
          <p:nvPr>
            <p:ph type="sldNum" sz="quarter" idx="5"/>
          </p:nvPr>
        </p:nvSpPr>
        <p:spPr/>
        <p:txBody>
          <a:bodyPr/>
          <a:lstStyle/>
          <a:p>
            <a:fld id="{18D49DBD-1FAE-4506-A243-3DE5CA7F300E}" type="slidenum">
              <a:rPr lang="en-GB" smtClean="0"/>
              <a:t>23</a:t>
            </a:fld>
            <a:endParaRPr lang="en-GB"/>
          </a:p>
        </p:txBody>
      </p:sp>
    </p:spTree>
    <p:extLst>
      <p:ext uri="{BB962C8B-B14F-4D97-AF65-F5344CB8AC3E}">
        <p14:creationId xmlns:p14="http://schemas.microsoft.com/office/powerpoint/2010/main" val="36669282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26</a:t>
            </a:fld>
            <a:endParaRPr lang="en-GB"/>
          </a:p>
        </p:txBody>
      </p:sp>
    </p:spTree>
    <p:extLst>
      <p:ext uri="{BB962C8B-B14F-4D97-AF65-F5344CB8AC3E}">
        <p14:creationId xmlns:p14="http://schemas.microsoft.com/office/powerpoint/2010/main" val="3731127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1 (top): Digital transformation in health and social care | NHSX</a:t>
            </a:r>
          </a:p>
          <a:p>
            <a:r>
              <a:rPr lang="en-GB" dirty="0"/>
              <a:t>Video 2: Digital Health and Care WALES</a:t>
            </a:r>
          </a:p>
          <a:p>
            <a:r>
              <a:rPr lang="en-GB" dirty="0"/>
              <a:t>Video: 3: Digital Medicine Transformation (Wales)</a:t>
            </a:r>
          </a:p>
          <a:p>
            <a:r>
              <a:rPr lang="en-GB" dirty="0"/>
              <a:t>Video 4: Collaboration of Mental Health Services (England) </a:t>
            </a:r>
          </a:p>
          <a:p>
            <a:endParaRPr lang="en-GB" dirty="0"/>
          </a:p>
          <a:p>
            <a:r>
              <a:rPr lang="en-GB" dirty="0"/>
              <a:t>If you are pressed for time, I would recommend watch the first 2 videos and encourage students to watch videos 3 and 4 in their </a:t>
            </a:r>
            <a:r>
              <a:rPr lang="en-GB"/>
              <a:t>own time. </a:t>
            </a:r>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27</a:t>
            </a:fld>
            <a:endParaRPr lang="en-GB"/>
          </a:p>
        </p:txBody>
      </p:sp>
    </p:spTree>
    <p:extLst>
      <p:ext uri="{BB962C8B-B14F-4D97-AF65-F5344CB8AC3E}">
        <p14:creationId xmlns:p14="http://schemas.microsoft.com/office/powerpoint/2010/main" val="23886175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 summary of the content covered and use formative assessments such as Q+As to assess students understanding of the concept of resourcefulness. </a:t>
            </a:r>
          </a:p>
        </p:txBody>
      </p:sp>
      <p:sp>
        <p:nvSpPr>
          <p:cNvPr id="4" name="Slide Number Placeholder 3"/>
          <p:cNvSpPr>
            <a:spLocks noGrp="1"/>
          </p:cNvSpPr>
          <p:nvPr>
            <p:ph type="sldNum" sz="quarter" idx="5"/>
          </p:nvPr>
        </p:nvSpPr>
        <p:spPr/>
        <p:txBody>
          <a:bodyPr/>
          <a:lstStyle/>
          <a:p>
            <a:fld id="{18D49DBD-1FAE-4506-A243-3DE5CA7F300E}" type="slidenum">
              <a:rPr lang="en-GB" smtClean="0"/>
              <a:t>28</a:t>
            </a:fld>
            <a:endParaRPr lang="en-GB"/>
          </a:p>
        </p:txBody>
      </p:sp>
    </p:spTree>
    <p:extLst>
      <p:ext uri="{BB962C8B-B14F-4D97-AF65-F5344CB8AC3E}">
        <p14:creationId xmlns:p14="http://schemas.microsoft.com/office/powerpoint/2010/main" val="3382263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Williams et al (2021) Link: https://wrap.warwick.ac.uk/156394/1/WRAP-breaking-boundaries-creatively-generate-value-role-resourcefulness-entrepreneurship-Ucbasaran-2021.pdf</a:t>
            </a:r>
          </a:p>
        </p:txBody>
      </p:sp>
      <p:sp>
        <p:nvSpPr>
          <p:cNvPr id="4" name="Slide Number Placeholder 3"/>
          <p:cNvSpPr>
            <a:spLocks noGrp="1"/>
          </p:cNvSpPr>
          <p:nvPr>
            <p:ph type="sldNum" sz="quarter" idx="5"/>
          </p:nvPr>
        </p:nvSpPr>
        <p:spPr/>
        <p:txBody>
          <a:bodyPr/>
          <a:lstStyle/>
          <a:p>
            <a:fld id="{18D49DBD-1FAE-4506-A243-3DE5CA7F300E}" type="slidenum">
              <a:rPr lang="en-GB" smtClean="0"/>
              <a:t>29</a:t>
            </a:fld>
            <a:endParaRPr lang="en-GB"/>
          </a:p>
        </p:txBody>
      </p:sp>
    </p:spTree>
    <p:extLst>
      <p:ext uri="{BB962C8B-B14F-4D97-AF65-F5344CB8AC3E}">
        <p14:creationId xmlns:p14="http://schemas.microsoft.com/office/powerpoint/2010/main" val="3506999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24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6200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50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630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3478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311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00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553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082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184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1/11/2024</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5524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1/11/2024</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71130038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wyatt@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video" Target="https://www.youtube.com/embed/8cpcjd37Xug?feature=oembed" TargetMode="External"/><Relationship Id="rId7" Type="http://schemas.openxmlformats.org/officeDocument/2006/relationships/image" Target="../media/image3.jpeg"/><Relationship Id="rId2" Type="http://schemas.openxmlformats.org/officeDocument/2006/relationships/video" Target="https://www.youtube.com/embed/Gxfpgt_rDDQ?feature=oembed" TargetMode="External"/><Relationship Id="rId1" Type="http://schemas.openxmlformats.org/officeDocument/2006/relationships/video" Target="https://www.youtube.com/embed/4405bbOq5W4?feature=oembed" TargetMode="External"/><Relationship Id="rId6" Type="http://schemas.openxmlformats.org/officeDocument/2006/relationships/image" Target="../media/image2.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7.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video" Target="https://www.youtube.com/embed/V4J0FX_Ifk4?start=96&amp;feature=oembed" TargetMode="External"/><Relationship Id="rId7" Type="http://schemas.openxmlformats.org/officeDocument/2006/relationships/image" Target="../media/image48.jpeg"/><Relationship Id="rId2" Type="http://schemas.openxmlformats.org/officeDocument/2006/relationships/video" Target="https://www.youtube.com/embed/_EiuE-Nkp14?feature=oembed" TargetMode="External"/><Relationship Id="rId1" Type="http://schemas.openxmlformats.org/officeDocument/2006/relationships/video" Target="https://www.youtube.com/embed/VS1qpKaDgMI?feature=oembed" TargetMode="External"/><Relationship Id="rId6" Type="http://schemas.openxmlformats.org/officeDocument/2006/relationships/notesSlide" Target="../notesSlides/notesSlide17.xml"/><Relationship Id="rId5" Type="http://schemas.openxmlformats.org/officeDocument/2006/relationships/slideLayout" Target="../slideLayouts/slideLayout2.xml"/><Relationship Id="rId10" Type="http://schemas.openxmlformats.org/officeDocument/2006/relationships/image" Target="../media/image51.jpeg"/><Relationship Id="rId4" Type="http://schemas.openxmlformats.org/officeDocument/2006/relationships/video" Target="https://www.youtube.com/embed/dQIBdIqcp98?feature=oembed" TargetMode="External"/><Relationship Id="rId9" Type="http://schemas.openxmlformats.org/officeDocument/2006/relationships/image" Target="../media/image50.jpeg"/></Relationships>
</file>

<file path=ppt/slides/_rels/slide28.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 Id="rId9" Type="http://schemas.openxmlformats.org/officeDocument/2006/relationships/image" Target="../media/image58.jpeg"/></Relationships>
</file>

<file path=ppt/slides/_rels/slide29.xml.rels><?xml version="1.0" encoding="UTF-8" standalone="yes"?>
<Relationships xmlns="http://schemas.openxmlformats.org/package/2006/relationships"><Relationship Id="rId3" Type="http://schemas.openxmlformats.org/officeDocument/2006/relationships/hyperlink" Target="https://www.ons.gov.uk/economy/inflationandpriceindices/articles/costofliving/latestinsigh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kingsfund.org.uk/projects/positions/nhs-workforce?gclid=Cj0KCQiAwP6sBhDAARIsAPfK_wa9OxkqOnRmjxowWxtSma4eZmi32GCKzYjEfZOogrwiMtIn1ttiz0saAmsZ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20" name="Picture 19" descr="A close-up of a network&#10;&#10;Description automatically generated">
            <a:extLst>
              <a:ext uri="{FF2B5EF4-FFF2-40B4-BE49-F238E27FC236}">
                <a16:creationId xmlns:a16="http://schemas.microsoft.com/office/drawing/2014/main" id="{DCB87EBA-ABA2-BD1D-DF63-BD9A2BB4335C}"/>
              </a:ext>
            </a:extLst>
          </p:cNvPr>
          <p:cNvPicPr>
            <a:picLocks noChangeAspect="1"/>
          </p:cNvPicPr>
          <p:nvPr/>
        </p:nvPicPr>
        <p:blipFill rotWithShape="1">
          <a:blip r:embed="rId2">
            <a:duotone>
              <a:schemeClr val="accent1">
                <a:shade val="45000"/>
                <a:satMod val="135000"/>
              </a:schemeClr>
              <a:prstClr val="white"/>
            </a:duotone>
            <a:alphaModFix amt="35000"/>
          </a:blip>
          <a:srcRect t="7734" b="1904"/>
          <a:stretch/>
        </p:blipFill>
        <p:spPr>
          <a:xfrm>
            <a:off x="20" y="-8877"/>
            <a:ext cx="12191980" cy="6858000"/>
          </a:xfrm>
          <a:prstGeom prst="rect">
            <a:avLst/>
          </a:prstGeom>
        </p:spPr>
      </p:pic>
      <p:sp>
        <p:nvSpPr>
          <p:cNvPr id="2" name="Title 1">
            <a:extLst>
              <a:ext uri="{FF2B5EF4-FFF2-40B4-BE49-F238E27FC236}">
                <a16:creationId xmlns:a16="http://schemas.microsoft.com/office/drawing/2014/main" id="{06BFF29B-E003-3654-FC41-F0F32303B94B}"/>
              </a:ext>
            </a:extLst>
          </p:cNvPr>
          <p:cNvSpPr>
            <a:spLocks noGrp="1"/>
          </p:cNvSpPr>
          <p:nvPr>
            <p:ph type="ctrTitle"/>
          </p:nvPr>
        </p:nvSpPr>
        <p:spPr>
          <a:xfrm>
            <a:off x="1256275" y="2271449"/>
            <a:ext cx="9679449" cy="2847058"/>
          </a:xfrm>
        </p:spPr>
        <p:txBody>
          <a:bodyPr anchor="b">
            <a:normAutofit fontScale="90000"/>
          </a:bodyPr>
          <a:lstStyle/>
          <a:p>
            <a:pPr algn="ctr"/>
            <a:r>
              <a:rPr lang="en-GB" sz="7200" dirty="0">
                <a:solidFill>
                  <a:srgbClr val="FFFFFF"/>
                </a:solidFill>
              </a:rPr>
              <a:t>How to be resourceful: </a:t>
            </a:r>
            <a:br>
              <a:rPr lang="en-GB" sz="7200" dirty="0">
                <a:solidFill>
                  <a:srgbClr val="FFFFFF"/>
                </a:solidFill>
              </a:rPr>
            </a:br>
            <a:r>
              <a:rPr lang="en-GB" sz="7200" dirty="0">
                <a:solidFill>
                  <a:srgbClr val="FFFFFF"/>
                </a:solidFill>
              </a:rPr>
              <a:t>Making More with Less </a:t>
            </a:r>
          </a:p>
        </p:txBody>
      </p:sp>
      <p:sp>
        <p:nvSpPr>
          <p:cNvPr id="3" name="Subtitle 2">
            <a:extLst>
              <a:ext uri="{FF2B5EF4-FFF2-40B4-BE49-F238E27FC236}">
                <a16:creationId xmlns:a16="http://schemas.microsoft.com/office/drawing/2014/main" id="{03AA2FE3-3E4B-178A-9DD2-9286817515E3}"/>
              </a:ext>
            </a:extLst>
          </p:cNvPr>
          <p:cNvSpPr>
            <a:spLocks noGrp="1"/>
          </p:cNvSpPr>
          <p:nvPr>
            <p:ph type="subTitle" idx="1"/>
          </p:nvPr>
        </p:nvSpPr>
        <p:spPr>
          <a:xfrm>
            <a:off x="1256275" y="5098254"/>
            <a:ext cx="9679449" cy="750259"/>
          </a:xfrm>
        </p:spPr>
        <p:txBody>
          <a:bodyPr anchor="ctr">
            <a:normAutofit/>
          </a:bodyPr>
          <a:lstStyle/>
          <a:p>
            <a:r>
              <a:rPr lang="en-GB" sz="1900" dirty="0">
                <a:solidFill>
                  <a:srgbClr val="FFFFFF"/>
                </a:solidFill>
              </a:rPr>
              <a:t>By Jonathan Wyatt </a:t>
            </a:r>
          </a:p>
          <a:p>
            <a:r>
              <a:rPr lang="en-GB" sz="1900" dirty="0">
                <a:solidFill>
                  <a:srgbClr val="FFFFFF"/>
                </a:solidFill>
              </a:rPr>
              <a:t>Email: </a:t>
            </a:r>
            <a:r>
              <a:rPr lang="en-GB" sz="1900" dirty="0">
                <a:solidFill>
                  <a:srgbClr val="FFFFFF"/>
                </a:solidFill>
                <a:hlinkClick r:id="rId3"/>
              </a:rPr>
              <a:t>j.wyatt@uwtsd.ac.uk</a:t>
            </a:r>
            <a:r>
              <a:rPr lang="en-GB" sz="1900" dirty="0">
                <a:solidFill>
                  <a:srgbClr val="FFFFFF"/>
                </a:solidFill>
              </a:rPr>
              <a:t> </a:t>
            </a:r>
          </a:p>
        </p:txBody>
      </p:sp>
      <p:cxnSp>
        <p:nvCxnSpPr>
          <p:cNvPr id="21" name="Straight Connector 2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2013464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E4F2-EAA8-BC6C-6367-045B6A4F214D}"/>
              </a:ext>
            </a:extLst>
          </p:cNvPr>
          <p:cNvSpPr>
            <a:spLocks noGrp="1"/>
          </p:cNvSpPr>
          <p:nvPr>
            <p:ph type="title"/>
          </p:nvPr>
        </p:nvSpPr>
        <p:spPr/>
        <p:txBody>
          <a:bodyPr/>
          <a:lstStyle/>
          <a:p>
            <a:pPr algn="ctr"/>
            <a:r>
              <a:rPr lang="en-GB" dirty="0"/>
              <a:t>Content Page </a:t>
            </a:r>
          </a:p>
        </p:txBody>
      </p:sp>
      <p:sp>
        <p:nvSpPr>
          <p:cNvPr id="3" name="Content Placeholder 2">
            <a:extLst>
              <a:ext uri="{FF2B5EF4-FFF2-40B4-BE49-F238E27FC236}">
                <a16:creationId xmlns:a16="http://schemas.microsoft.com/office/drawing/2014/main" id="{CBA68918-E4DC-330A-36E6-0579BD875340}"/>
              </a:ext>
            </a:extLst>
          </p:cNvPr>
          <p:cNvSpPr>
            <a:spLocks noGrp="1"/>
          </p:cNvSpPr>
          <p:nvPr>
            <p:ph idx="1"/>
          </p:nvPr>
        </p:nvSpPr>
        <p:spPr/>
        <p:txBody>
          <a:bodyPr/>
          <a:lstStyle/>
          <a:p>
            <a:pPr marL="0" indent="0">
              <a:buNone/>
            </a:pPr>
            <a:r>
              <a:rPr lang="en-GB" dirty="0"/>
              <a:t>United Kingdom context </a:t>
            </a:r>
          </a:p>
          <a:p>
            <a:pPr marL="0" indent="0">
              <a:buNone/>
            </a:pPr>
            <a:r>
              <a:rPr lang="en-GB" dirty="0"/>
              <a:t>The concept of resourcefulness</a:t>
            </a:r>
          </a:p>
          <a:p>
            <a:pPr marL="0" indent="0">
              <a:buNone/>
            </a:pPr>
            <a:r>
              <a:rPr lang="en-GB" dirty="0"/>
              <a:t>The value of resourcefulness </a:t>
            </a:r>
          </a:p>
          <a:p>
            <a:pPr marL="0" indent="0">
              <a:buNone/>
            </a:pPr>
            <a:r>
              <a:rPr lang="en-GB" dirty="0"/>
              <a:t>Resourcefulness and entrepreneurship</a:t>
            </a:r>
          </a:p>
          <a:p>
            <a:pPr marL="0" indent="0">
              <a:buNone/>
            </a:pPr>
            <a:r>
              <a:rPr lang="en-GB" dirty="0"/>
              <a:t>Developing resourcefulness  </a:t>
            </a:r>
          </a:p>
          <a:p>
            <a:pPr marL="0" indent="0">
              <a:buNone/>
            </a:pPr>
            <a:r>
              <a:rPr lang="en-GB" dirty="0"/>
              <a:t>Challenges of being resourceful. </a:t>
            </a:r>
          </a:p>
          <a:p>
            <a:pPr marL="0" indent="0">
              <a:buNone/>
            </a:pPr>
            <a:endParaRPr lang="en-GB" dirty="0"/>
          </a:p>
        </p:txBody>
      </p:sp>
    </p:spTree>
    <p:extLst>
      <p:ext uri="{BB962C8B-B14F-4D97-AF65-F5344CB8AC3E}">
        <p14:creationId xmlns:p14="http://schemas.microsoft.com/office/powerpoint/2010/main" val="2053273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67EB-D176-A22B-170B-FF27EACC8CFD}"/>
              </a:ext>
            </a:extLst>
          </p:cNvPr>
          <p:cNvSpPr>
            <a:spLocks noGrp="1"/>
          </p:cNvSpPr>
          <p:nvPr>
            <p:ph type="title"/>
          </p:nvPr>
        </p:nvSpPr>
        <p:spPr>
          <a:xfrm>
            <a:off x="838200" y="187889"/>
            <a:ext cx="10515600" cy="1290181"/>
          </a:xfrm>
        </p:spPr>
        <p:txBody>
          <a:bodyPr>
            <a:normAutofit fontScale="90000"/>
          </a:bodyPr>
          <a:lstStyle/>
          <a:p>
            <a:pPr algn="ctr"/>
            <a:r>
              <a:rPr lang="en-GB"/>
              <a:t> </a:t>
            </a:r>
            <a:br>
              <a:rPr lang="en-GB"/>
            </a:br>
            <a:r>
              <a:rPr lang="en-GB"/>
              <a:t>Context </a:t>
            </a:r>
            <a:endParaRPr lang="en-GB" dirty="0"/>
          </a:p>
        </p:txBody>
      </p:sp>
      <p:sp>
        <p:nvSpPr>
          <p:cNvPr id="3" name="Content Placeholder 2">
            <a:extLst>
              <a:ext uri="{FF2B5EF4-FFF2-40B4-BE49-F238E27FC236}">
                <a16:creationId xmlns:a16="http://schemas.microsoft.com/office/drawing/2014/main" id="{58F042AA-9844-3385-BD97-44B2CD58FF24}"/>
              </a:ext>
            </a:extLst>
          </p:cNvPr>
          <p:cNvSpPr>
            <a:spLocks noGrp="1"/>
          </p:cNvSpPr>
          <p:nvPr>
            <p:ph idx="1"/>
          </p:nvPr>
        </p:nvSpPr>
        <p:spPr>
          <a:xfrm>
            <a:off x="838200" y="1825624"/>
            <a:ext cx="11261942" cy="5032375"/>
          </a:xfrm>
        </p:spPr>
        <p:txBody>
          <a:bodyPr>
            <a:normAutofit lnSpcReduction="10000"/>
          </a:bodyPr>
          <a:lstStyle/>
          <a:p>
            <a:pPr marL="0" indent="0">
              <a:buNone/>
            </a:pPr>
            <a:r>
              <a:rPr lang="en-GB" dirty="0"/>
              <a:t>Societies across the global at some point in time has experienced economic hardship, particularly because of a recessions. Stressors such as academia and employment linked to: </a:t>
            </a:r>
          </a:p>
          <a:p>
            <a:r>
              <a:rPr lang="en-GB" dirty="0"/>
              <a:t>Poor Wellbeing </a:t>
            </a:r>
          </a:p>
          <a:p>
            <a:r>
              <a:rPr lang="en-GB" dirty="0"/>
              <a:t>Increase stress </a:t>
            </a:r>
          </a:p>
          <a:p>
            <a:r>
              <a:rPr lang="en-GB" dirty="0"/>
              <a:t>Development of ill-mental health</a:t>
            </a:r>
          </a:p>
          <a:p>
            <a:r>
              <a:rPr lang="en-GB" dirty="0"/>
              <a:t>Suicide </a:t>
            </a:r>
          </a:p>
          <a:p>
            <a:r>
              <a:rPr lang="en-GB" dirty="0"/>
              <a:t>Violence </a:t>
            </a:r>
          </a:p>
          <a:p>
            <a:pPr marL="0" indent="0">
              <a:buNone/>
            </a:pPr>
            <a:endParaRPr lang="en-GB" dirty="0"/>
          </a:p>
          <a:p>
            <a:pPr marL="0" indent="0">
              <a:buNone/>
            </a:pPr>
            <a:endParaRPr lang="en-GB" dirty="0"/>
          </a:p>
          <a:p>
            <a:pPr marL="0" indent="0">
              <a:buNone/>
            </a:pPr>
            <a:r>
              <a:rPr lang="en-GB" dirty="0"/>
              <a:t>(Li et al., 2018)</a:t>
            </a:r>
          </a:p>
          <a:p>
            <a:endParaRPr lang="en-GB" dirty="0"/>
          </a:p>
          <a:p>
            <a:pPr marL="0" indent="0">
              <a:buNone/>
            </a:pPr>
            <a:endParaRPr lang="en-GB" dirty="0"/>
          </a:p>
        </p:txBody>
      </p:sp>
    </p:spTree>
    <p:extLst>
      <p:ext uri="{BB962C8B-B14F-4D97-AF65-F5344CB8AC3E}">
        <p14:creationId xmlns:p14="http://schemas.microsoft.com/office/powerpoint/2010/main" val="3075180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FF354-ABA2-FFE2-D965-9DA2EF22FCB9}"/>
              </a:ext>
            </a:extLst>
          </p:cNvPr>
          <p:cNvSpPr>
            <a:spLocks noGrp="1"/>
          </p:cNvSpPr>
          <p:nvPr>
            <p:ph type="title"/>
          </p:nvPr>
        </p:nvSpPr>
        <p:spPr/>
        <p:txBody>
          <a:bodyPr/>
          <a:lstStyle/>
          <a:p>
            <a:pPr algn="ctr"/>
            <a:r>
              <a:rPr lang="en-GB" dirty="0"/>
              <a:t>Context </a:t>
            </a:r>
          </a:p>
        </p:txBody>
      </p:sp>
      <p:sp>
        <p:nvSpPr>
          <p:cNvPr id="3" name="Content Placeholder 2">
            <a:extLst>
              <a:ext uri="{FF2B5EF4-FFF2-40B4-BE49-F238E27FC236}">
                <a16:creationId xmlns:a16="http://schemas.microsoft.com/office/drawing/2014/main" id="{A87D4A68-D0D1-2EE8-1B07-7B873F26EF36}"/>
              </a:ext>
            </a:extLst>
          </p:cNvPr>
          <p:cNvSpPr>
            <a:spLocks noGrp="1"/>
          </p:cNvSpPr>
          <p:nvPr>
            <p:ph idx="1"/>
          </p:nvPr>
        </p:nvSpPr>
        <p:spPr>
          <a:xfrm>
            <a:off x="838200" y="1825624"/>
            <a:ext cx="11353800" cy="5032375"/>
          </a:xfrm>
        </p:spPr>
        <p:txBody>
          <a:bodyPr>
            <a:normAutofit fontScale="92500" lnSpcReduction="20000"/>
          </a:bodyPr>
          <a:lstStyle/>
          <a:p>
            <a:pPr marL="0" indent="0">
              <a:buNone/>
            </a:pPr>
            <a:r>
              <a:rPr lang="en-GB" dirty="0"/>
              <a:t>Within the current cost-of-living crisis, many people are experiencing financial hardship, despite the reduction of inflation for over 10% to approx. 4% </a:t>
            </a:r>
          </a:p>
          <a:p>
            <a:r>
              <a:rPr lang="en-GB" dirty="0"/>
              <a:t>6 of 10 adults spending less on non-essentials</a:t>
            </a:r>
          </a:p>
          <a:p>
            <a:r>
              <a:rPr lang="en-GB" dirty="0"/>
              <a:t>Approx half of adults are using less energy for their homes</a:t>
            </a:r>
          </a:p>
          <a:p>
            <a:r>
              <a:rPr lang="en-GB" dirty="0"/>
              <a:t>Over a third of adults find it difficult to keep up with housing payments </a:t>
            </a:r>
          </a:p>
          <a:p>
            <a:r>
              <a:rPr lang="en-GB" dirty="0"/>
              <a:t>4 out of 10 adults spending more than usual on food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(Office of National Statistics, 2023).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6450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84F9-587B-714E-A080-4E0E477EB210}"/>
              </a:ext>
            </a:extLst>
          </p:cNvPr>
          <p:cNvSpPr>
            <a:spLocks noGrp="1"/>
          </p:cNvSpPr>
          <p:nvPr>
            <p:ph type="title"/>
          </p:nvPr>
        </p:nvSpPr>
        <p:spPr/>
        <p:txBody>
          <a:bodyPr/>
          <a:lstStyle/>
          <a:p>
            <a:pPr algn="ctr"/>
            <a:r>
              <a:rPr lang="en-GB" dirty="0"/>
              <a:t>Context </a:t>
            </a:r>
          </a:p>
        </p:txBody>
      </p:sp>
      <p:sp>
        <p:nvSpPr>
          <p:cNvPr id="3" name="Content Placeholder 2">
            <a:extLst>
              <a:ext uri="{FF2B5EF4-FFF2-40B4-BE49-F238E27FC236}">
                <a16:creationId xmlns:a16="http://schemas.microsoft.com/office/drawing/2014/main" id="{F274EE77-BE65-3332-483A-7F2335BC6E74}"/>
              </a:ext>
            </a:extLst>
          </p:cNvPr>
          <p:cNvSpPr>
            <a:spLocks noGrp="1"/>
          </p:cNvSpPr>
          <p:nvPr>
            <p:ph idx="1"/>
          </p:nvPr>
        </p:nvSpPr>
        <p:spPr/>
        <p:txBody>
          <a:bodyPr/>
          <a:lstStyle/>
          <a:p>
            <a:r>
              <a:rPr lang="en-GB" dirty="0"/>
              <a:t>Private rent prices rose 6.1% in England, 7.3% in Wales and 6.2% in Scotland in the year to November 2023 (record high)</a:t>
            </a:r>
          </a:p>
          <a:p>
            <a:r>
              <a:rPr lang="en-GB" dirty="0"/>
              <a:t>41% adults find it difficult to pay energy costs </a:t>
            </a:r>
          </a:p>
          <a:p>
            <a:r>
              <a:rPr lang="en-GB" dirty="0"/>
              <a:t>20% adults unable to keep warm </a:t>
            </a:r>
          </a:p>
          <a:p>
            <a:r>
              <a:rPr lang="en-GB" dirty="0"/>
              <a:t>30% adults using savings to make payments</a:t>
            </a:r>
          </a:p>
          <a:p>
            <a:r>
              <a:rPr lang="en-GB" dirty="0"/>
              <a:t>29% adults cannot pay an unexpected bill </a:t>
            </a:r>
          </a:p>
          <a:p>
            <a:pPr marL="0" indent="0">
              <a:buNone/>
            </a:pPr>
            <a:endParaRPr lang="en-GB" dirty="0"/>
          </a:p>
          <a:p>
            <a:pPr marL="0" indent="0">
              <a:buNone/>
            </a:pPr>
            <a:r>
              <a:rPr lang="en-GB" dirty="0"/>
              <a:t>(Office of National Statistics, 2023). </a:t>
            </a:r>
          </a:p>
        </p:txBody>
      </p:sp>
    </p:spTree>
    <p:extLst>
      <p:ext uri="{BB962C8B-B14F-4D97-AF65-F5344CB8AC3E}">
        <p14:creationId xmlns:p14="http://schemas.microsoft.com/office/powerpoint/2010/main" val="1338684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ost of living: It's either 'heating your home, or buying food'">
            <a:hlinkClick r:id="" action="ppaction://media"/>
            <a:extLst>
              <a:ext uri="{FF2B5EF4-FFF2-40B4-BE49-F238E27FC236}">
                <a16:creationId xmlns:a16="http://schemas.microsoft.com/office/drawing/2014/main" id="{FBA8B5CD-8163-6E2C-66DA-45780B536D46}"/>
              </a:ext>
            </a:extLst>
          </p:cNvPr>
          <p:cNvPicPr>
            <a:picLocks noGrp="1" noRot="1" noChangeAspect="1"/>
          </p:cNvPicPr>
          <p:nvPr>
            <p:ph idx="1"/>
            <a:videoFile r:link="rId1"/>
          </p:nvPr>
        </p:nvPicPr>
        <p:blipFill>
          <a:blip r:embed="rId6"/>
          <a:stretch>
            <a:fillRect/>
          </a:stretch>
        </p:blipFill>
        <p:spPr>
          <a:xfrm>
            <a:off x="838200" y="1757362"/>
            <a:ext cx="5916900" cy="3343275"/>
          </a:xfrm>
          <a:prstGeom prst="rect">
            <a:avLst/>
          </a:prstGeom>
        </p:spPr>
      </p:pic>
      <p:pic>
        <p:nvPicPr>
          <p:cNvPr id="5" name="Online Media 4" title="Landlords' guide to surviving the cost of living crisis">
            <a:hlinkClick r:id="" action="ppaction://media"/>
            <a:extLst>
              <a:ext uri="{FF2B5EF4-FFF2-40B4-BE49-F238E27FC236}">
                <a16:creationId xmlns:a16="http://schemas.microsoft.com/office/drawing/2014/main" id="{CC31E977-C8E4-271A-ECAA-663A4191E213}"/>
              </a:ext>
            </a:extLst>
          </p:cNvPr>
          <p:cNvPicPr>
            <a:picLocks noRot="1" noChangeAspect="1"/>
          </p:cNvPicPr>
          <p:nvPr>
            <a:videoFile r:link="rId2"/>
          </p:nvPr>
        </p:nvPicPr>
        <p:blipFill>
          <a:blip r:embed="rId7"/>
          <a:stretch>
            <a:fillRect/>
          </a:stretch>
        </p:blipFill>
        <p:spPr>
          <a:xfrm>
            <a:off x="8191500" y="274638"/>
            <a:ext cx="3852145" cy="2176462"/>
          </a:xfrm>
          <a:prstGeom prst="rect">
            <a:avLst/>
          </a:prstGeom>
        </p:spPr>
      </p:pic>
      <p:pic>
        <p:nvPicPr>
          <p:cNvPr id="6" name="Online Media 5" title="Asking bankers how to cope with the cost of living crisis">
            <a:hlinkClick r:id="" action="ppaction://media"/>
            <a:extLst>
              <a:ext uri="{FF2B5EF4-FFF2-40B4-BE49-F238E27FC236}">
                <a16:creationId xmlns:a16="http://schemas.microsoft.com/office/drawing/2014/main" id="{406F94E2-A6BE-E35A-43F1-B19339FFF6E8}"/>
              </a:ext>
            </a:extLst>
          </p:cNvPr>
          <p:cNvPicPr>
            <a:picLocks noRot="1" noChangeAspect="1"/>
          </p:cNvPicPr>
          <p:nvPr>
            <a:videoFile r:link="rId3"/>
          </p:nvPr>
        </p:nvPicPr>
        <p:blipFill>
          <a:blip r:embed="rId8"/>
          <a:stretch>
            <a:fillRect/>
          </a:stretch>
        </p:blipFill>
        <p:spPr>
          <a:xfrm>
            <a:off x="7963910" y="3009900"/>
            <a:ext cx="4079735" cy="2305050"/>
          </a:xfrm>
          <a:prstGeom prst="rect">
            <a:avLst/>
          </a:prstGeom>
        </p:spPr>
      </p:pic>
    </p:spTree>
    <p:extLst>
      <p:ext uri="{BB962C8B-B14F-4D97-AF65-F5344CB8AC3E}">
        <p14:creationId xmlns:p14="http://schemas.microsoft.com/office/powerpoint/2010/main" val="4129078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583B8-95CD-3284-C11E-4FB5D31FD593}"/>
              </a:ext>
            </a:extLst>
          </p:cNvPr>
          <p:cNvSpPr>
            <a:spLocks noGrp="1"/>
          </p:cNvSpPr>
          <p:nvPr>
            <p:ph type="title"/>
          </p:nvPr>
        </p:nvSpPr>
        <p:spPr>
          <a:xfrm>
            <a:off x="6412091" y="501651"/>
            <a:ext cx="4395340" cy="1716255"/>
          </a:xfrm>
        </p:spPr>
        <p:txBody>
          <a:bodyPr anchor="b">
            <a:normAutofit/>
          </a:bodyPr>
          <a:lstStyle/>
          <a:p>
            <a:r>
              <a:rPr lang="en-GB" sz="4200" dirty="0"/>
              <a:t>Resourcefulness </a:t>
            </a:r>
          </a:p>
        </p:txBody>
      </p:sp>
      <p:sp>
        <p:nvSpPr>
          <p:cNvPr id="1042" name="Rectangle 104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rk Smarter Not Harder is Poor Advice">
            <a:extLst>
              <a:ext uri="{FF2B5EF4-FFF2-40B4-BE49-F238E27FC236}">
                <a16:creationId xmlns:a16="http://schemas.microsoft.com/office/drawing/2014/main" id="{850C05EB-1268-4860-9935-B9CA0B7C97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9143" y="2325932"/>
            <a:ext cx="5221625" cy="22061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1DA15AE-6F38-17D2-4076-6F7BFFBD1383}"/>
              </a:ext>
            </a:extLst>
          </p:cNvPr>
          <p:cNvSpPr>
            <a:spLocks noGrp="1"/>
          </p:cNvSpPr>
          <p:nvPr>
            <p:ph idx="1"/>
          </p:nvPr>
        </p:nvSpPr>
        <p:spPr>
          <a:xfrm>
            <a:off x="5806251" y="2645922"/>
            <a:ext cx="5779910" cy="3710427"/>
          </a:xfrm>
        </p:spPr>
        <p:txBody>
          <a:bodyPr anchor="t">
            <a:normAutofit/>
          </a:bodyPr>
          <a:lstStyle/>
          <a:p>
            <a:pPr marL="0" indent="0" algn="ctr">
              <a:lnSpc>
                <a:spcPct val="150000"/>
              </a:lnSpc>
              <a:buNone/>
            </a:pPr>
            <a:r>
              <a:rPr lang="en-GB" sz="2400" dirty="0"/>
              <a:t>“The ability to find quick and clever ways to overcome difficulties”</a:t>
            </a:r>
          </a:p>
          <a:p>
            <a:pPr marL="0" indent="0">
              <a:lnSpc>
                <a:spcPct val="150000"/>
              </a:lnSpc>
              <a:buNone/>
            </a:pPr>
            <a:endParaRPr lang="en-GB" sz="2400" dirty="0"/>
          </a:p>
          <a:p>
            <a:pPr>
              <a:lnSpc>
                <a:spcPct val="150000"/>
              </a:lnSpc>
            </a:pPr>
            <a:r>
              <a:rPr lang="en-GB" sz="2400" dirty="0"/>
              <a:t>You are using what you have </a:t>
            </a:r>
          </a:p>
          <a:p>
            <a:pPr>
              <a:lnSpc>
                <a:spcPct val="150000"/>
              </a:lnSpc>
            </a:pPr>
            <a:r>
              <a:rPr lang="en-GB" sz="2400" dirty="0"/>
              <a:t>Working smarter, not harder. </a:t>
            </a:r>
          </a:p>
          <a:p>
            <a:pPr marL="0" indent="0">
              <a:buNone/>
            </a:pPr>
            <a:endParaRPr lang="en-GB" sz="1800" dirty="0"/>
          </a:p>
        </p:txBody>
      </p:sp>
      <p:cxnSp>
        <p:nvCxnSpPr>
          <p:cNvPr id="1043" name="Straight Connector 104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503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53B6605-B85B-8171-211D-BA8590976A0F}"/>
              </a:ext>
            </a:extLst>
          </p:cNvPr>
          <p:cNvSpPr>
            <a:spLocks noGrp="1"/>
          </p:cNvSpPr>
          <p:nvPr>
            <p:ph type="title"/>
          </p:nvPr>
        </p:nvSpPr>
        <p:spPr>
          <a:xfrm>
            <a:off x="838200" y="365125"/>
            <a:ext cx="9842237" cy="1325563"/>
          </a:xfrm>
        </p:spPr>
        <p:txBody>
          <a:bodyPr>
            <a:normAutofit/>
          </a:bodyPr>
          <a:lstStyle/>
          <a:p>
            <a:pPr algn="ctr"/>
            <a:r>
              <a:rPr lang="en-GB" dirty="0"/>
              <a:t>Resourcefulness and Entrepreneurship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94B60A4A-0A46-B106-04C9-7BFB38E10766}"/>
              </a:ext>
            </a:extLst>
          </p:cNvPr>
          <p:cNvGraphicFramePr>
            <a:graphicFrameLocks noGrp="1"/>
          </p:cNvGraphicFramePr>
          <p:nvPr>
            <p:ph idx="1"/>
            <p:extLst>
              <p:ext uri="{D42A27DB-BD31-4B8C-83A1-F6EECF244321}">
                <p14:modId xmlns:p14="http://schemas.microsoft.com/office/powerpoint/2010/main" val="1506296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642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9B001EBD-E81E-899D-3726-B20828E016E6}"/>
              </a:ext>
            </a:extLst>
          </p:cNvPr>
          <p:cNvSpPr>
            <a:spLocks noGrp="1"/>
          </p:cNvSpPr>
          <p:nvPr>
            <p:ph type="title"/>
          </p:nvPr>
        </p:nvSpPr>
        <p:spPr>
          <a:xfrm>
            <a:off x="3506755" y="365125"/>
            <a:ext cx="7161245" cy="1325563"/>
          </a:xfrm>
        </p:spPr>
        <p:txBody>
          <a:bodyPr>
            <a:normAutofit/>
          </a:bodyPr>
          <a:lstStyle/>
          <a:p>
            <a:r>
              <a:rPr lang="en-GB" sz="3600"/>
              <a:t>The Value of resourcefulness </a:t>
            </a:r>
          </a:p>
        </p:txBody>
      </p:sp>
      <p:sp>
        <p:nvSpPr>
          <p:cNvPr id="12"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440" y="1027906"/>
            <a:ext cx="3408787" cy="0"/>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
        <p:nvSpPr>
          <p:cNvPr id="18"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97B5D97-71E3-E26C-28C2-E13C9FB17F44}"/>
              </a:ext>
            </a:extLst>
          </p:cNvPr>
          <p:cNvGraphicFramePr>
            <a:graphicFrameLocks noGrp="1"/>
          </p:cNvGraphicFramePr>
          <p:nvPr>
            <p:ph idx="1"/>
            <p:extLst>
              <p:ext uri="{D42A27DB-BD31-4B8C-83A1-F6EECF244321}">
                <p14:modId xmlns:p14="http://schemas.microsoft.com/office/powerpoint/2010/main" val="37465322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061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ABA985B-4179-55DA-B085-335531DC87B3}"/>
              </a:ext>
            </a:extLst>
          </p:cNvPr>
          <p:cNvPicPr>
            <a:picLocks noGrp="1" noChangeAspect="1"/>
          </p:cNvPicPr>
          <p:nvPr>
            <p:ph idx="1"/>
          </p:nvPr>
        </p:nvPicPr>
        <p:blipFill rotWithShape="1">
          <a:blip r:embed="rId3"/>
          <a:srcRect t="4703" b="7386"/>
          <a:stretch/>
        </p:blipFill>
        <p:spPr>
          <a:xfrm>
            <a:off x="307775" y="261437"/>
            <a:ext cx="11576450" cy="6335126"/>
          </a:xfrm>
          <a:prstGeom prst="rect">
            <a:avLst/>
          </a:prstGeom>
        </p:spPr>
      </p:pic>
    </p:spTree>
    <p:extLst>
      <p:ext uri="{BB962C8B-B14F-4D97-AF65-F5344CB8AC3E}">
        <p14:creationId xmlns:p14="http://schemas.microsoft.com/office/powerpoint/2010/main" val="102445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10656-38AA-573D-59A5-77C4A87982A0}"/>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ctr"/>
            <a:r>
              <a:rPr lang="en-US" sz="3200" b="1" i="0" kern="1200" cap="all" baseline="0" dirty="0">
                <a:solidFill>
                  <a:schemeClr val="bg1"/>
                </a:solidFill>
                <a:latin typeface="+mj-lt"/>
                <a:ea typeface="+mj-ea"/>
                <a:cs typeface="+mj-cs"/>
              </a:rPr>
              <a:t>What are the characteristics of a resourceful person? </a:t>
            </a:r>
          </a:p>
        </p:txBody>
      </p:sp>
      <p:sp>
        <p:nvSpPr>
          <p:cNvPr id="13" name="!!plus graphic">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5"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98246"/>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Content Placeholder 3" descr="A white person with a red question mark&#10;&#10;Description automatically generated">
            <a:extLst>
              <a:ext uri="{FF2B5EF4-FFF2-40B4-BE49-F238E27FC236}">
                <a16:creationId xmlns:a16="http://schemas.microsoft.com/office/drawing/2014/main" id="{FFED8D46-C7AD-F93A-93F4-CFF6CB394458}"/>
              </a:ext>
            </a:extLst>
          </p:cNvPr>
          <p:cNvPicPr>
            <a:picLocks noGrp="1" noChangeAspect="1"/>
          </p:cNvPicPr>
          <p:nvPr>
            <p:ph idx="1"/>
          </p:nvPr>
        </p:nvPicPr>
        <p:blipFill rotWithShape="1">
          <a:blip r:embed="rId2"/>
          <a:srcRect r="2" b="14120"/>
          <a:stretch/>
        </p:blipFill>
        <p:spPr>
          <a:xfrm>
            <a:off x="5986926" y="1598246"/>
            <a:ext cx="5569864" cy="4783504"/>
          </a:xfrm>
          <a:prstGeom prst="rect">
            <a:avLst/>
          </a:prstGeom>
        </p:spPr>
      </p:pic>
      <p:sp>
        <p:nvSpPr>
          <p:cNvPr id="17" name="!!circle graphic">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4271943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52D33-F21B-3292-6EB9-3377189ACDF7}"/>
              </a:ext>
            </a:extLst>
          </p:cNvPr>
          <p:cNvSpPr>
            <a:spLocks noGrp="1"/>
          </p:cNvSpPr>
          <p:nvPr>
            <p:ph type="title"/>
          </p:nvPr>
        </p:nvSpPr>
        <p:spPr/>
        <p:txBody>
          <a:bodyPr/>
          <a:lstStyle/>
          <a:p>
            <a:r>
              <a:rPr lang="en-GB"/>
              <a:t>Characteristics of a resourceful person </a:t>
            </a:r>
            <a:endParaRPr lang="en-GB" dirty="0"/>
          </a:p>
        </p:txBody>
      </p:sp>
      <p:graphicFrame>
        <p:nvGraphicFramePr>
          <p:cNvPr id="19" name="Content Placeholder 2">
            <a:extLst>
              <a:ext uri="{FF2B5EF4-FFF2-40B4-BE49-F238E27FC236}">
                <a16:creationId xmlns:a16="http://schemas.microsoft.com/office/drawing/2014/main" id="{2523D19B-F0A9-17DA-BDCE-FB37A538FF3E}"/>
              </a:ext>
            </a:extLst>
          </p:cNvPr>
          <p:cNvGraphicFramePr>
            <a:graphicFrameLocks noGrp="1"/>
          </p:cNvGraphicFramePr>
          <p:nvPr>
            <p:ph idx="1"/>
            <p:extLst>
              <p:ext uri="{D42A27DB-BD31-4B8C-83A1-F6EECF244321}">
                <p14:modId xmlns:p14="http://schemas.microsoft.com/office/powerpoint/2010/main" val="41176681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649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EE8FB-B2F4-5614-ECE5-B23434C4762E}"/>
              </a:ext>
            </a:extLst>
          </p:cNvPr>
          <p:cNvSpPr>
            <a:spLocks noGrp="1"/>
          </p:cNvSpPr>
          <p:nvPr>
            <p:ph type="title"/>
          </p:nvPr>
        </p:nvSpPr>
        <p:spPr/>
        <p:txBody>
          <a:bodyPr/>
          <a:lstStyle/>
          <a:p>
            <a:pPr algn="ctr"/>
            <a:r>
              <a:rPr lang="en-GB" dirty="0"/>
              <a:t>Are you resourceful: </a:t>
            </a:r>
            <a:br>
              <a:rPr lang="en-GB" dirty="0"/>
            </a:br>
            <a:r>
              <a:rPr lang="en-GB" dirty="0"/>
              <a:t>Activity </a:t>
            </a:r>
          </a:p>
        </p:txBody>
      </p:sp>
      <p:graphicFrame>
        <p:nvGraphicFramePr>
          <p:cNvPr id="5" name="Content Placeholder 2">
            <a:extLst>
              <a:ext uri="{FF2B5EF4-FFF2-40B4-BE49-F238E27FC236}">
                <a16:creationId xmlns:a16="http://schemas.microsoft.com/office/drawing/2014/main" id="{9F60DB3B-04AB-3AD5-3CD6-5D893FFE11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4343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11E5-4EF7-E5E0-EE08-BFACB2CADDBD}"/>
              </a:ext>
            </a:extLst>
          </p:cNvPr>
          <p:cNvSpPr>
            <a:spLocks noGrp="1"/>
          </p:cNvSpPr>
          <p:nvPr>
            <p:ph type="title"/>
          </p:nvPr>
        </p:nvSpPr>
        <p:spPr/>
        <p:txBody>
          <a:bodyPr/>
          <a:lstStyle/>
          <a:p>
            <a:r>
              <a:rPr lang="en-GB" dirty="0"/>
              <a:t>Tips for Developing Resourcefulness </a:t>
            </a:r>
          </a:p>
        </p:txBody>
      </p:sp>
      <p:graphicFrame>
        <p:nvGraphicFramePr>
          <p:cNvPr id="5" name="Content Placeholder 2">
            <a:extLst>
              <a:ext uri="{FF2B5EF4-FFF2-40B4-BE49-F238E27FC236}">
                <a16:creationId xmlns:a16="http://schemas.microsoft.com/office/drawing/2014/main" id="{5D9C1DB0-D8BF-9B8D-9156-BF34769B48A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087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3488B-535C-7D39-594D-88F73A66F3A7}"/>
              </a:ext>
            </a:extLst>
          </p:cNvPr>
          <p:cNvSpPr>
            <a:spLocks noGrp="1"/>
          </p:cNvSpPr>
          <p:nvPr>
            <p:ph type="title"/>
          </p:nvPr>
        </p:nvSpPr>
        <p:spPr/>
        <p:txBody>
          <a:bodyPr/>
          <a:lstStyle/>
          <a:p>
            <a:pPr algn="ctr"/>
            <a:r>
              <a:rPr lang="en-GB" dirty="0"/>
              <a:t>Resourcefulness in everyday life</a:t>
            </a:r>
          </a:p>
        </p:txBody>
      </p:sp>
      <p:graphicFrame>
        <p:nvGraphicFramePr>
          <p:cNvPr id="5" name="Content Placeholder 2">
            <a:extLst>
              <a:ext uri="{FF2B5EF4-FFF2-40B4-BE49-F238E27FC236}">
                <a16:creationId xmlns:a16="http://schemas.microsoft.com/office/drawing/2014/main" id="{CA081074-C4A6-AEB9-7716-333CAD195D2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259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AE89-D1C1-908D-1E82-9E97B23A75D1}"/>
              </a:ext>
            </a:extLst>
          </p:cNvPr>
          <p:cNvSpPr>
            <a:spLocks noGrp="1"/>
          </p:cNvSpPr>
          <p:nvPr>
            <p:ph type="title"/>
          </p:nvPr>
        </p:nvSpPr>
        <p:spPr/>
        <p:txBody>
          <a:bodyPr/>
          <a:lstStyle/>
          <a:p>
            <a:r>
              <a:rPr lang="en-GB" dirty="0"/>
              <a:t>Challenges of being resourceful </a:t>
            </a:r>
          </a:p>
        </p:txBody>
      </p:sp>
      <p:graphicFrame>
        <p:nvGraphicFramePr>
          <p:cNvPr id="5" name="Content Placeholder 2">
            <a:extLst>
              <a:ext uri="{FF2B5EF4-FFF2-40B4-BE49-F238E27FC236}">
                <a16:creationId xmlns:a16="http://schemas.microsoft.com/office/drawing/2014/main" id="{A954BD63-F23C-084C-7F37-8322329E719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278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50520C4-2DCB-AFC5-B4F7-C02E7E6A8101}"/>
              </a:ext>
            </a:extLst>
          </p:cNvPr>
          <p:cNvSpPr>
            <a:spLocks noGrp="1"/>
          </p:cNvSpPr>
          <p:nvPr>
            <p:ph type="title"/>
          </p:nvPr>
        </p:nvSpPr>
        <p:spPr>
          <a:xfrm>
            <a:off x="479394" y="1070800"/>
            <a:ext cx="3939688" cy="5583126"/>
          </a:xfrm>
        </p:spPr>
        <p:txBody>
          <a:bodyPr>
            <a:normAutofit/>
          </a:bodyPr>
          <a:lstStyle/>
          <a:p>
            <a:pPr algn="r"/>
            <a:r>
              <a:rPr lang="en-GB" sz="3400"/>
              <a:t>Resourcefulness within HSC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FD069C-78BD-C9CE-BE8E-58C7BB67A7D8}"/>
              </a:ext>
            </a:extLst>
          </p:cNvPr>
          <p:cNvGraphicFramePr>
            <a:graphicFrameLocks noGrp="1"/>
          </p:cNvGraphicFramePr>
          <p:nvPr>
            <p:ph idx="1"/>
            <p:extLst>
              <p:ext uri="{D42A27DB-BD31-4B8C-83A1-F6EECF244321}">
                <p14:modId xmlns:p14="http://schemas.microsoft.com/office/powerpoint/2010/main" val="265409742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690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039D462-E4F4-23E8-D987-7AA79DFB148B}"/>
              </a:ext>
            </a:extLst>
          </p:cNvPr>
          <p:cNvSpPr>
            <a:spLocks noGrp="1"/>
          </p:cNvSpPr>
          <p:nvPr>
            <p:ph type="title"/>
          </p:nvPr>
        </p:nvSpPr>
        <p:spPr>
          <a:xfrm>
            <a:off x="479394" y="1070800"/>
            <a:ext cx="3939688" cy="5583126"/>
          </a:xfrm>
        </p:spPr>
        <p:txBody>
          <a:bodyPr>
            <a:normAutofit/>
          </a:bodyPr>
          <a:lstStyle/>
          <a:p>
            <a:pPr algn="r"/>
            <a:r>
              <a:rPr lang="en-GB" sz="5600"/>
              <a:t>Resources within HSC</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0CC3021-A41B-A0FB-5705-C8DBC9E94380}"/>
              </a:ext>
            </a:extLst>
          </p:cNvPr>
          <p:cNvGraphicFramePr>
            <a:graphicFrameLocks noGrp="1"/>
          </p:cNvGraphicFramePr>
          <p:nvPr>
            <p:ph idx="1"/>
            <p:extLst>
              <p:ext uri="{D42A27DB-BD31-4B8C-83A1-F6EECF244321}">
                <p14:modId xmlns:p14="http://schemas.microsoft.com/office/powerpoint/2010/main" val="123572948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7656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65A3-AF82-5E16-77BF-0846A79CB1A3}"/>
              </a:ext>
            </a:extLst>
          </p:cNvPr>
          <p:cNvSpPr>
            <a:spLocks noGrp="1"/>
          </p:cNvSpPr>
          <p:nvPr>
            <p:ph type="title"/>
          </p:nvPr>
        </p:nvSpPr>
        <p:spPr/>
        <p:txBody>
          <a:bodyPr/>
          <a:lstStyle/>
          <a:p>
            <a:pPr algn="ctr"/>
            <a:r>
              <a:rPr lang="en-GB"/>
              <a:t>WHO: Global Strategy for 2030</a:t>
            </a:r>
            <a:endParaRPr lang="en-GB" dirty="0"/>
          </a:p>
        </p:txBody>
      </p:sp>
      <p:sp>
        <p:nvSpPr>
          <p:cNvPr id="3" name="Content Placeholder 2">
            <a:extLst>
              <a:ext uri="{FF2B5EF4-FFF2-40B4-BE49-F238E27FC236}">
                <a16:creationId xmlns:a16="http://schemas.microsoft.com/office/drawing/2014/main" id="{368ED56B-779C-A60A-01E9-ADAD8A896801}"/>
              </a:ext>
            </a:extLst>
          </p:cNvPr>
          <p:cNvSpPr>
            <a:spLocks noGrp="1"/>
          </p:cNvSpPr>
          <p:nvPr>
            <p:ph idx="1"/>
          </p:nvPr>
        </p:nvSpPr>
        <p:spPr/>
        <p:txBody>
          <a:bodyPr>
            <a:normAutofit/>
          </a:bodyPr>
          <a:lstStyle/>
          <a:p>
            <a:pPr marL="0" indent="0">
              <a:buNone/>
            </a:pPr>
            <a:r>
              <a:rPr lang="en-GB" dirty="0"/>
              <a:t>Human Resource has been acknowledged as fundamental to achieve Sustainable Goal 3 “Good Health and Wellbeing” through equitable primary care. </a:t>
            </a:r>
          </a:p>
          <a:p>
            <a:pPr marL="0" indent="0">
              <a:buNone/>
            </a:pPr>
            <a:r>
              <a:rPr lang="en-GB" dirty="0"/>
              <a:t>Objectives include: </a:t>
            </a:r>
          </a:p>
          <a:p>
            <a:r>
              <a:rPr lang="en-GB" dirty="0"/>
              <a:t>Evidence-informed policies to optimize the workforce</a:t>
            </a:r>
          </a:p>
          <a:p>
            <a:r>
              <a:rPr lang="en-GB" dirty="0"/>
              <a:t>Catalysing investment in health labour markets to meet population needs</a:t>
            </a:r>
          </a:p>
          <a:p>
            <a:r>
              <a:rPr lang="en-GB" dirty="0"/>
              <a:t>Building institutional capacity and partnerships</a:t>
            </a:r>
          </a:p>
          <a:p>
            <a:r>
              <a:rPr lang="en-GB" dirty="0"/>
              <a:t>Data for monitoring and accountability</a:t>
            </a:r>
          </a:p>
        </p:txBody>
      </p:sp>
    </p:spTree>
    <p:extLst>
      <p:ext uri="{BB962C8B-B14F-4D97-AF65-F5344CB8AC3E}">
        <p14:creationId xmlns:p14="http://schemas.microsoft.com/office/powerpoint/2010/main" val="1656831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4C7D497-5772-06D8-845E-94A97A30329A}"/>
              </a:ext>
            </a:extLst>
          </p:cNvPr>
          <p:cNvSpPr>
            <a:spLocks noGrp="1"/>
          </p:cNvSpPr>
          <p:nvPr>
            <p:ph type="title"/>
          </p:nvPr>
        </p:nvSpPr>
        <p:spPr>
          <a:xfrm>
            <a:off x="479394" y="1062487"/>
            <a:ext cx="3939688" cy="5583126"/>
          </a:xfrm>
        </p:spPr>
        <p:txBody>
          <a:bodyPr>
            <a:normAutofit/>
          </a:bodyPr>
          <a:lstStyle/>
          <a:p>
            <a:pPr algn="r"/>
            <a:r>
              <a:rPr lang="en-GB" sz="5600">
                <a:solidFill>
                  <a:schemeClr val="bg1"/>
                </a:solidFill>
              </a:rPr>
              <a:t>Human Resources: HSC context  </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FA168FE9-DF14-F311-9346-5DD0CDC227ED}"/>
              </a:ext>
            </a:extLst>
          </p:cNvPr>
          <p:cNvGraphicFramePr>
            <a:graphicFrameLocks noGrp="1"/>
          </p:cNvGraphicFramePr>
          <p:nvPr>
            <p:ph idx="1"/>
            <p:extLst>
              <p:ext uri="{D42A27DB-BD31-4B8C-83A1-F6EECF244321}">
                <p14:modId xmlns:p14="http://schemas.microsoft.com/office/powerpoint/2010/main" val="386026674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6847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AD2A05F-1FC7-BF42-BA24-FA54153C9940}"/>
              </a:ext>
            </a:extLst>
          </p:cNvPr>
          <p:cNvSpPr>
            <a:spLocks noGrp="1"/>
          </p:cNvSpPr>
          <p:nvPr>
            <p:ph type="title"/>
          </p:nvPr>
        </p:nvSpPr>
        <p:spPr>
          <a:xfrm>
            <a:off x="479394" y="1062487"/>
            <a:ext cx="3939688" cy="5583126"/>
          </a:xfrm>
        </p:spPr>
        <p:txBody>
          <a:bodyPr>
            <a:normAutofit/>
          </a:bodyPr>
          <a:lstStyle/>
          <a:p>
            <a:pPr algn="r"/>
            <a:r>
              <a:rPr lang="en-GB" sz="5000" dirty="0">
                <a:solidFill>
                  <a:schemeClr val="bg1"/>
                </a:solidFill>
              </a:rPr>
              <a:t>Maximizing Human Resources</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60BDC9A-DCD3-F244-1FEC-0F96F4E3A913}"/>
              </a:ext>
            </a:extLst>
          </p:cNvPr>
          <p:cNvGraphicFramePr>
            <a:graphicFrameLocks noGrp="1"/>
          </p:cNvGraphicFramePr>
          <p:nvPr>
            <p:ph idx="1"/>
            <p:extLst>
              <p:ext uri="{D42A27DB-BD31-4B8C-83A1-F6EECF244321}">
                <p14:modId xmlns:p14="http://schemas.microsoft.com/office/powerpoint/2010/main" val="7596323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910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5B4AE-AEB3-4571-92F1-6EA741BA5B27}"/>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5000" b="1" i="0" kern="1200" cap="all" baseline="0" dirty="0">
                <a:solidFill>
                  <a:schemeClr val="bg1"/>
                </a:solidFill>
                <a:latin typeface="+mj-lt"/>
                <a:ea typeface="+mj-ea"/>
                <a:cs typeface="+mj-cs"/>
              </a:rPr>
              <a:t>Human Resource: NHS (England) Vision </a:t>
            </a:r>
          </a:p>
        </p:txBody>
      </p:sp>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0F6B480-5CBA-4907-B863-ED8DCE268BBA}"/>
              </a:ext>
            </a:extLst>
          </p:cNvPr>
          <p:cNvPicPr>
            <a:picLocks noGrp="1" noChangeAspect="1"/>
          </p:cNvPicPr>
          <p:nvPr>
            <p:ph idx="1"/>
          </p:nvPr>
        </p:nvPicPr>
        <p:blipFill>
          <a:blip r:embed="rId3"/>
          <a:stretch>
            <a:fillRect/>
          </a:stretch>
        </p:blipFill>
        <p:spPr>
          <a:xfrm>
            <a:off x="5447322" y="46796"/>
            <a:ext cx="6744678" cy="6802326"/>
          </a:xfrm>
          <a:prstGeom prst="rect">
            <a:avLst/>
          </a:prstGeom>
        </p:spPr>
      </p:pic>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880527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AE4AE-300A-8715-C7D6-484352484DD4}"/>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5600" b="1" i="0" kern="1200" cap="all" baseline="0">
                <a:solidFill>
                  <a:schemeClr val="bg1"/>
                </a:solidFill>
                <a:latin typeface="+mj-lt"/>
                <a:ea typeface="+mj-ea"/>
                <a:cs typeface="+mj-cs"/>
              </a:rPr>
              <a:t>Financial Resource </a:t>
            </a:r>
          </a:p>
        </p:txBody>
      </p:sp>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7E5F65CA-05B8-CBF5-B659-7E011288F946}"/>
              </a:ext>
            </a:extLst>
          </p:cNvPr>
          <p:cNvPicPr>
            <a:picLocks noGrp="1" noChangeAspect="1"/>
          </p:cNvPicPr>
          <p:nvPr>
            <p:ph idx="1"/>
          </p:nvPr>
        </p:nvPicPr>
        <p:blipFill>
          <a:blip r:embed="rId3"/>
          <a:stretch>
            <a:fillRect/>
          </a:stretch>
        </p:blipFill>
        <p:spPr>
          <a:xfrm>
            <a:off x="5986926" y="1775977"/>
            <a:ext cx="5569864" cy="4428042"/>
          </a:xfrm>
          <a:prstGeom prst="rect">
            <a:avLst/>
          </a:prstGeom>
        </p:spPr>
      </p:pic>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1630954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D3C3C86-F22B-34A8-4FB9-BF0C65206EC4}"/>
              </a:ext>
            </a:extLst>
          </p:cNvPr>
          <p:cNvSpPr>
            <a:spLocks noGrp="1"/>
          </p:cNvSpPr>
          <p:nvPr>
            <p:ph type="title"/>
          </p:nvPr>
        </p:nvSpPr>
        <p:spPr>
          <a:xfrm>
            <a:off x="479394" y="1062487"/>
            <a:ext cx="3939688" cy="5583126"/>
          </a:xfrm>
        </p:spPr>
        <p:txBody>
          <a:bodyPr>
            <a:normAutofit/>
          </a:bodyPr>
          <a:lstStyle/>
          <a:p>
            <a:pPr algn="r"/>
            <a:r>
              <a:rPr lang="en-GB" sz="4500" dirty="0">
                <a:solidFill>
                  <a:schemeClr val="bg1"/>
                </a:solidFill>
              </a:rPr>
              <a:t>Financial Resource Management</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EAE51C28-90F7-2D56-31A6-9AB082BCF255}"/>
              </a:ext>
            </a:extLst>
          </p:cNvPr>
          <p:cNvGraphicFramePr>
            <a:graphicFrameLocks noGrp="1"/>
          </p:cNvGraphicFramePr>
          <p:nvPr>
            <p:ph idx="1"/>
            <p:extLst>
              <p:ext uri="{D42A27DB-BD31-4B8C-83A1-F6EECF244321}">
                <p14:modId xmlns:p14="http://schemas.microsoft.com/office/powerpoint/2010/main" val="219729558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7642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E631336-F080-F39A-6BED-81E77007EA88}"/>
              </a:ext>
            </a:extLst>
          </p:cNvPr>
          <p:cNvSpPr>
            <a:spLocks noGrp="1"/>
          </p:cNvSpPr>
          <p:nvPr>
            <p:ph type="title"/>
          </p:nvPr>
        </p:nvSpPr>
        <p:spPr>
          <a:xfrm>
            <a:off x="479394" y="1070800"/>
            <a:ext cx="3939688" cy="5583126"/>
          </a:xfrm>
        </p:spPr>
        <p:txBody>
          <a:bodyPr>
            <a:normAutofit/>
          </a:bodyPr>
          <a:lstStyle/>
          <a:p>
            <a:pPr algn="r"/>
            <a:r>
              <a:rPr lang="en-GB" sz="5000"/>
              <a:t>Technology Resource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297B8BF-1F7E-66C0-A7E8-8F19AA5EF59C}"/>
              </a:ext>
            </a:extLst>
          </p:cNvPr>
          <p:cNvGraphicFramePr>
            <a:graphicFrameLocks noGrp="1"/>
          </p:cNvGraphicFramePr>
          <p:nvPr>
            <p:ph idx="1"/>
            <p:extLst>
              <p:ext uri="{D42A27DB-BD31-4B8C-83A1-F6EECF244321}">
                <p14:modId xmlns:p14="http://schemas.microsoft.com/office/powerpoint/2010/main" val="9916766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0136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FA502DB-9B2F-CB7C-0F0D-00FC8129CC22}"/>
              </a:ext>
            </a:extLst>
          </p:cNvPr>
          <p:cNvSpPr>
            <a:spLocks noGrp="1"/>
          </p:cNvSpPr>
          <p:nvPr>
            <p:ph type="title"/>
          </p:nvPr>
        </p:nvSpPr>
        <p:spPr>
          <a:xfrm>
            <a:off x="479394" y="1062487"/>
            <a:ext cx="3939688" cy="5583126"/>
          </a:xfrm>
        </p:spPr>
        <p:txBody>
          <a:bodyPr>
            <a:normAutofit/>
          </a:bodyPr>
          <a:lstStyle/>
          <a:p>
            <a:pPr algn="r"/>
            <a:r>
              <a:rPr lang="en-GB" sz="5000" dirty="0">
                <a:solidFill>
                  <a:schemeClr val="bg1"/>
                </a:solidFill>
              </a:rPr>
              <a:t>Leveraging Technology</a:t>
            </a:r>
            <a:br>
              <a:rPr lang="en-GB" sz="5000" dirty="0">
                <a:solidFill>
                  <a:schemeClr val="bg1"/>
                </a:solidFill>
              </a:rPr>
            </a:br>
            <a:endParaRPr lang="en-GB" sz="5000" dirty="0">
              <a:solidFill>
                <a:schemeClr val="bg1"/>
              </a:solidFill>
            </a:endParaRP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692A0BCD-2A1A-AF90-1902-BE8D6721CD43}"/>
              </a:ext>
            </a:extLst>
          </p:cNvPr>
          <p:cNvGraphicFramePr>
            <a:graphicFrameLocks noGrp="1"/>
          </p:cNvGraphicFramePr>
          <p:nvPr>
            <p:ph idx="1"/>
            <p:extLst>
              <p:ext uri="{D42A27DB-BD31-4B8C-83A1-F6EECF244321}">
                <p14:modId xmlns:p14="http://schemas.microsoft.com/office/powerpoint/2010/main" val="11872833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31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DBF2F9D-983F-4E90-827D-5A23216DE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F33DB0-72D3-60D8-93FB-77B4D0FBC3F3}"/>
              </a:ext>
            </a:extLst>
          </p:cNvPr>
          <p:cNvSpPr>
            <a:spLocks noGrp="1"/>
          </p:cNvSpPr>
          <p:nvPr>
            <p:ph type="title"/>
          </p:nvPr>
        </p:nvSpPr>
        <p:spPr>
          <a:xfrm>
            <a:off x="5811686" y="381935"/>
            <a:ext cx="5000704" cy="2344840"/>
          </a:xfrm>
        </p:spPr>
        <p:txBody>
          <a:bodyPr anchor="b">
            <a:normAutofit/>
          </a:bodyPr>
          <a:lstStyle/>
          <a:p>
            <a:r>
              <a:rPr lang="en-GB" sz="4600"/>
              <a:t>Examples of HSC resourcefulness</a:t>
            </a:r>
          </a:p>
        </p:txBody>
      </p:sp>
      <p:pic>
        <p:nvPicPr>
          <p:cNvPr id="9" name="Online Media 8" title="Digital transformation in health and social care | NHSX">
            <a:hlinkClick r:id="" action="ppaction://media"/>
            <a:extLst>
              <a:ext uri="{FF2B5EF4-FFF2-40B4-BE49-F238E27FC236}">
                <a16:creationId xmlns:a16="http://schemas.microsoft.com/office/drawing/2014/main" id="{3F2FBD2B-2B96-B92E-9A2C-07513C36D0B7}"/>
              </a:ext>
            </a:extLst>
          </p:cNvPr>
          <p:cNvPicPr>
            <a:picLocks noRot="1" noChangeAspect="1"/>
          </p:cNvPicPr>
          <p:nvPr>
            <a:videoFile r:link="rId1"/>
          </p:nvPr>
        </p:nvPicPr>
        <p:blipFill>
          <a:blip r:embed="rId7"/>
          <a:stretch>
            <a:fillRect/>
          </a:stretch>
        </p:blipFill>
        <p:spPr>
          <a:xfrm>
            <a:off x="0" y="0"/>
            <a:ext cx="2907598" cy="1642793"/>
          </a:xfrm>
          <a:prstGeom prst="rect">
            <a:avLst/>
          </a:prstGeom>
        </p:spPr>
      </p:pic>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8286" y="832151"/>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4"/>
          </a:solidFill>
          <a:ln w="776"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793" y="111500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4"/>
          </a:solidFill>
          <a:ln w="516" cap="flat">
            <a:noFill/>
            <a:prstDash val="solid"/>
            <a:miter/>
          </a:ln>
        </p:spPr>
        <p:txBody>
          <a:bodyPr rtlCol="0" anchor="ctr"/>
          <a:lstStyle/>
          <a:p>
            <a:endParaRPr lang="en-US"/>
          </a:p>
        </p:txBody>
      </p:sp>
      <p:pic>
        <p:nvPicPr>
          <p:cNvPr id="5" name="Online Media 4" title="DMTP">
            <a:hlinkClick r:id="" action="ppaction://media"/>
            <a:extLst>
              <a:ext uri="{FF2B5EF4-FFF2-40B4-BE49-F238E27FC236}">
                <a16:creationId xmlns:a16="http://schemas.microsoft.com/office/drawing/2014/main" id="{0F6C950C-D76B-9B3E-316C-0117AEEAD515}"/>
              </a:ext>
            </a:extLst>
          </p:cNvPr>
          <p:cNvPicPr>
            <a:picLocks noRot="1" noChangeAspect="1"/>
          </p:cNvPicPr>
          <p:nvPr>
            <a:videoFile r:link="rId2"/>
          </p:nvPr>
        </p:nvPicPr>
        <p:blipFill>
          <a:blip r:embed="rId8"/>
          <a:stretch>
            <a:fillRect/>
          </a:stretch>
        </p:blipFill>
        <p:spPr>
          <a:xfrm>
            <a:off x="34168" y="3472875"/>
            <a:ext cx="2907598" cy="1642793"/>
          </a:xfrm>
          <a:prstGeom prst="rect">
            <a:avLst/>
          </a:prstGeom>
        </p:spPr>
      </p:pic>
      <p:sp>
        <p:nvSpPr>
          <p:cNvPr id="2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1425" y="1750472"/>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4"/>
          </a:solidFill>
          <a:ln w="751" cap="flat">
            <a:noFill/>
            <a:prstDash val="solid"/>
            <a:miter/>
          </a:ln>
        </p:spPr>
        <p:txBody>
          <a:bodyPr rtlCol="0" anchor="ctr"/>
          <a:lstStyle/>
          <a:p>
            <a:endParaRPr lang="en-US"/>
          </a:p>
        </p:txBody>
      </p:sp>
      <p:pic>
        <p:nvPicPr>
          <p:cNvPr id="4" name="Online Media 3" title="NHS-led Provider Collaboratives: improving mental health, learning disability &amp; autism services">
            <a:hlinkClick r:id="" action="ppaction://media"/>
            <a:extLst>
              <a:ext uri="{FF2B5EF4-FFF2-40B4-BE49-F238E27FC236}">
                <a16:creationId xmlns:a16="http://schemas.microsoft.com/office/drawing/2014/main" id="{7252C6E4-4DF2-C1F5-8FAE-70D19C34A38D}"/>
              </a:ext>
            </a:extLst>
          </p:cNvPr>
          <p:cNvPicPr>
            <a:picLocks noRot="1" noChangeAspect="1"/>
          </p:cNvPicPr>
          <p:nvPr>
            <a:videoFile r:link="rId3"/>
          </p:nvPr>
        </p:nvPicPr>
        <p:blipFill>
          <a:blip r:embed="rId9"/>
          <a:stretch>
            <a:fillRect/>
          </a:stretch>
        </p:blipFill>
        <p:spPr>
          <a:xfrm>
            <a:off x="6669" y="5161385"/>
            <a:ext cx="2914269" cy="1646562"/>
          </a:xfrm>
          <a:prstGeom prst="rect">
            <a:avLst/>
          </a:prstGeom>
        </p:spPr>
      </p:pic>
      <p:pic>
        <p:nvPicPr>
          <p:cNvPr id="6" name="Online Media 5" title="We're Digital Health and Care Wales">
            <a:hlinkClick r:id="" action="ppaction://media"/>
            <a:extLst>
              <a:ext uri="{FF2B5EF4-FFF2-40B4-BE49-F238E27FC236}">
                <a16:creationId xmlns:a16="http://schemas.microsoft.com/office/drawing/2014/main" id="{BE01F5B6-15D4-8485-9246-D10527B5575B}"/>
              </a:ext>
            </a:extLst>
          </p:cNvPr>
          <p:cNvPicPr>
            <a:picLocks noRot="1" noChangeAspect="1"/>
          </p:cNvPicPr>
          <p:nvPr>
            <a:videoFile r:link="rId4"/>
          </p:nvPr>
        </p:nvPicPr>
        <p:blipFill>
          <a:blip r:embed="rId10"/>
          <a:stretch>
            <a:fillRect/>
          </a:stretch>
        </p:blipFill>
        <p:spPr>
          <a:xfrm>
            <a:off x="6669" y="1742332"/>
            <a:ext cx="2907600" cy="1642794"/>
          </a:xfrm>
          <a:prstGeom prst="rect">
            <a:avLst/>
          </a:prstGeom>
        </p:spPr>
      </p:pic>
      <p:cxnSp>
        <p:nvCxnSpPr>
          <p:cNvPr id="22" name="Straight Connector 2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1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video>
              <p:cMediaNode vol="80000">
                <p:cTn id="31" fill="hold" display="0">
                  <p:stCondLst>
                    <p:cond delay="indefinite"/>
                  </p:stCondLst>
                </p:cTn>
                <p:tgtEl>
                  <p:spTgt spid="6"/>
                </p:tgtEl>
              </p:cMediaNode>
            </p:video>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
                                        </p:tgtEl>
                                      </p:cBhvr>
                                    </p:cmd>
                                  </p:childTnLst>
                                </p:cTn>
                              </p:par>
                            </p:childTnLst>
                          </p:cTn>
                        </p:par>
                      </p:childTnLst>
                    </p:cTn>
                  </p:par>
                </p:childTnLst>
              </p:cTn>
              <p:nextCondLst>
                <p:cond evt="onClick" delay="0">
                  <p:tgtEl>
                    <p:spTgt spid="6"/>
                  </p:tgtEl>
                </p:cond>
              </p:nextCondLst>
            </p:seq>
            <p:video>
              <p:cMediaNode vol="80000">
                <p:cTn id="37" fill="hold" display="0">
                  <p:stCondLst>
                    <p:cond delay="indefinite"/>
                  </p:stCondLst>
                </p:cTn>
                <p:tgtEl>
                  <p:spTgt spid="9"/>
                </p:tgtEl>
              </p:cMediaNode>
            </p:video>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55C99-F0A4-E6FD-E991-FFB0FF3D0864}"/>
              </a:ext>
            </a:extLst>
          </p:cNvPr>
          <p:cNvSpPr>
            <a:spLocks noGrp="1"/>
          </p:cNvSpPr>
          <p:nvPr>
            <p:ph type="title"/>
          </p:nvPr>
        </p:nvSpPr>
        <p:spPr>
          <a:xfrm>
            <a:off x="1578043" y="590062"/>
            <a:ext cx="5309140" cy="2838938"/>
          </a:xfrm>
        </p:spPr>
        <p:txBody>
          <a:bodyPr vert="horz" lIns="91440" tIns="45720" rIns="91440" bIns="45720" rtlCol="0" anchor="b">
            <a:normAutofit/>
          </a:bodyPr>
          <a:lstStyle/>
          <a:p>
            <a:r>
              <a:rPr lang="en-US" sz="5400" b="1" i="0" kern="1200" cap="all" baseline="0">
                <a:solidFill>
                  <a:schemeClr val="bg1"/>
                </a:solidFill>
                <a:latin typeface="+mj-lt"/>
                <a:ea typeface="+mj-ea"/>
                <a:cs typeface="+mj-cs"/>
              </a:rPr>
              <a:t>Conclusion </a:t>
            </a:r>
          </a:p>
        </p:txBody>
      </p:sp>
      <p:sp>
        <p:nvSpPr>
          <p:cNvPr id="28"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30"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2"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4"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36" name="Graphic 35">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10836425" y="5436655"/>
            <a:ext cx="151536" cy="151536"/>
          </a:xfrm>
          <a:prstGeom prst="rect">
            <a:avLst/>
          </a:prstGeom>
        </p:spPr>
      </p:pic>
      <p:pic>
        <p:nvPicPr>
          <p:cNvPr id="38" name="Graphic 37">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11245175" y="5896734"/>
            <a:ext cx="108625" cy="108625"/>
          </a:xfrm>
          <a:prstGeom prst="rect">
            <a:avLst/>
          </a:prstGeom>
        </p:spPr>
      </p:pic>
      <p:pic>
        <p:nvPicPr>
          <p:cNvPr id="40" name="Graphic 39">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10554288" y="6038004"/>
            <a:ext cx="95759" cy="95759"/>
          </a:xfrm>
          <a:prstGeom prst="rect">
            <a:avLst/>
          </a:prstGeom>
        </p:spPr>
      </p:pic>
      <p:pic>
        <p:nvPicPr>
          <p:cNvPr id="20" name="Picture 19" descr="Pen placed on top of a signature line">
            <a:extLst>
              <a:ext uri="{FF2B5EF4-FFF2-40B4-BE49-F238E27FC236}">
                <a16:creationId xmlns:a16="http://schemas.microsoft.com/office/drawing/2014/main" id="{4A2D86B9-A7D1-F5C2-91BF-DA225A6FF65B}"/>
              </a:ext>
            </a:extLst>
          </p:cNvPr>
          <p:cNvPicPr>
            <a:picLocks noChangeAspect="1"/>
          </p:cNvPicPr>
          <p:nvPr/>
        </p:nvPicPr>
        <p:blipFill rotWithShape="1">
          <a:blip r:embed="rId9"/>
          <a:srcRect l="30707" r="1" b="1"/>
          <a:stretch/>
        </p:blipFill>
        <p:spPr>
          <a:xfrm>
            <a:off x="6740358" y="1606411"/>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Tree>
    <p:extLst>
      <p:ext uri="{BB962C8B-B14F-4D97-AF65-F5344CB8AC3E}">
        <p14:creationId xmlns:p14="http://schemas.microsoft.com/office/powerpoint/2010/main" val="102343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CF53-BA4E-FAD6-0AAF-EE87E710719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F37DD8B-3328-C18D-7189-0659AA0BE5F1}"/>
              </a:ext>
            </a:extLst>
          </p:cNvPr>
          <p:cNvSpPr>
            <a:spLocks noGrp="1"/>
          </p:cNvSpPr>
          <p:nvPr>
            <p:ph idx="1"/>
          </p:nvPr>
        </p:nvSpPr>
        <p:spPr/>
        <p:txBody>
          <a:bodyPr>
            <a:normAutofit/>
          </a:bodyPr>
          <a:lstStyle/>
          <a:p>
            <a:pPr marL="0" indent="0">
              <a:buNone/>
            </a:pPr>
            <a:r>
              <a:rPr lang="en-GB" sz="1600" dirty="0"/>
              <a:t>Li, X., Theisen, A., Seo, C. and Sibley, S. D. (2018) Resourcefulness: Current Insights and Future Directions for Family Scholars and Clinicians. </a:t>
            </a:r>
            <a:r>
              <a:rPr lang="en-GB" sz="1600" i="1" dirty="0"/>
              <a:t>The Family Journal: </a:t>
            </a:r>
            <a:r>
              <a:rPr lang="en-GB" sz="1600" i="1" dirty="0" err="1"/>
              <a:t>Counseling</a:t>
            </a:r>
            <a:r>
              <a:rPr lang="en-GB" sz="1600" i="1" dirty="0"/>
              <a:t> and Therapy for Couples and Families. 26 (4): pp.1-11. </a:t>
            </a:r>
            <a:endParaRPr lang="en-GB" sz="1600" dirty="0"/>
          </a:p>
          <a:p>
            <a:pPr marL="0" indent="0">
              <a:buNone/>
            </a:pPr>
            <a:r>
              <a:rPr lang="en-GB" sz="1600" dirty="0"/>
              <a:t>Office of National Statistics (2023) </a:t>
            </a:r>
            <a:r>
              <a:rPr lang="en-GB" sz="1600" i="1" dirty="0"/>
              <a:t>Cost of living insights</a:t>
            </a:r>
            <a:r>
              <a:rPr lang="en-GB" sz="1600" dirty="0"/>
              <a:t>.  [Online] Available at: </a:t>
            </a:r>
            <a:r>
              <a:rPr lang="en-GB" sz="1600" dirty="0">
                <a:hlinkClick r:id="rId3"/>
              </a:rPr>
              <a:t>https://www.ons.gov.uk/economy/inflationandpriceindices/articles/costofliving/latestinsights</a:t>
            </a:r>
            <a:r>
              <a:rPr lang="en-GB" sz="1600" dirty="0"/>
              <a:t>. (Accessed 9</a:t>
            </a:r>
            <a:r>
              <a:rPr lang="en-GB" sz="1600" baseline="30000" dirty="0"/>
              <a:t>th</a:t>
            </a:r>
            <a:r>
              <a:rPr lang="en-GB" sz="1600" dirty="0"/>
              <a:t> January 2024). </a:t>
            </a:r>
          </a:p>
          <a:p>
            <a:pPr marL="0" indent="0">
              <a:buNone/>
            </a:pPr>
            <a:r>
              <a:rPr lang="en-GB" sz="1600" dirty="0"/>
              <a:t>Williams, A. T., Zhao, E. Y., Sonenshein, S., </a:t>
            </a:r>
            <a:r>
              <a:rPr lang="en-GB" sz="1600" dirty="0" err="1"/>
              <a:t>Ucbasaran</a:t>
            </a:r>
            <a:r>
              <a:rPr lang="en-GB" sz="1600" dirty="0"/>
              <a:t>, D. and George. G. (2021) Breaking boundaries to creatively generate value: The role of resourcefulness in entrepreneurship. Journal of Business Venture. 36.</a:t>
            </a:r>
          </a:p>
          <a:p>
            <a:pPr marL="0" indent="0">
              <a:buNone/>
            </a:pPr>
            <a:r>
              <a:rPr lang="en-GB" sz="1600" dirty="0"/>
              <a:t>The Kings Fund (2022) NHS Workforce: our position. [Online] Available at:   </a:t>
            </a:r>
            <a:r>
              <a:rPr lang="en-GB" sz="1600" dirty="0">
                <a:hlinkClick r:id="rId4"/>
              </a:rPr>
              <a:t>https://www.kingsfund.org.uk/projects/positions/nhs-workforce?gclid=Cj0KCQiAwP6sBhDAARIsAPfK_wa9OxkqOnRmjxowWxtSma4eZmi32GCKzYjEfZOogrwiMtIn1ttiz0saAmsZEALw_wcB</a:t>
            </a:r>
            <a:r>
              <a:rPr lang="en-GB" sz="1600" dirty="0"/>
              <a:t>. (Accessed 11</a:t>
            </a:r>
            <a:r>
              <a:rPr lang="en-GB" sz="1600" baseline="30000" dirty="0"/>
              <a:t>th</a:t>
            </a:r>
            <a:r>
              <a:rPr lang="en-GB" sz="1600" dirty="0"/>
              <a:t> January 2024). </a:t>
            </a:r>
          </a:p>
        </p:txBody>
      </p:sp>
    </p:spTree>
    <p:extLst>
      <p:ext uri="{BB962C8B-B14F-4D97-AF65-F5344CB8AC3E}">
        <p14:creationId xmlns:p14="http://schemas.microsoft.com/office/powerpoint/2010/main" val="3644099221"/>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1932</Words>
  <Application>Microsoft Office PowerPoint</Application>
  <PresentationFormat>Widescreen</PresentationFormat>
  <Paragraphs>210</Paragraphs>
  <Slides>29</Slides>
  <Notes>19</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Univers</vt:lpstr>
      <vt:lpstr>GradientVTI</vt:lpstr>
      <vt:lpstr>How to be resourceful:  Making More with Less </vt:lpstr>
      <vt:lpstr>Content Page </vt:lpstr>
      <vt:lpstr>  Context </vt:lpstr>
      <vt:lpstr>Context </vt:lpstr>
      <vt:lpstr>Context </vt:lpstr>
      <vt:lpstr>PowerPoint Presentation</vt:lpstr>
      <vt:lpstr>Resourcefulness </vt:lpstr>
      <vt:lpstr>Resourcefulness and Entrepreneurship </vt:lpstr>
      <vt:lpstr>The Value of resourcefulness </vt:lpstr>
      <vt:lpstr>PowerPoint Presentation</vt:lpstr>
      <vt:lpstr>What are the characteristics of a resourceful person? </vt:lpstr>
      <vt:lpstr>Characteristics of a resourceful person </vt:lpstr>
      <vt:lpstr>Are you resourceful:  Activity </vt:lpstr>
      <vt:lpstr>Tips for Developing Resourcefulness </vt:lpstr>
      <vt:lpstr>Resourcefulness in everyday life</vt:lpstr>
      <vt:lpstr>Challenges of being resourceful </vt:lpstr>
      <vt:lpstr>Resourcefulness within HSC </vt:lpstr>
      <vt:lpstr>Resources within HSC</vt:lpstr>
      <vt:lpstr>WHO: Global Strategy for 2030</vt:lpstr>
      <vt:lpstr>Human Resources: HSC context  </vt:lpstr>
      <vt:lpstr>Maximizing Human Resources</vt:lpstr>
      <vt:lpstr>Human Resource: NHS (England) Vision </vt:lpstr>
      <vt:lpstr>Financial Resource </vt:lpstr>
      <vt:lpstr>Financial Resource Management</vt:lpstr>
      <vt:lpstr>Technology Resource</vt:lpstr>
      <vt:lpstr>Leveraging Technology </vt:lpstr>
      <vt:lpstr>Examples of HSC resourcefulness</vt:lpstr>
      <vt:lpstr>Conclusion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 resourceful:  Making More with Less </dc:title>
  <dc:creator>Jonathan Wyatt</dc:creator>
  <cp:lastModifiedBy>Jonathan Wyatt</cp:lastModifiedBy>
  <cp:revision>1</cp:revision>
  <dcterms:created xsi:type="dcterms:W3CDTF">2024-01-09T00:10:52Z</dcterms:created>
  <dcterms:modified xsi:type="dcterms:W3CDTF">2024-01-11T14:52:18Z</dcterms:modified>
</cp:coreProperties>
</file>