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6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154951" y="1447796"/>
            <a:ext cx="8825660" cy="3329577"/>
          </a:xfrm>
        </p:spPr>
        <p:txBody>
          <a:bodyPr anchor="b"/>
          <a:lstStyle>
            <a:lvl1pPr>
              <a:defRPr sz="7200"/>
            </a:lvl1pPr>
          </a:lstStyle>
          <a:p>
            <a:pPr lvl="0"/>
            <a:r>
              <a:rPr lang="en-US"/>
              <a:t>Click to edit Master title style</a:t>
            </a:r>
          </a:p>
        </p:txBody>
      </p:sp>
      <p:sp>
        <p:nvSpPr>
          <p:cNvPr id="3" name="Subtitle 2"/>
          <p:cNvSpPr txBox="1">
            <a:spLocks noGrp="1"/>
          </p:cNvSpPr>
          <p:nvPr>
            <p:ph type="subTitle" idx="1"/>
          </p:nvPr>
        </p:nvSpPr>
        <p:spPr>
          <a:xfrm>
            <a:off x="1154951" y="4777383"/>
            <a:ext cx="8825660" cy="861419"/>
          </a:xfrm>
        </p:spPr>
        <p:txBody>
          <a:bodyPr/>
          <a:lstStyle>
            <a:lvl1pPr marL="0" indent="0">
              <a:buNone/>
              <a:defRPr cap="all">
                <a:solidFill>
                  <a:srgbClr val="8AD0D6"/>
                </a:solidFill>
              </a:defRPr>
            </a:lvl1pPr>
          </a:lstStyle>
          <a:p>
            <a:pPr lvl="0"/>
            <a:r>
              <a:rPr lang="en-US"/>
              <a:t>Click to edit Master subtitle style</a:t>
            </a:r>
          </a:p>
        </p:txBody>
      </p:sp>
      <p:sp>
        <p:nvSpPr>
          <p:cNvPr id="4" name="Date Placeholder 3"/>
          <p:cNvSpPr txBox="1">
            <a:spLocks noGrp="1"/>
          </p:cNvSpPr>
          <p:nvPr>
            <p:ph type="dt" sz="half" idx="7"/>
          </p:nvPr>
        </p:nvSpPr>
        <p:spPr/>
        <p:txBody>
          <a:bodyPr/>
          <a:lstStyle>
            <a:lvl1pPr>
              <a:defRPr/>
            </a:lvl1pPr>
          </a:lstStyle>
          <a:p>
            <a:pPr lvl="0"/>
            <a:fld id="{EEB54CFB-F71E-4A95-8AAD-3CE415077153}" type="datetime1">
              <a:rPr lang="en-US"/>
              <a:pPr lvl="0"/>
              <a:t>6/26/2019</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DA166A69-DDD4-4C63-94AB-B4B480E47A37}" type="slidenum">
              <a:t>‹#›</a:t>
            </a:fld>
            <a:endParaRPr lang="en-US"/>
          </a:p>
        </p:txBody>
      </p:sp>
    </p:spTree>
    <p:extLst>
      <p:ext uri="{BB962C8B-B14F-4D97-AF65-F5344CB8AC3E}">
        <p14:creationId xmlns:p14="http://schemas.microsoft.com/office/powerpoint/2010/main" val="198810774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8AE2F0FC-A087-4B0E-90E3-ECF6DA504F83}" type="datetime1">
              <a:rPr lang="en-US"/>
              <a:pPr lvl="0"/>
              <a:t>6/26/2019</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C7DC5608-DC67-43F0-AF03-F4117E1EB12C}" type="slidenum">
              <a:t>‹#›</a:t>
            </a:fld>
            <a:endParaRPr lang="en-US"/>
          </a:p>
        </p:txBody>
      </p:sp>
    </p:spTree>
    <p:extLst>
      <p:ext uri="{BB962C8B-B14F-4D97-AF65-F5344CB8AC3E}">
        <p14:creationId xmlns:p14="http://schemas.microsoft.com/office/powerpoint/2010/main" val="61729773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p:cNvSpPr txBox="1">
            <a:spLocks noGrp="1"/>
          </p:cNvSpPr>
          <p:nvPr>
            <p:ph type="body" idx="1"/>
          </p:nvPr>
        </p:nvSpPr>
        <p:spPr>
          <a:xfrm>
            <a:off x="1154951" y="4777383"/>
            <a:ext cx="8825660" cy="860395"/>
          </a:xfrm>
        </p:spPr>
        <p:txBody>
          <a:bodyPr/>
          <a:lstStyle>
            <a:lvl1pPr marL="0" indent="0">
              <a:buNone/>
              <a:defRPr cap="all">
                <a:solidFill>
                  <a:srgbClr val="8AD0D6"/>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2EFF9BC0-D985-40E0-8408-E28278E89738}" type="datetime1">
              <a:rPr lang="en-US"/>
              <a:pPr lvl="0"/>
              <a:t>6/26/2019</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ACE298E0-1540-4DC2-9AE5-8B32B1CB67A6}" type="slidenum">
              <a:t>‹#›</a:t>
            </a:fld>
            <a:endParaRPr lang="en-US"/>
          </a:p>
        </p:txBody>
      </p:sp>
    </p:spTree>
    <p:extLst>
      <p:ext uri="{BB962C8B-B14F-4D97-AF65-F5344CB8AC3E}">
        <p14:creationId xmlns:p14="http://schemas.microsoft.com/office/powerpoint/2010/main" val="376627519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txBox="1">
            <a:spLocks noGrp="1"/>
          </p:cNvSpPr>
          <p:nvPr>
            <p:ph type="dt" sz="half" idx="7"/>
          </p:nvPr>
        </p:nvSpPr>
        <p:spPr/>
        <p:txBody>
          <a:bodyPr/>
          <a:lstStyle>
            <a:lvl1pPr>
              <a:defRPr/>
            </a:lvl1pPr>
          </a:lstStyle>
          <a:p>
            <a:pPr lvl="0"/>
            <a:fld id="{B36AFB09-C89E-455C-AF4C-1252D31544C9}" type="datetime1">
              <a:rPr lang="en-US"/>
              <a:pPr lvl="0"/>
              <a:t>6/26/2019</a:t>
            </a:fld>
            <a:endParaRPr lang="en-US"/>
          </a:p>
        </p:txBody>
      </p:sp>
      <p:sp>
        <p:nvSpPr>
          <p:cNvPr id="6" name="Footer Placeholder 5"/>
          <p:cNvSpPr txBox="1">
            <a:spLocks noGrp="1"/>
          </p:cNvSpPr>
          <p:nvPr>
            <p:ph type="ftr" sz="quarter" idx="9"/>
          </p:nvPr>
        </p:nvSpPr>
        <p:spPr/>
        <p:txBody>
          <a:bodyPr/>
          <a:lstStyle>
            <a:lvl1pPr>
              <a:defRPr/>
            </a:lvl1pPr>
          </a:lstStyle>
          <a:p>
            <a:pPr lvl="0"/>
            <a:endParaRPr lang="en-US"/>
          </a:p>
        </p:txBody>
      </p:sp>
      <p:sp>
        <p:nvSpPr>
          <p:cNvPr id="7" name="Slide Number Placeholder 6"/>
          <p:cNvSpPr txBox="1">
            <a:spLocks noGrp="1"/>
          </p:cNvSpPr>
          <p:nvPr>
            <p:ph type="sldNum" sz="quarter" idx="8"/>
          </p:nvPr>
        </p:nvSpPr>
        <p:spPr/>
        <p:txBody>
          <a:bodyPr/>
          <a:lstStyle>
            <a:lvl1pPr>
              <a:defRPr/>
            </a:lvl1pPr>
          </a:lstStyle>
          <a:p>
            <a:pPr lvl="0"/>
            <a:fld id="{20C61756-F871-49D8-B100-3787D0BB04F3}" type="slidenum">
              <a:t>‹#›</a:t>
            </a:fld>
            <a:endParaRPr lang="en-US"/>
          </a:p>
        </p:txBody>
      </p:sp>
    </p:spTree>
    <p:extLst>
      <p:ext uri="{BB962C8B-B14F-4D97-AF65-F5344CB8AC3E}">
        <p14:creationId xmlns:p14="http://schemas.microsoft.com/office/powerpoint/2010/main" val="144666346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1103315" y="1904996"/>
            <a:ext cx="439633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Content Placeholder 3"/>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5654494" y="1904996"/>
            <a:ext cx="439633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Content Placeholder 5"/>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txBox="1">
            <a:spLocks noGrp="1"/>
          </p:cNvSpPr>
          <p:nvPr>
            <p:ph type="dt" sz="half" idx="7"/>
          </p:nvPr>
        </p:nvSpPr>
        <p:spPr/>
        <p:txBody>
          <a:bodyPr/>
          <a:lstStyle>
            <a:lvl1pPr>
              <a:defRPr/>
            </a:lvl1pPr>
          </a:lstStyle>
          <a:p>
            <a:pPr lvl="0"/>
            <a:fld id="{8B7F6246-D2BC-4860-B357-CE2127496A0F}" type="datetime1">
              <a:rPr lang="en-US"/>
              <a:pPr lvl="0"/>
              <a:t>6/26/2019</a:t>
            </a:fld>
            <a:endParaRPr lang="en-US"/>
          </a:p>
        </p:txBody>
      </p:sp>
      <p:sp>
        <p:nvSpPr>
          <p:cNvPr id="8" name="Footer Placeholder 7"/>
          <p:cNvSpPr txBox="1">
            <a:spLocks noGrp="1"/>
          </p:cNvSpPr>
          <p:nvPr>
            <p:ph type="ftr" sz="quarter" idx="9"/>
          </p:nvPr>
        </p:nvSpPr>
        <p:spPr/>
        <p:txBody>
          <a:bodyPr/>
          <a:lstStyle>
            <a:lvl1pPr>
              <a:defRPr/>
            </a:lvl1pPr>
          </a:lstStyle>
          <a:p>
            <a:pPr lvl="0"/>
            <a:endParaRPr lang="en-US"/>
          </a:p>
        </p:txBody>
      </p:sp>
      <p:sp>
        <p:nvSpPr>
          <p:cNvPr id="9" name="Slide Number Placeholder 8"/>
          <p:cNvSpPr txBox="1">
            <a:spLocks noGrp="1"/>
          </p:cNvSpPr>
          <p:nvPr>
            <p:ph type="sldNum" sz="quarter" idx="8"/>
          </p:nvPr>
        </p:nvSpPr>
        <p:spPr/>
        <p:txBody>
          <a:bodyPr/>
          <a:lstStyle>
            <a:lvl1pPr>
              <a:defRPr/>
            </a:lvl1pPr>
          </a:lstStyle>
          <a:p>
            <a:pPr lvl="0"/>
            <a:fld id="{6EAA2CB7-9C1F-4FCB-A0EC-242E3462D5FA}" type="slidenum">
              <a:t>‹#›</a:t>
            </a:fld>
            <a:endParaRPr lang="en-US"/>
          </a:p>
        </p:txBody>
      </p:sp>
    </p:spTree>
    <p:extLst>
      <p:ext uri="{BB962C8B-B14F-4D97-AF65-F5344CB8AC3E}">
        <p14:creationId xmlns:p14="http://schemas.microsoft.com/office/powerpoint/2010/main" val="1548137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2"/>
          <p:cNvSpPr txBox="1">
            <a:spLocks noGrp="1"/>
          </p:cNvSpPr>
          <p:nvPr>
            <p:ph type="dt" sz="half" idx="7"/>
          </p:nvPr>
        </p:nvSpPr>
        <p:spPr/>
        <p:txBody>
          <a:bodyPr/>
          <a:lstStyle>
            <a:lvl1pPr>
              <a:defRPr/>
            </a:lvl1pPr>
          </a:lstStyle>
          <a:p>
            <a:pPr lvl="0"/>
            <a:fld id="{89EC79A4-5DDB-4659-A540-3A6AF5F4E446}" type="datetime1">
              <a:rPr lang="en-US"/>
              <a:pPr lvl="0"/>
              <a:t>6/26/2019</a:t>
            </a:fld>
            <a:endParaRPr lang="en-US"/>
          </a:p>
        </p:txBody>
      </p:sp>
      <p:sp>
        <p:nvSpPr>
          <p:cNvPr id="4" name="Footer Placeholder 3"/>
          <p:cNvSpPr txBox="1">
            <a:spLocks noGrp="1"/>
          </p:cNvSpPr>
          <p:nvPr>
            <p:ph type="ftr" sz="quarter" idx="9"/>
          </p:nvPr>
        </p:nvSpPr>
        <p:spPr/>
        <p:txBody>
          <a:bodyPr/>
          <a:lstStyle>
            <a:lvl1pPr>
              <a:defRPr/>
            </a:lvl1pPr>
          </a:lstStyle>
          <a:p>
            <a:pPr lvl="0"/>
            <a:endParaRPr lang="en-US"/>
          </a:p>
        </p:txBody>
      </p:sp>
      <p:sp>
        <p:nvSpPr>
          <p:cNvPr id="5" name="Slide Number Placeholder 4"/>
          <p:cNvSpPr txBox="1">
            <a:spLocks noGrp="1"/>
          </p:cNvSpPr>
          <p:nvPr>
            <p:ph type="sldNum" sz="quarter" idx="8"/>
          </p:nvPr>
        </p:nvSpPr>
        <p:spPr/>
        <p:txBody>
          <a:bodyPr/>
          <a:lstStyle>
            <a:lvl1pPr>
              <a:defRPr/>
            </a:lvl1pPr>
          </a:lstStyle>
          <a:p>
            <a:pPr lvl="0"/>
            <a:fld id="{CDFCE7EA-D109-4B25-BBB4-EC89820C301F}" type="slidenum">
              <a:t>‹#›</a:t>
            </a:fld>
            <a:endParaRPr lang="en-US"/>
          </a:p>
        </p:txBody>
      </p:sp>
    </p:spTree>
    <p:extLst>
      <p:ext uri="{BB962C8B-B14F-4D97-AF65-F5344CB8AC3E}">
        <p14:creationId xmlns:p14="http://schemas.microsoft.com/office/powerpoint/2010/main" val="409250706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C916186E-F969-431F-97E9-2510A0DF3CCB}" type="datetime1">
              <a:rPr lang="en-US"/>
              <a:pPr lvl="0"/>
              <a:t>6/26/2019</a:t>
            </a:fld>
            <a:endParaRPr lang="en-US"/>
          </a:p>
        </p:txBody>
      </p:sp>
      <p:sp>
        <p:nvSpPr>
          <p:cNvPr id="3" name="Footer Placeholder 2"/>
          <p:cNvSpPr txBox="1">
            <a:spLocks noGrp="1"/>
          </p:cNvSpPr>
          <p:nvPr>
            <p:ph type="ftr" sz="quarter" idx="9"/>
          </p:nvPr>
        </p:nvSpPr>
        <p:spPr/>
        <p:txBody>
          <a:bodyPr/>
          <a:lstStyle>
            <a:lvl1pPr>
              <a:defRPr/>
            </a:lvl1pPr>
          </a:lstStyle>
          <a:p>
            <a:pPr lvl="0"/>
            <a:endParaRPr lang="en-US"/>
          </a:p>
        </p:txBody>
      </p:sp>
      <p:sp>
        <p:nvSpPr>
          <p:cNvPr id="4" name="Slide Number Placeholder 3"/>
          <p:cNvSpPr txBox="1">
            <a:spLocks noGrp="1"/>
          </p:cNvSpPr>
          <p:nvPr>
            <p:ph type="sldNum" sz="quarter" idx="8"/>
          </p:nvPr>
        </p:nvSpPr>
        <p:spPr/>
        <p:txBody>
          <a:bodyPr/>
          <a:lstStyle>
            <a:lvl1pPr>
              <a:defRPr/>
            </a:lvl1pPr>
          </a:lstStyle>
          <a:p>
            <a:pPr lvl="0"/>
            <a:fld id="{A8FCBEA0-C6F2-4A52-8881-0E7D7018C686}" type="slidenum">
              <a:t>‹#›</a:t>
            </a:fld>
            <a:endParaRPr lang="en-US"/>
          </a:p>
        </p:txBody>
      </p:sp>
    </p:spTree>
    <p:extLst>
      <p:ext uri="{BB962C8B-B14F-4D97-AF65-F5344CB8AC3E}">
        <p14:creationId xmlns:p14="http://schemas.microsoft.com/office/powerpoint/2010/main" val="334399949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54951" y="1447796"/>
            <a:ext cx="3401065" cy="1447796"/>
          </a:xfrm>
        </p:spPr>
        <p:txBody>
          <a:bodyPr anchor="b"/>
          <a:lstStyle>
            <a:lvl1pPr>
              <a:defRPr sz="2400"/>
            </a:lvl1pPr>
          </a:lstStyle>
          <a:p>
            <a:pPr lvl="0"/>
            <a:r>
              <a:rPr lang="en-US"/>
              <a:t>Click to edit Master title style</a:t>
            </a:r>
          </a:p>
        </p:txBody>
      </p:sp>
      <p:sp>
        <p:nvSpPr>
          <p:cNvPr id="3" name="Content Placeholder 2"/>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1154951" y="3129277"/>
            <a:ext cx="3401065" cy="2895603"/>
          </a:xfrm>
        </p:spPr>
        <p:txBody>
          <a:bodyPr/>
          <a:lstStyle>
            <a:lvl1pPr marL="0" indent="0">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7D0CCCB2-4BBD-4A76-9BA8-3BA837DA7FCC}" type="datetime1">
              <a:rPr lang="en-US"/>
              <a:pPr lvl="0"/>
              <a:t>6/26/2019</a:t>
            </a:fld>
            <a:endParaRPr lang="en-US"/>
          </a:p>
        </p:txBody>
      </p:sp>
      <p:sp>
        <p:nvSpPr>
          <p:cNvPr id="6" name="Footer Placeholder 5"/>
          <p:cNvSpPr txBox="1">
            <a:spLocks noGrp="1"/>
          </p:cNvSpPr>
          <p:nvPr>
            <p:ph type="ftr" sz="quarter" idx="9"/>
          </p:nvPr>
        </p:nvSpPr>
        <p:spPr/>
        <p:txBody>
          <a:bodyPr/>
          <a:lstStyle>
            <a:lvl1pPr>
              <a:defRPr/>
            </a:lvl1pPr>
          </a:lstStyle>
          <a:p>
            <a:pPr lvl="0"/>
            <a:endParaRPr lang="en-US"/>
          </a:p>
        </p:txBody>
      </p:sp>
      <p:sp>
        <p:nvSpPr>
          <p:cNvPr id="7" name="Slide Number Placeholder 6"/>
          <p:cNvSpPr txBox="1">
            <a:spLocks noGrp="1"/>
          </p:cNvSpPr>
          <p:nvPr>
            <p:ph type="sldNum" sz="quarter" idx="8"/>
          </p:nvPr>
        </p:nvSpPr>
        <p:spPr/>
        <p:txBody>
          <a:bodyPr/>
          <a:lstStyle>
            <a:lvl1pPr>
              <a:defRPr/>
            </a:lvl1pPr>
          </a:lstStyle>
          <a:p>
            <a:pPr lvl="0"/>
            <a:fld id="{7B393C42-CD29-4F92-A256-F62BDF65334D}" type="slidenum">
              <a:t>‹#›</a:t>
            </a:fld>
            <a:endParaRPr lang="en-US"/>
          </a:p>
        </p:txBody>
      </p:sp>
    </p:spTree>
    <p:extLst>
      <p:ext uri="{BB962C8B-B14F-4D97-AF65-F5344CB8AC3E}">
        <p14:creationId xmlns:p14="http://schemas.microsoft.com/office/powerpoint/2010/main" val="208135346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53908" y="1854192"/>
            <a:ext cx="5092906" cy="1574807"/>
          </a:xfrm>
        </p:spPr>
        <p:txBody>
          <a:bodyPr anchor="b">
            <a:normAutofit/>
          </a:bodyPr>
          <a:lstStyle>
            <a:lvl1pPr>
              <a:defRPr sz="3600"/>
            </a:lvl1pPr>
          </a:lstStyle>
          <a:p>
            <a:pPr lvl="0"/>
            <a:r>
              <a:rPr lang="en-US"/>
              <a:t>Click to edit Master title style</a:t>
            </a:r>
          </a:p>
        </p:txBody>
      </p:sp>
      <p:sp>
        <p:nvSpPr>
          <p:cNvPr id="3" name="Picture Placeholder 2"/>
          <p:cNvSpPr txBox="1">
            <a:spLocks noGrp="1"/>
          </p:cNvSpPr>
          <p:nvPr>
            <p:ph type="pic" idx="1"/>
          </p:nvPr>
        </p:nvSpPr>
        <p:spPr>
          <a:xfrm>
            <a:off x="6949549" y="1143000"/>
            <a:ext cx="3200400"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p:cNvSpPr txBox="1">
            <a:spLocks noGrp="1"/>
          </p:cNvSpPr>
          <p:nvPr>
            <p:ph type="body" idx="2"/>
          </p:nvPr>
        </p:nvSpPr>
        <p:spPr>
          <a:xfrm>
            <a:off x="1154951" y="3657600"/>
            <a:ext cx="5084978" cy="1371600"/>
          </a:xfrm>
        </p:spPr>
        <p:txBody>
          <a:bodyPr/>
          <a:lstStyle>
            <a:lvl1pPr marL="0" indent="0">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11FFB070-AC49-4E9A-991A-59FFED2344DF}" type="datetime1">
              <a:rPr lang="en-US"/>
              <a:pPr lvl="0"/>
              <a:t>6/26/2019</a:t>
            </a:fld>
            <a:endParaRPr lang="en-US"/>
          </a:p>
        </p:txBody>
      </p:sp>
      <p:sp>
        <p:nvSpPr>
          <p:cNvPr id="6" name="Footer Placeholder 5"/>
          <p:cNvSpPr txBox="1">
            <a:spLocks noGrp="1"/>
          </p:cNvSpPr>
          <p:nvPr>
            <p:ph type="ftr" sz="quarter" idx="9"/>
          </p:nvPr>
        </p:nvSpPr>
        <p:spPr/>
        <p:txBody>
          <a:bodyPr/>
          <a:lstStyle>
            <a:lvl1pPr>
              <a:defRPr/>
            </a:lvl1pPr>
          </a:lstStyle>
          <a:p>
            <a:pPr lvl="0"/>
            <a:endParaRPr lang="en-US"/>
          </a:p>
        </p:txBody>
      </p:sp>
      <p:sp>
        <p:nvSpPr>
          <p:cNvPr id="7" name="Slide Number Placeholder 6"/>
          <p:cNvSpPr txBox="1">
            <a:spLocks noGrp="1"/>
          </p:cNvSpPr>
          <p:nvPr>
            <p:ph type="sldNum" sz="quarter" idx="8"/>
          </p:nvPr>
        </p:nvSpPr>
        <p:spPr/>
        <p:txBody>
          <a:bodyPr/>
          <a:lstStyle>
            <a:lvl1pPr>
              <a:defRPr/>
            </a:lvl1pPr>
          </a:lstStyle>
          <a:p>
            <a:pPr lvl="0"/>
            <a:fld id="{E2FE85E7-D805-4BBB-9EC5-8A4B5ACFAA28}" type="slidenum">
              <a:t>‹#›</a:t>
            </a:fld>
            <a:endParaRPr lang="en-US"/>
          </a:p>
        </p:txBody>
      </p:sp>
    </p:spTree>
    <p:extLst>
      <p:ext uri="{BB962C8B-B14F-4D97-AF65-F5344CB8AC3E}">
        <p14:creationId xmlns:p14="http://schemas.microsoft.com/office/powerpoint/2010/main" val="60827381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54960" y="4800590"/>
            <a:ext cx="8825660" cy="566735"/>
          </a:xfrm>
        </p:spPr>
        <p:txBody>
          <a:bodyPr anchor="b">
            <a:normAutofit/>
          </a:bodyPr>
          <a:lstStyle>
            <a:lvl1pPr>
              <a:defRPr sz="2400"/>
            </a:lvl1pPr>
          </a:lstStyle>
          <a:p>
            <a:pPr lvl="0"/>
            <a:r>
              <a:rPr lang="en-US"/>
              <a:t>Click to edit Master title style</a:t>
            </a:r>
          </a:p>
        </p:txBody>
      </p:sp>
      <p:sp>
        <p:nvSpPr>
          <p:cNvPr id="3" name="Picture Placeholder 2"/>
          <p:cNvSpPr txBox="1">
            <a:spLocks noGrp="1"/>
          </p:cNvSpPr>
          <p:nvPr>
            <p:ph type="pic" idx="4294967295"/>
          </p:nvPr>
        </p:nvSpPr>
        <p:spPr>
          <a:xfrm>
            <a:off x="1154951" y="685800"/>
            <a:ext cx="8825660" cy="3640665"/>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p:cNvSpPr txBox="1">
            <a:spLocks noGrp="1"/>
          </p:cNvSpPr>
          <p:nvPr>
            <p:ph type="body" idx="4294967295"/>
          </p:nvPr>
        </p:nvSpPr>
        <p:spPr>
          <a:xfrm>
            <a:off x="1154960" y="5367326"/>
            <a:ext cx="8825651" cy="493711"/>
          </a:xfrm>
        </p:spPr>
        <p:txBody>
          <a:bodyPr/>
          <a:lstStyle>
            <a:lvl1pPr marL="0" indent="0">
              <a:buNone/>
              <a:defRPr sz="12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9188AB91-927C-4617-845E-B4E78FF9755A}" type="datetime1">
              <a:rPr lang="en-US"/>
              <a:pPr lvl="0"/>
              <a:t>6/26/2019</a:t>
            </a:fld>
            <a:endParaRPr lang="en-US"/>
          </a:p>
        </p:txBody>
      </p:sp>
      <p:sp>
        <p:nvSpPr>
          <p:cNvPr id="6" name="Footer Placeholder 5"/>
          <p:cNvSpPr txBox="1">
            <a:spLocks noGrp="1"/>
          </p:cNvSpPr>
          <p:nvPr>
            <p:ph type="ftr" sz="quarter" idx="9"/>
          </p:nvPr>
        </p:nvSpPr>
        <p:spPr/>
        <p:txBody>
          <a:bodyPr/>
          <a:lstStyle>
            <a:lvl1pPr>
              <a:defRPr/>
            </a:lvl1pPr>
          </a:lstStyle>
          <a:p>
            <a:pPr lvl="0"/>
            <a:endParaRPr lang="en-US"/>
          </a:p>
        </p:txBody>
      </p:sp>
      <p:sp>
        <p:nvSpPr>
          <p:cNvPr id="7" name="Slide Number Placeholder 6"/>
          <p:cNvSpPr txBox="1">
            <a:spLocks noGrp="1"/>
          </p:cNvSpPr>
          <p:nvPr>
            <p:ph type="sldNum" sz="quarter" idx="8"/>
          </p:nvPr>
        </p:nvSpPr>
        <p:spPr/>
        <p:txBody>
          <a:bodyPr/>
          <a:lstStyle>
            <a:lvl1pPr>
              <a:defRPr/>
            </a:lvl1pPr>
          </a:lstStyle>
          <a:p>
            <a:pPr lvl="0"/>
            <a:fld id="{6ACB204B-7EBC-4A00-B223-D96A82DCEE63}" type="slidenum">
              <a:t>‹#›</a:t>
            </a:fld>
            <a:endParaRPr lang="en-US"/>
          </a:p>
        </p:txBody>
      </p:sp>
    </p:spTree>
    <p:extLst>
      <p:ext uri="{BB962C8B-B14F-4D97-AF65-F5344CB8AC3E}">
        <p14:creationId xmlns:p14="http://schemas.microsoft.com/office/powerpoint/2010/main" val="273434972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54951" y="1447796"/>
            <a:ext cx="8825660" cy="1981203"/>
          </a:xfrm>
        </p:spPr>
        <p:txBody>
          <a:bodyPr/>
          <a:lstStyle>
            <a:lvl1pPr>
              <a:defRPr sz="4800"/>
            </a:lvl1pPr>
          </a:lstStyle>
          <a:p>
            <a:pPr lvl="0"/>
            <a:r>
              <a:rPr lang="en-US"/>
              <a:t>Click to edit Master title style</a:t>
            </a:r>
          </a:p>
        </p:txBody>
      </p:sp>
      <p:sp>
        <p:nvSpPr>
          <p:cNvPr id="3" name="Text Placeholder 3"/>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F88EA843-7D78-4F4B-8FF7-DBDD78A30120}" type="datetime1">
              <a:rPr lang="en-US"/>
              <a:pPr lvl="0"/>
              <a:t>6/26/2019</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205BFD0B-99C4-490A-9149-E728E5C1BE1B}" type="slidenum">
              <a:t>‹#›</a:t>
            </a:fld>
            <a:endParaRPr lang="en-US"/>
          </a:p>
        </p:txBody>
      </p:sp>
    </p:spTree>
    <p:extLst>
      <p:ext uri="{BB962C8B-B14F-4D97-AF65-F5344CB8AC3E}">
        <p14:creationId xmlns:p14="http://schemas.microsoft.com/office/powerpoint/2010/main" val="83120616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574797" y="1447796"/>
            <a:ext cx="7999317" cy="2323371"/>
          </a:xfrm>
        </p:spPr>
        <p:txBody>
          <a:bodyPr/>
          <a:lstStyle>
            <a:lvl1pPr>
              <a:defRPr sz="4800"/>
            </a:lvl1pPr>
          </a:lstStyle>
          <a:p>
            <a:pPr lvl="0"/>
            <a:r>
              <a:rPr lang="en-US"/>
              <a:t>Click to edit Master title style</a:t>
            </a:r>
          </a:p>
        </p:txBody>
      </p:sp>
      <p:sp>
        <p:nvSpPr>
          <p:cNvPr id="3" name="Text Placeholder 3"/>
          <p:cNvSpPr txBox="1">
            <a:spLocks noGrp="1"/>
          </p:cNvSpPr>
          <p:nvPr>
            <p:ph type="body" idx="4294967295"/>
          </p:nvPr>
        </p:nvSpPr>
        <p:spPr>
          <a:xfrm>
            <a:off x="1930398" y="3771177"/>
            <a:ext cx="7279648" cy="342177"/>
          </a:xfrm>
        </p:spPr>
        <p:txBody>
          <a:bodyPr/>
          <a:lstStyle>
            <a:lvl1pPr marL="0" indent="0">
              <a:buNone/>
              <a:defRPr sz="1400" cap="small">
                <a:solidFill>
                  <a:srgbClr val="8AD0D6"/>
                </a:solidFill>
              </a:defRPr>
            </a:lvl1pPr>
          </a:lstStyle>
          <a:p>
            <a:pPr lvl="0"/>
            <a:r>
              <a:rPr lang="en-US"/>
              <a:t>Click to edit Master text styles</a:t>
            </a:r>
          </a:p>
        </p:txBody>
      </p:sp>
      <p:sp>
        <p:nvSpPr>
          <p:cNvPr id="4" name="Text Placeholder 3"/>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US"/>
              <a:t>Click to edit Master text styles</a:t>
            </a:r>
          </a:p>
        </p:txBody>
      </p:sp>
      <p:sp>
        <p:nvSpPr>
          <p:cNvPr id="5" name="Date Placeholder 3"/>
          <p:cNvSpPr txBox="1">
            <a:spLocks noGrp="1"/>
          </p:cNvSpPr>
          <p:nvPr>
            <p:ph type="dt" sz="half" idx="7"/>
          </p:nvPr>
        </p:nvSpPr>
        <p:spPr/>
        <p:txBody>
          <a:bodyPr/>
          <a:lstStyle>
            <a:lvl1pPr>
              <a:defRPr/>
            </a:lvl1pPr>
          </a:lstStyle>
          <a:p>
            <a:pPr lvl="0"/>
            <a:fld id="{5132832C-1E30-487C-A680-0E53F6CF136C}" type="datetime1">
              <a:rPr lang="en-US"/>
              <a:pPr lvl="0"/>
              <a:t>6/26/2019</a:t>
            </a:fld>
            <a:endParaRPr lang="en-US"/>
          </a:p>
        </p:txBody>
      </p:sp>
      <p:sp>
        <p:nvSpPr>
          <p:cNvPr id="6" name="Footer Placeholder 4"/>
          <p:cNvSpPr txBox="1">
            <a:spLocks noGrp="1"/>
          </p:cNvSpPr>
          <p:nvPr>
            <p:ph type="ftr" sz="quarter" idx="9"/>
          </p:nvPr>
        </p:nvSpPr>
        <p:spPr/>
        <p:txBody>
          <a:bodyPr/>
          <a:lstStyle>
            <a:lvl1pPr>
              <a:defRPr/>
            </a:lvl1pPr>
          </a:lstStyle>
          <a:p>
            <a:pPr lvl="0"/>
            <a:endParaRPr lang="en-US"/>
          </a:p>
        </p:txBody>
      </p:sp>
      <p:sp>
        <p:nvSpPr>
          <p:cNvPr id="7" name="Slide Number Placeholder 5"/>
          <p:cNvSpPr txBox="1">
            <a:spLocks noGrp="1"/>
          </p:cNvSpPr>
          <p:nvPr>
            <p:ph type="sldNum" sz="quarter" idx="8"/>
          </p:nvPr>
        </p:nvSpPr>
        <p:spPr/>
        <p:txBody>
          <a:bodyPr/>
          <a:lstStyle>
            <a:lvl1pPr>
              <a:defRPr/>
            </a:lvl1pPr>
          </a:lstStyle>
          <a:p>
            <a:pPr lvl="0"/>
            <a:fld id="{9AA8EA6F-AF91-4D52-B547-15CCC59A2C52}" type="slidenum">
              <a:t>‹#›</a:t>
            </a:fld>
            <a:endParaRPr lang="en-US"/>
          </a:p>
        </p:txBody>
      </p:sp>
      <p:sp>
        <p:nvSpPr>
          <p:cNvPr id="8" name="TextBox 11"/>
          <p:cNvSpPr txBox="1"/>
          <p:nvPr/>
        </p:nvSpPr>
        <p:spPr>
          <a:xfrm>
            <a:off x="898297" y="971257"/>
            <a:ext cx="801910" cy="1969773"/>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
        <p:nvSpPr>
          <p:cNvPr id="9" name="TextBox 14"/>
          <p:cNvSpPr txBox="1"/>
          <p:nvPr/>
        </p:nvSpPr>
        <p:spPr>
          <a:xfrm>
            <a:off x="9330491" y="2613784"/>
            <a:ext cx="801910" cy="1969773"/>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Tree>
    <p:extLst>
      <p:ext uri="{BB962C8B-B14F-4D97-AF65-F5344CB8AC3E}">
        <p14:creationId xmlns:p14="http://schemas.microsoft.com/office/powerpoint/2010/main" val="268444968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txBox="1">
            <a:spLocks noGrp="1"/>
          </p:cNvSpPr>
          <p:nvPr>
            <p:ph type="title"/>
          </p:nvPr>
        </p:nvSpPr>
        <p:spPr>
          <a:xfrm>
            <a:off x="1154951" y="3124203"/>
            <a:ext cx="8825660" cy="1653180"/>
          </a:xfrm>
        </p:spPr>
        <p:txBody>
          <a:bodyPr anchor="b"/>
          <a:lstStyle>
            <a:lvl1pPr>
              <a:defRPr sz="4000"/>
            </a:lvl1pPr>
          </a:lstStyle>
          <a:p>
            <a:pPr lvl="0"/>
            <a:r>
              <a:rPr lang="en-US"/>
              <a:t>Click to edit Master title style</a:t>
            </a:r>
          </a:p>
        </p:txBody>
      </p:sp>
      <p:sp>
        <p:nvSpPr>
          <p:cNvPr id="3" name="Text Placeholder 2"/>
          <p:cNvSpPr txBox="1">
            <a:spLocks noGrp="1"/>
          </p:cNvSpPr>
          <p:nvPr>
            <p:ph type="body" idx="4294967295"/>
          </p:nvPr>
        </p:nvSpPr>
        <p:spPr>
          <a:xfrm>
            <a:off x="1154951" y="4777383"/>
            <a:ext cx="8825660" cy="860395"/>
          </a:xfrm>
        </p:spPr>
        <p:txBody>
          <a:bodyPr/>
          <a:lstStyle>
            <a:lvl1pPr marL="0" indent="0">
              <a:buNone/>
              <a:defRPr>
                <a:solidFill>
                  <a:srgbClr val="8AD0D6"/>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BC9BC5C6-0E3E-4A3D-81B0-EC12CA006C10}" type="datetime1">
              <a:rPr lang="en-US"/>
              <a:pPr lvl="0"/>
              <a:t>6/26/2019</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1F9A70B5-E24E-4FAC-A556-0CCA7E45A97A}" type="slidenum">
              <a:t>‹#›</a:t>
            </a:fld>
            <a:endParaRPr lang="en-US"/>
          </a:p>
        </p:txBody>
      </p:sp>
    </p:spTree>
    <p:extLst>
      <p:ext uri="{BB962C8B-B14F-4D97-AF65-F5344CB8AC3E}">
        <p14:creationId xmlns:p14="http://schemas.microsoft.com/office/powerpoint/2010/main" val="17855321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Text Placeholder 2"/>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Text Placeholder 3"/>
          <p:cNvSpPr txBox="1">
            <a:spLocks noGrp="1"/>
          </p:cNvSpPr>
          <p:nvPr>
            <p:ph type="body" idx="4294967295"/>
          </p:nvPr>
        </p:nvSpPr>
        <p:spPr>
          <a:xfrm>
            <a:off x="652460" y="2667003"/>
            <a:ext cx="2927351" cy="3589340"/>
          </a:xfrm>
        </p:spPr>
        <p:txBody>
          <a:bodyPr/>
          <a:lstStyle>
            <a:lvl1pPr marL="0" indent="0">
              <a:buNone/>
              <a:defRPr sz="1400"/>
            </a:lvl1pPr>
          </a:lstStyle>
          <a:p>
            <a:pPr lvl="0"/>
            <a:r>
              <a:rPr lang="en-US"/>
              <a:t>Click to edit Master text styles</a:t>
            </a:r>
          </a:p>
        </p:txBody>
      </p:sp>
      <p:sp>
        <p:nvSpPr>
          <p:cNvPr id="5" name="Text Placeholder 4"/>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Text Placeholder 3"/>
          <p:cNvSpPr txBox="1">
            <a:spLocks noGrp="1"/>
          </p:cNvSpPr>
          <p:nvPr>
            <p:ph type="body" idx="4294967295"/>
          </p:nvPr>
        </p:nvSpPr>
        <p:spPr>
          <a:xfrm>
            <a:off x="3873105" y="2667003"/>
            <a:ext cx="2946791" cy="3589340"/>
          </a:xfrm>
        </p:spPr>
        <p:txBody>
          <a:bodyPr/>
          <a:lstStyle>
            <a:lvl1pPr marL="0" indent="0">
              <a:buNone/>
              <a:defRPr sz="1400"/>
            </a:lvl1pPr>
          </a:lstStyle>
          <a:p>
            <a:pPr lvl="0"/>
            <a:r>
              <a:rPr lang="en-US"/>
              <a:t>Click to edit Master text styles</a:t>
            </a:r>
          </a:p>
        </p:txBody>
      </p:sp>
      <p:sp>
        <p:nvSpPr>
          <p:cNvPr id="7" name="Text Placeholder 4"/>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8" name="Text Placeholder 3"/>
          <p:cNvSpPr txBox="1">
            <a:spLocks noGrp="1"/>
          </p:cNvSpPr>
          <p:nvPr>
            <p:ph type="body" idx="4294967295"/>
          </p:nvPr>
        </p:nvSpPr>
        <p:spPr>
          <a:xfrm>
            <a:off x="7124703" y="2667003"/>
            <a:ext cx="2932115" cy="3589340"/>
          </a:xfrm>
        </p:spPr>
        <p:txBody>
          <a:bodyPr/>
          <a:lstStyle>
            <a:lvl1pPr marL="0" indent="0">
              <a:buNone/>
              <a:defRPr sz="1400"/>
            </a:lvl1pPr>
          </a:lstStyle>
          <a:p>
            <a:pPr lvl="0"/>
            <a:r>
              <a:rPr lang="en-US"/>
              <a:t>Click to edit Master text styles</a:t>
            </a:r>
          </a:p>
        </p:txBody>
      </p:sp>
      <p:cxnSp>
        <p:nvCxnSpPr>
          <p:cNvPr id="9" name="Straight Connector 16"/>
          <p:cNvCxnSpPr/>
          <p:nvPr/>
        </p:nvCxnSpPr>
        <p:spPr>
          <a:xfrm>
            <a:off x="3726143" y="2133596"/>
            <a:ext cx="0" cy="3962407"/>
          </a:xfrm>
          <a:prstGeom prst="straightConnector1">
            <a:avLst/>
          </a:prstGeom>
          <a:noFill/>
          <a:ln w="12701" cap="rnd">
            <a:solidFill>
              <a:srgbClr val="8AD0D6">
                <a:alpha val="40000"/>
              </a:srgbClr>
            </a:solidFill>
            <a:prstDash val="solid"/>
          </a:ln>
        </p:spPr>
      </p:cxnSp>
      <p:cxnSp>
        <p:nvCxnSpPr>
          <p:cNvPr id="10" name="Straight Connector 17"/>
          <p:cNvCxnSpPr/>
          <p:nvPr/>
        </p:nvCxnSpPr>
        <p:spPr>
          <a:xfrm>
            <a:off x="6962223" y="2133596"/>
            <a:ext cx="0" cy="3966887"/>
          </a:xfrm>
          <a:prstGeom prst="straightConnector1">
            <a:avLst/>
          </a:prstGeom>
          <a:noFill/>
          <a:ln w="12701" cap="rnd">
            <a:solidFill>
              <a:srgbClr val="8AD0D6">
                <a:alpha val="40000"/>
              </a:srgbClr>
            </a:solidFill>
            <a:prstDash val="solid"/>
          </a:ln>
        </p:spPr>
      </p:cxnSp>
      <p:sp>
        <p:nvSpPr>
          <p:cNvPr id="11" name="Date Placeholder 3"/>
          <p:cNvSpPr txBox="1">
            <a:spLocks noGrp="1"/>
          </p:cNvSpPr>
          <p:nvPr>
            <p:ph type="dt" sz="half" idx="7"/>
          </p:nvPr>
        </p:nvSpPr>
        <p:spPr/>
        <p:txBody>
          <a:bodyPr/>
          <a:lstStyle>
            <a:lvl1pPr>
              <a:defRPr/>
            </a:lvl1pPr>
          </a:lstStyle>
          <a:p>
            <a:pPr lvl="0"/>
            <a:fld id="{8C424130-86A3-4326-85C3-83D2DFC33894}" type="datetime1">
              <a:rPr lang="en-US"/>
              <a:pPr lvl="0"/>
              <a:t>6/26/2019</a:t>
            </a:fld>
            <a:endParaRPr lang="en-US"/>
          </a:p>
        </p:txBody>
      </p:sp>
      <p:sp>
        <p:nvSpPr>
          <p:cNvPr id="12" name="Footer Placeholder 4"/>
          <p:cNvSpPr txBox="1">
            <a:spLocks noGrp="1"/>
          </p:cNvSpPr>
          <p:nvPr>
            <p:ph type="ftr" sz="quarter" idx="9"/>
          </p:nvPr>
        </p:nvSpPr>
        <p:spPr/>
        <p:txBody>
          <a:bodyPr/>
          <a:lstStyle>
            <a:lvl1pPr>
              <a:defRPr/>
            </a:lvl1pPr>
          </a:lstStyle>
          <a:p>
            <a:pPr lvl="0"/>
            <a:endParaRPr lang="en-US"/>
          </a:p>
        </p:txBody>
      </p:sp>
      <p:sp>
        <p:nvSpPr>
          <p:cNvPr id="13" name="Slide Number Placeholder 5"/>
          <p:cNvSpPr txBox="1">
            <a:spLocks noGrp="1"/>
          </p:cNvSpPr>
          <p:nvPr>
            <p:ph type="sldNum" sz="quarter" idx="8"/>
          </p:nvPr>
        </p:nvSpPr>
        <p:spPr/>
        <p:txBody>
          <a:bodyPr/>
          <a:lstStyle>
            <a:lvl1pPr>
              <a:defRPr/>
            </a:lvl1pPr>
          </a:lstStyle>
          <a:p>
            <a:pPr lvl="0"/>
            <a:fld id="{2BA0442D-EB4E-4341-82A9-6635B16602B7}" type="slidenum">
              <a:t>‹#›</a:t>
            </a:fld>
            <a:endParaRPr lang="en-US"/>
          </a:p>
        </p:txBody>
      </p:sp>
    </p:spTree>
    <p:extLst>
      <p:ext uri="{BB962C8B-B14F-4D97-AF65-F5344CB8AC3E}">
        <p14:creationId xmlns:p14="http://schemas.microsoft.com/office/powerpoint/2010/main" val="391630888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Text Placeholder 2"/>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Picture Placeholder 2"/>
          <p:cNvSpPr txBox="1">
            <a:spLocks noGrp="1"/>
          </p:cNvSpPr>
          <p:nvPr>
            <p:ph type="pic" idx="4294967295"/>
          </p:nvPr>
        </p:nvSpPr>
        <p:spPr>
          <a:xfrm>
            <a:off x="652460" y="2209803"/>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p:cNvSpPr txBox="1">
            <a:spLocks noGrp="1"/>
          </p:cNvSpPr>
          <p:nvPr>
            <p:ph type="body" idx="4294967295"/>
          </p:nvPr>
        </p:nvSpPr>
        <p:spPr>
          <a:xfrm>
            <a:off x="652460" y="4827209"/>
            <a:ext cx="2940052" cy="659190"/>
          </a:xfrm>
        </p:spPr>
        <p:txBody>
          <a:bodyPr/>
          <a:lstStyle>
            <a:lvl1pPr marL="0" indent="0">
              <a:buNone/>
              <a:defRPr sz="1400"/>
            </a:lvl1pPr>
          </a:lstStyle>
          <a:p>
            <a:pPr lvl="0"/>
            <a:r>
              <a:rPr lang="en-US"/>
              <a:t>Click to edit Master text styles</a:t>
            </a:r>
          </a:p>
        </p:txBody>
      </p:sp>
      <p:sp>
        <p:nvSpPr>
          <p:cNvPr id="6" name="Text Placeholder 4"/>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7" name="Picture Placeholder 2"/>
          <p:cNvSpPr txBox="1">
            <a:spLocks noGrp="1"/>
          </p:cNvSpPr>
          <p:nvPr>
            <p:ph type="pic" idx="4294967295"/>
          </p:nvPr>
        </p:nvSpPr>
        <p:spPr>
          <a:xfrm>
            <a:off x="3889372" y="2209803"/>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p:cNvSpPr txBox="1">
            <a:spLocks noGrp="1"/>
          </p:cNvSpPr>
          <p:nvPr>
            <p:ph type="body" idx="4294967295"/>
          </p:nvPr>
        </p:nvSpPr>
        <p:spPr>
          <a:xfrm>
            <a:off x="3888019" y="4827209"/>
            <a:ext cx="2934410" cy="659190"/>
          </a:xfrm>
        </p:spPr>
        <p:txBody>
          <a:bodyPr/>
          <a:lstStyle>
            <a:lvl1pPr marL="0" indent="0">
              <a:buNone/>
              <a:defRPr sz="1400"/>
            </a:lvl1pPr>
          </a:lstStyle>
          <a:p>
            <a:pPr lvl="0"/>
            <a:r>
              <a:rPr lang="en-US"/>
              <a:t>Click to edit Master text styles</a:t>
            </a:r>
          </a:p>
        </p:txBody>
      </p:sp>
      <p:sp>
        <p:nvSpPr>
          <p:cNvPr id="9" name="Text Placeholder 4"/>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10" name="Picture Placeholder 2"/>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p:cNvSpPr txBox="1">
            <a:spLocks noGrp="1"/>
          </p:cNvSpPr>
          <p:nvPr>
            <p:ph type="body" idx="4294967295"/>
          </p:nvPr>
        </p:nvSpPr>
        <p:spPr>
          <a:xfrm>
            <a:off x="7124575" y="4827209"/>
            <a:ext cx="2936001" cy="659190"/>
          </a:xfrm>
        </p:spPr>
        <p:txBody>
          <a:bodyPr/>
          <a:lstStyle>
            <a:lvl1pPr marL="0" indent="0">
              <a:buNone/>
              <a:defRPr sz="1400"/>
            </a:lvl1pPr>
          </a:lstStyle>
          <a:p>
            <a:pPr lvl="0"/>
            <a:r>
              <a:rPr lang="en-US"/>
              <a:t>Click to edit Master text styles</a:t>
            </a:r>
          </a:p>
        </p:txBody>
      </p:sp>
      <p:cxnSp>
        <p:nvCxnSpPr>
          <p:cNvPr id="12" name="Straight Connector 18"/>
          <p:cNvCxnSpPr/>
          <p:nvPr/>
        </p:nvCxnSpPr>
        <p:spPr>
          <a:xfrm>
            <a:off x="3726143" y="2133596"/>
            <a:ext cx="0" cy="3962407"/>
          </a:xfrm>
          <a:prstGeom prst="straightConnector1">
            <a:avLst/>
          </a:prstGeom>
          <a:noFill/>
          <a:ln w="12701" cap="rnd">
            <a:solidFill>
              <a:srgbClr val="8AD0D6">
                <a:alpha val="40000"/>
              </a:srgbClr>
            </a:solidFill>
            <a:prstDash val="solid"/>
          </a:ln>
        </p:spPr>
      </p:cxnSp>
      <p:cxnSp>
        <p:nvCxnSpPr>
          <p:cNvPr id="13" name="Straight Connector 19"/>
          <p:cNvCxnSpPr/>
          <p:nvPr/>
        </p:nvCxnSpPr>
        <p:spPr>
          <a:xfrm>
            <a:off x="6962223" y="2133596"/>
            <a:ext cx="0" cy="3966887"/>
          </a:xfrm>
          <a:prstGeom prst="straightConnector1">
            <a:avLst/>
          </a:prstGeom>
          <a:noFill/>
          <a:ln w="12701" cap="rnd">
            <a:solidFill>
              <a:srgbClr val="8AD0D6">
                <a:alpha val="40000"/>
              </a:srgbClr>
            </a:solidFill>
            <a:prstDash val="solid"/>
          </a:ln>
        </p:spPr>
      </p:cxnSp>
      <p:sp>
        <p:nvSpPr>
          <p:cNvPr id="14" name="Date Placeholder 3"/>
          <p:cNvSpPr txBox="1">
            <a:spLocks noGrp="1"/>
          </p:cNvSpPr>
          <p:nvPr>
            <p:ph type="dt" sz="half" idx="7"/>
          </p:nvPr>
        </p:nvSpPr>
        <p:spPr/>
        <p:txBody>
          <a:bodyPr/>
          <a:lstStyle>
            <a:lvl1pPr>
              <a:defRPr/>
            </a:lvl1pPr>
          </a:lstStyle>
          <a:p>
            <a:pPr lvl="0"/>
            <a:fld id="{4A2138C4-93DC-4E04-B714-14A7AC13377C}" type="datetime1">
              <a:rPr lang="en-US"/>
              <a:pPr lvl="0"/>
              <a:t>6/26/2019</a:t>
            </a:fld>
            <a:endParaRPr lang="en-US"/>
          </a:p>
        </p:txBody>
      </p:sp>
      <p:sp>
        <p:nvSpPr>
          <p:cNvPr id="15" name="Footer Placeholder 4"/>
          <p:cNvSpPr txBox="1">
            <a:spLocks noGrp="1"/>
          </p:cNvSpPr>
          <p:nvPr>
            <p:ph type="ftr" sz="quarter" idx="9"/>
          </p:nvPr>
        </p:nvSpPr>
        <p:spPr/>
        <p:txBody>
          <a:bodyPr/>
          <a:lstStyle>
            <a:lvl1pPr>
              <a:defRPr/>
            </a:lvl1pPr>
          </a:lstStyle>
          <a:p>
            <a:pPr lvl="0"/>
            <a:endParaRPr lang="en-US"/>
          </a:p>
        </p:txBody>
      </p:sp>
      <p:sp>
        <p:nvSpPr>
          <p:cNvPr id="16" name="Slide Number Placeholder 5"/>
          <p:cNvSpPr txBox="1">
            <a:spLocks noGrp="1"/>
          </p:cNvSpPr>
          <p:nvPr>
            <p:ph type="sldNum" sz="quarter" idx="8"/>
          </p:nvPr>
        </p:nvSpPr>
        <p:spPr/>
        <p:txBody>
          <a:bodyPr/>
          <a:lstStyle>
            <a:lvl1pPr>
              <a:defRPr/>
            </a:lvl1pPr>
          </a:lstStyle>
          <a:p>
            <a:pPr lvl="0"/>
            <a:fld id="{65A26536-603F-4C10-9AD0-0233307CB2E5}" type="slidenum">
              <a:t>‹#›</a:t>
            </a:fld>
            <a:endParaRPr lang="en-US"/>
          </a:p>
        </p:txBody>
      </p:sp>
    </p:spTree>
    <p:extLst>
      <p:ext uri="{BB962C8B-B14F-4D97-AF65-F5344CB8AC3E}">
        <p14:creationId xmlns:p14="http://schemas.microsoft.com/office/powerpoint/2010/main" val="398033716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DCDA6C67-23F9-4189-AD23-6313B7C1AB91}" type="datetime1">
              <a:rPr lang="en-US"/>
              <a:pPr lvl="0"/>
              <a:t>6/26/2019</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7AE5BDF8-3467-45A4-8386-77E64EB6C037}" type="slidenum">
              <a:t>‹#›</a:t>
            </a:fld>
            <a:endParaRPr lang="en-US"/>
          </a:p>
        </p:txBody>
      </p:sp>
    </p:spTree>
    <p:extLst>
      <p:ext uri="{BB962C8B-B14F-4D97-AF65-F5344CB8AC3E}">
        <p14:creationId xmlns:p14="http://schemas.microsoft.com/office/powerpoint/2010/main" val="132648352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304215" y="430216"/>
            <a:ext cx="1752603" cy="5826127"/>
          </a:xfrm>
        </p:spPr>
        <p:txBody>
          <a:bodyPr vert="eaVert" anchor="b"/>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EB6F88C9-F147-4514-8348-5973299A56EC}" type="datetime1">
              <a:rPr lang="en-US"/>
              <a:pPr lvl="0"/>
              <a:t>6/26/2019</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FA44D041-F100-4EFA-BBA8-AB273D730225}" type="slidenum">
              <a:t>‹#›</a:t>
            </a:fld>
            <a:endParaRPr lang="en-US"/>
          </a:p>
        </p:txBody>
      </p:sp>
    </p:spTree>
    <p:extLst>
      <p:ext uri="{BB962C8B-B14F-4D97-AF65-F5344CB8AC3E}">
        <p14:creationId xmlns:p14="http://schemas.microsoft.com/office/powerpoint/2010/main" val="174204256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00000000-0000-0000-0000-000000000000}"/>
              </a:ext>
            </a:extLst>
          </p:cNvPr>
          <p:cNvPicPr>
            <a:picLocks noChangeAspect="1"/>
          </p:cNvPicPr>
          <p:nvPr/>
        </p:nvPicPr>
        <p:blipFill>
          <a:blip r:embed="rId20"/>
          <a:srcRect l="3613"/>
          <a:stretch>
            <a:fillRect/>
          </a:stretch>
        </p:blipFill>
        <p:spPr>
          <a:xfrm>
            <a:off x="0" y="2669682"/>
            <a:ext cx="4037011" cy="4188317"/>
          </a:xfrm>
          <a:prstGeom prst="rect">
            <a:avLst/>
          </a:prstGeom>
          <a:noFill/>
          <a:ln cap="rnd">
            <a:noFill/>
          </a:ln>
        </p:spPr>
      </p:pic>
      <p:pic>
        <p:nvPicPr>
          <p:cNvPr id="3" name="Picture 6">
            <a:extLst>
              <a:ext uri="{FF2B5EF4-FFF2-40B4-BE49-F238E27FC236}">
                <a16:creationId xmlns:a16="http://schemas.microsoft.com/office/drawing/2014/main" id="{00000000-0000-0000-0000-000000000000}"/>
              </a:ext>
            </a:extLst>
          </p:cNvPr>
          <p:cNvPicPr>
            <a:picLocks noChangeAspect="1"/>
          </p:cNvPicPr>
          <p:nvPr/>
        </p:nvPicPr>
        <p:blipFill>
          <a:blip r:embed="rId21"/>
          <a:srcRect l="35640"/>
          <a:stretch>
            <a:fillRect/>
          </a:stretch>
        </p:blipFill>
        <p:spPr>
          <a:xfrm>
            <a:off x="0" y="2892347"/>
            <a:ext cx="1522411" cy="2365452"/>
          </a:xfrm>
          <a:prstGeom prst="rect">
            <a:avLst/>
          </a:prstGeom>
          <a:noFill/>
          <a:ln cap="rnd">
            <a:noFill/>
          </a:ln>
        </p:spPr>
      </p:pic>
      <p:sp>
        <p:nvSpPr>
          <p:cNvPr id="4" name="Oval 15"/>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GB"/>
          </a:p>
        </p:txBody>
      </p:sp>
      <p:pic>
        <p:nvPicPr>
          <p:cNvPr id="5" name="Picture 8">
            <a:extLst>
              <a:ext uri="{FF2B5EF4-FFF2-40B4-BE49-F238E27FC236}">
                <a16:creationId xmlns:a16="http://schemas.microsoft.com/office/drawing/2014/main" id="{00000000-0000-0000-0000-000000000000}"/>
              </a:ext>
            </a:extLst>
          </p:cNvPr>
          <p:cNvPicPr>
            <a:picLocks noChangeAspect="1"/>
          </p:cNvPicPr>
          <p:nvPr/>
        </p:nvPicPr>
        <p:blipFill>
          <a:blip r:embed="rId22"/>
          <a:srcRect t="28813"/>
          <a:stretch>
            <a:fillRect/>
          </a:stretch>
        </p:blipFill>
        <p:spPr>
          <a:xfrm>
            <a:off x="7999408" y="0"/>
            <a:ext cx="1603391" cy="1141408"/>
          </a:xfrm>
          <a:prstGeom prst="rect">
            <a:avLst/>
          </a:prstGeom>
          <a:noFill/>
          <a:ln cap="rnd">
            <a:noFill/>
          </a:ln>
        </p:spPr>
      </p:pic>
      <p:pic>
        <p:nvPicPr>
          <p:cNvPr id="6" name="Picture 9">
            <a:extLst>
              <a:ext uri="{FF2B5EF4-FFF2-40B4-BE49-F238E27FC236}">
                <a16:creationId xmlns:a16="http://schemas.microsoft.com/office/drawing/2014/main" id="{00000000-0000-0000-0000-000000000000}"/>
              </a:ext>
            </a:extLst>
          </p:cNvPr>
          <p:cNvPicPr>
            <a:picLocks noChangeAspect="1"/>
          </p:cNvPicPr>
          <p:nvPr/>
        </p:nvPicPr>
        <p:blipFill>
          <a:blip r:embed="rId23"/>
          <a:srcRect b="23320"/>
          <a:stretch>
            <a:fillRect/>
          </a:stretch>
        </p:blipFill>
        <p:spPr>
          <a:xfrm>
            <a:off x="8605875" y="6096003"/>
            <a:ext cx="993733" cy="761996"/>
          </a:xfrm>
          <a:prstGeom prst="rect">
            <a:avLst/>
          </a:prstGeom>
          <a:noFill/>
          <a:ln cap="rnd">
            <a:noFill/>
          </a:ln>
        </p:spPr>
      </p:pic>
      <p:sp>
        <p:nvSpPr>
          <p:cNvPr id="7" name="Rectangle 13"/>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GB"/>
          </a:p>
        </p:txBody>
      </p:sp>
      <p:sp>
        <p:nvSpPr>
          <p:cNvPr id="8" name="Title Placeholder 1"/>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p:cNvSpPr txBox="1">
            <a:spLocks noGrp="1"/>
          </p:cNvSpPr>
          <p:nvPr>
            <p:ph type="dt" sz="half" idx="2"/>
          </p:nvPr>
        </p:nvSpPr>
        <p:spPr>
          <a:xfrm rot="5400013">
            <a:off x="10155647"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fld id="{EA7E658E-5818-496A-9FBA-6FA1F7FC1B9A}" type="datetime1">
              <a:rPr lang="en-US"/>
              <a:pPr lvl="0"/>
              <a:t>6/26/2019</a:t>
            </a:fld>
            <a:endParaRPr lang="en-US"/>
          </a:p>
        </p:txBody>
      </p:sp>
      <p:sp>
        <p:nvSpPr>
          <p:cNvPr id="11" name="Footer Placeholder 4"/>
          <p:cNvSpPr txBox="1">
            <a:spLocks noGrp="1"/>
          </p:cNvSpPr>
          <p:nvPr>
            <p:ph type="ftr" sz="quarter" idx="3"/>
          </p:nvPr>
        </p:nvSpPr>
        <p:spPr>
          <a:xfrm rot="5400013">
            <a:off x="8951578"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endParaRPr lang="en-US"/>
          </a:p>
        </p:txBody>
      </p:sp>
      <p:sp>
        <p:nvSpPr>
          <p:cNvPr id="12" name="Slide Number Placeholder 5"/>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US" sz="2800" b="0" i="0" u="none" strike="noStrike" kern="1200" cap="none" spc="0" baseline="0">
                <a:solidFill>
                  <a:srgbClr val="FFFFFF"/>
                </a:solidFill>
                <a:uFillTx/>
                <a:latin typeface="Century Gothic"/>
              </a:defRPr>
            </a:lvl1pPr>
          </a:lstStyle>
          <a:p>
            <a:pPr lvl="0"/>
            <a:fld id="{7C74C5D5-1894-494E-8B67-9DD47882161B}"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8AD0D6"/>
        </a:buClr>
        <a:buSzPct val="80000"/>
        <a:buFont typeface="Wingdings 3"/>
        <a:buChar char=""/>
        <a:tabLst/>
        <a:defRPr lang="en-US"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8AD0D6"/>
        </a:buClr>
        <a:buSzPct val="80000"/>
        <a:buFont typeface="Wingdings 3"/>
        <a:buChar char=""/>
        <a:tabLst/>
        <a:defRPr lang="en-US"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p:cNvSpPr txBox="1">
            <a:spLocks noGrp="1"/>
          </p:cNvSpPr>
          <p:nvPr>
            <p:ph type="ctrTitle"/>
          </p:nvPr>
        </p:nvSpPr>
        <p:spPr/>
        <p:txBody>
          <a:bodyPr/>
          <a:lstStyle/>
          <a:p>
            <a:pPr lvl="0"/>
            <a:r>
              <a:rPr lang="en-GB" sz="6000"/>
              <a:t>      Developing a motivated workforce</a:t>
            </a:r>
          </a:p>
        </p:txBody>
      </p:sp>
      <p:sp>
        <p:nvSpPr>
          <p:cNvPr id="3" name="Subtitle 2"/>
          <p:cNvSpPr txBox="1">
            <a:spLocks noGrp="1"/>
          </p:cNvSpPr>
          <p:nvPr>
            <p:ph type="subTitle" idx="1"/>
          </p:nvPr>
        </p:nvSpPr>
        <p:spPr>
          <a:xfrm>
            <a:off x="1154951" y="7172325"/>
            <a:ext cx="8825660" cy="504821"/>
          </a:xfrm>
        </p:spPr>
        <p:txBody>
          <a:bodyPr/>
          <a:lstStyle/>
          <a:p>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Presented by</a:t>
            </a:r>
          </a:p>
        </p:txBody>
      </p:sp>
      <p:sp>
        <p:nvSpPr>
          <p:cNvPr id="3" name="Content Placeholder 2"/>
          <p:cNvSpPr txBox="1">
            <a:spLocks noGrp="1"/>
          </p:cNvSpPr>
          <p:nvPr>
            <p:ph idx="1"/>
          </p:nvPr>
        </p:nvSpPr>
        <p:spPr/>
        <p:txBody>
          <a:bodyPr/>
          <a:lstStyle/>
          <a:p>
            <a:pPr lvl="0"/>
            <a:r>
              <a:rPr lang="en-GB"/>
              <a:t>Md Shakath Ali                   1708771</a:t>
            </a:r>
          </a:p>
          <a:p>
            <a:pPr lvl="0"/>
            <a:r>
              <a:rPr lang="en-GB"/>
              <a:t>Iftey Jewel                           1708789</a:t>
            </a:r>
          </a:p>
          <a:p>
            <a:pPr lvl="0"/>
            <a:r>
              <a:rPr lang="en-GB"/>
              <a:t>Mohammed Abdul Amin  1711961</a:t>
            </a:r>
          </a:p>
          <a:p>
            <a:pPr lvl="0"/>
            <a:r>
              <a:rPr lang="en-GB"/>
              <a:t>Sajida Mahmood                1711962</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3">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00000000-0000-0000-0000-000000000000}"/>
              </a:ext>
            </a:extLst>
          </p:cNvPr>
          <p:cNvPicPr>
            <a:picLocks noMove="1" noResize="1"/>
          </p:cNvPicPr>
          <p:nvPr/>
        </p:nvPicPr>
        <p:blipFill>
          <a:blip r:embed="rId3"/>
          <a:srcRect l="3613"/>
          <a:stretch>
            <a:fillRect/>
          </a:stretch>
        </p:blipFill>
        <p:spPr>
          <a:xfrm>
            <a:off x="0" y="2669682"/>
            <a:ext cx="4037011" cy="4188317"/>
          </a:xfrm>
          <a:prstGeom prst="rect">
            <a:avLst/>
          </a:prstGeom>
          <a:noFill/>
          <a:ln cap="rnd">
            <a:noFill/>
          </a:ln>
        </p:spPr>
      </p:pic>
      <p:pic>
        <p:nvPicPr>
          <p:cNvPr id="3" name="Picture 10">
            <a:extLst>
              <a:ext uri="{FF2B5EF4-FFF2-40B4-BE49-F238E27FC236}">
                <a16:creationId xmlns:a16="http://schemas.microsoft.com/office/drawing/2014/main" id="{00000000-0000-0000-0000-000000000000}"/>
              </a:ext>
            </a:extLst>
          </p:cNvPr>
          <p:cNvPicPr>
            <a:picLocks noMove="1" noResize="1"/>
          </p:cNvPicPr>
          <p:nvPr/>
        </p:nvPicPr>
        <p:blipFill>
          <a:blip r:embed="rId4"/>
          <a:srcRect l="35640"/>
          <a:stretch>
            <a:fillRect/>
          </a:stretch>
        </p:blipFill>
        <p:spPr>
          <a:xfrm>
            <a:off x="0" y="2892347"/>
            <a:ext cx="1522411" cy="2365452"/>
          </a:xfrm>
          <a:prstGeom prst="rect">
            <a:avLst/>
          </a:prstGeom>
          <a:noFill/>
          <a:ln cap="rnd">
            <a:noFill/>
          </a:ln>
        </p:spPr>
      </p:pic>
      <p:sp>
        <p:nvSpPr>
          <p:cNvPr id="4" name="Oval 12"/>
          <p:cNvSpPr>
            <a:spLocks noMove="1" noResize="1"/>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noAutofit/>
          </a:bodyPr>
          <a:lstStyle/>
          <a:p>
            <a:endParaRPr lang="en-GB"/>
          </a:p>
        </p:txBody>
      </p:sp>
      <p:pic>
        <p:nvPicPr>
          <p:cNvPr id="5" name="Picture 14">
            <a:extLst>
              <a:ext uri="{FF2B5EF4-FFF2-40B4-BE49-F238E27FC236}">
                <a16:creationId xmlns:a16="http://schemas.microsoft.com/office/drawing/2014/main" id="{00000000-0000-0000-0000-000000000000}"/>
              </a:ext>
            </a:extLst>
          </p:cNvPr>
          <p:cNvPicPr>
            <a:picLocks noMove="1" noResize="1"/>
          </p:cNvPicPr>
          <p:nvPr/>
        </p:nvPicPr>
        <p:blipFill>
          <a:blip r:embed="rId5"/>
          <a:srcRect t="28813"/>
          <a:stretch>
            <a:fillRect/>
          </a:stretch>
        </p:blipFill>
        <p:spPr>
          <a:xfrm>
            <a:off x="7999408" y="0"/>
            <a:ext cx="1603391" cy="1141408"/>
          </a:xfrm>
          <a:prstGeom prst="rect">
            <a:avLst/>
          </a:prstGeom>
          <a:noFill/>
          <a:ln cap="rnd">
            <a:noFill/>
          </a:ln>
        </p:spPr>
      </p:pic>
      <p:pic>
        <p:nvPicPr>
          <p:cNvPr id="6" name="Picture 16">
            <a:extLst>
              <a:ext uri="{FF2B5EF4-FFF2-40B4-BE49-F238E27FC236}">
                <a16:creationId xmlns:a16="http://schemas.microsoft.com/office/drawing/2014/main" id="{00000000-0000-0000-0000-000000000000}"/>
              </a:ext>
            </a:extLst>
          </p:cNvPr>
          <p:cNvPicPr>
            <a:picLocks noMove="1" noResize="1"/>
          </p:cNvPicPr>
          <p:nvPr/>
        </p:nvPicPr>
        <p:blipFill>
          <a:blip r:embed="rId6"/>
          <a:srcRect b="23320"/>
          <a:stretch>
            <a:fillRect/>
          </a:stretch>
        </p:blipFill>
        <p:spPr>
          <a:xfrm>
            <a:off x="8605875" y="6096003"/>
            <a:ext cx="993733" cy="761996"/>
          </a:xfrm>
          <a:prstGeom prst="rect">
            <a:avLst/>
          </a:prstGeom>
          <a:noFill/>
          <a:ln cap="rnd">
            <a:noFill/>
          </a:ln>
        </p:spPr>
      </p:pic>
      <p:sp>
        <p:nvSpPr>
          <p:cNvPr id="7" name="Rectangle 18"/>
          <p:cNvSpPr>
            <a:spLocks noMove="1" noResize="1"/>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noAutofit/>
          </a:bodyPr>
          <a:lstStyle/>
          <a:p>
            <a:endParaRPr lang="en-GB"/>
          </a:p>
        </p:txBody>
      </p:sp>
      <p:sp>
        <p:nvSpPr>
          <p:cNvPr id="8" name="Title 1"/>
          <p:cNvSpPr txBox="1">
            <a:spLocks noGrp="1"/>
          </p:cNvSpPr>
          <p:nvPr>
            <p:ph type="title"/>
          </p:nvPr>
        </p:nvSpPr>
        <p:spPr>
          <a:xfrm>
            <a:off x="1522411" y="643792"/>
            <a:ext cx="8698550" cy="4334612"/>
          </a:xfrm>
        </p:spPr>
        <p:txBody>
          <a:bodyPr>
            <a:normAutofit/>
          </a:bodyPr>
          <a:lstStyle/>
          <a:p>
            <a:pPr lvl="0">
              <a:lnSpc>
                <a:spcPct val="90000"/>
              </a:lnSpc>
            </a:pPr>
            <a:r>
              <a:rPr lang="en-US" sz="1500"/>
              <a:t/>
            </a:r>
            <a:br>
              <a:rPr lang="en-US" sz="1500"/>
            </a:br>
            <a:r>
              <a:rPr lang="en-US" sz="1500"/>
              <a:t/>
            </a:r>
            <a:br>
              <a:rPr lang="en-US" sz="1500"/>
            </a:br>
            <a:r>
              <a:rPr lang="en-US" sz="2800"/>
              <a:t>Introduction</a:t>
            </a:r>
            <a:r>
              <a:rPr lang="en-US" sz="2400"/>
              <a:t/>
            </a:r>
            <a:br>
              <a:rPr lang="en-US" sz="2400"/>
            </a:br>
            <a:r>
              <a:rPr lang="en-US" sz="2400"/>
              <a:t/>
            </a:r>
            <a:br>
              <a:rPr lang="en-US" sz="2400"/>
            </a:br>
            <a:r>
              <a:rPr lang="en-US" sz="2400"/>
              <a:t>Nuclear decommissioning authority NDA is an organization created to safely decommission nuclear reactors. </a:t>
            </a:r>
            <a:br>
              <a:rPr lang="en-US" sz="2400"/>
            </a:br>
            <a:r>
              <a:rPr lang="en-US" sz="2400"/>
              <a:t/>
            </a:r>
            <a:br>
              <a:rPr lang="en-US" sz="2400"/>
            </a:br>
            <a:r>
              <a:rPr lang="en-US" sz="2400"/>
              <a:t>NDA overseas work through contract with approved site license companies.</a:t>
            </a:r>
            <a:br>
              <a:rPr lang="en-US" sz="2400"/>
            </a:br>
            <a:r>
              <a:rPr lang="en-US" sz="2400"/>
              <a:t/>
            </a:r>
            <a:br>
              <a:rPr lang="en-US" sz="2400"/>
            </a:br>
            <a:r>
              <a:rPr lang="en-US" sz="2400"/>
              <a:t>This presentation will highlight NDA’s style of people management and motivation technique.</a:t>
            </a:r>
          </a:p>
        </p:txBody>
      </p:sp>
      <p:pic>
        <p:nvPicPr>
          <p:cNvPr id="9" name="Picture 3">
            <a:extLst>
              <a:ext uri="{FF2B5EF4-FFF2-40B4-BE49-F238E27FC236}">
                <a16:creationId xmlns:a16="http://schemas.microsoft.com/office/drawing/2014/main" id="{00000000-0000-0000-0000-000000000000}"/>
              </a:ext>
            </a:extLst>
          </p:cNvPr>
          <p:cNvPicPr>
            <a:picLocks noChangeAspect="1"/>
          </p:cNvPicPr>
          <p:nvPr/>
        </p:nvPicPr>
        <p:blipFill>
          <a:blip r:embed="rId7"/>
          <a:srcRect l="11666" r="15328" b="-1"/>
          <a:stretch>
            <a:fillRect/>
          </a:stretch>
        </p:blipFill>
        <p:spPr>
          <a:xfrm>
            <a:off x="9132249" y="4867278"/>
            <a:ext cx="2819396" cy="1872618"/>
          </a:xfrm>
          <a:prstGeom prst="rect">
            <a:avLst/>
          </a:prstGeom>
          <a:noFill/>
          <a:ln cap="rnd">
            <a:noFill/>
          </a:ln>
        </p:spPr>
      </p:pic>
      <p:sp>
        <p:nvSpPr>
          <p:cNvPr id="10" name="Rectangle 20"/>
          <p:cNvSpPr>
            <a:spLocks noMove="1" noResize="1"/>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noAutofit/>
          </a:bodyPr>
          <a:lstStyle/>
          <a:p>
            <a:endParaRPr lang="en-GB"/>
          </a:p>
        </p:txBody>
      </p:sp>
      <p:sp>
        <p:nvSpPr>
          <p:cNvPr id="11" name="Text Placeholder 2"/>
          <p:cNvSpPr txBox="1">
            <a:spLocks noGrp="1"/>
          </p:cNvSpPr>
          <p:nvPr>
            <p:ph type="body" idx="1"/>
          </p:nvPr>
        </p:nvSpPr>
        <p:spPr>
          <a:xfrm>
            <a:off x="1154951" y="7229475"/>
            <a:ext cx="8825660" cy="66678"/>
          </a:xfrm>
        </p:spPr>
        <p:txBody>
          <a:bodyPr/>
          <a:lstStyle/>
          <a:p>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p:cNvSpPr txBox="1">
            <a:spLocks noGrp="1"/>
          </p:cNvSpPr>
          <p:nvPr>
            <p:ph type="title"/>
          </p:nvPr>
        </p:nvSpPr>
        <p:spPr>
          <a:xfrm>
            <a:off x="646115" y="1552578"/>
            <a:ext cx="9404722" cy="4381503"/>
          </a:xfrm>
        </p:spPr>
        <p:txBody>
          <a:bodyPr/>
          <a:lstStyle/>
          <a:p>
            <a:pPr lvl="0"/>
            <a:r>
              <a:rPr lang="en-GB"/>
              <a:t>NDA’s people management style</a:t>
            </a:r>
            <a:br>
              <a:rPr lang="en-GB"/>
            </a:br>
            <a:r>
              <a:rPr lang="en-GB"/>
              <a:t/>
            </a:r>
            <a:br>
              <a:rPr lang="en-GB"/>
            </a:br>
            <a:r>
              <a:rPr lang="en-GB" sz="3200"/>
              <a:t>NDA is an investor in people.</a:t>
            </a:r>
            <a:br>
              <a:rPr lang="en-GB" sz="3200"/>
            </a:br>
            <a:r>
              <a:rPr lang="en-GB" sz="3200"/>
              <a:t>This is because of its human resource strategy which include:</a:t>
            </a:r>
            <a:br>
              <a:rPr lang="en-GB" sz="3200"/>
            </a:br>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00000000-0000-0000-0000-000000000000}"/>
              </a:ext>
            </a:extLst>
          </p:cNvPr>
          <p:cNvPicPr>
            <a:picLocks noMove="1" noResize="1"/>
          </p:cNvPicPr>
          <p:nvPr/>
        </p:nvPicPr>
        <p:blipFill>
          <a:blip r:embed="rId2"/>
          <a:srcRect l="3613"/>
          <a:stretch>
            <a:fillRect/>
          </a:stretch>
        </p:blipFill>
        <p:spPr>
          <a:xfrm>
            <a:off x="0" y="2669682"/>
            <a:ext cx="4037011" cy="4188317"/>
          </a:xfrm>
          <a:prstGeom prst="rect">
            <a:avLst/>
          </a:prstGeom>
          <a:noFill/>
          <a:ln cap="rnd">
            <a:noFill/>
          </a:ln>
        </p:spPr>
      </p:pic>
      <p:pic>
        <p:nvPicPr>
          <p:cNvPr id="3" name="Picture 10">
            <a:extLst>
              <a:ext uri="{FF2B5EF4-FFF2-40B4-BE49-F238E27FC236}">
                <a16:creationId xmlns:a16="http://schemas.microsoft.com/office/drawing/2014/main" id="{00000000-0000-0000-0000-000000000000}"/>
              </a:ext>
            </a:extLst>
          </p:cNvPr>
          <p:cNvPicPr>
            <a:picLocks noMove="1" noResize="1"/>
          </p:cNvPicPr>
          <p:nvPr/>
        </p:nvPicPr>
        <p:blipFill>
          <a:blip r:embed="rId3"/>
          <a:srcRect l="35640"/>
          <a:stretch>
            <a:fillRect/>
          </a:stretch>
        </p:blipFill>
        <p:spPr>
          <a:xfrm>
            <a:off x="0" y="2892347"/>
            <a:ext cx="1522411" cy="2365452"/>
          </a:xfrm>
          <a:prstGeom prst="rect">
            <a:avLst/>
          </a:prstGeom>
          <a:noFill/>
          <a:ln cap="rnd">
            <a:noFill/>
          </a:ln>
        </p:spPr>
      </p:pic>
      <p:sp>
        <p:nvSpPr>
          <p:cNvPr id="4" name="Oval 12"/>
          <p:cNvSpPr>
            <a:spLocks noMove="1" noResize="1"/>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F3F3F3">
                  <a:alpha val="7000"/>
                </a:srgbClr>
              </a:gs>
              <a:gs pos="100000">
                <a:srgbClr val="F3F3F3">
                  <a:alpha val="6000"/>
                </a:srgbClr>
              </a:gs>
            </a:gsLst>
            <a:path path="circle">
              <a:fillToRect l="50000" t="50000" r="50000" b="50000"/>
            </a:path>
          </a:gradFill>
          <a:ln cap="rnd">
            <a:noFill/>
            <a:prstDash val="solid"/>
          </a:ln>
        </p:spPr>
        <p:txBody>
          <a:bodyPr lIns="0" tIns="0" rIns="0" bIns="0">
            <a:noAutofit/>
          </a:bodyPr>
          <a:lstStyle/>
          <a:p>
            <a:endParaRPr lang="en-GB"/>
          </a:p>
        </p:txBody>
      </p:sp>
      <p:pic>
        <p:nvPicPr>
          <p:cNvPr id="5" name="Picture 14">
            <a:extLst>
              <a:ext uri="{FF2B5EF4-FFF2-40B4-BE49-F238E27FC236}">
                <a16:creationId xmlns:a16="http://schemas.microsoft.com/office/drawing/2014/main" id="{00000000-0000-0000-0000-000000000000}"/>
              </a:ext>
            </a:extLst>
          </p:cNvPr>
          <p:cNvPicPr>
            <a:picLocks noMove="1" noResize="1"/>
          </p:cNvPicPr>
          <p:nvPr/>
        </p:nvPicPr>
        <p:blipFill>
          <a:blip r:embed="rId4"/>
          <a:srcRect t="28813"/>
          <a:stretch>
            <a:fillRect/>
          </a:stretch>
        </p:blipFill>
        <p:spPr>
          <a:xfrm>
            <a:off x="7999408" y="0"/>
            <a:ext cx="1603391" cy="1141408"/>
          </a:xfrm>
          <a:prstGeom prst="rect">
            <a:avLst/>
          </a:prstGeom>
          <a:noFill/>
          <a:ln cap="rnd">
            <a:noFill/>
          </a:ln>
        </p:spPr>
      </p:pic>
      <p:pic>
        <p:nvPicPr>
          <p:cNvPr id="6" name="Picture 16">
            <a:extLst>
              <a:ext uri="{FF2B5EF4-FFF2-40B4-BE49-F238E27FC236}">
                <a16:creationId xmlns:a16="http://schemas.microsoft.com/office/drawing/2014/main" id="{00000000-0000-0000-0000-000000000000}"/>
              </a:ext>
            </a:extLst>
          </p:cNvPr>
          <p:cNvPicPr>
            <a:picLocks noMove="1" noResize="1"/>
          </p:cNvPicPr>
          <p:nvPr/>
        </p:nvPicPr>
        <p:blipFill>
          <a:blip r:embed="rId5"/>
          <a:srcRect b="23320"/>
          <a:stretch>
            <a:fillRect/>
          </a:stretch>
        </p:blipFill>
        <p:spPr>
          <a:xfrm>
            <a:off x="8605875" y="6096003"/>
            <a:ext cx="993733" cy="761996"/>
          </a:xfrm>
          <a:prstGeom prst="rect">
            <a:avLst/>
          </a:prstGeom>
          <a:noFill/>
          <a:ln cap="rnd">
            <a:noFill/>
          </a:ln>
        </p:spPr>
      </p:pic>
      <p:sp>
        <p:nvSpPr>
          <p:cNvPr id="7" name="Rectangle 18"/>
          <p:cNvSpPr>
            <a:spLocks noMove="1" noResize="1"/>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noAutofit/>
          </a:bodyPr>
          <a:lstStyle/>
          <a:p>
            <a:endParaRPr lang="en-GB"/>
          </a:p>
        </p:txBody>
      </p:sp>
      <p:sp>
        <p:nvSpPr>
          <p:cNvPr id="8" name="Rectangle 20"/>
          <p:cNvSpPr>
            <a:spLocks noMove="1" noResize="1"/>
          </p:cNvSpPr>
          <p:nvPr/>
        </p:nvSpPr>
        <p:spPr>
          <a:xfrm>
            <a:off x="0" y="0"/>
            <a:ext cx="12191996" cy="6858000"/>
          </a:xfrm>
          <a:prstGeom prst="rect">
            <a:avLst/>
          </a:prstGeom>
          <a:blipFill>
            <a:blip r:embed="rId6">
              <a:alphaModFix/>
            </a:blip>
            <a:stretch>
              <a:fillRect/>
            </a:stretch>
          </a:blip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9" name="Title 1"/>
          <p:cNvSpPr txBox="1">
            <a:spLocks noGrp="1"/>
          </p:cNvSpPr>
          <p:nvPr>
            <p:ph type="title"/>
          </p:nvPr>
        </p:nvSpPr>
        <p:spPr>
          <a:xfrm>
            <a:off x="648931" y="629262"/>
            <a:ext cx="4166509" cy="1622319"/>
          </a:xfrm>
        </p:spPr>
        <p:txBody>
          <a:bodyPr>
            <a:normAutofit/>
          </a:bodyPr>
          <a:lstStyle/>
          <a:p>
            <a:pPr lvl="0">
              <a:lnSpc>
                <a:spcPct val="90000"/>
              </a:lnSpc>
            </a:pPr>
            <a:r>
              <a:rPr lang="en-US" sz="3300"/>
              <a:t>NDA’s people management style.</a:t>
            </a:r>
            <a:br>
              <a:rPr lang="en-US" sz="3300"/>
            </a:br>
            <a:endParaRPr lang="en-US" sz="3300"/>
          </a:p>
        </p:txBody>
      </p:sp>
      <p:sp>
        <p:nvSpPr>
          <p:cNvPr id="10" name="Freeform 31"/>
          <p:cNvSpPr>
            <a:spLocks noMove="1" noResize="1"/>
          </p:cNvSpPr>
          <p:nvPr/>
        </p:nvSpPr>
        <p:spPr>
          <a:xfrm>
            <a:off x="4994023" y="0"/>
            <a:ext cx="559475" cy="3709638"/>
          </a:xfrm>
          <a:custGeom>
            <a:avLst/>
            <a:gdLst>
              <a:gd name="f0" fmla="val 10800000"/>
              <a:gd name="f1" fmla="val 5400000"/>
              <a:gd name="f2" fmla="val 180"/>
              <a:gd name="f3" fmla="val w"/>
              <a:gd name="f4" fmla="val h"/>
              <a:gd name="f5" fmla="val 0"/>
              <a:gd name="f6" fmla="val 559472"/>
              <a:gd name="f7" fmla="val 3709642"/>
              <a:gd name="f8" fmla="val 473952"/>
              <a:gd name="f9" fmla="val 485840"/>
              <a:gd name="f10" fmla="val 161194"/>
              <a:gd name="f11" fmla="val 552063"/>
              <a:gd name="f12" fmla="val 1147770"/>
              <a:gd name="f13" fmla="val 592441"/>
              <a:gd name="f14" fmla="val 3086737"/>
              <a:gd name="f15" fmla="val 523949"/>
              <a:gd name="f16" fmla="val 3672197"/>
              <a:gd name="f17" fmla="val 500842"/>
              <a:gd name="f18" fmla="val 3684557"/>
              <a:gd name="f19" fmla="val 477855"/>
              <a:gd name="f20" fmla="val 3697282"/>
              <a:gd name="f21" fmla="val 454748"/>
              <a:gd name="f22" fmla="val 448224"/>
              <a:gd name="f23" fmla="val 3510471"/>
              <a:gd name="f24" fmla="val 443564"/>
              <a:gd name="f25" fmla="val 3408563"/>
              <a:gd name="f26" fmla="val 438902"/>
              <a:gd name="f27" fmla="val 3304407"/>
              <a:gd name="f28" fmla="val 433941"/>
              <a:gd name="f29" fmla="val 3198777"/>
              <a:gd name="f30" fmla="val 427584"/>
              <a:gd name="f31" fmla="val 3092510"/>
              <a:gd name="f32" fmla="val 420988"/>
              <a:gd name="f33" fmla="val 2984390"/>
              <a:gd name="f34" fmla="val 414330"/>
              <a:gd name="f35" fmla="val 2874401"/>
              <a:gd name="f36" fmla="val 406840"/>
              <a:gd name="f37" fmla="val 2762980"/>
              <a:gd name="f38" fmla="val 397745"/>
              <a:gd name="f39" fmla="val 2650566"/>
              <a:gd name="f40" fmla="val 389154"/>
              <a:gd name="f41" fmla="val 2536612"/>
              <a:gd name="f42" fmla="val 379225"/>
              <a:gd name="f43" fmla="val 2421642"/>
              <a:gd name="f44" fmla="val 368316"/>
              <a:gd name="f45" fmla="val 2305627"/>
              <a:gd name="f46" fmla="val 357466"/>
              <a:gd name="f47" fmla="val 2189233"/>
              <a:gd name="f48" fmla="val 344982"/>
              <a:gd name="f49" fmla="val 2071473"/>
              <a:gd name="f50" fmla="val 332466"/>
              <a:gd name="f51" fmla="val 1952216"/>
              <a:gd name="f52" fmla="val 319121"/>
              <a:gd name="f53" fmla="val 1833776"/>
              <a:gd name="f54" fmla="val 304408"/>
              <a:gd name="f55" fmla="val 1713948"/>
              <a:gd name="f56" fmla="val 288685"/>
              <a:gd name="f57" fmla="val 1592703"/>
              <a:gd name="f58" fmla="val 273050"/>
              <a:gd name="f59" fmla="val 1471451"/>
              <a:gd name="f60" fmla="val 255813"/>
              <a:gd name="f61" fmla="val 1350328"/>
              <a:gd name="f62" fmla="val 237060"/>
              <a:gd name="f63" fmla="val 1227080"/>
              <a:gd name="f64" fmla="val 218488"/>
              <a:gd name="f65" fmla="val 1106065"/>
              <a:gd name="f66" fmla="val 198221"/>
              <a:gd name="f67" fmla="val 982940"/>
              <a:gd name="f68" fmla="val 177152"/>
              <a:gd name="f69" fmla="val 858755"/>
              <a:gd name="f70" fmla="val 155551"/>
              <a:gd name="f71" fmla="val 736861"/>
              <a:gd name="f72" fmla="val 131782"/>
              <a:gd name="f73" fmla="val 613645"/>
              <a:gd name="f74" fmla="val 107123"/>
              <a:gd name="f75" fmla="val 490500"/>
              <a:gd name="f76" fmla="val 82552"/>
              <a:gd name="f77" fmla="val 367348"/>
              <a:gd name="f78" fmla="val 55608"/>
              <a:gd name="f79" fmla="val 244762"/>
              <a:gd name="f80" fmla="val 28130"/>
              <a:gd name="f81" fmla="val 122220"/>
              <a:gd name="f82" fmla="+- 0 0 -90"/>
              <a:gd name="f83" fmla="*/ f3 1 559472"/>
              <a:gd name="f84" fmla="*/ f4 1 3709642"/>
              <a:gd name="f85" fmla="val f5"/>
              <a:gd name="f86" fmla="val f6"/>
              <a:gd name="f87" fmla="val f7"/>
              <a:gd name="f88" fmla="*/ f82 f0 1"/>
              <a:gd name="f89" fmla="+- f87 0 f85"/>
              <a:gd name="f90" fmla="+- f86 0 f85"/>
              <a:gd name="f91" fmla="*/ f88 1 f2"/>
              <a:gd name="f92" fmla="*/ f90 1 559472"/>
              <a:gd name="f93" fmla="*/ f89 1 3709642"/>
              <a:gd name="f94" fmla="*/ 0 f90 1"/>
              <a:gd name="f95" fmla="*/ 0 f89 1"/>
              <a:gd name="f96" fmla="*/ 473952 f90 1"/>
              <a:gd name="f97" fmla="*/ 485840 f90 1"/>
              <a:gd name="f98" fmla="*/ 161194 f89 1"/>
              <a:gd name="f99" fmla="*/ 523949 f90 1"/>
              <a:gd name="f100" fmla="*/ 3672197 f89 1"/>
              <a:gd name="f101" fmla="*/ 454748 f90 1"/>
              <a:gd name="f102" fmla="*/ 3709642 f89 1"/>
              <a:gd name="f103" fmla="*/ 448224 f90 1"/>
              <a:gd name="f104" fmla="*/ 3510471 f89 1"/>
              <a:gd name="f105" fmla="*/ 443564 f90 1"/>
              <a:gd name="f106" fmla="*/ 3408563 f89 1"/>
              <a:gd name="f107" fmla="*/ 438902 f90 1"/>
              <a:gd name="f108" fmla="*/ 3304407 f89 1"/>
              <a:gd name="f109" fmla="*/ 433941 f90 1"/>
              <a:gd name="f110" fmla="*/ 3198777 f89 1"/>
              <a:gd name="f111" fmla="*/ 427584 f90 1"/>
              <a:gd name="f112" fmla="*/ 3092510 f89 1"/>
              <a:gd name="f113" fmla="*/ 420988 f90 1"/>
              <a:gd name="f114" fmla="*/ 2984390 f89 1"/>
              <a:gd name="f115" fmla="*/ 414330 f90 1"/>
              <a:gd name="f116" fmla="*/ 2874401 f89 1"/>
              <a:gd name="f117" fmla="*/ 406840 f90 1"/>
              <a:gd name="f118" fmla="*/ 2762980 f89 1"/>
              <a:gd name="f119" fmla="*/ 397745 f90 1"/>
              <a:gd name="f120" fmla="*/ 2650566 f89 1"/>
              <a:gd name="f121" fmla="*/ 389154 f90 1"/>
              <a:gd name="f122" fmla="*/ 2536612 f89 1"/>
              <a:gd name="f123" fmla="*/ 379225 f90 1"/>
              <a:gd name="f124" fmla="*/ 2421642 f89 1"/>
              <a:gd name="f125" fmla="*/ 368316 f90 1"/>
              <a:gd name="f126" fmla="*/ 2305627 f89 1"/>
              <a:gd name="f127" fmla="*/ 357466 f90 1"/>
              <a:gd name="f128" fmla="*/ 2189233 f89 1"/>
              <a:gd name="f129" fmla="*/ 344982 f90 1"/>
              <a:gd name="f130" fmla="*/ 2071473 f89 1"/>
              <a:gd name="f131" fmla="*/ 332466 f90 1"/>
              <a:gd name="f132" fmla="*/ 1952216 f89 1"/>
              <a:gd name="f133" fmla="*/ 319121 f90 1"/>
              <a:gd name="f134" fmla="*/ 1833776 f89 1"/>
              <a:gd name="f135" fmla="*/ 304408 f90 1"/>
              <a:gd name="f136" fmla="*/ 1713948 f89 1"/>
              <a:gd name="f137" fmla="*/ 288685 f90 1"/>
              <a:gd name="f138" fmla="*/ 1592703 f89 1"/>
              <a:gd name="f139" fmla="*/ 273050 f90 1"/>
              <a:gd name="f140" fmla="*/ 1471451 f89 1"/>
              <a:gd name="f141" fmla="*/ 255813 f90 1"/>
              <a:gd name="f142" fmla="*/ 1350328 f89 1"/>
              <a:gd name="f143" fmla="*/ 237060 f90 1"/>
              <a:gd name="f144" fmla="*/ 1227080 f89 1"/>
              <a:gd name="f145" fmla="*/ 218488 f90 1"/>
              <a:gd name="f146" fmla="*/ 1106065 f89 1"/>
              <a:gd name="f147" fmla="*/ 198221 f90 1"/>
              <a:gd name="f148" fmla="*/ 982940 f89 1"/>
              <a:gd name="f149" fmla="*/ 177152 f90 1"/>
              <a:gd name="f150" fmla="*/ 858755 f89 1"/>
              <a:gd name="f151" fmla="*/ 155551 f90 1"/>
              <a:gd name="f152" fmla="*/ 736861 f89 1"/>
              <a:gd name="f153" fmla="*/ 131782 f90 1"/>
              <a:gd name="f154" fmla="*/ 613645 f89 1"/>
              <a:gd name="f155" fmla="*/ 107123 f90 1"/>
              <a:gd name="f156" fmla="*/ 490500 f89 1"/>
              <a:gd name="f157" fmla="*/ 82552 f90 1"/>
              <a:gd name="f158" fmla="*/ 367348 f89 1"/>
              <a:gd name="f159" fmla="*/ 55608 f90 1"/>
              <a:gd name="f160" fmla="*/ 244762 f89 1"/>
              <a:gd name="f161" fmla="*/ 28130 f90 1"/>
              <a:gd name="f162" fmla="*/ 122220 f89 1"/>
              <a:gd name="f163" fmla="+- f91 0 f1"/>
              <a:gd name="f164" fmla="*/ f94 1 559472"/>
              <a:gd name="f165" fmla="*/ f95 1 3709642"/>
              <a:gd name="f166" fmla="*/ f96 1 559472"/>
              <a:gd name="f167" fmla="*/ f97 1 559472"/>
              <a:gd name="f168" fmla="*/ f98 1 3709642"/>
              <a:gd name="f169" fmla="*/ f99 1 559472"/>
              <a:gd name="f170" fmla="*/ f100 1 3709642"/>
              <a:gd name="f171" fmla="*/ f101 1 559472"/>
              <a:gd name="f172" fmla="*/ f102 1 3709642"/>
              <a:gd name="f173" fmla="*/ f103 1 559472"/>
              <a:gd name="f174" fmla="*/ f104 1 3709642"/>
              <a:gd name="f175" fmla="*/ f105 1 559472"/>
              <a:gd name="f176" fmla="*/ f106 1 3709642"/>
              <a:gd name="f177" fmla="*/ f107 1 559472"/>
              <a:gd name="f178" fmla="*/ f108 1 3709642"/>
              <a:gd name="f179" fmla="*/ f109 1 559472"/>
              <a:gd name="f180" fmla="*/ f110 1 3709642"/>
              <a:gd name="f181" fmla="*/ f111 1 559472"/>
              <a:gd name="f182" fmla="*/ f112 1 3709642"/>
              <a:gd name="f183" fmla="*/ f113 1 559472"/>
              <a:gd name="f184" fmla="*/ f114 1 3709642"/>
              <a:gd name="f185" fmla="*/ f115 1 559472"/>
              <a:gd name="f186" fmla="*/ f116 1 3709642"/>
              <a:gd name="f187" fmla="*/ f117 1 559472"/>
              <a:gd name="f188" fmla="*/ f118 1 3709642"/>
              <a:gd name="f189" fmla="*/ f119 1 559472"/>
              <a:gd name="f190" fmla="*/ f120 1 3709642"/>
              <a:gd name="f191" fmla="*/ f121 1 559472"/>
              <a:gd name="f192" fmla="*/ f122 1 3709642"/>
              <a:gd name="f193" fmla="*/ f123 1 559472"/>
              <a:gd name="f194" fmla="*/ f124 1 3709642"/>
              <a:gd name="f195" fmla="*/ f125 1 559472"/>
              <a:gd name="f196" fmla="*/ f126 1 3709642"/>
              <a:gd name="f197" fmla="*/ f127 1 559472"/>
              <a:gd name="f198" fmla="*/ f128 1 3709642"/>
              <a:gd name="f199" fmla="*/ f129 1 559472"/>
              <a:gd name="f200" fmla="*/ f130 1 3709642"/>
              <a:gd name="f201" fmla="*/ f131 1 559472"/>
              <a:gd name="f202" fmla="*/ f132 1 3709642"/>
              <a:gd name="f203" fmla="*/ f133 1 559472"/>
              <a:gd name="f204" fmla="*/ f134 1 3709642"/>
              <a:gd name="f205" fmla="*/ f135 1 559472"/>
              <a:gd name="f206" fmla="*/ f136 1 3709642"/>
              <a:gd name="f207" fmla="*/ f137 1 559472"/>
              <a:gd name="f208" fmla="*/ f138 1 3709642"/>
              <a:gd name="f209" fmla="*/ f139 1 559472"/>
              <a:gd name="f210" fmla="*/ f140 1 3709642"/>
              <a:gd name="f211" fmla="*/ f141 1 559472"/>
              <a:gd name="f212" fmla="*/ f142 1 3709642"/>
              <a:gd name="f213" fmla="*/ f143 1 559472"/>
              <a:gd name="f214" fmla="*/ f144 1 3709642"/>
              <a:gd name="f215" fmla="*/ f145 1 559472"/>
              <a:gd name="f216" fmla="*/ f146 1 3709642"/>
              <a:gd name="f217" fmla="*/ f147 1 559472"/>
              <a:gd name="f218" fmla="*/ f148 1 3709642"/>
              <a:gd name="f219" fmla="*/ f149 1 559472"/>
              <a:gd name="f220" fmla="*/ f150 1 3709642"/>
              <a:gd name="f221" fmla="*/ f151 1 559472"/>
              <a:gd name="f222" fmla="*/ f152 1 3709642"/>
              <a:gd name="f223" fmla="*/ f153 1 559472"/>
              <a:gd name="f224" fmla="*/ f154 1 3709642"/>
              <a:gd name="f225" fmla="*/ f155 1 559472"/>
              <a:gd name="f226" fmla="*/ f156 1 3709642"/>
              <a:gd name="f227" fmla="*/ f157 1 559472"/>
              <a:gd name="f228" fmla="*/ f158 1 3709642"/>
              <a:gd name="f229" fmla="*/ f159 1 559472"/>
              <a:gd name="f230" fmla="*/ f160 1 3709642"/>
              <a:gd name="f231" fmla="*/ f161 1 559472"/>
              <a:gd name="f232" fmla="*/ f162 1 3709642"/>
              <a:gd name="f233" fmla="*/ f85 1 f92"/>
              <a:gd name="f234" fmla="*/ f86 1 f92"/>
              <a:gd name="f235" fmla="*/ f85 1 f93"/>
              <a:gd name="f236" fmla="*/ f87 1 f93"/>
              <a:gd name="f237" fmla="*/ f164 1 f92"/>
              <a:gd name="f238" fmla="*/ f165 1 f93"/>
              <a:gd name="f239" fmla="*/ f166 1 f92"/>
              <a:gd name="f240" fmla="*/ f167 1 f92"/>
              <a:gd name="f241" fmla="*/ f168 1 f93"/>
              <a:gd name="f242" fmla="*/ f169 1 f92"/>
              <a:gd name="f243" fmla="*/ f170 1 f93"/>
              <a:gd name="f244" fmla="*/ f171 1 f92"/>
              <a:gd name="f245" fmla="*/ f172 1 f93"/>
              <a:gd name="f246" fmla="*/ f173 1 f92"/>
              <a:gd name="f247" fmla="*/ f174 1 f93"/>
              <a:gd name="f248" fmla="*/ f175 1 f92"/>
              <a:gd name="f249" fmla="*/ f176 1 f93"/>
              <a:gd name="f250" fmla="*/ f177 1 f92"/>
              <a:gd name="f251" fmla="*/ f178 1 f93"/>
              <a:gd name="f252" fmla="*/ f179 1 f92"/>
              <a:gd name="f253" fmla="*/ f180 1 f93"/>
              <a:gd name="f254" fmla="*/ f181 1 f92"/>
              <a:gd name="f255" fmla="*/ f182 1 f93"/>
              <a:gd name="f256" fmla="*/ f183 1 f92"/>
              <a:gd name="f257" fmla="*/ f184 1 f93"/>
              <a:gd name="f258" fmla="*/ f185 1 f92"/>
              <a:gd name="f259" fmla="*/ f186 1 f93"/>
              <a:gd name="f260" fmla="*/ f187 1 f92"/>
              <a:gd name="f261" fmla="*/ f188 1 f93"/>
              <a:gd name="f262" fmla="*/ f189 1 f92"/>
              <a:gd name="f263" fmla="*/ f190 1 f93"/>
              <a:gd name="f264" fmla="*/ f191 1 f92"/>
              <a:gd name="f265" fmla="*/ f192 1 f93"/>
              <a:gd name="f266" fmla="*/ f193 1 f92"/>
              <a:gd name="f267" fmla="*/ f194 1 f93"/>
              <a:gd name="f268" fmla="*/ f195 1 f92"/>
              <a:gd name="f269" fmla="*/ f196 1 f93"/>
              <a:gd name="f270" fmla="*/ f197 1 f92"/>
              <a:gd name="f271" fmla="*/ f198 1 f93"/>
              <a:gd name="f272" fmla="*/ f199 1 f92"/>
              <a:gd name="f273" fmla="*/ f200 1 f93"/>
              <a:gd name="f274" fmla="*/ f201 1 f92"/>
              <a:gd name="f275" fmla="*/ f202 1 f93"/>
              <a:gd name="f276" fmla="*/ f203 1 f92"/>
              <a:gd name="f277" fmla="*/ f204 1 f93"/>
              <a:gd name="f278" fmla="*/ f205 1 f92"/>
              <a:gd name="f279" fmla="*/ f206 1 f93"/>
              <a:gd name="f280" fmla="*/ f207 1 f92"/>
              <a:gd name="f281" fmla="*/ f208 1 f93"/>
              <a:gd name="f282" fmla="*/ f209 1 f92"/>
              <a:gd name="f283" fmla="*/ f210 1 f93"/>
              <a:gd name="f284" fmla="*/ f211 1 f92"/>
              <a:gd name="f285" fmla="*/ f212 1 f93"/>
              <a:gd name="f286" fmla="*/ f213 1 f92"/>
              <a:gd name="f287" fmla="*/ f214 1 f93"/>
              <a:gd name="f288" fmla="*/ f215 1 f92"/>
              <a:gd name="f289" fmla="*/ f216 1 f93"/>
              <a:gd name="f290" fmla="*/ f217 1 f92"/>
              <a:gd name="f291" fmla="*/ f218 1 f93"/>
              <a:gd name="f292" fmla="*/ f219 1 f92"/>
              <a:gd name="f293" fmla="*/ f220 1 f93"/>
              <a:gd name="f294" fmla="*/ f221 1 f92"/>
              <a:gd name="f295" fmla="*/ f222 1 f93"/>
              <a:gd name="f296" fmla="*/ f223 1 f92"/>
              <a:gd name="f297" fmla="*/ f224 1 f93"/>
              <a:gd name="f298" fmla="*/ f225 1 f92"/>
              <a:gd name="f299" fmla="*/ f226 1 f93"/>
              <a:gd name="f300" fmla="*/ f227 1 f92"/>
              <a:gd name="f301" fmla="*/ f228 1 f93"/>
              <a:gd name="f302" fmla="*/ f229 1 f92"/>
              <a:gd name="f303" fmla="*/ f230 1 f93"/>
              <a:gd name="f304" fmla="*/ f231 1 f92"/>
              <a:gd name="f305" fmla="*/ f232 1 f93"/>
              <a:gd name="f306" fmla="*/ f233 f83 1"/>
              <a:gd name="f307" fmla="*/ f234 f83 1"/>
              <a:gd name="f308" fmla="*/ f236 f84 1"/>
              <a:gd name="f309" fmla="*/ f235 f84 1"/>
              <a:gd name="f310" fmla="*/ f237 f83 1"/>
              <a:gd name="f311" fmla="*/ f238 f84 1"/>
              <a:gd name="f312" fmla="*/ f239 f83 1"/>
              <a:gd name="f313" fmla="*/ f240 f83 1"/>
              <a:gd name="f314" fmla="*/ f241 f84 1"/>
              <a:gd name="f315" fmla="*/ f242 f83 1"/>
              <a:gd name="f316" fmla="*/ f243 f84 1"/>
              <a:gd name="f317" fmla="*/ f244 f83 1"/>
              <a:gd name="f318" fmla="*/ f245 f84 1"/>
              <a:gd name="f319" fmla="*/ f246 f83 1"/>
              <a:gd name="f320" fmla="*/ f247 f84 1"/>
              <a:gd name="f321" fmla="*/ f248 f83 1"/>
              <a:gd name="f322" fmla="*/ f249 f84 1"/>
              <a:gd name="f323" fmla="*/ f250 f83 1"/>
              <a:gd name="f324" fmla="*/ f251 f84 1"/>
              <a:gd name="f325" fmla="*/ f252 f83 1"/>
              <a:gd name="f326" fmla="*/ f253 f84 1"/>
              <a:gd name="f327" fmla="*/ f254 f83 1"/>
              <a:gd name="f328" fmla="*/ f255 f84 1"/>
              <a:gd name="f329" fmla="*/ f256 f83 1"/>
              <a:gd name="f330" fmla="*/ f257 f84 1"/>
              <a:gd name="f331" fmla="*/ f258 f83 1"/>
              <a:gd name="f332" fmla="*/ f259 f84 1"/>
              <a:gd name="f333" fmla="*/ f260 f83 1"/>
              <a:gd name="f334" fmla="*/ f261 f84 1"/>
              <a:gd name="f335" fmla="*/ f262 f83 1"/>
              <a:gd name="f336" fmla="*/ f263 f84 1"/>
              <a:gd name="f337" fmla="*/ f264 f83 1"/>
              <a:gd name="f338" fmla="*/ f265 f84 1"/>
              <a:gd name="f339" fmla="*/ f266 f83 1"/>
              <a:gd name="f340" fmla="*/ f267 f84 1"/>
              <a:gd name="f341" fmla="*/ f268 f83 1"/>
              <a:gd name="f342" fmla="*/ f269 f84 1"/>
              <a:gd name="f343" fmla="*/ f270 f83 1"/>
              <a:gd name="f344" fmla="*/ f271 f84 1"/>
              <a:gd name="f345" fmla="*/ f272 f83 1"/>
              <a:gd name="f346" fmla="*/ f273 f84 1"/>
              <a:gd name="f347" fmla="*/ f274 f83 1"/>
              <a:gd name="f348" fmla="*/ f275 f84 1"/>
              <a:gd name="f349" fmla="*/ f276 f83 1"/>
              <a:gd name="f350" fmla="*/ f277 f84 1"/>
              <a:gd name="f351" fmla="*/ f278 f83 1"/>
              <a:gd name="f352" fmla="*/ f279 f84 1"/>
              <a:gd name="f353" fmla="*/ f280 f83 1"/>
              <a:gd name="f354" fmla="*/ f281 f84 1"/>
              <a:gd name="f355" fmla="*/ f282 f83 1"/>
              <a:gd name="f356" fmla="*/ f283 f84 1"/>
              <a:gd name="f357" fmla="*/ f284 f83 1"/>
              <a:gd name="f358" fmla="*/ f285 f84 1"/>
              <a:gd name="f359" fmla="*/ f286 f83 1"/>
              <a:gd name="f360" fmla="*/ f287 f84 1"/>
              <a:gd name="f361" fmla="*/ f288 f83 1"/>
              <a:gd name="f362" fmla="*/ f289 f84 1"/>
              <a:gd name="f363" fmla="*/ f290 f83 1"/>
              <a:gd name="f364" fmla="*/ f291 f84 1"/>
              <a:gd name="f365" fmla="*/ f292 f83 1"/>
              <a:gd name="f366" fmla="*/ f293 f84 1"/>
              <a:gd name="f367" fmla="*/ f294 f83 1"/>
              <a:gd name="f368" fmla="*/ f295 f84 1"/>
              <a:gd name="f369" fmla="*/ f296 f83 1"/>
              <a:gd name="f370" fmla="*/ f297 f84 1"/>
              <a:gd name="f371" fmla="*/ f298 f83 1"/>
              <a:gd name="f372" fmla="*/ f299 f84 1"/>
              <a:gd name="f373" fmla="*/ f300 f83 1"/>
              <a:gd name="f374" fmla="*/ f301 f84 1"/>
              <a:gd name="f375" fmla="*/ f302 f83 1"/>
              <a:gd name="f376" fmla="*/ f303 f84 1"/>
              <a:gd name="f377" fmla="*/ f304 f83 1"/>
              <a:gd name="f378" fmla="*/ f305 f84 1"/>
            </a:gdLst>
            <a:ahLst/>
            <a:cxnLst>
              <a:cxn ang="3cd4">
                <a:pos x="hc" y="t"/>
              </a:cxn>
              <a:cxn ang="0">
                <a:pos x="r" y="vc"/>
              </a:cxn>
              <a:cxn ang="cd4">
                <a:pos x="hc" y="b"/>
              </a:cxn>
              <a:cxn ang="cd2">
                <a:pos x="l" y="vc"/>
              </a:cxn>
              <a:cxn ang="f163">
                <a:pos x="f310" y="f311"/>
              </a:cxn>
              <a:cxn ang="f163">
                <a:pos x="f312" y="f311"/>
              </a:cxn>
              <a:cxn ang="f163">
                <a:pos x="f313" y="f314"/>
              </a:cxn>
              <a:cxn ang="f163">
                <a:pos x="f315" y="f316"/>
              </a:cxn>
              <a:cxn ang="f163">
                <a:pos x="f317" y="f318"/>
              </a:cxn>
              <a:cxn ang="f163">
                <a:pos x="f319" y="f320"/>
              </a:cxn>
              <a:cxn ang="f163">
                <a:pos x="f321" y="f322"/>
              </a:cxn>
              <a:cxn ang="f163">
                <a:pos x="f323" y="f324"/>
              </a:cxn>
              <a:cxn ang="f163">
                <a:pos x="f325" y="f326"/>
              </a:cxn>
              <a:cxn ang="f163">
                <a:pos x="f327" y="f328"/>
              </a:cxn>
              <a:cxn ang="f163">
                <a:pos x="f329" y="f330"/>
              </a:cxn>
              <a:cxn ang="f163">
                <a:pos x="f331" y="f332"/>
              </a:cxn>
              <a:cxn ang="f163">
                <a:pos x="f333" y="f334"/>
              </a:cxn>
              <a:cxn ang="f163">
                <a:pos x="f335" y="f336"/>
              </a:cxn>
              <a:cxn ang="f163">
                <a:pos x="f337" y="f338"/>
              </a:cxn>
              <a:cxn ang="f163">
                <a:pos x="f339" y="f340"/>
              </a:cxn>
              <a:cxn ang="f163">
                <a:pos x="f341" y="f342"/>
              </a:cxn>
              <a:cxn ang="f163">
                <a:pos x="f343" y="f344"/>
              </a:cxn>
              <a:cxn ang="f163">
                <a:pos x="f345" y="f346"/>
              </a:cxn>
              <a:cxn ang="f163">
                <a:pos x="f347" y="f348"/>
              </a:cxn>
              <a:cxn ang="f163">
                <a:pos x="f349" y="f350"/>
              </a:cxn>
              <a:cxn ang="f163">
                <a:pos x="f351" y="f352"/>
              </a:cxn>
              <a:cxn ang="f163">
                <a:pos x="f353" y="f354"/>
              </a:cxn>
              <a:cxn ang="f163">
                <a:pos x="f355" y="f356"/>
              </a:cxn>
              <a:cxn ang="f163">
                <a:pos x="f357" y="f358"/>
              </a:cxn>
              <a:cxn ang="f163">
                <a:pos x="f359" y="f360"/>
              </a:cxn>
              <a:cxn ang="f163">
                <a:pos x="f361" y="f362"/>
              </a:cxn>
              <a:cxn ang="f163">
                <a:pos x="f363" y="f364"/>
              </a:cxn>
              <a:cxn ang="f163">
                <a:pos x="f365" y="f366"/>
              </a:cxn>
              <a:cxn ang="f163">
                <a:pos x="f367" y="f368"/>
              </a:cxn>
              <a:cxn ang="f163">
                <a:pos x="f369" y="f370"/>
              </a:cxn>
              <a:cxn ang="f163">
                <a:pos x="f371" y="f372"/>
              </a:cxn>
              <a:cxn ang="f163">
                <a:pos x="f373" y="f374"/>
              </a:cxn>
              <a:cxn ang="f163">
                <a:pos x="f375" y="f376"/>
              </a:cxn>
              <a:cxn ang="f163">
                <a:pos x="f377" y="f378"/>
              </a:cxn>
              <a:cxn ang="f163">
                <a:pos x="f310" y="f311"/>
              </a:cxn>
            </a:cxnLst>
            <a:rect l="f306" t="f309" r="f307" b="f308"/>
            <a:pathLst>
              <a:path w="559472" h="3709642">
                <a:moveTo>
                  <a:pt x="f5" y="f5"/>
                </a:moveTo>
                <a:lnTo>
                  <a:pt x="f8" y="f5"/>
                </a:lnTo>
                <a:lnTo>
                  <a:pt x="f9" y="f10"/>
                </a:lnTo>
                <a:cubicBezTo>
                  <a:pt x="f11" y="f12"/>
                  <a:pt x="f13" y="f14"/>
                  <a:pt x="f15" y="f16"/>
                </a:cubicBezTo>
                <a:cubicBezTo>
                  <a:pt x="f17" y="f18"/>
                  <a:pt x="f19" y="f20"/>
                  <a:pt x="f21" y="f7"/>
                </a:cubicBez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5" y="f5"/>
                </a:lnTo>
                <a:close/>
              </a:path>
            </a:pathLst>
          </a:custGeom>
          <a:solidFill>
            <a:srgbClr val="FFFFFF">
              <a:alpha val="20000"/>
            </a:srgbClr>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11" name="Freeform: Shape 24"/>
          <p:cNvSpPr>
            <a:spLocks noMove="1" noResize="1"/>
          </p:cNvSpPr>
          <p:nvPr/>
        </p:nvSpPr>
        <p:spPr>
          <a:xfrm rot="16200004">
            <a:off x="5270826" y="-63601"/>
            <a:ext cx="6858000" cy="6985202"/>
          </a:xfrm>
          <a:custGeom>
            <a:avLst/>
            <a:gdLst>
              <a:gd name="f0" fmla="val 10800000"/>
              <a:gd name="f1" fmla="val 5400000"/>
              <a:gd name="f2" fmla="val 180"/>
              <a:gd name="f3" fmla="val w"/>
              <a:gd name="f4" fmla="val h"/>
              <a:gd name="f5" fmla="val 0"/>
              <a:gd name="f6" fmla="val 6858001"/>
              <a:gd name="f7" fmla="val 6985200"/>
              <a:gd name="f8" fmla="val 1177"/>
              <a:gd name="f9" fmla="val 1344715"/>
              <a:gd name="f10" fmla="val 6858000"/>
              <a:gd name="f11" fmla="val 6985199"/>
              <a:gd name="f12" fmla="val 886772"/>
              <a:gd name="f13" fmla="val 1"/>
              <a:gd name="f14" fmla="val 40463"/>
              <a:gd name="f15" fmla="val 5883"/>
              <a:gd name="f16" fmla="val 159107"/>
              <a:gd name="f17" fmla="val 23196"/>
              <a:gd name="f18" fmla="val 245518"/>
              <a:gd name="f19" fmla="val 35299"/>
              <a:gd name="f20" fmla="val 348388"/>
              <a:gd name="f21" fmla="val 48073"/>
              <a:gd name="f22" fmla="val 470460"/>
              <a:gd name="f23" fmla="val 63369"/>
              <a:gd name="f24" fmla="val 605563"/>
              <a:gd name="f25" fmla="val 79506"/>
              <a:gd name="f26" fmla="val 757810"/>
              <a:gd name="f27" fmla="val 96483"/>
              <a:gd name="f28" fmla="val 923774"/>
              <a:gd name="f29" fmla="val 114469"/>
              <a:gd name="f30" fmla="val 1104139"/>
              <a:gd name="f31" fmla="val 132454"/>
              <a:gd name="f32" fmla="val 1296163"/>
              <a:gd name="f33" fmla="val 150776"/>
              <a:gd name="f34" fmla="val 1503275"/>
              <a:gd name="f35" fmla="val 167753"/>
              <a:gd name="f36" fmla="val 1719988"/>
              <a:gd name="f37" fmla="val 184058"/>
              <a:gd name="f38" fmla="val 1949045"/>
              <a:gd name="f39" fmla="val 198849"/>
              <a:gd name="f40" fmla="val 2187703"/>
              <a:gd name="f41" fmla="val 212969"/>
              <a:gd name="f42" fmla="val 2436649"/>
              <a:gd name="f43" fmla="val 226248"/>
              <a:gd name="f44" fmla="val 2564208"/>
              <a:gd name="f45" fmla="val 230955"/>
              <a:gd name="f46" fmla="val 2694509"/>
              <a:gd name="f47" fmla="val 236165"/>
              <a:gd name="f48" fmla="val 2826869"/>
              <a:gd name="f49" fmla="val 241040"/>
              <a:gd name="f50" fmla="val 2959914"/>
              <a:gd name="f51" fmla="val 244234"/>
              <a:gd name="f52" fmla="val 3095702"/>
              <a:gd name="f53" fmla="val 247091"/>
              <a:gd name="f54" fmla="val 3232862"/>
              <a:gd name="f55" fmla="val 250117"/>
              <a:gd name="f56" fmla="val 3372766"/>
              <a:gd name="f57" fmla="val 252134"/>
              <a:gd name="f58" fmla="val 3514040"/>
              <a:gd name="f59" fmla="val 3656686"/>
              <a:gd name="f60" fmla="val 253142"/>
              <a:gd name="f61" fmla="val 3800705"/>
              <a:gd name="f62" fmla="val 3946780"/>
              <a:gd name="f63" fmla="val 4092856"/>
              <a:gd name="f64" fmla="val 248268"/>
              <a:gd name="f65" fmla="val 4240988"/>
              <a:gd name="f66" fmla="val 4390492"/>
              <a:gd name="f67" fmla="val 240032"/>
              <a:gd name="f68" fmla="val 4539997"/>
              <a:gd name="f69" fmla="val 235157"/>
              <a:gd name="f70" fmla="val 4690873"/>
              <a:gd name="f71" fmla="val 228266"/>
              <a:gd name="f72" fmla="val 4843120"/>
              <a:gd name="f73" fmla="val 220029"/>
              <a:gd name="f74" fmla="val 4996054"/>
              <a:gd name="f75" fmla="val 212129"/>
              <a:gd name="f76" fmla="val 5148987"/>
              <a:gd name="f77" fmla="val 202044"/>
              <a:gd name="f78" fmla="val 5303978"/>
              <a:gd name="f79" fmla="val 189941"/>
              <a:gd name="f80" fmla="val 5456911"/>
              <a:gd name="f81" fmla="val 177839"/>
              <a:gd name="f82" fmla="val 5612588"/>
              <a:gd name="f83" fmla="val 163887"/>
              <a:gd name="f84" fmla="val 5768950"/>
              <a:gd name="f85" fmla="val 148591"/>
              <a:gd name="f86" fmla="val 5923255"/>
              <a:gd name="f87" fmla="val 132455"/>
              <a:gd name="f88" fmla="val 6079618"/>
              <a:gd name="f89" fmla="val 113629"/>
              <a:gd name="f90" fmla="val 6235294"/>
              <a:gd name="f91" fmla="val 93458"/>
              <a:gd name="f92" fmla="val 6391657"/>
              <a:gd name="f93" fmla="val 73455"/>
              <a:gd name="f94" fmla="val 6547333"/>
              <a:gd name="f95" fmla="val 50091"/>
              <a:gd name="f96" fmla="val 6702324"/>
              <a:gd name="f97" fmla="val 26222"/>
              <a:gd name="f98" fmla="+- 0 0 -90"/>
              <a:gd name="f99" fmla="*/ f3 1 6858001"/>
              <a:gd name="f100" fmla="*/ f4 1 6985200"/>
              <a:gd name="f101" fmla="val f5"/>
              <a:gd name="f102" fmla="val f6"/>
              <a:gd name="f103" fmla="val f7"/>
              <a:gd name="f104" fmla="*/ f98 f0 1"/>
              <a:gd name="f105" fmla="+- f103 0 f101"/>
              <a:gd name="f106" fmla="+- f102 0 f101"/>
              <a:gd name="f107" fmla="*/ f104 1 f2"/>
              <a:gd name="f108" fmla="*/ f106 1 6858001"/>
              <a:gd name="f109" fmla="*/ f105 1 6985200"/>
              <a:gd name="f110" fmla="*/ 6858001 f106 1"/>
              <a:gd name="f111" fmla="*/ 1177 f105 1"/>
              <a:gd name="f112" fmla="*/ 1344715 f105 1"/>
              <a:gd name="f113" fmla="*/ 6858000 f106 1"/>
              <a:gd name="f114" fmla="*/ 6985200 f105 1"/>
              <a:gd name="f115" fmla="*/ 0 f106 1"/>
              <a:gd name="f116" fmla="*/ 6985199 f105 1"/>
              <a:gd name="f117" fmla="*/ 886772 f105 1"/>
              <a:gd name="f118" fmla="*/ 1 f106 1"/>
              <a:gd name="f119" fmla="*/ 0 f105 1"/>
              <a:gd name="f120" fmla="*/ 40463 f106 1"/>
              <a:gd name="f121" fmla="*/ 5883 f105 1"/>
              <a:gd name="f122" fmla="*/ 159107 f106 1"/>
              <a:gd name="f123" fmla="*/ 23196 f105 1"/>
              <a:gd name="f124" fmla="*/ 245518 f106 1"/>
              <a:gd name="f125" fmla="*/ 35299 f105 1"/>
              <a:gd name="f126" fmla="*/ 348388 f106 1"/>
              <a:gd name="f127" fmla="*/ 48073 f105 1"/>
              <a:gd name="f128" fmla="*/ 470460 f106 1"/>
              <a:gd name="f129" fmla="*/ 63369 f105 1"/>
              <a:gd name="f130" fmla="*/ 605563 f106 1"/>
              <a:gd name="f131" fmla="*/ 79506 f105 1"/>
              <a:gd name="f132" fmla="*/ 757810 f106 1"/>
              <a:gd name="f133" fmla="*/ 96483 f105 1"/>
              <a:gd name="f134" fmla="*/ 923774 f106 1"/>
              <a:gd name="f135" fmla="*/ 114469 f105 1"/>
              <a:gd name="f136" fmla="*/ 1104139 f106 1"/>
              <a:gd name="f137" fmla="*/ 132454 f105 1"/>
              <a:gd name="f138" fmla="*/ 1296163 f106 1"/>
              <a:gd name="f139" fmla="*/ 150776 f105 1"/>
              <a:gd name="f140" fmla="*/ 1503275 f106 1"/>
              <a:gd name="f141" fmla="*/ 167753 f105 1"/>
              <a:gd name="f142" fmla="*/ 1719988 f106 1"/>
              <a:gd name="f143" fmla="*/ 184058 f105 1"/>
              <a:gd name="f144" fmla="*/ 1949045 f106 1"/>
              <a:gd name="f145" fmla="*/ 198849 f105 1"/>
              <a:gd name="f146" fmla="*/ 2187703 f106 1"/>
              <a:gd name="f147" fmla="*/ 212969 f105 1"/>
              <a:gd name="f148" fmla="*/ 2436649 f106 1"/>
              <a:gd name="f149" fmla="*/ 226248 f105 1"/>
              <a:gd name="f150" fmla="*/ 2564208 f106 1"/>
              <a:gd name="f151" fmla="*/ 230955 f105 1"/>
              <a:gd name="f152" fmla="*/ 2694509 f106 1"/>
              <a:gd name="f153" fmla="*/ 236165 f105 1"/>
              <a:gd name="f154" fmla="*/ 2826869 f106 1"/>
              <a:gd name="f155" fmla="*/ 241040 f105 1"/>
              <a:gd name="f156" fmla="*/ 2959914 f106 1"/>
              <a:gd name="f157" fmla="*/ 244234 f105 1"/>
              <a:gd name="f158" fmla="*/ 3095702 f106 1"/>
              <a:gd name="f159" fmla="*/ 247091 f105 1"/>
              <a:gd name="f160" fmla="*/ 3232862 f106 1"/>
              <a:gd name="f161" fmla="*/ 250117 f105 1"/>
              <a:gd name="f162" fmla="*/ 3372766 f106 1"/>
              <a:gd name="f163" fmla="*/ 252134 f105 1"/>
              <a:gd name="f164" fmla="*/ 3514040 f106 1"/>
              <a:gd name="f165" fmla="*/ 3656686 f106 1"/>
              <a:gd name="f166" fmla="*/ 253142 f105 1"/>
              <a:gd name="f167" fmla="*/ 3800705 f106 1"/>
              <a:gd name="f168" fmla="*/ 3946780 f106 1"/>
              <a:gd name="f169" fmla="*/ 4092856 f106 1"/>
              <a:gd name="f170" fmla="*/ 248268 f105 1"/>
              <a:gd name="f171" fmla="*/ 4240988 f106 1"/>
              <a:gd name="f172" fmla="*/ 4390492 f106 1"/>
              <a:gd name="f173" fmla="*/ 240032 f105 1"/>
              <a:gd name="f174" fmla="*/ 4539997 f106 1"/>
              <a:gd name="f175" fmla="*/ 235157 f105 1"/>
              <a:gd name="f176" fmla="*/ 4690873 f106 1"/>
              <a:gd name="f177" fmla="*/ 228266 f105 1"/>
              <a:gd name="f178" fmla="*/ 4843120 f106 1"/>
              <a:gd name="f179" fmla="*/ 220029 f105 1"/>
              <a:gd name="f180" fmla="*/ 4996054 f106 1"/>
              <a:gd name="f181" fmla="*/ 212129 f105 1"/>
              <a:gd name="f182" fmla="*/ 5148987 f106 1"/>
              <a:gd name="f183" fmla="*/ 202044 f105 1"/>
              <a:gd name="f184" fmla="*/ 5303978 f106 1"/>
              <a:gd name="f185" fmla="*/ 189941 f105 1"/>
              <a:gd name="f186" fmla="*/ 5456911 f106 1"/>
              <a:gd name="f187" fmla="*/ 177839 f105 1"/>
              <a:gd name="f188" fmla="*/ 5612588 f106 1"/>
              <a:gd name="f189" fmla="*/ 163887 f105 1"/>
              <a:gd name="f190" fmla="*/ 5768950 f106 1"/>
              <a:gd name="f191" fmla="*/ 148591 f105 1"/>
              <a:gd name="f192" fmla="*/ 5923255 f106 1"/>
              <a:gd name="f193" fmla="*/ 132455 f105 1"/>
              <a:gd name="f194" fmla="*/ 6079618 f106 1"/>
              <a:gd name="f195" fmla="*/ 113629 f105 1"/>
              <a:gd name="f196" fmla="*/ 6235294 f106 1"/>
              <a:gd name="f197" fmla="*/ 93458 f105 1"/>
              <a:gd name="f198" fmla="*/ 6391657 f106 1"/>
              <a:gd name="f199" fmla="*/ 73455 f105 1"/>
              <a:gd name="f200" fmla="*/ 6547333 f106 1"/>
              <a:gd name="f201" fmla="*/ 50091 f105 1"/>
              <a:gd name="f202" fmla="*/ 6702324 f106 1"/>
              <a:gd name="f203" fmla="*/ 26222 f105 1"/>
              <a:gd name="f204" fmla="+- f107 0 f1"/>
              <a:gd name="f205" fmla="*/ f110 1 6858001"/>
              <a:gd name="f206" fmla="*/ f111 1 6985200"/>
              <a:gd name="f207" fmla="*/ f112 1 6985200"/>
              <a:gd name="f208" fmla="*/ f113 1 6858001"/>
              <a:gd name="f209" fmla="*/ f114 1 6985200"/>
              <a:gd name="f210" fmla="*/ f115 1 6858001"/>
              <a:gd name="f211" fmla="*/ f116 1 6985200"/>
              <a:gd name="f212" fmla="*/ f117 1 6985200"/>
              <a:gd name="f213" fmla="*/ f118 1 6858001"/>
              <a:gd name="f214" fmla="*/ f119 1 6985200"/>
              <a:gd name="f215" fmla="*/ f120 1 6858001"/>
              <a:gd name="f216" fmla="*/ f121 1 6985200"/>
              <a:gd name="f217" fmla="*/ f122 1 6858001"/>
              <a:gd name="f218" fmla="*/ f123 1 6985200"/>
              <a:gd name="f219" fmla="*/ f124 1 6858001"/>
              <a:gd name="f220" fmla="*/ f125 1 6985200"/>
              <a:gd name="f221" fmla="*/ f126 1 6858001"/>
              <a:gd name="f222" fmla="*/ f127 1 6985200"/>
              <a:gd name="f223" fmla="*/ f128 1 6858001"/>
              <a:gd name="f224" fmla="*/ f129 1 6985200"/>
              <a:gd name="f225" fmla="*/ f130 1 6858001"/>
              <a:gd name="f226" fmla="*/ f131 1 6985200"/>
              <a:gd name="f227" fmla="*/ f132 1 6858001"/>
              <a:gd name="f228" fmla="*/ f133 1 6985200"/>
              <a:gd name="f229" fmla="*/ f134 1 6858001"/>
              <a:gd name="f230" fmla="*/ f135 1 6985200"/>
              <a:gd name="f231" fmla="*/ f136 1 6858001"/>
              <a:gd name="f232" fmla="*/ f137 1 6985200"/>
              <a:gd name="f233" fmla="*/ f138 1 6858001"/>
              <a:gd name="f234" fmla="*/ f139 1 6985200"/>
              <a:gd name="f235" fmla="*/ f140 1 6858001"/>
              <a:gd name="f236" fmla="*/ f141 1 6985200"/>
              <a:gd name="f237" fmla="*/ f142 1 6858001"/>
              <a:gd name="f238" fmla="*/ f143 1 6985200"/>
              <a:gd name="f239" fmla="*/ f144 1 6858001"/>
              <a:gd name="f240" fmla="*/ f145 1 6985200"/>
              <a:gd name="f241" fmla="*/ f146 1 6858001"/>
              <a:gd name="f242" fmla="*/ f147 1 6985200"/>
              <a:gd name="f243" fmla="*/ f148 1 6858001"/>
              <a:gd name="f244" fmla="*/ f149 1 6985200"/>
              <a:gd name="f245" fmla="*/ f150 1 6858001"/>
              <a:gd name="f246" fmla="*/ f151 1 6985200"/>
              <a:gd name="f247" fmla="*/ f152 1 6858001"/>
              <a:gd name="f248" fmla="*/ f153 1 6985200"/>
              <a:gd name="f249" fmla="*/ f154 1 6858001"/>
              <a:gd name="f250" fmla="*/ f155 1 6985200"/>
              <a:gd name="f251" fmla="*/ f156 1 6858001"/>
              <a:gd name="f252" fmla="*/ f157 1 6985200"/>
              <a:gd name="f253" fmla="*/ f158 1 6858001"/>
              <a:gd name="f254" fmla="*/ f159 1 6985200"/>
              <a:gd name="f255" fmla="*/ f160 1 6858001"/>
              <a:gd name="f256" fmla="*/ f161 1 6985200"/>
              <a:gd name="f257" fmla="*/ f162 1 6858001"/>
              <a:gd name="f258" fmla="*/ f163 1 6985200"/>
              <a:gd name="f259" fmla="*/ f164 1 6858001"/>
              <a:gd name="f260" fmla="*/ f165 1 6858001"/>
              <a:gd name="f261" fmla="*/ f166 1 6985200"/>
              <a:gd name="f262" fmla="*/ f167 1 6858001"/>
              <a:gd name="f263" fmla="*/ f168 1 6858001"/>
              <a:gd name="f264" fmla="*/ f169 1 6858001"/>
              <a:gd name="f265" fmla="*/ f170 1 6985200"/>
              <a:gd name="f266" fmla="*/ f171 1 6858001"/>
              <a:gd name="f267" fmla="*/ f172 1 6858001"/>
              <a:gd name="f268" fmla="*/ f173 1 6985200"/>
              <a:gd name="f269" fmla="*/ f174 1 6858001"/>
              <a:gd name="f270" fmla="*/ f175 1 6985200"/>
              <a:gd name="f271" fmla="*/ f176 1 6858001"/>
              <a:gd name="f272" fmla="*/ f177 1 6985200"/>
              <a:gd name="f273" fmla="*/ f178 1 6858001"/>
              <a:gd name="f274" fmla="*/ f179 1 6985200"/>
              <a:gd name="f275" fmla="*/ f180 1 6858001"/>
              <a:gd name="f276" fmla="*/ f181 1 6985200"/>
              <a:gd name="f277" fmla="*/ f182 1 6858001"/>
              <a:gd name="f278" fmla="*/ f183 1 6985200"/>
              <a:gd name="f279" fmla="*/ f184 1 6858001"/>
              <a:gd name="f280" fmla="*/ f185 1 6985200"/>
              <a:gd name="f281" fmla="*/ f186 1 6858001"/>
              <a:gd name="f282" fmla="*/ f187 1 6985200"/>
              <a:gd name="f283" fmla="*/ f188 1 6858001"/>
              <a:gd name="f284" fmla="*/ f189 1 6985200"/>
              <a:gd name="f285" fmla="*/ f190 1 6858001"/>
              <a:gd name="f286" fmla="*/ f191 1 6985200"/>
              <a:gd name="f287" fmla="*/ f192 1 6858001"/>
              <a:gd name="f288" fmla="*/ f193 1 6985200"/>
              <a:gd name="f289" fmla="*/ f194 1 6858001"/>
              <a:gd name="f290" fmla="*/ f195 1 6985200"/>
              <a:gd name="f291" fmla="*/ f196 1 6858001"/>
              <a:gd name="f292" fmla="*/ f197 1 6985200"/>
              <a:gd name="f293" fmla="*/ f198 1 6858001"/>
              <a:gd name="f294" fmla="*/ f199 1 6985200"/>
              <a:gd name="f295" fmla="*/ f200 1 6858001"/>
              <a:gd name="f296" fmla="*/ f201 1 6985200"/>
              <a:gd name="f297" fmla="*/ f202 1 6858001"/>
              <a:gd name="f298" fmla="*/ f203 1 6985200"/>
              <a:gd name="f299" fmla="*/ f101 1 f108"/>
              <a:gd name="f300" fmla="*/ f102 1 f108"/>
              <a:gd name="f301" fmla="*/ f101 1 f109"/>
              <a:gd name="f302" fmla="*/ f103 1 f109"/>
              <a:gd name="f303" fmla="*/ f205 1 f108"/>
              <a:gd name="f304" fmla="*/ f206 1 f109"/>
              <a:gd name="f305" fmla="*/ f207 1 f109"/>
              <a:gd name="f306" fmla="*/ f208 1 f108"/>
              <a:gd name="f307" fmla="*/ f209 1 f109"/>
              <a:gd name="f308" fmla="*/ f210 1 f108"/>
              <a:gd name="f309" fmla="*/ f211 1 f109"/>
              <a:gd name="f310" fmla="*/ f212 1 f109"/>
              <a:gd name="f311" fmla="*/ f213 1 f108"/>
              <a:gd name="f312" fmla="*/ f214 1 f109"/>
              <a:gd name="f313" fmla="*/ f215 1 f108"/>
              <a:gd name="f314" fmla="*/ f216 1 f109"/>
              <a:gd name="f315" fmla="*/ f217 1 f108"/>
              <a:gd name="f316" fmla="*/ f218 1 f109"/>
              <a:gd name="f317" fmla="*/ f219 1 f108"/>
              <a:gd name="f318" fmla="*/ f220 1 f109"/>
              <a:gd name="f319" fmla="*/ f221 1 f108"/>
              <a:gd name="f320" fmla="*/ f222 1 f109"/>
              <a:gd name="f321" fmla="*/ f223 1 f108"/>
              <a:gd name="f322" fmla="*/ f224 1 f109"/>
              <a:gd name="f323" fmla="*/ f225 1 f108"/>
              <a:gd name="f324" fmla="*/ f226 1 f109"/>
              <a:gd name="f325" fmla="*/ f227 1 f108"/>
              <a:gd name="f326" fmla="*/ f228 1 f109"/>
              <a:gd name="f327" fmla="*/ f229 1 f108"/>
              <a:gd name="f328" fmla="*/ f230 1 f109"/>
              <a:gd name="f329" fmla="*/ f231 1 f108"/>
              <a:gd name="f330" fmla="*/ f232 1 f109"/>
              <a:gd name="f331" fmla="*/ f233 1 f108"/>
              <a:gd name="f332" fmla="*/ f234 1 f109"/>
              <a:gd name="f333" fmla="*/ f235 1 f108"/>
              <a:gd name="f334" fmla="*/ f236 1 f109"/>
              <a:gd name="f335" fmla="*/ f237 1 f108"/>
              <a:gd name="f336" fmla="*/ f238 1 f109"/>
              <a:gd name="f337" fmla="*/ f239 1 f108"/>
              <a:gd name="f338" fmla="*/ f240 1 f109"/>
              <a:gd name="f339" fmla="*/ f241 1 f108"/>
              <a:gd name="f340" fmla="*/ f242 1 f109"/>
              <a:gd name="f341" fmla="*/ f243 1 f108"/>
              <a:gd name="f342" fmla="*/ f244 1 f109"/>
              <a:gd name="f343" fmla="*/ f245 1 f108"/>
              <a:gd name="f344" fmla="*/ f246 1 f109"/>
              <a:gd name="f345" fmla="*/ f247 1 f108"/>
              <a:gd name="f346" fmla="*/ f248 1 f109"/>
              <a:gd name="f347" fmla="*/ f249 1 f108"/>
              <a:gd name="f348" fmla="*/ f250 1 f109"/>
              <a:gd name="f349" fmla="*/ f251 1 f108"/>
              <a:gd name="f350" fmla="*/ f252 1 f109"/>
              <a:gd name="f351" fmla="*/ f253 1 f108"/>
              <a:gd name="f352" fmla="*/ f254 1 f109"/>
              <a:gd name="f353" fmla="*/ f255 1 f108"/>
              <a:gd name="f354" fmla="*/ f256 1 f109"/>
              <a:gd name="f355" fmla="*/ f257 1 f108"/>
              <a:gd name="f356" fmla="*/ f258 1 f109"/>
              <a:gd name="f357" fmla="*/ f259 1 f108"/>
              <a:gd name="f358" fmla="*/ f260 1 f108"/>
              <a:gd name="f359" fmla="*/ f261 1 f109"/>
              <a:gd name="f360" fmla="*/ f262 1 f108"/>
              <a:gd name="f361" fmla="*/ f263 1 f108"/>
              <a:gd name="f362" fmla="*/ f264 1 f108"/>
              <a:gd name="f363" fmla="*/ f265 1 f109"/>
              <a:gd name="f364" fmla="*/ f266 1 f108"/>
              <a:gd name="f365" fmla="*/ f267 1 f108"/>
              <a:gd name="f366" fmla="*/ f268 1 f109"/>
              <a:gd name="f367" fmla="*/ f269 1 f108"/>
              <a:gd name="f368" fmla="*/ f270 1 f109"/>
              <a:gd name="f369" fmla="*/ f271 1 f108"/>
              <a:gd name="f370" fmla="*/ f272 1 f109"/>
              <a:gd name="f371" fmla="*/ f273 1 f108"/>
              <a:gd name="f372" fmla="*/ f274 1 f109"/>
              <a:gd name="f373" fmla="*/ f275 1 f108"/>
              <a:gd name="f374" fmla="*/ f276 1 f109"/>
              <a:gd name="f375" fmla="*/ f277 1 f108"/>
              <a:gd name="f376" fmla="*/ f278 1 f109"/>
              <a:gd name="f377" fmla="*/ f279 1 f108"/>
              <a:gd name="f378" fmla="*/ f280 1 f109"/>
              <a:gd name="f379" fmla="*/ f281 1 f108"/>
              <a:gd name="f380" fmla="*/ f282 1 f109"/>
              <a:gd name="f381" fmla="*/ f283 1 f108"/>
              <a:gd name="f382" fmla="*/ f284 1 f109"/>
              <a:gd name="f383" fmla="*/ f285 1 f108"/>
              <a:gd name="f384" fmla="*/ f286 1 f109"/>
              <a:gd name="f385" fmla="*/ f287 1 f108"/>
              <a:gd name="f386" fmla="*/ f288 1 f109"/>
              <a:gd name="f387" fmla="*/ f289 1 f108"/>
              <a:gd name="f388" fmla="*/ f290 1 f109"/>
              <a:gd name="f389" fmla="*/ f291 1 f108"/>
              <a:gd name="f390" fmla="*/ f292 1 f109"/>
              <a:gd name="f391" fmla="*/ f293 1 f108"/>
              <a:gd name="f392" fmla="*/ f294 1 f109"/>
              <a:gd name="f393" fmla="*/ f295 1 f108"/>
              <a:gd name="f394" fmla="*/ f296 1 f109"/>
              <a:gd name="f395" fmla="*/ f297 1 f108"/>
              <a:gd name="f396" fmla="*/ f298 1 f109"/>
              <a:gd name="f397" fmla="*/ f299 f99 1"/>
              <a:gd name="f398" fmla="*/ f300 f99 1"/>
              <a:gd name="f399" fmla="*/ f302 f100 1"/>
              <a:gd name="f400" fmla="*/ f301 f100 1"/>
              <a:gd name="f401" fmla="*/ f303 f99 1"/>
              <a:gd name="f402" fmla="*/ f304 f100 1"/>
              <a:gd name="f403" fmla="*/ f305 f100 1"/>
              <a:gd name="f404" fmla="*/ f306 f99 1"/>
              <a:gd name="f405" fmla="*/ f307 f100 1"/>
              <a:gd name="f406" fmla="*/ f308 f99 1"/>
              <a:gd name="f407" fmla="*/ f309 f100 1"/>
              <a:gd name="f408" fmla="*/ f310 f100 1"/>
              <a:gd name="f409" fmla="*/ f311 f99 1"/>
              <a:gd name="f410" fmla="*/ f312 f100 1"/>
              <a:gd name="f411" fmla="*/ f313 f99 1"/>
              <a:gd name="f412" fmla="*/ f314 f100 1"/>
              <a:gd name="f413" fmla="*/ f315 f99 1"/>
              <a:gd name="f414" fmla="*/ f316 f100 1"/>
              <a:gd name="f415" fmla="*/ f317 f99 1"/>
              <a:gd name="f416" fmla="*/ f318 f100 1"/>
              <a:gd name="f417" fmla="*/ f319 f99 1"/>
              <a:gd name="f418" fmla="*/ f320 f100 1"/>
              <a:gd name="f419" fmla="*/ f321 f99 1"/>
              <a:gd name="f420" fmla="*/ f322 f100 1"/>
              <a:gd name="f421" fmla="*/ f323 f99 1"/>
              <a:gd name="f422" fmla="*/ f324 f100 1"/>
              <a:gd name="f423" fmla="*/ f325 f99 1"/>
              <a:gd name="f424" fmla="*/ f326 f100 1"/>
              <a:gd name="f425" fmla="*/ f327 f99 1"/>
              <a:gd name="f426" fmla="*/ f328 f100 1"/>
              <a:gd name="f427" fmla="*/ f329 f99 1"/>
              <a:gd name="f428" fmla="*/ f330 f100 1"/>
              <a:gd name="f429" fmla="*/ f331 f99 1"/>
              <a:gd name="f430" fmla="*/ f332 f100 1"/>
              <a:gd name="f431" fmla="*/ f333 f99 1"/>
              <a:gd name="f432" fmla="*/ f334 f100 1"/>
              <a:gd name="f433" fmla="*/ f335 f99 1"/>
              <a:gd name="f434" fmla="*/ f336 f100 1"/>
              <a:gd name="f435" fmla="*/ f337 f99 1"/>
              <a:gd name="f436" fmla="*/ f338 f100 1"/>
              <a:gd name="f437" fmla="*/ f339 f99 1"/>
              <a:gd name="f438" fmla="*/ f340 f100 1"/>
              <a:gd name="f439" fmla="*/ f341 f99 1"/>
              <a:gd name="f440" fmla="*/ f342 f100 1"/>
              <a:gd name="f441" fmla="*/ f343 f99 1"/>
              <a:gd name="f442" fmla="*/ f344 f100 1"/>
              <a:gd name="f443" fmla="*/ f345 f99 1"/>
              <a:gd name="f444" fmla="*/ f346 f100 1"/>
              <a:gd name="f445" fmla="*/ f347 f99 1"/>
              <a:gd name="f446" fmla="*/ f348 f100 1"/>
              <a:gd name="f447" fmla="*/ f349 f99 1"/>
              <a:gd name="f448" fmla="*/ f350 f100 1"/>
              <a:gd name="f449" fmla="*/ f351 f99 1"/>
              <a:gd name="f450" fmla="*/ f352 f100 1"/>
              <a:gd name="f451" fmla="*/ f353 f99 1"/>
              <a:gd name="f452" fmla="*/ f354 f100 1"/>
              <a:gd name="f453" fmla="*/ f355 f99 1"/>
              <a:gd name="f454" fmla="*/ f356 f100 1"/>
              <a:gd name="f455" fmla="*/ f357 f99 1"/>
              <a:gd name="f456" fmla="*/ f358 f99 1"/>
              <a:gd name="f457" fmla="*/ f359 f100 1"/>
              <a:gd name="f458" fmla="*/ f360 f99 1"/>
              <a:gd name="f459" fmla="*/ f361 f99 1"/>
              <a:gd name="f460" fmla="*/ f362 f99 1"/>
              <a:gd name="f461" fmla="*/ f363 f100 1"/>
              <a:gd name="f462" fmla="*/ f364 f99 1"/>
              <a:gd name="f463" fmla="*/ f365 f99 1"/>
              <a:gd name="f464" fmla="*/ f366 f100 1"/>
              <a:gd name="f465" fmla="*/ f367 f99 1"/>
              <a:gd name="f466" fmla="*/ f368 f100 1"/>
              <a:gd name="f467" fmla="*/ f369 f99 1"/>
              <a:gd name="f468" fmla="*/ f370 f100 1"/>
              <a:gd name="f469" fmla="*/ f371 f99 1"/>
              <a:gd name="f470" fmla="*/ f372 f100 1"/>
              <a:gd name="f471" fmla="*/ f373 f99 1"/>
              <a:gd name="f472" fmla="*/ f374 f100 1"/>
              <a:gd name="f473" fmla="*/ f375 f99 1"/>
              <a:gd name="f474" fmla="*/ f376 f100 1"/>
              <a:gd name="f475" fmla="*/ f377 f99 1"/>
              <a:gd name="f476" fmla="*/ f378 f100 1"/>
              <a:gd name="f477" fmla="*/ f379 f99 1"/>
              <a:gd name="f478" fmla="*/ f380 f100 1"/>
              <a:gd name="f479" fmla="*/ f381 f99 1"/>
              <a:gd name="f480" fmla="*/ f382 f100 1"/>
              <a:gd name="f481" fmla="*/ f383 f99 1"/>
              <a:gd name="f482" fmla="*/ f384 f100 1"/>
              <a:gd name="f483" fmla="*/ f385 f99 1"/>
              <a:gd name="f484" fmla="*/ f386 f100 1"/>
              <a:gd name="f485" fmla="*/ f387 f99 1"/>
              <a:gd name="f486" fmla="*/ f388 f100 1"/>
              <a:gd name="f487" fmla="*/ f389 f99 1"/>
              <a:gd name="f488" fmla="*/ f390 f100 1"/>
              <a:gd name="f489" fmla="*/ f391 f99 1"/>
              <a:gd name="f490" fmla="*/ f392 f100 1"/>
              <a:gd name="f491" fmla="*/ f393 f99 1"/>
              <a:gd name="f492" fmla="*/ f394 f100 1"/>
              <a:gd name="f493" fmla="*/ f395 f99 1"/>
              <a:gd name="f494" fmla="*/ f396 f100 1"/>
            </a:gdLst>
            <a:ahLst/>
            <a:cxnLst>
              <a:cxn ang="3cd4">
                <a:pos x="hc" y="t"/>
              </a:cxn>
              <a:cxn ang="0">
                <a:pos x="r" y="vc"/>
              </a:cxn>
              <a:cxn ang="cd4">
                <a:pos x="hc" y="b"/>
              </a:cxn>
              <a:cxn ang="cd2">
                <a:pos x="l" y="vc"/>
              </a:cxn>
              <a:cxn ang="f204">
                <a:pos x="f401" y="f402"/>
              </a:cxn>
              <a:cxn ang="f204">
                <a:pos x="f401" y="f403"/>
              </a:cxn>
              <a:cxn ang="f204">
                <a:pos x="f404" y="f403"/>
              </a:cxn>
              <a:cxn ang="f204">
                <a:pos x="f404" y="f405"/>
              </a:cxn>
              <a:cxn ang="f204">
                <a:pos x="f406" y="f407"/>
              </a:cxn>
              <a:cxn ang="f204">
                <a:pos x="f406" y="f408"/>
              </a:cxn>
              <a:cxn ang="f204">
                <a:pos x="f409" y="f408"/>
              </a:cxn>
              <a:cxn ang="f204">
                <a:pos x="f409" y="f410"/>
              </a:cxn>
              <a:cxn ang="f204">
                <a:pos x="f411" y="f412"/>
              </a:cxn>
              <a:cxn ang="f204">
                <a:pos x="f413" y="f414"/>
              </a:cxn>
              <a:cxn ang="f204">
                <a:pos x="f415" y="f416"/>
              </a:cxn>
              <a:cxn ang="f204">
                <a:pos x="f417" y="f418"/>
              </a:cxn>
              <a:cxn ang="f204">
                <a:pos x="f419" y="f420"/>
              </a:cxn>
              <a:cxn ang="f204">
                <a:pos x="f421" y="f422"/>
              </a:cxn>
              <a:cxn ang="f204">
                <a:pos x="f423" y="f424"/>
              </a:cxn>
              <a:cxn ang="f204">
                <a:pos x="f425" y="f426"/>
              </a:cxn>
              <a:cxn ang="f204">
                <a:pos x="f427" y="f428"/>
              </a:cxn>
              <a:cxn ang="f204">
                <a:pos x="f429" y="f430"/>
              </a:cxn>
              <a:cxn ang="f204">
                <a:pos x="f431" y="f432"/>
              </a:cxn>
              <a:cxn ang="f204">
                <a:pos x="f433" y="f434"/>
              </a:cxn>
              <a:cxn ang="f204">
                <a:pos x="f435" y="f436"/>
              </a:cxn>
              <a:cxn ang="f204">
                <a:pos x="f437" y="f438"/>
              </a:cxn>
              <a:cxn ang="f204">
                <a:pos x="f439" y="f440"/>
              </a:cxn>
              <a:cxn ang="f204">
                <a:pos x="f441" y="f442"/>
              </a:cxn>
              <a:cxn ang="f204">
                <a:pos x="f443" y="f444"/>
              </a:cxn>
              <a:cxn ang="f204">
                <a:pos x="f445" y="f446"/>
              </a:cxn>
              <a:cxn ang="f204">
                <a:pos x="f447" y="f448"/>
              </a:cxn>
              <a:cxn ang="f204">
                <a:pos x="f449" y="f450"/>
              </a:cxn>
              <a:cxn ang="f204">
                <a:pos x="f451" y="f452"/>
              </a:cxn>
              <a:cxn ang="f204">
                <a:pos x="f453" y="f454"/>
              </a:cxn>
              <a:cxn ang="f204">
                <a:pos x="f455" y="f454"/>
              </a:cxn>
              <a:cxn ang="f204">
                <a:pos x="f456" y="f457"/>
              </a:cxn>
              <a:cxn ang="f204">
                <a:pos x="f458" y="f454"/>
              </a:cxn>
              <a:cxn ang="f204">
                <a:pos x="f459" y="f452"/>
              </a:cxn>
              <a:cxn ang="f204">
                <a:pos x="f460" y="f461"/>
              </a:cxn>
              <a:cxn ang="f204">
                <a:pos x="f462" y="f448"/>
              </a:cxn>
              <a:cxn ang="f204">
                <a:pos x="f463" y="f464"/>
              </a:cxn>
              <a:cxn ang="f204">
                <a:pos x="f465" y="f466"/>
              </a:cxn>
              <a:cxn ang="f204">
                <a:pos x="f467" y="f468"/>
              </a:cxn>
              <a:cxn ang="f204">
                <a:pos x="f469" y="f470"/>
              </a:cxn>
              <a:cxn ang="f204">
                <a:pos x="f471" y="f472"/>
              </a:cxn>
              <a:cxn ang="f204">
                <a:pos x="f473" y="f474"/>
              </a:cxn>
              <a:cxn ang="f204">
                <a:pos x="f475" y="f476"/>
              </a:cxn>
              <a:cxn ang="f204">
                <a:pos x="f477" y="f478"/>
              </a:cxn>
              <a:cxn ang="f204">
                <a:pos x="f479" y="f480"/>
              </a:cxn>
              <a:cxn ang="f204">
                <a:pos x="f481" y="f482"/>
              </a:cxn>
              <a:cxn ang="f204">
                <a:pos x="f483" y="f484"/>
              </a:cxn>
              <a:cxn ang="f204">
                <a:pos x="f485" y="f486"/>
              </a:cxn>
              <a:cxn ang="f204">
                <a:pos x="f487" y="f488"/>
              </a:cxn>
              <a:cxn ang="f204">
                <a:pos x="f489" y="f490"/>
              </a:cxn>
              <a:cxn ang="f204">
                <a:pos x="f491" y="f492"/>
              </a:cxn>
              <a:cxn ang="f204">
                <a:pos x="f493" y="f494"/>
              </a:cxn>
            </a:cxnLst>
            <a:rect l="f397" t="f400" r="f398" b="f399"/>
            <a:pathLst>
              <a:path w="6858001" h="6985200">
                <a:moveTo>
                  <a:pt x="f6" y="f8"/>
                </a:moveTo>
                <a:lnTo>
                  <a:pt x="f6" y="f9"/>
                </a:lnTo>
                <a:lnTo>
                  <a:pt x="f10" y="f9"/>
                </a:lnTo>
                <a:lnTo>
                  <a:pt x="f10" y="f7"/>
                </a:lnTo>
                <a:lnTo>
                  <a:pt x="f5" y="f11"/>
                </a:lnTo>
                <a:lnTo>
                  <a:pt x="f5" y="f12"/>
                </a:lnTo>
                <a:lnTo>
                  <a:pt x="f13" y="f12"/>
                </a:lnTo>
                <a:lnTo>
                  <a:pt x="f13" y="f5"/>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7"/>
                </a:lnTo>
                <a:lnTo>
                  <a:pt x="f59" y="f60"/>
                </a:lnTo>
                <a:lnTo>
                  <a:pt x="f61" y="f57"/>
                </a:lnTo>
                <a:lnTo>
                  <a:pt x="f62" y="f55"/>
                </a:lnTo>
                <a:lnTo>
                  <a:pt x="f63" y="f64"/>
                </a:lnTo>
                <a:lnTo>
                  <a:pt x="f65" y="f51"/>
                </a:lnTo>
                <a:lnTo>
                  <a:pt x="f66" y="f67"/>
                </a:lnTo>
                <a:lnTo>
                  <a:pt x="f68" y="f69"/>
                </a:lnTo>
                <a:lnTo>
                  <a:pt x="f70" y="f71"/>
                </a:lnTo>
                <a:lnTo>
                  <a:pt x="f72" y="f73"/>
                </a:lnTo>
                <a:lnTo>
                  <a:pt x="f74" y="f75"/>
                </a:lnTo>
                <a:lnTo>
                  <a:pt x="f76" y="f77"/>
                </a:lnTo>
                <a:lnTo>
                  <a:pt x="f78" y="f79"/>
                </a:lnTo>
                <a:lnTo>
                  <a:pt x="f80" y="f81"/>
                </a:lnTo>
                <a:lnTo>
                  <a:pt x="f82" y="f83"/>
                </a:lnTo>
                <a:lnTo>
                  <a:pt x="f84" y="f85"/>
                </a:lnTo>
                <a:lnTo>
                  <a:pt x="f86" y="f87"/>
                </a:lnTo>
                <a:lnTo>
                  <a:pt x="f88" y="f89"/>
                </a:lnTo>
                <a:lnTo>
                  <a:pt x="f90" y="f91"/>
                </a:lnTo>
                <a:lnTo>
                  <a:pt x="f92" y="f93"/>
                </a:lnTo>
                <a:lnTo>
                  <a:pt x="f94" y="f95"/>
                </a:lnTo>
                <a:lnTo>
                  <a:pt x="f96" y="f97"/>
                </a:lnTo>
                <a:close/>
              </a:path>
            </a:pathLst>
          </a:custGeom>
          <a:solidFill>
            <a:srgbClr val="FFFFFF"/>
          </a:solidFill>
          <a:ln cap="rnd">
            <a:noFill/>
            <a:prstDash val="solid"/>
          </a:ln>
        </p:spPr>
        <p:txBody>
          <a:bodyPr lIns="0" tIns="0" rIns="0" bIns="0">
            <a:noAutofit/>
          </a:bodyPr>
          <a:lstStyle/>
          <a:p>
            <a:endParaRPr lang="en-GB"/>
          </a:p>
        </p:txBody>
      </p:sp>
      <p:pic>
        <p:nvPicPr>
          <p:cNvPr id="12" name="Picture 3">
            <a:extLst>
              <a:ext uri="{FF2B5EF4-FFF2-40B4-BE49-F238E27FC236}">
                <a16:creationId xmlns:a16="http://schemas.microsoft.com/office/drawing/2014/main" id="{00000000-0000-0000-0000-000000000000}"/>
              </a:ext>
            </a:extLst>
          </p:cNvPr>
          <p:cNvPicPr>
            <a:picLocks noChangeAspect="1"/>
          </p:cNvPicPr>
          <p:nvPr/>
        </p:nvPicPr>
        <p:blipFill>
          <a:blip r:embed="rId7"/>
          <a:stretch>
            <a:fillRect/>
          </a:stretch>
        </p:blipFill>
        <p:spPr>
          <a:xfrm>
            <a:off x="6093991" y="1126421"/>
            <a:ext cx="5449888" cy="4605156"/>
          </a:xfrm>
          <a:prstGeom prst="rect">
            <a:avLst/>
          </a:prstGeom>
          <a:noFill/>
          <a:ln cap="rnd">
            <a:noFill/>
          </a:ln>
        </p:spPr>
      </p:pic>
      <p:sp>
        <p:nvSpPr>
          <p:cNvPr id="13" name="Rectangle 26"/>
          <p:cNvSpPr>
            <a:spLocks noMove="1" noResize="1"/>
          </p:cNvSpPr>
          <p:nvPr/>
        </p:nvSpPr>
        <p:spPr>
          <a:xfrm>
            <a:off x="10442448"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noAutofit/>
          </a:bodyPr>
          <a:lstStyle/>
          <a:p>
            <a:endParaRPr lang="en-GB"/>
          </a:p>
        </p:txBody>
      </p:sp>
      <p:sp>
        <p:nvSpPr>
          <p:cNvPr id="14" name="TextBox 2"/>
          <p:cNvSpPr txBox="1"/>
          <p:nvPr/>
        </p:nvSpPr>
        <p:spPr>
          <a:xfrm>
            <a:off x="648931" y="2438403"/>
            <a:ext cx="4166509" cy="3785414"/>
          </a:xfrm>
          <a:prstGeom prst="rect">
            <a:avLst/>
          </a:prstGeom>
          <a:noFill/>
          <a:ln cap="rnd">
            <a:noFill/>
          </a:ln>
        </p:spPr>
        <p:txBody>
          <a:bodyPr vert="horz" wrap="square" lIns="91440" tIns="45720" rIns="91440" bIns="45720" anchor="t" anchorCtr="0" compatLnSpc="1">
            <a:normAutofit/>
          </a:bodyPr>
          <a:lstStyle/>
          <a:p>
            <a:pPr marL="285750" marR="0" lvl="0" indent="-285750" algn="l" defTabSz="457200" rtl="0" fontAlgn="auto" hangingPunct="1">
              <a:lnSpc>
                <a:spcPct val="100000"/>
              </a:lnSpc>
              <a:spcBef>
                <a:spcPts val="1000"/>
              </a:spcBef>
              <a:spcAft>
                <a:spcPts val="0"/>
              </a:spcAft>
              <a:buClr>
                <a:srgbClr val="F7F7F7"/>
              </a:buClr>
              <a:buSzPct val="80000"/>
              <a:buFont typeface="Wingdings 3"/>
              <a:buChar char=""/>
              <a:tabLst/>
              <a:defRPr sz="1800" b="0" i="0" u="none" strike="noStrike" kern="0" cap="none" spc="0" baseline="0">
                <a:solidFill>
                  <a:srgbClr val="000000"/>
                </a:solidFill>
                <a:uFillTx/>
              </a:defRPr>
            </a:pPr>
            <a:r>
              <a:rPr lang="en-US" sz="1800" b="0" i="0" u="none" strike="noStrike" kern="1200" cap="none" spc="0" baseline="0">
                <a:solidFill>
                  <a:srgbClr val="EBEBEB"/>
                </a:solidFill>
                <a:uFillTx/>
                <a:latin typeface="Century Gothic"/>
              </a:rPr>
              <a:t>Specialised training courses</a:t>
            </a:r>
          </a:p>
          <a:p>
            <a:pPr marL="285750" marR="0" lvl="0" indent="-285750" algn="l" defTabSz="457200" rtl="0" fontAlgn="auto" hangingPunct="1">
              <a:lnSpc>
                <a:spcPct val="100000"/>
              </a:lnSpc>
              <a:spcBef>
                <a:spcPts val="1000"/>
              </a:spcBef>
              <a:spcAft>
                <a:spcPts val="0"/>
              </a:spcAft>
              <a:buClr>
                <a:srgbClr val="F7F7F7"/>
              </a:buClr>
              <a:buSzPct val="80000"/>
              <a:buFont typeface="Wingdings 3"/>
              <a:buChar char=""/>
              <a:tabLst/>
              <a:defRPr sz="1800" b="0" i="0" u="none" strike="noStrike" kern="0" cap="none" spc="0" baseline="0">
                <a:solidFill>
                  <a:srgbClr val="000000"/>
                </a:solidFill>
                <a:uFillTx/>
              </a:defRPr>
            </a:pPr>
            <a:r>
              <a:rPr lang="en-US" sz="1800" b="0" i="0" u="none" strike="noStrike" kern="1200" cap="none" spc="0" baseline="0">
                <a:solidFill>
                  <a:srgbClr val="EBEBEB"/>
                </a:solidFill>
                <a:uFillTx/>
                <a:latin typeface="Century Gothic"/>
              </a:rPr>
              <a:t>Encouraging GCSE science students</a:t>
            </a:r>
          </a:p>
          <a:p>
            <a:pPr marL="285750" marR="0" lvl="0" indent="-285750" algn="l" defTabSz="457200" rtl="0" fontAlgn="auto" hangingPunct="1">
              <a:lnSpc>
                <a:spcPct val="100000"/>
              </a:lnSpc>
              <a:spcBef>
                <a:spcPts val="1000"/>
              </a:spcBef>
              <a:spcAft>
                <a:spcPts val="0"/>
              </a:spcAft>
              <a:buClr>
                <a:srgbClr val="F7F7F7"/>
              </a:buClr>
              <a:buSzPct val="80000"/>
              <a:buFont typeface="Wingdings 3"/>
              <a:buChar char=""/>
              <a:tabLst/>
              <a:defRPr sz="1800" b="0" i="0" u="none" strike="noStrike" kern="0" cap="none" spc="0" baseline="0">
                <a:solidFill>
                  <a:srgbClr val="000000"/>
                </a:solidFill>
                <a:uFillTx/>
              </a:defRPr>
            </a:pPr>
            <a:r>
              <a:rPr lang="en-US" sz="1800" b="0" i="0" u="none" strike="noStrike" kern="1200" cap="none" spc="0" baseline="0">
                <a:solidFill>
                  <a:srgbClr val="EBEBEB"/>
                </a:solidFill>
                <a:uFillTx/>
                <a:latin typeface="Century Gothic"/>
              </a:rPr>
              <a:t>Direct sponsorship</a:t>
            </a:r>
          </a:p>
          <a:p>
            <a:pPr marL="285750" marR="0" lvl="0" indent="-285750" algn="l" defTabSz="457200" rtl="0" fontAlgn="auto" hangingPunct="1">
              <a:lnSpc>
                <a:spcPct val="100000"/>
              </a:lnSpc>
              <a:spcBef>
                <a:spcPts val="1000"/>
              </a:spcBef>
              <a:spcAft>
                <a:spcPts val="0"/>
              </a:spcAft>
              <a:buClr>
                <a:srgbClr val="F7F7F7"/>
              </a:buClr>
              <a:buSzPct val="80000"/>
              <a:buFont typeface="Wingdings 3"/>
              <a:buChar char=""/>
              <a:tabLst/>
              <a:defRPr sz="1800" b="0" i="0" u="none" strike="noStrike" kern="0" cap="none" spc="0" baseline="0">
                <a:solidFill>
                  <a:srgbClr val="000000"/>
                </a:solidFill>
                <a:uFillTx/>
              </a:defRPr>
            </a:pPr>
            <a:r>
              <a:rPr lang="en-US" sz="1800" b="0" i="0" u="none" strike="noStrike" kern="1200" cap="none" spc="0" baseline="0">
                <a:solidFill>
                  <a:srgbClr val="EBEBEB"/>
                </a:solidFill>
                <a:uFillTx/>
                <a:latin typeface="Century Gothic"/>
              </a:rPr>
              <a:t>Graduate scheme</a:t>
            </a:r>
          </a:p>
          <a:p>
            <a:pPr marL="285750" marR="0" lvl="0" indent="-285750" algn="l" defTabSz="457200" rtl="0" fontAlgn="auto" hangingPunct="1">
              <a:lnSpc>
                <a:spcPct val="100000"/>
              </a:lnSpc>
              <a:spcBef>
                <a:spcPts val="1000"/>
              </a:spcBef>
              <a:spcAft>
                <a:spcPts val="0"/>
              </a:spcAft>
              <a:buClr>
                <a:srgbClr val="F7F7F7"/>
              </a:buClr>
              <a:buSzPct val="80000"/>
              <a:buFont typeface="Wingdings 3"/>
              <a:buChar char=""/>
              <a:tabLst/>
              <a:defRPr sz="1800" b="0" i="0" u="none" strike="noStrike" kern="0" cap="none" spc="0" baseline="0">
                <a:solidFill>
                  <a:srgbClr val="000000"/>
                </a:solidFill>
                <a:uFillTx/>
              </a:defRPr>
            </a:pPr>
            <a:r>
              <a:rPr lang="en-US" sz="1800" b="0" i="0" u="none" strike="noStrike" kern="1200" cap="none" spc="0" baseline="0">
                <a:solidFill>
                  <a:srgbClr val="EBEBEB"/>
                </a:solidFill>
                <a:uFillTx/>
                <a:latin typeface="Century Gothic"/>
              </a:rPr>
              <a:t>NVQ and apprenticeship</a:t>
            </a:r>
          </a:p>
          <a:p>
            <a:pPr marL="285750" marR="0" lvl="0" indent="-285750" algn="l" defTabSz="457200" rtl="0" fontAlgn="auto" hangingPunct="1">
              <a:lnSpc>
                <a:spcPct val="100000"/>
              </a:lnSpc>
              <a:spcBef>
                <a:spcPts val="1000"/>
              </a:spcBef>
              <a:spcAft>
                <a:spcPts val="0"/>
              </a:spcAft>
              <a:buClr>
                <a:srgbClr val="F7F7F7"/>
              </a:buClr>
              <a:buSzPct val="80000"/>
              <a:buFont typeface="Wingdings 3"/>
              <a:buChar char=""/>
              <a:tabLst/>
              <a:defRPr sz="1800" b="0" i="0" u="none" strike="noStrike" kern="0" cap="none" spc="0" baseline="0">
                <a:solidFill>
                  <a:srgbClr val="000000"/>
                </a:solidFill>
                <a:uFillTx/>
              </a:defRPr>
            </a:pPr>
            <a:r>
              <a:rPr lang="en-US" sz="1800" b="0" i="0" u="none" strike="noStrike" kern="1200" cap="none" spc="0" baseline="0">
                <a:solidFill>
                  <a:srgbClr val="EBEBEB"/>
                </a:solidFill>
                <a:uFillTx/>
                <a:latin typeface="Century Gothic"/>
              </a:rPr>
              <a:t>Promotion of postgraduate research at universities.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3200"/>
              <a:t>Management theory and staff motivation</a:t>
            </a:r>
            <a:r>
              <a:rPr lang="en-GB"/>
              <a:t>.</a:t>
            </a:r>
            <a:br>
              <a:rPr lang="en-GB"/>
            </a:br>
            <a:r>
              <a:rPr lang="en-GB"/>
              <a:t/>
            </a:r>
            <a:br>
              <a:rPr lang="en-GB"/>
            </a:br>
            <a:r>
              <a:rPr lang="en-GB" sz="2400"/>
              <a:t>For management of staff and  motivation at NDA they use mainly two management theory.</a:t>
            </a:r>
            <a:br>
              <a:rPr lang="en-GB" sz="2400"/>
            </a:br>
            <a:r>
              <a:rPr lang="en-GB" sz="2400"/>
              <a:t>                                   </a:t>
            </a:r>
            <a:r>
              <a:rPr lang="en-GB" sz="2000"/>
              <a:t>Abraham Maslow hierchy of needs</a:t>
            </a:r>
            <a:r>
              <a:rPr lang="en-GB" sz="2400"/>
              <a:t/>
            </a:r>
            <a:br>
              <a:rPr lang="en-GB" sz="2400"/>
            </a:br>
            <a:r>
              <a:rPr lang="en-GB"/>
              <a:t/>
            </a:r>
            <a:br>
              <a:rPr lang="en-GB"/>
            </a:br>
            <a:endParaRPr lang="en-GB"/>
          </a:p>
        </p:txBody>
      </p:sp>
      <p:pic>
        <p:nvPicPr>
          <p:cNvPr id="3" name="Picture 2">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3688076" y="2905762"/>
            <a:ext cx="4368802" cy="2844798"/>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3600"/>
              <a:t>Management theory and staff motivation</a:t>
            </a:r>
            <a:br>
              <a:rPr lang="en-GB" sz="3600"/>
            </a:br>
            <a:r>
              <a:rPr lang="en-GB" sz="3600"/>
              <a:t/>
            </a:r>
            <a:br>
              <a:rPr lang="en-GB" sz="3600"/>
            </a:br>
            <a:r>
              <a:rPr lang="en-GB" sz="3600"/>
              <a:t>                            </a:t>
            </a:r>
            <a:r>
              <a:rPr lang="en-GB" sz="2400"/>
              <a:t>Douglas McGregor theory</a:t>
            </a:r>
          </a:p>
        </p:txBody>
      </p:sp>
      <p:pic>
        <p:nvPicPr>
          <p:cNvPr id="3" name="Picture 2">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3637282" y="2489197"/>
            <a:ext cx="5222238" cy="3789675"/>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3600"/>
              <a:t>Job enrichment, the good and the bad</a:t>
            </a:r>
            <a:br>
              <a:rPr lang="en-GB" sz="3600"/>
            </a:br>
            <a:r>
              <a:rPr lang="en-GB" sz="3600"/>
              <a:t/>
            </a:r>
            <a:br>
              <a:rPr lang="en-GB" sz="3600"/>
            </a:br>
            <a:r>
              <a:rPr lang="en-GB" sz="3600"/>
              <a:t/>
            </a:r>
            <a:br>
              <a:rPr lang="en-GB" sz="3600"/>
            </a:br>
            <a:r>
              <a:rPr lang="en-GB" sz="2800"/>
              <a:t>job enrichment is a motivational technique used by organisations to give an employee greater satisfaction in their work.</a:t>
            </a:r>
            <a:br>
              <a:rPr lang="en-GB" sz="2800"/>
            </a:br>
            <a:r>
              <a:rPr lang="en-GB" sz="2800"/>
              <a:t/>
            </a:r>
            <a:br>
              <a:rPr lang="en-GB" sz="2800"/>
            </a:br>
            <a:r>
              <a:rPr lang="en-GB" sz="2800"/>
              <a:t>This involve giving an employee additional responsibilities previously reserved for higher management authority.</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Advantage           Disadvantage</a:t>
            </a:r>
            <a:br>
              <a:rPr lang="en-GB"/>
            </a:br>
            <a:r>
              <a:rPr lang="en-GB"/>
              <a:t/>
            </a:r>
            <a:br>
              <a:rPr lang="en-GB"/>
            </a:br>
            <a:r>
              <a:rPr lang="en-GB" sz="2800"/>
              <a:t>Learn new skills                     Lack of training</a:t>
            </a:r>
            <a:br>
              <a:rPr lang="en-GB" sz="2800"/>
            </a:br>
            <a:r>
              <a:rPr lang="en-GB" sz="2800"/>
              <a:t>Reduce boredom                Increased workload</a:t>
            </a:r>
            <a:br>
              <a:rPr lang="en-GB" sz="2800"/>
            </a:br>
            <a:r>
              <a:rPr lang="en-GB" sz="2800"/>
              <a:t>Receive recognition            Conflicts with others</a:t>
            </a:r>
            <a:br>
              <a:rPr lang="en-GB" sz="2800"/>
            </a:br>
            <a:r>
              <a:rPr lang="en-GB" sz="2800"/>
              <a:t>Employee motivation           Poor performance</a:t>
            </a:r>
          </a:p>
        </p:txBody>
      </p:sp>
      <p:pic>
        <p:nvPicPr>
          <p:cNvPr id="3" name="Picture 2">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2907718" y="3627123"/>
            <a:ext cx="6612200" cy="2873053"/>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4000"/>
              <a:t>Motivation – Competitive advantage in attracting future employees</a:t>
            </a:r>
            <a:br>
              <a:rPr lang="en-GB" sz="4000"/>
            </a:br>
            <a:r>
              <a:rPr lang="en-GB" sz="4000"/>
              <a:t/>
            </a:r>
            <a:br>
              <a:rPr lang="en-GB" sz="4000"/>
            </a:br>
            <a:r>
              <a:rPr lang="en-GB" sz="3200"/>
              <a:t>Work life balance</a:t>
            </a:r>
            <a:br>
              <a:rPr lang="en-GB" sz="3200"/>
            </a:br>
            <a:r>
              <a:rPr lang="en-GB" sz="3200"/>
              <a:t/>
            </a:r>
            <a:br>
              <a:rPr lang="en-GB" sz="3200"/>
            </a:br>
            <a:r>
              <a:rPr lang="en-GB" sz="3200"/>
              <a:t>Smart objectives</a:t>
            </a:r>
            <a:br>
              <a:rPr lang="en-GB" sz="3200"/>
            </a:br>
            <a:r>
              <a:rPr lang="en-GB" sz="3200"/>
              <a:t/>
            </a:r>
            <a:br>
              <a:rPr lang="en-GB" sz="3200"/>
            </a:br>
            <a:r>
              <a:rPr lang="en-GB" sz="3200"/>
              <a:t>Culture</a:t>
            </a:r>
            <a:br>
              <a:rPr lang="en-GB" sz="3200"/>
            </a:br>
            <a:r>
              <a:rPr lang="en-GB" sz="3200"/>
              <a:t/>
            </a:r>
            <a:br>
              <a:rPr lang="en-GB" sz="3200"/>
            </a:br>
            <a:r>
              <a:rPr lang="en-GB" sz="3200"/>
              <a:t>Investment</a:t>
            </a:r>
          </a:p>
        </p:txBody>
      </p:sp>
      <p:pic>
        <p:nvPicPr>
          <p:cNvPr id="3" name="Picture 2">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4958077" y="2052315"/>
            <a:ext cx="6689092" cy="4434840"/>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11">
    <p:bg>
      <p:bgPr>
        <a:solidFill>
          <a:srgbClr val="FFFFFF"/>
        </a:solid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00000000-0000-0000-0000-000000000000}"/>
              </a:ext>
            </a:extLst>
          </p:cNvPr>
          <p:cNvPicPr>
            <a:picLocks noMove="1" noResize="1"/>
          </p:cNvPicPr>
          <p:nvPr/>
        </p:nvPicPr>
        <p:blipFill>
          <a:blip r:embed="rId2"/>
          <a:srcRect l="3613"/>
          <a:stretch>
            <a:fillRect/>
          </a:stretch>
        </p:blipFill>
        <p:spPr>
          <a:xfrm>
            <a:off x="0" y="2669682"/>
            <a:ext cx="4037011" cy="4188317"/>
          </a:xfrm>
          <a:prstGeom prst="rect">
            <a:avLst/>
          </a:prstGeom>
          <a:noFill/>
          <a:ln cap="rnd">
            <a:noFill/>
          </a:ln>
        </p:spPr>
      </p:pic>
      <p:pic>
        <p:nvPicPr>
          <p:cNvPr id="3" name="Picture 9">
            <a:extLst>
              <a:ext uri="{FF2B5EF4-FFF2-40B4-BE49-F238E27FC236}">
                <a16:creationId xmlns:a16="http://schemas.microsoft.com/office/drawing/2014/main" id="{00000000-0000-0000-0000-000000000000}"/>
              </a:ext>
            </a:extLst>
          </p:cNvPr>
          <p:cNvPicPr>
            <a:picLocks noMove="1" noResize="1"/>
          </p:cNvPicPr>
          <p:nvPr/>
        </p:nvPicPr>
        <p:blipFill>
          <a:blip r:embed="rId3"/>
          <a:srcRect l="35640"/>
          <a:stretch>
            <a:fillRect/>
          </a:stretch>
        </p:blipFill>
        <p:spPr>
          <a:xfrm>
            <a:off x="0" y="2892347"/>
            <a:ext cx="1522411" cy="2365452"/>
          </a:xfrm>
          <a:prstGeom prst="rect">
            <a:avLst/>
          </a:prstGeom>
          <a:noFill/>
          <a:ln cap="rnd">
            <a:noFill/>
          </a:ln>
        </p:spPr>
      </p:pic>
      <p:sp>
        <p:nvSpPr>
          <p:cNvPr id="4" name="Oval 11"/>
          <p:cNvSpPr>
            <a:spLocks noMove="1" noResize="1"/>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F3F3F3">
                  <a:alpha val="7000"/>
                </a:srgbClr>
              </a:gs>
              <a:gs pos="100000">
                <a:srgbClr val="F3F3F3">
                  <a:alpha val="6000"/>
                </a:srgbClr>
              </a:gs>
            </a:gsLst>
            <a:path path="circle">
              <a:fillToRect l="50000" t="50000" r="50000" b="50000"/>
            </a:path>
          </a:gradFill>
          <a:ln cap="rnd">
            <a:noFill/>
            <a:prstDash val="solid"/>
          </a:ln>
        </p:spPr>
        <p:txBody>
          <a:bodyPr lIns="0" tIns="0" rIns="0" bIns="0">
            <a:noAutofit/>
          </a:bodyPr>
          <a:lstStyle/>
          <a:p>
            <a:endParaRPr lang="en-GB"/>
          </a:p>
        </p:txBody>
      </p:sp>
      <p:pic>
        <p:nvPicPr>
          <p:cNvPr id="5" name="Picture 13">
            <a:extLst>
              <a:ext uri="{FF2B5EF4-FFF2-40B4-BE49-F238E27FC236}">
                <a16:creationId xmlns:a16="http://schemas.microsoft.com/office/drawing/2014/main" id="{00000000-0000-0000-0000-000000000000}"/>
              </a:ext>
            </a:extLst>
          </p:cNvPr>
          <p:cNvPicPr>
            <a:picLocks noMove="1" noResize="1"/>
          </p:cNvPicPr>
          <p:nvPr/>
        </p:nvPicPr>
        <p:blipFill>
          <a:blip r:embed="rId4"/>
          <a:srcRect t="28813"/>
          <a:stretch>
            <a:fillRect/>
          </a:stretch>
        </p:blipFill>
        <p:spPr>
          <a:xfrm>
            <a:off x="7999408" y="0"/>
            <a:ext cx="1603391" cy="1141408"/>
          </a:xfrm>
          <a:prstGeom prst="rect">
            <a:avLst/>
          </a:prstGeom>
          <a:noFill/>
          <a:ln cap="rnd">
            <a:noFill/>
          </a:ln>
        </p:spPr>
      </p:pic>
      <p:pic>
        <p:nvPicPr>
          <p:cNvPr id="6" name="Picture 15">
            <a:extLst>
              <a:ext uri="{FF2B5EF4-FFF2-40B4-BE49-F238E27FC236}">
                <a16:creationId xmlns:a16="http://schemas.microsoft.com/office/drawing/2014/main" id="{00000000-0000-0000-0000-000000000000}"/>
              </a:ext>
            </a:extLst>
          </p:cNvPr>
          <p:cNvPicPr>
            <a:picLocks noMove="1" noResize="1"/>
          </p:cNvPicPr>
          <p:nvPr/>
        </p:nvPicPr>
        <p:blipFill>
          <a:blip r:embed="rId5"/>
          <a:srcRect b="23320"/>
          <a:stretch>
            <a:fillRect/>
          </a:stretch>
        </p:blipFill>
        <p:spPr>
          <a:xfrm>
            <a:off x="8605875" y="6096003"/>
            <a:ext cx="993733" cy="761996"/>
          </a:xfrm>
          <a:prstGeom prst="rect">
            <a:avLst/>
          </a:prstGeom>
          <a:noFill/>
          <a:ln cap="rnd">
            <a:noFill/>
          </a:ln>
        </p:spPr>
      </p:pic>
      <p:sp>
        <p:nvSpPr>
          <p:cNvPr id="7" name="Rectangle 17"/>
          <p:cNvSpPr>
            <a:spLocks noMove="1" noResize="1"/>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noAutofit/>
          </a:bodyPr>
          <a:lstStyle/>
          <a:p>
            <a:endParaRPr lang="en-GB"/>
          </a:p>
        </p:txBody>
      </p:sp>
      <p:sp>
        <p:nvSpPr>
          <p:cNvPr id="8" name="Rectangle 19"/>
          <p:cNvSpPr>
            <a:spLocks noMove="1" noResize="1"/>
          </p:cNvSpPr>
          <p:nvPr/>
        </p:nvSpPr>
        <p:spPr>
          <a:xfrm>
            <a:off x="0" y="0"/>
            <a:ext cx="12191996" cy="6858000"/>
          </a:xfrm>
          <a:prstGeom prst="rect">
            <a:avLst/>
          </a:prstGeom>
          <a:blipFill>
            <a:blip r:embed="rId6">
              <a:alphaModFix/>
            </a:blip>
            <a:stretch>
              <a:fillRect/>
            </a:stretch>
          </a:blip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9" name="Title 1"/>
          <p:cNvSpPr txBox="1">
            <a:spLocks noGrp="1"/>
          </p:cNvSpPr>
          <p:nvPr>
            <p:ph type="title"/>
          </p:nvPr>
        </p:nvSpPr>
        <p:spPr>
          <a:xfrm>
            <a:off x="8200275" y="1325880"/>
            <a:ext cx="3344015" cy="3066504"/>
          </a:xfrm>
        </p:spPr>
        <p:txBody>
          <a:bodyPr anchor="b">
            <a:normAutofit/>
          </a:bodyPr>
          <a:lstStyle/>
          <a:p>
            <a:pPr lvl="0">
              <a:lnSpc>
                <a:spcPct val="90000"/>
              </a:lnSpc>
            </a:pPr>
            <a:r>
              <a:rPr lang="en-US" sz="3800"/>
              <a:t>End of presentation</a:t>
            </a:r>
            <a:br>
              <a:rPr lang="en-US" sz="3800"/>
            </a:br>
            <a:r>
              <a:rPr lang="en-US" sz="3800"/>
              <a:t/>
            </a:r>
            <a:br>
              <a:rPr lang="en-US" sz="3800"/>
            </a:br>
            <a:r>
              <a:rPr lang="en-US" sz="3800"/>
              <a:t/>
            </a:r>
            <a:br>
              <a:rPr lang="en-US" sz="3800"/>
            </a:br>
            <a:endParaRPr lang="en-US" sz="3800"/>
          </a:p>
        </p:txBody>
      </p:sp>
      <p:sp>
        <p:nvSpPr>
          <p:cNvPr id="10" name="Rectangle 21"/>
          <p:cNvSpPr>
            <a:spLocks noMove="1" noResize="1"/>
          </p:cNvSpPr>
          <p:nvPr/>
        </p:nvSpPr>
        <p:spPr>
          <a:xfrm>
            <a:off x="636916" y="639906"/>
            <a:ext cx="6915662" cy="5578187"/>
          </a:xfrm>
          <a:prstGeom prst="rect">
            <a:avLst/>
          </a:prstGeom>
          <a:solidFill>
            <a:srgbClr val="FFFFFF"/>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1" name="Rectangle 23"/>
          <p:cNvSpPr>
            <a:spLocks noMove="1" noResize="1"/>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noAutofit/>
          </a:bodyPr>
          <a:lstStyle/>
          <a:p>
            <a:endParaRPr lang="en-GB"/>
          </a:p>
        </p:txBody>
      </p:sp>
      <p:pic>
        <p:nvPicPr>
          <p:cNvPr id="12" name="Picture 2">
            <a:extLst>
              <a:ext uri="{FF2B5EF4-FFF2-40B4-BE49-F238E27FC236}">
                <a16:creationId xmlns:a16="http://schemas.microsoft.com/office/drawing/2014/main" id="{00000000-0000-0000-0000-000000000000}"/>
              </a:ext>
            </a:extLst>
          </p:cNvPr>
          <p:cNvPicPr>
            <a:picLocks noChangeAspect="1"/>
          </p:cNvPicPr>
          <p:nvPr/>
        </p:nvPicPr>
        <p:blipFill>
          <a:blip r:embed="rId7"/>
          <a:stretch>
            <a:fillRect/>
          </a:stretch>
        </p:blipFill>
        <p:spPr>
          <a:xfrm>
            <a:off x="955392" y="999804"/>
            <a:ext cx="6275582" cy="4863574"/>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theme1.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TotalTime>
  <Words>83</Words>
  <Application>Microsoft Office PowerPoint</Application>
  <PresentationFormat>Widescreen</PresentationFormat>
  <Paragraphs>21</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Ion</vt:lpstr>
      <vt:lpstr>      Developing a motivated workforce</vt:lpstr>
      <vt:lpstr>Presented by</vt:lpstr>
      <vt:lpstr>  Introduction  Nuclear decommissioning authority NDA is an organization created to safely decommission nuclear reactors.   NDA overseas work through contract with approved site license companies.  This presentation will highlight NDA’s style of people management and motivation technique.</vt:lpstr>
      <vt:lpstr>NDA’s people management style  NDA is an investor in people. This is because of its human resource strategy which include: </vt:lpstr>
      <vt:lpstr>NDA’s people management style. </vt:lpstr>
      <vt:lpstr>Management theory and staff motivation.  For management of staff and  motivation at NDA they use mainly two management theory.                                    Abraham Maslow hierchy of needs  </vt:lpstr>
      <vt:lpstr>Management theory and staff motivation                              Douglas McGregor theory</vt:lpstr>
      <vt:lpstr>Job enrichment, the good and the bad   job enrichment is a motivational technique used by organisations to give an employee greater satisfaction in their work.  This involve giving an employee additional responsibilities previously reserved for higher management authority.</vt:lpstr>
      <vt:lpstr>Advantage           Disadvantage  Learn new skills                     Lack of training Reduce boredom                Increased workload Receive recognition            Conflicts with others Employee motivation           Poor performance</vt:lpstr>
      <vt:lpstr>Motivation – Competitive advantage in attracting future employees  Work life balance  Smart objectives  Culture  Investment</vt:lpstr>
      <vt:lpstr>End of presentation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a motivated workforce</dc:title>
  <dc:creator>Shakath Ali</dc:creator>
  <cp:lastModifiedBy>Abdullah Al Mamun</cp:lastModifiedBy>
  <cp:revision>7</cp:revision>
  <dcterms:created xsi:type="dcterms:W3CDTF">2019-06-26T09:16:53Z</dcterms:created>
  <dcterms:modified xsi:type="dcterms:W3CDTF">2019-06-26T10:52:05Z</dcterms:modified>
</cp:coreProperties>
</file>