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notesSlides/notesSlide2.xml" ContentType="application/vnd.openxmlformats-officedocument.presentationml.notesSlide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notesSlides/notesSlide3.xml" ContentType="application/vnd.openxmlformats-officedocument.presentationml.notesSlide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notesSlides/notesSlide4.xml" ContentType="application/vnd.openxmlformats-officedocument.presentationml.notesSlide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notesSlides/notesSlide5.xml" ContentType="application/vnd.openxmlformats-officedocument.presentationml.notesSlide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notesSlides/notesSlide6.xml" ContentType="application/vnd.openxmlformats-officedocument.presentationml.notesSlide+xml"/>
  <Override PartName="/ppt/diagrams/data6.xml" ContentType="application/vnd.openxmlformats-officedocument.drawingml.diagramData+xml"/>
  <Override PartName="/ppt/diagrams/layout6.xml" ContentType="application/vnd.openxmlformats-officedocument.drawingml.diagramLayout+xml"/>
  <Override PartName="/ppt/diagrams/quickStyle6.xml" ContentType="application/vnd.openxmlformats-officedocument.drawingml.diagramStyle+xml"/>
  <Override PartName="/ppt/diagrams/colors6.xml" ContentType="application/vnd.openxmlformats-officedocument.drawingml.diagramColors+xml"/>
  <Override PartName="/ppt/diagrams/drawing6.xml" ContentType="application/vnd.ms-office.drawingml.diagramDrawing+xml"/>
  <Override PartName="/ppt/notesSlides/notesSlide7.xml" ContentType="application/vnd.openxmlformats-officedocument.presentationml.notesSlide+xml"/>
  <Override PartName="/ppt/diagrams/data7.xml" ContentType="application/vnd.openxmlformats-officedocument.drawingml.diagramData+xml"/>
  <Override PartName="/ppt/diagrams/layout7.xml" ContentType="application/vnd.openxmlformats-officedocument.drawingml.diagramLayout+xml"/>
  <Override PartName="/ppt/diagrams/quickStyle7.xml" ContentType="application/vnd.openxmlformats-officedocument.drawingml.diagramStyle+xml"/>
  <Override PartName="/ppt/diagrams/colors7.xml" ContentType="application/vnd.openxmlformats-officedocument.drawingml.diagramColors+xml"/>
  <Override PartName="/ppt/diagrams/drawing7.xml" ContentType="application/vnd.ms-office.drawingml.diagramDrawing+xml"/>
  <Override PartName="/ppt/notesSlides/notesSlide8.xml" ContentType="application/vnd.openxmlformats-officedocument.presentationml.notesSlide+xml"/>
  <Override PartName="/ppt/diagrams/data8.xml" ContentType="application/vnd.openxmlformats-officedocument.drawingml.diagramData+xml"/>
  <Override PartName="/ppt/diagrams/layout8.xml" ContentType="application/vnd.openxmlformats-officedocument.drawingml.diagramLayout+xml"/>
  <Override PartName="/ppt/diagrams/quickStyle8.xml" ContentType="application/vnd.openxmlformats-officedocument.drawingml.diagramStyle+xml"/>
  <Override PartName="/ppt/diagrams/colors8.xml" ContentType="application/vnd.openxmlformats-officedocument.drawingml.diagramColors+xml"/>
  <Override PartName="/ppt/diagrams/drawing8.xml" ContentType="application/vnd.ms-office.drawingml.diagramDrawing+xml"/>
  <Override PartName="/ppt/notesSlides/notesSlide9.xml" ContentType="application/vnd.openxmlformats-officedocument.presentationml.notesSlide+xml"/>
  <Override PartName="/ppt/diagrams/data9.xml" ContentType="application/vnd.openxmlformats-officedocument.drawingml.diagramData+xml"/>
  <Override PartName="/ppt/diagrams/layout9.xml" ContentType="application/vnd.openxmlformats-officedocument.drawingml.diagramLayout+xml"/>
  <Override PartName="/ppt/diagrams/quickStyle9.xml" ContentType="application/vnd.openxmlformats-officedocument.drawingml.diagramStyle+xml"/>
  <Override PartName="/ppt/diagrams/colors9.xml" ContentType="application/vnd.openxmlformats-officedocument.drawingml.diagramColors+xml"/>
  <Override PartName="/ppt/diagrams/drawing9.xml" ContentType="application/vnd.ms-office.drawingml.diagramDrawing+xml"/>
  <Override PartName="/ppt/notesSlides/notesSlide10.xml" ContentType="application/vnd.openxmlformats-officedocument.presentationml.notesSlide+xml"/>
  <Override PartName="/ppt/diagrams/data10.xml" ContentType="application/vnd.openxmlformats-officedocument.drawingml.diagramData+xml"/>
  <Override PartName="/ppt/diagrams/layout10.xml" ContentType="application/vnd.openxmlformats-officedocument.drawingml.diagramLayout+xml"/>
  <Override PartName="/ppt/diagrams/quickStyle10.xml" ContentType="application/vnd.openxmlformats-officedocument.drawingml.diagramStyle+xml"/>
  <Override PartName="/ppt/diagrams/colors10.xml" ContentType="application/vnd.openxmlformats-officedocument.drawingml.diagramColors+xml"/>
  <Override PartName="/ppt/diagrams/drawing10.xml" ContentType="application/vnd.ms-office.drawingml.diagramDrawing+xml"/>
  <Override PartName="/ppt/notesSlides/notesSlide11.xml" ContentType="application/vnd.openxmlformats-officedocument.presentationml.notesSlide+xml"/>
  <Override PartName="/ppt/diagrams/data11.xml" ContentType="application/vnd.openxmlformats-officedocument.drawingml.diagramData+xml"/>
  <Override PartName="/ppt/diagrams/layout11.xml" ContentType="application/vnd.openxmlformats-officedocument.drawingml.diagramLayout+xml"/>
  <Override PartName="/ppt/diagrams/quickStyle11.xml" ContentType="application/vnd.openxmlformats-officedocument.drawingml.diagramStyle+xml"/>
  <Override PartName="/ppt/diagrams/colors11.xml" ContentType="application/vnd.openxmlformats-officedocument.drawingml.diagramColors+xml"/>
  <Override PartName="/ppt/diagrams/drawing11.xml" ContentType="application/vnd.ms-office.drawingml.diagramDrawing+xml"/>
  <Override PartName="/ppt/notesSlides/notesSlide12.xml" ContentType="application/vnd.openxmlformats-officedocument.presentationml.notesSlide+xml"/>
  <Override PartName="/ppt/diagrams/data12.xml" ContentType="application/vnd.openxmlformats-officedocument.drawingml.diagramData+xml"/>
  <Override PartName="/ppt/diagrams/layout12.xml" ContentType="application/vnd.openxmlformats-officedocument.drawingml.diagramLayout+xml"/>
  <Override PartName="/ppt/diagrams/quickStyle12.xml" ContentType="application/vnd.openxmlformats-officedocument.drawingml.diagramStyle+xml"/>
  <Override PartName="/ppt/diagrams/colors12.xml" ContentType="application/vnd.openxmlformats-officedocument.drawingml.diagramColors+xml"/>
  <Override PartName="/ppt/diagrams/drawing12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notesMasterIdLst>
    <p:notesMasterId r:id="rId16"/>
  </p:notes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</p:sldIdLst>
  <p:sldSz cx="9144000" cy="6858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FE2650B8-AC93-4AF8-A225-D8D138435B8C}" v="6" dt="2026-03-07T21:23:36.393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 snapToObjects="1">
      <p:cViewPr varScale="1">
        <p:scale>
          <a:sx n="91" d="100"/>
          <a:sy n="91" d="100"/>
        </p:scale>
        <p:origin x="336" y="58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Kareemot Tijani Tijani (2320438)" userId="e32906b8-e775-4bea-9c91-b7328acf1cab" providerId="ADAL" clId="{0D7039A0-CAB4-41D4-8857-66389B4DB028}"/>
    <pc:docChg chg="undo custSel modSld">
      <pc:chgData name="Kareemot Tijani Tijani (2320438)" userId="e32906b8-e775-4bea-9c91-b7328acf1cab" providerId="ADAL" clId="{0D7039A0-CAB4-41D4-8857-66389B4DB028}" dt="2026-03-07T21:36:48.633" v="151" actId="26606"/>
      <pc:docMkLst>
        <pc:docMk/>
      </pc:docMkLst>
      <pc:sldChg chg="addSp delSp modSp mod">
        <pc:chgData name="Kareemot Tijani Tijani (2320438)" userId="e32906b8-e775-4bea-9c91-b7328acf1cab" providerId="ADAL" clId="{0D7039A0-CAB4-41D4-8857-66389B4DB028}" dt="2026-03-07T21:36:48.633" v="151" actId="26606"/>
        <pc:sldMkLst>
          <pc:docMk/>
          <pc:sldMk cId="0" sldId="256"/>
        </pc:sldMkLst>
        <pc:spChg chg="mod">
          <ac:chgData name="Kareemot Tijani Tijani (2320438)" userId="e32906b8-e775-4bea-9c91-b7328acf1cab" providerId="ADAL" clId="{0D7039A0-CAB4-41D4-8857-66389B4DB028}" dt="2026-03-07T21:36:48.633" v="151" actId="26606"/>
          <ac:spMkLst>
            <pc:docMk/>
            <pc:sldMk cId="0" sldId="256"/>
            <ac:spMk id="2" creationId="{00000000-0000-0000-0000-000000000000}"/>
          </ac:spMkLst>
        </pc:spChg>
        <pc:spChg chg="del">
          <ac:chgData name="Kareemot Tijani Tijani (2320438)" userId="e32906b8-e775-4bea-9c91-b7328acf1cab" providerId="ADAL" clId="{0D7039A0-CAB4-41D4-8857-66389B4DB028}" dt="2026-03-07T15:39:07.886" v="7" actId="26606"/>
          <ac:spMkLst>
            <pc:docMk/>
            <pc:sldMk cId="0" sldId="256"/>
            <ac:spMk id="9" creationId="{BACC6370-2D7E-4714-9D71-7542949D7D5D}"/>
          </ac:spMkLst>
        </pc:spChg>
        <pc:spChg chg="del">
          <ac:chgData name="Kareemot Tijani Tijani (2320438)" userId="e32906b8-e775-4bea-9c91-b7328acf1cab" providerId="ADAL" clId="{0D7039A0-CAB4-41D4-8857-66389B4DB028}" dt="2026-03-07T15:39:07.886" v="7" actId="26606"/>
          <ac:spMkLst>
            <pc:docMk/>
            <pc:sldMk cId="0" sldId="256"/>
            <ac:spMk id="11" creationId="{256B2C21-A230-48C0-8DF1-C46611373C44}"/>
          </ac:spMkLst>
        </pc:spChg>
        <pc:spChg chg="del">
          <ac:chgData name="Kareemot Tijani Tijani (2320438)" userId="e32906b8-e775-4bea-9c91-b7328acf1cab" providerId="ADAL" clId="{0D7039A0-CAB4-41D4-8857-66389B4DB028}" dt="2026-03-07T15:39:07.886" v="7" actId="26606"/>
          <ac:spMkLst>
            <pc:docMk/>
            <pc:sldMk cId="0" sldId="256"/>
            <ac:spMk id="13" creationId="{3847E18C-932D-4C95-AABA-FEC7C9499AD7}"/>
          </ac:spMkLst>
        </pc:spChg>
        <pc:spChg chg="del">
          <ac:chgData name="Kareemot Tijani Tijani (2320438)" userId="e32906b8-e775-4bea-9c91-b7328acf1cab" providerId="ADAL" clId="{0D7039A0-CAB4-41D4-8857-66389B4DB028}" dt="2026-03-07T15:39:07.886" v="7" actId="26606"/>
          <ac:spMkLst>
            <pc:docMk/>
            <pc:sldMk cId="0" sldId="256"/>
            <ac:spMk id="15" creationId="{3150CB11-0C61-439E-910F-5787759E72A0}"/>
          </ac:spMkLst>
        </pc:spChg>
        <pc:spChg chg="del">
          <ac:chgData name="Kareemot Tijani Tijani (2320438)" userId="e32906b8-e775-4bea-9c91-b7328acf1cab" providerId="ADAL" clId="{0D7039A0-CAB4-41D4-8857-66389B4DB028}" dt="2026-03-07T15:39:07.886" v="7" actId="26606"/>
          <ac:spMkLst>
            <pc:docMk/>
            <pc:sldMk cId="0" sldId="256"/>
            <ac:spMk id="17" creationId="{43F8A58B-5155-44CE-A5FF-7647B47D0A7A}"/>
          </ac:spMkLst>
        </pc:spChg>
        <pc:spChg chg="del">
          <ac:chgData name="Kareemot Tijani Tijani (2320438)" userId="e32906b8-e775-4bea-9c91-b7328acf1cab" providerId="ADAL" clId="{0D7039A0-CAB4-41D4-8857-66389B4DB028}" dt="2026-03-07T15:39:07.886" v="7" actId="26606"/>
          <ac:spMkLst>
            <pc:docMk/>
            <pc:sldMk cId="0" sldId="256"/>
            <ac:spMk id="19" creationId="{443F2ACA-E6D6-4028-82DD-F03C262D5DE6}"/>
          </ac:spMkLst>
        </pc:spChg>
        <pc:spChg chg="add del">
          <ac:chgData name="Kareemot Tijani Tijani (2320438)" userId="e32906b8-e775-4bea-9c91-b7328acf1cab" providerId="ADAL" clId="{0D7039A0-CAB4-41D4-8857-66389B4DB028}" dt="2026-03-07T21:36:48.633" v="151" actId="26606"/>
          <ac:spMkLst>
            <pc:docMk/>
            <pc:sldMk cId="0" sldId="256"/>
            <ac:spMk id="24" creationId="{0C541B88-1AE9-40C3-AFD5-967787C1979F}"/>
          </ac:spMkLst>
        </pc:spChg>
        <pc:spChg chg="add del">
          <ac:chgData name="Kareemot Tijani Tijani (2320438)" userId="e32906b8-e775-4bea-9c91-b7328acf1cab" providerId="ADAL" clId="{0D7039A0-CAB4-41D4-8857-66389B4DB028}" dt="2026-03-07T21:36:48.633" v="151" actId="26606"/>
          <ac:spMkLst>
            <pc:docMk/>
            <pc:sldMk cId="0" sldId="256"/>
            <ac:spMk id="26" creationId="{E5F17139-31EE-46AC-B04F-DBBD852DD6CB}"/>
          </ac:spMkLst>
        </pc:spChg>
        <pc:spChg chg="del">
          <ac:chgData name="Kareemot Tijani Tijani (2320438)" userId="e32906b8-e775-4bea-9c91-b7328acf1cab" providerId="ADAL" clId="{0D7039A0-CAB4-41D4-8857-66389B4DB028}" dt="2026-03-07T21:36:48.633" v="151" actId="26606"/>
          <ac:spMkLst>
            <pc:docMk/>
            <pc:sldMk cId="0" sldId="256"/>
            <ac:spMk id="32" creationId="{89D16701-DA76-4F72-BB63-E2C3FFBDFE0F}"/>
          </ac:spMkLst>
        </pc:spChg>
        <pc:spChg chg="add del">
          <ac:chgData name="Kareemot Tijani Tijani (2320438)" userId="e32906b8-e775-4bea-9c91-b7328acf1cab" providerId="ADAL" clId="{0D7039A0-CAB4-41D4-8857-66389B4DB028}" dt="2026-03-07T21:36:48.633" v="151" actId="26606"/>
          <ac:spMkLst>
            <pc:docMk/>
            <pc:sldMk cId="0" sldId="256"/>
            <ac:spMk id="34" creationId="{1CC28BE1-9DC6-43FE-9582-39F091098D77}"/>
          </ac:spMkLst>
        </pc:spChg>
        <pc:spChg chg="add">
          <ac:chgData name="Kareemot Tijani Tijani (2320438)" userId="e32906b8-e775-4bea-9c91-b7328acf1cab" providerId="ADAL" clId="{0D7039A0-CAB4-41D4-8857-66389B4DB028}" dt="2026-03-07T21:36:48.633" v="151" actId="26606"/>
          <ac:spMkLst>
            <pc:docMk/>
            <pc:sldMk cId="0" sldId="256"/>
            <ac:spMk id="54" creationId="{9DBC8166-481C-4473-95F5-9A5B9073B7F1}"/>
          </ac:spMkLst>
        </pc:spChg>
        <pc:spChg chg="add">
          <ac:chgData name="Kareemot Tijani Tijani (2320438)" userId="e32906b8-e775-4bea-9c91-b7328acf1cab" providerId="ADAL" clId="{0D7039A0-CAB4-41D4-8857-66389B4DB028}" dt="2026-03-07T21:36:48.633" v="151" actId="26606"/>
          <ac:spMkLst>
            <pc:docMk/>
            <pc:sldMk cId="0" sldId="256"/>
            <ac:spMk id="56" creationId="{A5A5CE6E-90AF-4D43-A014-1F9EC83EB93D}"/>
          </ac:spMkLst>
        </pc:spChg>
        <pc:grpChg chg="del">
          <ac:chgData name="Kareemot Tijani Tijani (2320438)" userId="e32906b8-e775-4bea-9c91-b7328acf1cab" providerId="ADAL" clId="{0D7039A0-CAB4-41D4-8857-66389B4DB028}" dt="2026-03-07T21:36:48.633" v="151" actId="26606"/>
          <ac:grpSpMkLst>
            <pc:docMk/>
            <pc:sldMk cId="0" sldId="256"/>
            <ac:grpSpMk id="28" creationId="{7CF625D3-71A3-4F30-A096-8EF334E959D0}"/>
          </ac:grpSpMkLst>
        </pc:grpChg>
        <pc:grpChg chg="del">
          <ac:chgData name="Kareemot Tijani Tijani (2320438)" userId="e32906b8-e775-4bea-9c91-b7328acf1cab" providerId="ADAL" clId="{0D7039A0-CAB4-41D4-8857-66389B4DB028}" dt="2026-03-07T21:36:48.633" v="151" actId="26606"/>
          <ac:grpSpMkLst>
            <pc:docMk/>
            <pc:sldMk cId="0" sldId="256"/>
            <ac:grpSpMk id="36" creationId="{AF9AF3F3-CE0C-4125-BDD7-346487FA0B40}"/>
          </ac:grpSpMkLst>
        </pc:grpChg>
        <pc:graphicFrameChg chg="mod modGraphic">
          <ac:chgData name="Kareemot Tijani Tijani (2320438)" userId="e32906b8-e775-4bea-9c91-b7328acf1cab" providerId="ADAL" clId="{0D7039A0-CAB4-41D4-8857-66389B4DB028}" dt="2026-03-07T21:36:48.633" v="151" actId="26606"/>
          <ac:graphicFrameMkLst>
            <pc:docMk/>
            <pc:sldMk cId="0" sldId="256"/>
            <ac:graphicFrameMk id="5" creationId="{417EEF88-70AB-04E5-3B02-ECC5BA10A576}"/>
          </ac:graphicFrameMkLst>
        </pc:graphicFrameChg>
      </pc:sldChg>
      <pc:sldChg chg="addSp delSp modSp mod">
        <pc:chgData name="Kareemot Tijani Tijani (2320438)" userId="e32906b8-e775-4bea-9c91-b7328acf1cab" providerId="ADAL" clId="{0D7039A0-CAB4-41D4-8857-66389B4DB028}" dt="2026-03-07T15:59:02.839" v="22" actId="26606"/>
        <pc:sldMkLst>
          <pc:docMk/>
          <pc:sldMk cId="0" sldId="257"/>
        </pc:sldMkLst>
        <pc:spChg chg="mod">
          <ac:chgData name="Kareemot Tijani Tijani (2320438)" userId="e32906b8-e775-4bea-9c91-b7328acf1cab" providerId="ADAL" clId="{0D7039A0-CAB4-41D4-8857-66389B4DB028}" dt="2026-03-07T15:59:02.839" v="22" actId="26606"/>
          <ac:spMkLst>
            <pc:docMk/>
            <pc:sldMk cId="0" sldId="257"/>
            <ac:spMk id="2" creationId="{00000000-0000-0000-0000-000000000000}"/>
          </ac:spMkLst>
        </pc:spChg>
        <pc:spChg chg="del">
          <ac:chgData name="Kareemot Tijani Tijani (2320438)" userId="e32906b8-e775-4bea-9c91-b7328acf1cab" providerId="ADAL" clId="{0D7039A0-CAB4-41D4-8857-66389B4DB028}" dt="2026-03-07T15:56:01.440" v="15" actId="26606"/>
          <ac:spMkLst>
            <pc:docMk/>
            <pc:sldMk cId="0" sldId="257"/>
            <ac:spMk id="9" creationId="{BACC6370-2D7E-4714-9D71-7542949D7D5D}"/>
          </ac:spMkLst>
        </pc:spChg>
        <pc:spChg chg="del">
          <ac:chgData name="Kareemot Tijani Tijani (2320438)" userId="e32906b8-e775-4bea-9c91-b7328acf1cab" providerId="ADAL" clId="{0D7039A0-CAB4-41D4-8857-66389B4DB028}" dt="2026-03-07T15:56:01.440" v="15" actId="26606"/>
          <ac:spMkLst>
            <pc:docMk/>
            <pc:sldMk cId="0" sldId="257"/>
            <ac:spMk id="11" creationId="{256B2C21-A230-48C0-8DF1-C46611373C44}"/>
          </ac:spMkLst>
        </pc:spChg>
        <pc:spChg chg="del">
          <ac:chgData name="Kareemot Tijani Tijani (2320438)" userId="e32906b8-e775-4bea-9c91-b7328acf1cab" providerId="ADAL" clId="{0D7039A0-CAB4-41D4-8857-66389B4DB028}" dt="2026-03-07T15:56:01.440" v="15" actId="26606"/>
          <ac:spMkLst>
            <pc:docMk/>
            <pc:sldMk cId="0" sldId="257"/>
            <ac:spMk id="13" creationId="{3847E18C-932D-4C95-AABA-FEC7C9499AD7}"/>
          </ac:spMkLst>
        </pc:spChg>
        <pc:spChg chg="del">
          <ac:chgData name="Kareemot Tijani Tijani (2320438)" userId="e32906b8-e775-4bea-9c91-b7328acf1cab" providerId="ADAL" clId="{0D7039A0-CAB4-41D4-8857-66389B4DB028}" dt="2026-03-07T15:56:01.440" v="15" actId="26606"/>
          <ac:spMkLst>
            <pc:docMk/>
            <pc:sldMk cId="0" sldId="257"/>
            <ac:spMk id="15" creationId="{3150CB11-0C61-439E-910F-5787759E72A0}"/>
          </ac:spMkLst>
        </pc:spChg>
        <pc:spChg chg="del">
          <ac:chgData name="Kareemot Tijani Tijani (2320438)" userId="e32906b8-e775-4bea-9c91-b7328acf1cab" providerId="ADAL" clId="{0D7039A0-CAB4-41D4-8857-66389B4DB028}" dt="2026-03-07T15:56:01.440" v="15" actId="26606"/>
          <ac:spMkLst>
            <pc:docMk/>
            <pc:sldMk cId="0" sldId="257"/>
            <ac:spMk id="17" creationId="{43F8A58B-5155-44CE-A5FF-7647B47D0A7A}"/>
          </ac:spMkLst>
        </pc:spChg>
        <pc:spChg chg="del">
          <ac:chgData name="Kareemot Tijani Tijani (2320438)" userId="e32906b8-e775-4bea-9c91-b7328acf1cab" providerId="ADAL" clId="{0D7039A0-CAB4-41D4-8857-66389B4DB028}" dt="2026-03-07T15:56:01.440" v="15" actId="26606"/>
          <ac:spMkLst>
            <pc:docMk/>
            <pc:sldMk cId="0" sldId="257"/>
            <ac:spMk id="19" creationId="{443F2ACA-E6D6-4028-82DD-F03C262D5DE6}"/>
          </ac:spMkLst>
        </pc:spChg>
        <pc:spChg chg="add del">
          <ac:chgData name="Kareemot Tijani Tijani (2320438)" userId="e32906b8-e775-4bea-9c91-b7328acf1cab" providerId="ADAL" clId="{0D7039A0-CAB4-41D4-8857-66389B4DB028}" dt="2026-03-07T15:56:52.568" v="17" actId="26606"/>
          <ac:spMkLst>
            <pc:docMk/>
            <pc:sldMk cId="0" sldId="257"/>
            <ac:spMk id="24" creationId="{32AEEBC8-9D30-42EF-95F2-386C2653FBF0}"/>
          </ac:spMkLst>
        </pc:spChg>
        <pc:spChg chg="add del">
          <ac:chgData name="Kareemot Tijani Tijani (2320438)" userId="e32906b8-e775-4bea-9c91-b7328acf1cab" providerId="ADAL" clId="{0D7039A0-CAB4-41D4-8857-66389B4DB028}" dt="2026-03-07T15:56:52.568" v="17" actId="26606"/>
          <ac:spMkLst>
            <pc:docMk/>
            <pc:sldMk cId="0" sldId="257"/>
            <ac:spMk id="26" creationId="{2E92FA66-67D7-4CB4-94D3-E643A9AD4757}"/>
          </ac:spMkLst>
        </pc:spChg>
        <pc:spChg chg="add del">
          <ac:chgData name="Kareemot Tijani Tijani (2320438)" userId="e32906b8-e775-4bea-9c91-b7328acf1cab" providerId="ADAL" clId="{0D7039A0-CAB4-41D4-8857-66389B4DB028}" dt="2026-03-07T15:59:02.839" v="22" actId="26606"/>
          <ac:spMkLst>
            <pc:docMk/>
            <pc:sldMk cId="0" sldId="257"/>
            <ac:spMk id="31" creationId="{32AEEBC8-9D30-42EF-95F2-386C2653FBF0}"/>
          </ac:spMkLst>
        </pc:spChg>
        <pc:spChg chg="add del">
          <ac:chgData name="Kareemot Tijani Tijani (2320438)" userId="e32906b8-e775-4bea-9c91-b7328acf1cab" providerId="ADAL" clId="{0D7039A0-CAB4-41D4-8857-66389B4DB028}" dt="2026-03-07T15:59:02.839" v="22" actId="26606"/>
          <ac:spMkLst>
            <pc:docMk/>
            <pc:sldMk cId="0" sldId="257"/>
            <ac:spMk id="33" creationId="{3529E97A-97C3-40EA-8A04-5C02398D568F}"/>
          </ac:spMkLst>
        </pc:spChg>
        <pc:spChg chg="add del">
          <ac:chgData name="Kareemot Tijani Tijani (2320438)" userId="e32906b8-e775-4bea-9c91-b7328acf1cab" providerId="ADAL" clId="{0D7039A0-CAB4-41D4-8857-66389B4DB028}" dt="2026-03-07T15:59:02.839" v="22" actId="26606"/>
          <ac:spMkLst>
            <pc:docMk/>
            <pc:sldMk cId="0" sldId="257"/>
            <ac:spMk id="35" creationId="{59FA8C2E-A5A7-4490-927A-7CD58343EDBB}"/>
          </ac:spMkLst>
        </pc:spChg>
        <pc:spChg chg="add del">
          <ac:chgData name="Kareemot Tijani Tijani (2320438)" userId="e32906b8-e775-4bea-9c91-b7328acf1cab" providerId="ADAL" clId="{0D7039A0-CAB4-41D4-8857-66389B4DB028}" dt="2026-03-07T15:59:02.752" v="21" actId="26606"/>
          <ac:spMkLst>
            <pc:docMk/>
            <pc:sldMk cId="0" sldId="257"/>
            <ac:spMk id="40" creationId="{EEDFD83B-474E-42D8-99FD-250991624799}"/>
          </ac:spMkLst>
        </pc:spChg>
        <pc:spChg chg="add del">
          <ac:chgData name="Kareemot Tijani Tijani (2320438)" userId="e32906b8-e775-4bea-9c91-b7328acf1cab" providerId="ADAL" clId="{0D7039A0-CAB4-41D4-8857-66389B4DB028}" dt="2026-03-07T15:59:02.752" v="21" actId="26606"/>
          <ac:spMkLst>
            <pc:docMk/>
            <pc:sldMk cId="0" sldId="257"/>
            <ac:spMk id="42" creationId="{E18AC0D4-F32D-4067-9F63-E553F4AFFF0E}"/>
          </ac:spMkLst>
        </pc:spChg>
        <pc:spChg chg="add">
          <ac:chgData name="Kareemot Tijani Tijani (2320438)" userId="e32906b8-e775-4bea-9c91-b7328acf1cab" providerId="ADAL" clId="{0D7039A0-CAB4-41D4-8857-66389B4DB028}" dt="2026-03-07T15:59:02.839" v="22" actId="26606"/>
          <ac:spMkLst>
            <pc:docMk/>
            <pc:sldMk cId="0" sldId="257"/>
            <ac:spMk id="49" creationId="{04695F26-39DB-450E-B464-9C76CD233B36}"/>
          </ac:spMkLst>
        </pc:spChg>
        <pc:spChg chg="add">
          <ac:chgData name="Kareemot Tijani Tijani (2320438)" userId="e32906b8-e775-4bea-9c91-b7328acf1cab" providerId="ADAL" clId="{0D7039A0-CAB4-41D4-8857-66389B4DB028}" dt="2026-03-07T15:59:02.839" v="22" actId="26606"/>
          <ac:spMkLst>
            <pc:docMk/>
            <pc:sldMk cId="0" sldId="257"/>
            <ac:spMk id="50" creationId="{2F42E55F-A297-474F-AF2D-6D3A15822BCA}"/>
          </ac:spMkLst>
        </pc:spChg>
        <pc:grpChg chg="add">
          <ac:chgData name="Kareemot Tijani Tijani (2320438)" userId="e32906b8-e775-4bea-9c91-b7328acf1cab" providerId="ADAL" clId="{0D7039A0-CAB4-41D4-8857-66389B4DB028}" dt="2026-03-07T15:59:02.839" v="22" actId="26606"/>
          <ac:grpSpMkLst>
            <pc:docMk/>
            <pc:sldMk cId="0" sldId="257"/>
            <ac:grpSpMk id="44" creationId="{972070F7-E065-4D60-8938-9FB8CDB8ACB0}"/>
          </ac:grpSpMkLst>
        </pc:grpChg>
        <pc:graphicFrameChg chg="mod ord modGraphic">
          <ac:chgData name="Kareemot Tijani Tijani (2320438)" userId="e32906b8-e775-4bea-9c91-b7328acf1cab" providerId="ADAL" clId="{0D7039A0-CAB4-41D4-8857-66389B4DB028}" dt="2026-03-07T15:59:02.839" v="22" actId="26606"/>
          <ac:graphicFrameMkLst>
            <pc:docMk/>
            <pc:sldMk cId="0" sldId="257"/>
            <ac:graphicFrameMk id="5" creationId="{FC59CEC4-0ABB-3220-61F3-F3732367B62F}"/>
          </ac:graphicFrameMkLst>
        </pc:graphicFrameChg>
        <pc:picChg chg="add mod">
          <ac:chgData name="Kareemot Tijani Tijani (2320438)" userId="e32906b8-e775-4bea-9c91-b7328acf1cab" providerId="ADAL" clId="{0D7039A0-CAB4-41D4-8857-66389B4DB028}" dt="2026-03-07T15:59:02.839" v="22" actId="26606"/>
          <ac:picMkLst>
            <pc:docMk/>
            <pc:sldMk cId="0" sldId="257"/>
            <ac:picMk id="3" creationId="{07F4C14B-0E57-538E-F171-C4120D522AFE}"/>
          </ac:picMkLst>
        </pc:picChg>
        <pc:picChg chg="add mod ord">
          <ac:chgData name="Kareemot Tijani Tijani (2320438)" userId="e32906b8-e775-4bea-9c91-b7328acf1cab" providerId="ADAL" clId="{0D7039A0-CAB4-41D4-8857-66389B4DB028}" dt="2026-03-07T15:59:02.839" v="22" actId="26606"/>
          <ac:picMkLst>
            <pc:docMk/>
            <pc:sldMk cId="0" sldId="257"/>
            <ac:picMk id="6" creationId="{0C20AD39-70BD-B12D-7DC8-7B80FE263517}"/>
          </ac:picMkLst>
        </pc:picChg>
      </pc:sldChg>
      <pc:sldChg chg="addSp delSp modSp mod">
        <pc:chgData name="Kareemot Tijani Tijani (2320438)" userId="e32906b8-e775-4bea-9c91-b7328acf1cab" providerId="ADAL" clId="{0D7039A0-CAB4-41D4-8857-66389B4DB028}" dt="2026-03-07T16:04:04.778" v="39" actId="26606"/>
        <pc:sldMkLst>
          <pc:docMk/>
          <pc:sldMk cId="0" sldId="258"/>
        </pc:sldMkLst>
        <pc:spChg chg="mod">
          <ac:chgData name="Kareemot Tijani Tijani (2320438)" userId="e32906b8-e775-4bea-9c91-b7328acf1cab" providerId="ADAL" clId="{0D7039A0-CAB4-41D4-8857-66389B4DB028}" dt="2026-03-07T16:03:28.342" v="36" actId="26606"/>
          <ac:spMkLst>
            <pc:docMk/>
            <pc:sldMk cId="0" sldId="258"/>
            <ac:spMk id="2" creationId="{00000000-0000-0000-0000-000000000000}"/>
          </ac:spMkLst>
        </pc:spChg>
        <pc:spChg chg="add del mod">
          <ac:chgData name="Kareemot Tijani Tijani (2320438)" userId="e32906b8-e775-4bea-9c91-b7328acf1cab" providerId="ADAL" clId="{0D7039A0-CAB4-41D4-8857-66389B4DB028}" dt="2026-03-07T16:01:54.216" v="34" actId="21"/>
          <ac:spMkLst>
            <pc:docMk/>
            <pc:sldMk cId="0" sldId="258"/>
            <ac:spMk id="4" creationId="{3D751A8B-82B8-C48C-6AD2-9378A6B80EF6}"/>
          </ac:spMkLst>
        </pc:spChg>
        <pc:spChg chg="del">
          <ac:chgData name="Kareemot Tijani Tijani (2320438)" userId="e32906b8-e775-4bea-9c91-b7328acf1cab" providerId="ADAL" clId="{0D7039A0-CAB4-41D4-8857-66389B4DB028}" dt="2026-03-07T16:03:28.342" v="36" actId="26606"/>
          <ac:spMkLst>
            <pc:docMk/>
            <pc:sldMk cId="0" sldId="258"/>
            <ac:spMk id="9" creationId="{BACC6370-2D7E-4714-9D71-7542949D7D5D}"/>
          </ac:spMkLst>
        </pc:spChg>
        <pc:spChg chg="del">
          <ac:chgData name="Kareemot Tijani Tijani (2320438)" userId="e32906b8-e775-4bea-9c91-b7328acf1cab" providerId="ADAL" clId="{0D7039A0-CAB4-41D4-8857-66389B4DB028}" dt="2026-03-07T16:03:28.342" v="36" actId="26606"/>
          <ac:spMkLst>
            <pc:docMk/>
            <pc:sldMk cId="0" sldId="258"/>
            <ac:spMk id="11" creationId="{F68B3F68-107C-434F-AA38-110D5EA91B85}"/>
          </ac:spMkLst>
        </pc:spChg>
        <pc:spChg chg="del">
          <ac:chgData name="Kareemot Tijani Tijani (2320438)" userId="e32906b8-e775-4bea-9c91-b7328acf1cab" providerId="ADAL" clId="{0D7039A0-CAB4-41D4-8857-66389B4DB028}" dt="2026-03-07T16:03:28.342" v="36" actId="26606"/>
          <ac:spMkLst>
            <pc:docMk/>
            <pc:sldMk cId="0" sldId="258"/>
            <ac:spMk id="13" creationId="{AAD0DBB9-1A4B-4391-81D4-CB19F9AB918A}"/>
          </ac:spMkLst>
        </pc:spChg>
        <pc:spChg chg="del">
          <ac:chgData name="Kareemot Tijani Tijani (2320438)" userId="e32906b8-e775-4bea-9c91-b7328acf1cab" providerId="ADAL" clId="{0D7039A0-CAB4-41D4-8857-66389B4DB028}" dt="2026-03-07T16:03:28.342" v="36" actId="26606"/>
          <ac:spMkLst>
            <pc:docMk/>
            <pc:sldMk cId="0" sldId="258"/>
            <ac:spMk id="15" creationId="{063BBA22-50EA-4C4D-BE05-F1CE4E63AA56}"/>
          </ac:spMkLst>
        </pc:spChg>
        <pc:spChg chg="add del">
          <ac:chgData name="Kareemot Tijani Tijani (2320438)" userId="e32906b8-e775-4bea-9c91-b7328acf1cab" providerId="ADAL" clId="{0D7039A0-CAB4-41D4-8857-66389B4DB028}" dt="2026-03-07T16:04:04.778" v="39" actId="26606"/>
          <ac:spMkLst>
            <pc:docMk/>
            <pc:sldMk cId="0" sldId="258"/>
            <ac:spMk id="20" creationId="{17BDD930-0E65-490A-9CE5-554C357C4428}"/>
          </ac:spMkLst>
        </pc:spChg>
        <pc:spChg chg="add del">
          <ac:chgData name="Kareemot Tijani Tijani (2320438)" userId="e32906b8-e775-4bea-9c91-b7328acf1cab" providerId="ADAL" clId="{0D7039A0-CAB4-41D4-8857-66389B4DB028}" dt="2026-03-07T16:04:04.778" v="39" actId="26606"/>
          <ac:spMkLst>
            <pc:docMk/>
            <pc:sldMk cId="0" sldId="258"/>
            <ac:spMk id="22" creationId="{3A912C67-99A1-4956-8F68-1846C21771E8}"/>
          </ac:spMkLst>
        </pc:spChg>
        <pc:spChg chg="add">
          <ac:chgData name="Kareemot Tijani Tijani (2320438)" userId="e32906b8-e775-4bea-9c91-b7328acf1cab" providerId="ADAL" clId="{0D7039A0-CAB4-41D4-8857-66389B4DB028}" dt="2026-03-07T16:04:04.778" v="39" actId="26606"/>
          <ac:spMkLst>
            <pc:docMk/>
            <pc:sldMk cId="0" sldId="258"/>
            <ac:spMk id="39" creationId="{17BDD930-0E65-490A-9CE5-554C357C4428}"/>
          </ac:spMkLst>
        </pc:spChg>
        <pc:spChg chg="add">
          <ac:chgData name="Kareemot Tijani Tijani (2320438)" userId="e32906b8-e775-4bea-9c91-b7328acf1cab" providerId="ADAL" clId="{0D7039A0-CAB4-41D4-8857-66389B4DB028}" dt="2026-03-07T16:04:04.778" v="39" actId="26606"/>
          <ac:spMkLst>
            <pc:docMk/>
            <pc:sldMk cId="0" sldId="258"/>
            <ac:spMk id="41" creationId="{3A912C67-99A1-4956-8F68-1846C21771E8}"/>
          </ac:spMkLst>
        </pc:spChg>
        <pc:grpChg chg="add del">
          <ac:chgData name="Kareemot Tijani Tijani (2320438)" userId="e32906b8-e775-4bea-9c91-b7328acf1cab" providerId="ADAL" clId="{0D7039A0-CAB4-41D4-8857-66389B4DB028}" dt="2026-03-07T16:04:04.778" v="39" actId="26606"/>
          <ac:grpSpMkLst>
            <pc:docMk/>
            <pc:sldMk cId="0" sldId="258"/>
            <ac:grpSpMk id="24" creationId="{569E5994-073E-4708-B3E6-43BFED0CEB4C}"/>
          </ac:grpSpMkLst>
        </pc:grpChg>
        <pc:grpChg chg="del">
          <ac:chgData name="Kareemot Tijani Tijani (2320438)" userId="e32906b8-e775-4bea-9c91-b7328acf1cab" providerId="ADAL" clId="{0D7039A0-CAB4-41D4-8857-66389B4DB028}" dt="2026-03-07T16:04:04.778" v="39" actId="26606"/>
          <ac:grpSpMkLst>
            <pc:docMk/>
            <pc:sldMk cId="0" sldId="258"/>
            <ac:grpSpMk id="30" creationId="{DD81D498-EAA8-40F3-8230-AE4DEDA3830D}"/>
          </ac:grpSpMkLst>
        </pc:grpChg>
        <pc:grpChg chg="add">
          <ac:chgData name="Kareemot Tijani Tijani (2320438)" userId="e32906b8-e775-4bea-9c91-b7328acf1cab" providerId="ADAL" clId="{0D7039A0-CAB4-41D4-8857-66389B4DB028}" dt="2026-03-07T16:04:04.778" v="39" actId="26606"/>
          <ac:grpSpMkLst>
            <pc:docMk/>
            <pc:sldMk cId="0" sldId="258"/>
            <ac:grpSpMk id="43" creationId="{569E5994-073E-4708-B3E6-43BFED0CEB4C}"/>
          </ac:grpSpMkLst>
        </pc:grpChg>
        <pc:grpChg chg="add">
          <ac:chgData name="Kareemot Tijani Tijani (2320438)" userId="e32906b8-e775-4bea-9c91-b7328acf1cab" providerId="ADAL" clId="{0D7039A0-CAB4-41D4-8857-66389B4DB028}" dt="2026-03-07T16:04:04.778" v="39" actId="26606"/>
          <ac:grpSpMkLst>
            <pc:docMk/>
            <pc:sldMk cId="0" sldId="258"/>
            <ac:grpSpMk id="49" creationId="{DD81D498-EAA8-40F3-8230-AE4DEDA3830D}"/>
          </ac:grpSpMkLst>
        </pc:grpChg>
        <pc:graphicFrameChg chg="mod ord modGraphic">
          <ac:chgData name="Kareemot Tijani Tijani (2320438)" userId="e32906b8-e775-4bea-9c91-b7328acf1cab" providerId="ADAL" clId="{0D7039A0-CAB4-41D4-8857-66389B4DB028}" dt="2026-03-07T16:04:04.778" v="39" actId="26606"/>
          <ac:graphicFrameMkLst>
            <pc:docMk/>
            <pc:sldMk cId="0" sldId="258"/>
            <ac:graphicFrameMk id="5" creationId="{896E4751-C2D4-C226-D8FF-228CE1EA57E4}"/>
          </ac:graphicFrameMkLst>
        </pc:graphicFrameChg>
        <pc:picChg chg="add mod">
          <ac:chgData name="Kareemot Tijani Tijani (2320438)" userId="e32906b8-e775-4bea-9c91-b7328acf1cab" providerId="ADAL" clId="{0D7039A0-CAB4-41D4-8857-66389B4DB028}" dt="2026-03-07T16:04:04.778" v="39" actId="26606"/>
          <ac:picMkLst>
            <pc:docMk/>
            <pc:sldMk cId="0" sldId="258"/>
            <ac:picMk id="7" creationId="{8D55F851-E99F-4468-BF3C-7E911E681B41}"/>
          </ac:picMkLst>
        </pc:picChg>
      </pc:sldChg>
      <pc:sldChg chg="addSp delSp modSp mod">
        <pc:chgData name="Kareemot Tijani Tijani (2320438)" userId="e32906b8-e775-4bea-9c91-b7328acf1cab" providerId="ADAL" clId="{0D7039A0-CAB4-41D4-8857-66389B4DB028}" dt="2026-03-07T16:09:46.744" v="46" actId="14100"/>
        <pc:sldMkLst>
          <pc:docMk/>
          <pc:sldMk cId="0" sldId="259"/>
        </pc:sldMkLst>
        <pc:spChg chg="mod">
          <ac:chgData name="Kareemot Tijani Tijani (2320438)" userId="e32906b8-e775-4bea-9c91-b7328acf1cab" providerId="ADAL" clId="{0D7039A0-CAB4-41D4-8857-66389B4DB028}" dt="2026-03-07T16:09:25.350" v="44" actId="26606"/>
          <ac:spMkLst>
            <pc:docMk/>
            <pc:sldMk cId="0" sldId="259"/>
            <ac:spMk id="2" creationId="{00000000-0000-0000-0000-000000000000}"/>
          </ac:spMkLst>
        </pc:spChg>
        <pc:spChg chg="del">
          <ac:chgData name="Kareemot Tijani Tijani (2320438)" userId="e32906b8-e775-4bea-9c91-b7328acf1cab" providerId="ADAL" clId="{0D7039A0-CAB4-41D4-8857-66389B4DB028}" dt="2026-03-07T16:09:25.350" v="44" actId="26606"/>
          <ac:spMkLst>
            <pc:docMk/>
            <pc:sldMk cId="0" sldId="259"/>
            <ac:spMk id="9" creationId="{9DBC8166-481C-4473-95F5-9A5B9073B7F1}"/>
          </ac:spMkLst>
        </pc:spChg>
        <pc:spChg chg="del">
          <ac:chgData name="Kareemot Tijani Tijani (2320438)" userId="e32906b8-e775-4bea-9c91-b7328acf1cab" providerId="ADAL" clId="{0D7039A0-CAB4-41D4-8857-66389B4DB028}" dt="2026-03-07T16:09:25.350" v="44" actId="26606"/>
          <ac:spMkLst>
            <pc:docMk/>
            <pc:sldMk cId="0" sldId="259"/>
            <ac:spMk id="11" creationId="{A5A5CE6E-90AF-4D43-A014-1F9EC83EB93D}"/>
          </ac:spMkLst>
        </pc:spChg>
        <pc:spChg chg="add">
          <ac:chgData name="Kareemot Tijani Tijani (2320438)" userId="e32906b8-e775-4bea-9c91-b7328acf1cab" providerId="ADAL" clId="{0D7039A0-CAB4-41D4-8857-66389B4DB028}" dt="2026-03-07T16:09:25.350" v="44" actId="26606"/>
          <ac:spMkLst>
            <pc:docMk/>
            <pc:sldMk cId="0" sldId="259"/>
            <ac:spMk id="16" creationId="{17BDD930-0E65-490A-9CE5-554C357C4428}"/>
          </ac:spMkLst>
        </pc:spChg>
        <pc:spChg chg="add">
          <ac:chgData name="Kareemot Tijani Tijani (2320438)" userId="e32906b8-e775-4bea-9c91-b7328acf1cab" providerId="ADAL" clId="{0D7039A0-CAB4-41D4-8857-66389B4DB028}" dt="2026-03-07T16:09:25.350" v="44" actId="26606"/>
          <ac:spMkLst>
            <pc:docMk/>
            <pc:sldMk cId="0" sldId="259"/>
            <ac:spMk id="18" creationId="{3A912C67-99A1-4956-8F68-1846C21771E8}"/>
          </ac:spMkLst>
        </pc:spChg>
        <pc:grpChg chg="add">
          <ac:chgData name="Kareemot Tijani Tijani (2320438)" userId="e32906b8-e775-4bea-9c91-b7328acf1cab" providerId="ADAL" clId="{0D7039A0-CAB4-41D4-8857-66389B4DB028}" dt="2026-03-07T16:09:25.350" v="44" actId="26606"/>
          <ac:grpSpMkLst>
            <pc:docMk/>
            <pc:sldMk cId="0" sldId="259"/>
            <ac:grpSpMk id="20" creationId="{569E5994-073E-4708-B3E6-43BFED0CEB4C}"/>
          </ac:grpSpMkLst>
        </pc:grpChg>
        <pc:grpChg chg="add">
          <ac:chgData name="Kareemot Tijani Tijani (2320438)" userId="e32906b8-e775-4bea-9c91-b7328acf1cab" providerId="ADAL" clId="{0D7039A0-CAB4-41D4-8857-66389B4DB028}" dt="2026-03-07T16:09:25.350" v="44" actId="26606"/>
          <ac:grpSpMkLst>
            <pc:docMk/>
            <pc:sldMk cId="0" sldId="259"/>
            <ac:grpSpMk id="26" creationId="{DD81D498-EAA8-40F3-8230-AE4DEDA3830D}"/>
          </ac:grpSpMkLst>
        </pc:grpChg>
        <pc:graphicFrameChg chg="mod ord modGraphic">
          <ac:chgData name="Kareemot Tijani Tijani (2320438)" userId="e32906b8-e775-4bea-9c91-b7328acf1cab" providerId="ADAL" clId="{0D7039A0-CAB4-41D4-8857-66389B4DB028}" dt="2026-03-07T16:09:25.350" v="44" actId="26606"/>
          <ac:graphicFrameMkLst>
            <pc:docMk/>
            <pc:sldMk cId="0" sldId="259"/>
            <ac:graphicFrameMk id="5" creationId="{6E131E4C-62CA-7712-2E68-BB99DBBAA75A}"/>
          </ac:graphicFrameMkLst>
        </pc:graphicFrameChg>
        <pc:picChg chg="add mod">
          <ac:chgData name="Kareemot Tijani Tijani (2320438)" userId="e32906b8-e775-4bea-9c91-b7328acf1cab" providerId="ADAL" clId="{0D7039A0-CAB4-41D4-8857-66389B4DB028}" dt="2026-03-07T16:09:46.744" v="46" actId="14100"/>
          <ac:picMkLst>
            <pc:docMk/>
            <pc:sldMk cId="0" sldId="259"/>
            <ac:picMk id="4" creationId="{50BC663C-08A6-DEB6-1871-1188216D8299}"/>
          </ac:picMkLst>
        </pc:picChg>
      </pc:sldChg>
      <pc:sldChg chg="addSp delSp modSp mod">
        <pc:chgData name="Kareemot Tijani Tijani (2320438)" userId="e32906b8-e775-4bea-9c91-b7328acf1cab" providerId="ADAL" clId="{0D7039A0-CAB4-41D4-8857-66389B4DB028}" dt="2026-03-07T16:18:18.597" v="53" actId="26606"/>
        <pc:sldMkLst>
          <pc:docMk/>
          <pc:sldMk cId="0" sldId="260"/>
        </pc:sldMkLst>
        <pc:spChg chg="mod">
          <ac:chgData name="Kareemot Tijani Tijani (2320438)" userId="e32906b8-e775-4bea-9c91-b7328acf1cab" providerId="ADAL" clId="{0D7039A0-CAB4-41D4-8857-66389B4DB028}" dt="2026-03-07T16:18:18.597" v="53" actId="26606"/>
          <ac:spMkLst>
            <pc:docMk/>
            <pc:sldMk cId="0" sldId="260"/>
            <ac:spMk id="2" creationId="{00000000-0000-0000-0000-000000000000}"/>
          </ac:spMkLst>
        </pc:spChg>
        <pc:spChg chg="add del">
          <ac:chgData name="Kareemot Tijani Tijani (2320438)" userId="e32906b8-e775-4bea-9c91-b7328acf1cab" providerId="ADAL" clId="{0D7039A0-CAB4-41D4-8857-66389B4DB028}" dt="2026-03-07T16:18:18.597" v="53" actId="26606"/>
          <ac:spMkLst>
            <pc:docMk/>
            <pc:sldMk cId="0" sldId="260"/>
            <ac:spMk id="9" creationId="{BACC6370-2D7E-4714-9D71-7542949D7D5D}"/>
          </ac:spMkLst>
        </pc:spChg>
        <pc:spChg chg="add del">
          <ac:chgData name="Kareemot Tijani Tijani (2320438)" userId="e32906b8-e775-4bea-9c91-b7328acf1cab" providerId="ADAL" clId="{0D7039A0-CAB4-41D4-8857-66389B4DB028}" dt="2026-03-07T16:18:18.597" v="53" actId="26606"/>
          <ac:spMkLst>
            <pc:docMk/>
            <pc:sldMk cId="0" sldId="260"/>
            <ac:spMk id="11" creationId="{F68B3F68-107C-434F-AA38-110D5EA91B85}"/>
          </ac:spMkLst>
        </pc:spChg>
        <pc:spChg chg="add del">
          <ac:chgData name="Kareemot Tijani Tijani (2320438)" userId="e32906b8-e775-4bea-9c91-b7328acf1cab" providerId="ADAL" clId="{0D7039A0-CAB4-41D4-8857-66389B4DB028}" dt="2026-03-07T16:18:18.597" v="53" actId="26606"/>
          <ac:spMkLst>
            <pc:docMk/>
            <pc:sldMk cId="0" sldId="260"/>
            <ac:spMk id="13" creationId="{AAD0DBB9-1A4B-4391-81D4-CB19F9AB918A}"/>
          </ac:spMkLst>
        </pc:spChg>
        <pc:spChg chg="add del">
          <ac:chgData name="Kareemot Tijani Tijani (2320438)" userId="e32906b8-e775-4bea-9c91-b7328acf1cab" providerId="ADAL" clId="{0D7039A0-CAB4-41D4-8857-66389B4DB028}" dt="2026-03-07T16:18:18.597" v="53" actId="26606"/>
          <ac:spMkLst>
            <pc:docMk/>
            <pc:sldMk cId="0" sldId="260"/>
            <ac:spMk id="15" creationId="{063BBA22-50EA-4C4D-BE05-F1CE4E63AA56}"/>
          </ac:spMkLst>
        </pc:spChg>
        <pc:spChg chg="add del">
          <ac:chgData name="Kareemot Tijani Tijani (2320438)" userId="e32906b8-e775-4bea-9c91-b7328acf1cab" providerId="ADAL" clId="{0D7039A0-CAB4-41D4-8857-66389B4DB028}" dt="2026-03-07T16:18:18.510" v="52" actId="26606"/>
          <ac:spMkLst>
            <pc:docMk/>
            <pc:sldMk cId="0" sldId="260"/>
            <ac:spMk id="22" creationId="{3A912C67-99A1-4956-8F68-1846C21771E8}"/>
          </ac:spMkLst>
        </pc:spChg>
        <pc:spChg chg="add del">
          <ac:chgData name="Kareemot Tijani Tijani (2320438)" userId="e32906b8-e775-4bea-9c91-b7328acf1cab" providerId="ADAL" clId="{0D7039A0-CAB4-41D4-8857-66389B4DB028}" dt="2026-03-07T16:18:18.510" v="52" actId="26606"/>
          <ac:spMkLst>
            <pc:docMk/>
            <pc:sldMk cId="0" sldId="260"/>
            <ac:spMk id="23" creationId="{17BDD930-0E65-490A-9CE5-554C357C4428}"/>
          </ac:spMkLst>
        </pc:spChg>
        <pc:grpChg chg="add del">
          <ac:chgData name="Kareemot Tijani Tijani (2320438)" userId="e32906b8-e775-4bea-9c91-b7328acf1cab" providerId="ADAL" clId="{0D7039A0-CAB4-41D4-8857-66389B4DB028}" dt="2026-03-07T16:18:18.510" v="52" actId="26606"/>
          <ac:grpSpMkLst>
            <pc:docMk/>
            <pc:sldMk cId="0" sldId="260"/>
            <ac:grpSpMk id="30" creationId="{DD81D498-EAA8-40F3-8230-AE4DEDA3830D}"/>
          </ac:grpSpMkLst>
        </pc:grpChg>
        <pc:graphicFrameChg chg="mod ord modGraphic">
          <ac:chgData name="Kareemot Tijani Tijani (2320438)" userId="e32906b8-e775-4bea-9c91-b7328acf1cab" providerId="ADAL" clId="{0D7039A0-CAB4-41D4-8857-66389B4DB028}" dt="2026-03-07T16:18:18.597" v="53" actId="26606"/>
          <ac:graphicFrameMkLst>
            <pc:docMk/>
            <pc:sldMk cId="0" sldId="260"/>
            <ac:graphicFrameMk id="5" creationId="{E830BCB6-BF2B-1DCF-49FD-C35D4DA0D655}"/>
          </ac:graphicFrameMkLst>
        </pc:graphicFrameChg>
        <pc:picChg chg="add mod">
          <ac:chgData name="Kareemot Tijani Tijani (2320438)" userId="e32906b8-e775-4bea-9c91-b7328acf1cab" providerId="ADAL" clId="{0D7039A0-CAB4-41D4-8857-66389B4DB028}" dt="2026-03-07T16:18:18.597" v="53" actId="26606"/>
          <ac:picMkLst>
            <pc:docMk/>
            <pc:sldMk cId="0" sldId="260"/>
            <ac:picMk id="4" creationId="{C2835855-06B4-CE9E-3083-2940D37D8E50}"/>
          </ac:picMkLst>
        </pc:picChg>
        <pc:cxnChg chg="add del">
          <ac:chgData name="Kareemot Tijani Tijani (2320438)" userId="e32906b8-e775-4bea-9c91-b7328acf1cab" providerId="ADAL" clId="{0D7039A0-CAB4-41D4-8857-66389B4DB028}" dt="2026-03-07T16:18:00.710" v="50" actId="26606"/>
          <ac:cxnSpMkLst>
            <pc:docMk/>
            <pc:sldMk cId="0" sldId="260"/>
            <ac:cxnSpMk id="20" creationId="{B7952C56-EE0E-C94A-9A44-E17DD73E845D}"/>
          </ac:cxnSpMkLst>
        </pc:cxnChg>
        <pc:cxnChg chg="add">
          <ac:chgData name="Kareemot Tijani Tijani (2320438)" userId="e32906b8-e775-4bea-9c91-b7328acf1cab" providerId="ADAL" clId="{0D7039A0-CAB4-41D4-8857-66389B4DB028}" dt="2026-03-07T16:18:18.597" v="53" actId="26606"/>
          <ac:cxnSpMkLst>
            <pc:docMk/>
            <pc:sldMk cId="0" sldId="260"/>
            <ac:cxnSpMk id="36" creationId="{B7952C56-EE0E-C94A-9A44-E17DD73E845D}"/>
          </ac:cxnSpMkLst>
        </pc:cxnChg>
      </pc:sldChg>
      <pc:sldChg chg="addSp delSp modSp mod">
        <pc:chgData name="Kareemot Tijani Tijani (2320438)" userId="e32906b8-e775-4bea-9c91-b7328acf1cab" providerId="ADAL" clId="{0D7039A0-CAB4-41D4-8857-66389B4DB028}" dt="2026-03-07T16:25:35.059" v="64" actId="14100"/>
        <pc:sldMkLst>
          <pc:docMk/>
          <pc:sldMk cId="0" sldId="261"/>
        </pc:sldMkLst>
        <pc:spChg chg="mod">
          <ac:chgData name="Kareemot Tijani Tijani (2320438)" userId="e32906b8-e775-4bea-9c91-b7328acf1cab" providerId="ADAL" clId="{0D7039A0-CAB4-41D4-8857-66389B4DB028}" dt="2026-03-07T16:24:18.247" v="61" actId="26606"/>
          <ac:spMkLst>
            <pc:docMk/>
            <pc:sldMk cId="0" sldId="261"/>
            <ac:spMk id="2" creationId="{00000000-0000-0000-0000-000000000000}"/>
          </ac:spMkLst>
        </pc:spChg>
        <pc:spChg chg="del">
          <ac:chgData name="Kareemot Tijani Tijani (2320438)" userId="e32906b8-e775-4bea-9c91-b7328acf1cab" providerId="ADAL" clId="{0D7039A0-CAB4-41D4-8857-66389B4DB028}" dt="2026-03-07T16:21:17.428" v="55" actId="26606"/>
          <ac:spMkLst>
            <pc:docMk/>
            <pc:sldMk cId="0" sldId="261"/>
            <ac:spMk id="9" creationId="{2E442304-DDBD-4F7B-8017-36BCC863FB40}"/>
          </ac:spMkLst>
        </pc:spChg>
        <pc:spChg chg="del">
          <ac:chgData name="Kareemot Tijani Tijani (2320438)" userId="e32906b8-e775-4bea-9c91-b7328acf1cab" providerId="ADAL" clId="{0D7039A0-CAB4-41D4-8857-66389B4DB028}" dt="2026-03-07T16:21:17.428" v="55" actId="26606"/>
          <ac:spMkLst>
            <pc:docMk/>
            <pc:sldMk cId="0" sldId="261"/>
            <ac:spMk id="11" creationId="{5E107275-3853-46FD-A241-DE4355A42675}"/>
          </ac:spMkLst>
        </pc:spChg>
        <pc:spChg chg="add del">
          <ac:chgData name="Kareemot Tijani Tijani (2320438)" userId="e32906b8-e775-4bea-9c91-b7328acf1cab" providerId="ADAL" clId="{0D7039A0-CAB4-41D4-8857-66389B4DB028}" dt="2026-03-07T16:21:48.263" v="59" actId="26606"/>
          <ac:spMkLst>
            <pc:docMk/>
            <pc:sldMk cId="0" sldId="261"/>
            <ac:spMk id="16" creationId="{32AEEBC8-9D30-42EF-95F2-386C2653FBF0}"/>
          </ac:spMkLst>
        </pc:spChg>
        <pc:spChg chg="add del">
          <ac:chgData name="Kareemot Tijani Tijani (2320438)" userId="e32906b8-e775-4bea-9c91-b7328acf1cab" providerId="ADAL" clId="{0D7039A0-CAB4-41D4-8857-66389B4DB028}" dt="2026-03-07T16:21:48.263" v="59" actId="26606"/>
          <ac:spMkLst>
            <pc:docMk/>
            <pc:sldMk cId="0" sldId="261"/>
            <ac:spMk id="18" creationId="{2E92FA66-67D7-4CB4-94D3-E643A9AD4757}"/>
          </ac:spMkLst>
        </pc:spChg>
        <pc:spChg chg="add del">
          <ac:chgData name="Kareemot Tijani Tijani (2320438)" userId="e32906b8-e775-4bea-9c91-b7328acf1cab" providerId="ADAL" clId="{0D7039A0-CAB4-41D4-8857-66389B4DB028}" dt="2026-03-07T16:21:48.180" v="58" actId="26606"/>
          <ac:spMkLst>
            <pc:docMk/>
            <pc:sldMk cId="0" sldId="261"/>
            <ac:spMk id="23" creationId="{32AEEBC8-9D30-42EF-95F2-386C2653FBF0}"/>
          </ac:spMkLst>
        </pc:spChg>
        <pc:spChg chg="add del">
          <ac:chgData name="Kareemot Tijani Tijani (2320438)" userId="e32906b8-e775-4bea-9c91-b7328acf1cab" providerId="ADAL" clId="{0D7039A0-CAB4-41D4-8857-66389B4DB028}" dt="2026-03-07T16:21:48.180" v="58" actId="26606"/>
          <ac:spMkLst>
            <pc:docMk/>
            <pc:sldMk cId="0" sldId="261"/>
            <ac:spMk id="25" creationId="{2E92FA66-67D7-4CB4-94D3-E643A9AD4757}"/>
          </ac:spMkLst>
        </pc:spChg>
        <pc:spChg chg="add del">
          <ac:chgData name="Kareemot Tijani Tijani (2320438)" userId="e32906b8-e775-4bea-9c91-b7328acf1cab" providerId="ADAL" clId="{0D7039A0-CAB4-41D4-8857-66389B4DB028}" dt="2026-03-07T16:24:18.247" v="61" actId="26606"/>
          <ac:spMkLst>
            <pc:docMk/>
            <pc:sldMk cId="0" sldId="261"/>
            <ac:spMk id="27" creationId="{32AEEBC8-9D30-42EF-95F2-386C2653FBF0}"/>
          </ac:spMkLst>
        </pc:spChg>
        <pc:spChg chg="add del">
          <ac:chgData name="Kareemot Tijani Tijani (2320438)" userId="e32906b8-e775-4bea-9c91-b7328acf1cab" providerId="ADAL" clId="{0D7039A0-CAB4-41D4-8857-66389B4DB028}" dt="2026-03-07T16:24:18.247" v="61" actId="26606"/>
          <ac:spMkLst>
            <pc:docMk/>
            <pc:sldMk cId="0" sldId="261"/>
            <ac:spMk id="28" creationId="{2E92FA66-67D7-4CB4-94D3-E643A9AD4757}"/>
          </ac:spMkLst>
        </pc:spChg>
        <pc:spChg chg="add">
          <ac:chgData name="Kareemot Tijani Tijani (2320438)" userId="e32906b8-e775-4bea-9c91-b7328acf1cab" providerId="ADAL" clId="{0D7039A0-CAB4-41D4-8857-66389B4DB028}" dt="2026-03-07T16:24:18.247" v="61" actId="26606"/>
          <ac:spMkLst>
            <pc:docMk/>
            <pc:sldMk cId="0" sldId="261"/>
            <ac:spMk id="33" creationId="{385E1BDC-A9B0-4A87-82E3-F3187F69A802}"/>
          </ac:spMkLst>
        </pc:spChg>
        <pc:spChg chg="add">
          <ac:chgData name="Kareemot Tijani Tijani (2320438)" userId="e32906b8-e775-4bea-9c91-b7328acf1cab" providerId="ADAL" clId="{0D7039A0-CAB4-41D4-8857-66389B4DB028}" dt="2026-03-07T16:24:18.247" v="61" actId="26606"/>
          <ac:spMkLst>
            <pc:docMk/>
            <pc:sldMk cId="0" sldId="261"/>
            <ac:spMk id="35" creationId="{0990C621-3B8B-4820-8328-D47EF7CE823C}"/>
          </ac:spMkLst>
        </pc:spChg>
        <pc:spChg chg="add">
          <ac:chgData name="Kareemot Tijani Tijani (2320438)" userId="e32906b8-e775-4bea-9c91-b7328acf1cab" providerId="ADAL" clId="{0D7039A0-CAB4-41D4-8857-66389B4DB028}" dt="2026-03-07T16:24:18.247" v="61" actId="26606"/>
          <ac:spMkLst>
            <pc:docMk/>
            <pc:sldMk cId="0" sldId="261"/>
            <ac:spMk id="37" creationId="{C1A2385B-1D2A-4E17-84FA-6CB7F0AAE473}"/>
          </ac:spMkLst>
        </pc:spChg>
        <pc:spChg chg="add">
          <ac:chgData name="Kareemot Tijani Tijani (2320438)" userId="e32906b8-e775-4bea-9c91-b7328acf1cab" providerId="ADAL" clId="{0D7039A0-CAB4-41D4-8857-66389B4DB028}" dt="2026-03-07T16:24:18.247" v="61" actId="26606"/>
          <ac:spMkLst>
            <pc:docMk/>
            <pc:sldMk cId="0" sldId="261"/>
            <ac:spMk id="39" creationId="{5E791F2F-79DB-4CC0-9FA1-001E3E91E8B7}"/>
          </ac:spMkLst>
        </pc:spChg>
        <pc:graphicFrameChg chg="mod ord modGraphic">
          <ac:chgData name="Kareemot Tijani Tijani (2320438)" userId="e32906b8-e775-4bea-9c91-b7328acf1cab" providerId="ADAL" clId="{0D7039A0-CAB4-41D4-8857-66389B4DB028}" dt="2026-03-07T16:24:18.247" v="61" actId="26606"/>
          <ac:graphicFrameMkLst>
            <pc:docMk/>
            <pc:sldMk cId="0" sldId="261"/>
            <ac:graphicFrameMk id="5" creationId="{B91C0A8D-BBB3-B9F7-09E9-4E46928828B1}"/>
          </ac:graphicFrameMkLst>
        </pc:graphicFrameChg>
        <pc:picChg chg="add mod">
          <ac:chgData name="Kareemot Tijani Tijani (2320438)" userId="e32906b8-e775-4bea-9c91-b7328acf1cab" providerId="ADAL" clId="{0D7039A0-CAB4-41D4-8857-66389B4DB028}" dt="2026-03-07T16:25:35.059" v="64" actId="14100"/>
          <ac:picMkLst>
            <pc:docMk/>
            <pc:sldMk cId="0" sldId="261"/>
            <ac:picMk id="4" creationId="{86AF75A2-2731-CBB6-39BD-9E274784608E}"/>
          </ac:picMkLst>
        </pc:picChg>
        <pc:picChg chg="add mod ord">
          <ac:chgData name="Kareemot Tijani Tijani (2320438)" userId="e32906b8-e775-4bea-9c91-b7328acf1cab" providerId="ADAL" clId="{0D7039A0-CAB4-41D4-8857-66389B4DB028}" dt="2026-03-07T16:24:18.247" v="61" actId="26606"/>
          <ac:picMkLst>
            <pc:docMk/>
            <pc:sldMk cId="0" sldId="261"/>
            <ac:picMk id="7" creationId="{33FF564D-6122-2D5E-3C27-3FDD8A2D4F19}"/>
          </ac:picMkLst>
        </pc:picChg>
      </pc:sldChg>
      <pc:sldChg chg="addSp delSp modSp mod">
        <pc:chgData name="Kareemot Tijani Tijani (2320438)" userId="e32906b8-e775-4bea-9c91-b7328acf1cab" providerId="ADAL" clId="{0D7039A0-CAB4-41D4-8857-66389B4DB028}" dt="2026-03-07T20:57:48.816" v="97" actId="14100"/>
        <pc:sldMkLst>
          <pc:docMk/>
          <pc:sldMk cId="0" sldId="262"/>
        </pc:sldMkLst>
        <pc:spChg chg="mod ord">
          <ac:chgData name="Kareemot Tijani Tijani (2320438)" userId="e32906b8-e775-4bea-9c91-b7328acf1cab" providerId="ADAL" clId="{0D7039A0-CAB4-41D4-8857-66389B4DB028}" dt="2026-03-07T20:57:15.025" v="93" actId="26606"/>
          <ac:spMkLst>
            <pc:docMk/>
            <pc:sldMk cId="0" sldId="262"/>
            <ac:spMk id="2" creationId="{00000000-0000-0000-0000-000000000000}"/>
          </ac:spMkLst>
        </pc:spChg>
        <pc:spChg chg="del">
          <ac:chgData name="Kareemot Tijani Tijani (2320438)" userId="e32906b8-e775-4bea-9c91-b7328acf1cab" providerId="ADAL" clId="{0D7039A0-CAB4-41D4-8857-66389B4DB028}" dt="2026-03-07T15:39:34.945" v="8" actId="26606"/>
          <ac:spMkLst>
            <pc:docMk/>
            <pc:sldMk cId="0" sldId="262"/>
            <ac:spMk id="9" creationId="{2E442304-DDBD-4F7B-8017-36BCC863FB40}"/>
          </ac:spMkLst>
        </pc:spChg>
        <pc:spChg chg="del">
          <ac:chgData name="Kareemot Tijani Tijani (2320438)" userId="e32906b8-e775-4bea-9c91-b7328acf1cab" providerId="ADAL" clId="{0D7039A0-CAB4-41D4-8857-66389B4DB028}" dt="2026-03-07T15:39:34.945" v="8" actId="26606"/>
          <ac:spMkLst>
            <pc:docMk/>
            <pc:sldMk cId="0" sldId="262"/>
            <ac:spMk id="11" creationId="{5E107275-3853-46FD-A241-DE4355A42675}"/>
          </ac:spMkLst>
        </pc:spChg>
        <pc:spChg chg="add del">
          <ac:chgData name="Kareemot Tijani Tijani (2320438)" userId="e32906b8-e775-4bea-9c91-b7328acf1cab" providerId="ADAL" clId="{0D7039A0-CAB4-41D4-8857-66389B4DB028}" dt="2026-03-07T20:49:10.018" v="68" actId="26606"/>
          <ac:spMkLst>
            <pc:docMk/>
            <pc:sldMk cId="0" sldId="262"/>
            <ac:spMk id="16" creationId="{0C541B88-1AE9-40C3-AFD5-967787C1979F}"/>
          </ac:spMkLst>
        </pc:spChg>
        <pc:spChg chg="add del">
          <ac:chgData name="Kareemot Tijani Tijani (2320438)" userId="e32906b8-e775-4bea-9c91-b7328acf1cab" providerId="ADAL" clId="{0D7039A0-CAB4-41D4-8857-66389B4DB028}" dt="2026-03-07T20:49:10.018" v="68" actId="26606"/>
          <ac:spMkLst>
            <pc:docMk/>
            <pc:sldMk cId="0" sldId="262"/>
            <ac:spMk id="18" creationId="{E5F17139-31EE-46AC-B04F-DBBD852DD6CB}"/>
          </ac:spMkLst>
        </pc:spChg>
        <pc:spChg chg="add del">
          <ac:chgData name="Kareemot Tijani Tijani (2320438)" userId="e32906b8-e775-4bea-9c91-b7328acf1cab" providerId="ADAL" clId="{0D7039A0-CAB4-41D4-8857-66389B4DB028}" dt="2026-03-07T20:49:10.018" v="68" actId="26606"/>
          <ac:spMkLst>
            <pc:docMk/>
            <pc:sldMk cId="0" sldId="262"/>
            <ac:spMk id="24" creationId="{89D16701-DA76-4F72-BB63-E2C3FFBDFE0F}"/>
          </ac:spMkLst>
        </pc:spChg>
        <pc:spChg chg="add del">
          <ac:chgData name="Kareemot Tijani Tijani (2320438)" userId="e32906b8-e775-4bea-9c91-b7328acf1cab" providerId="ADAL" clId="{0D7039A0-CAB4-41D4-8857-66389B4DB028}" dt="2026-03-07T20:49:10.018" v="68" actId="26606"/>
          <ac:spMkLst>
            <pc:docMk/>
            <pc:sldMk cId="0" sldId="262"/>
            <ac:spMk id="26" creationId="{1CC28BE1-9DC6-43FE-9582-39F091098D77}"/>
          </ac:spMkLst>
        </pc:spChg>
        <pc:spChg chg="add">
          <ac:chgData name="Kareemot Tijani Tijani (2320438)" userId="e32906b8-e775-4bea-9c91-b7328acf1cab" providerId="ADAL" clId="{0D7039A0-CAB4-41D4-8857-66389B4DB028}" dt="2026-03-07T20:57:15.025" v="93" actId="26606"/>
          <ac:spMkLst>
            <pc:docMk/>
            <pc:sldMk cId="0" sldId="262"/>
            <ac:spMk id="54" creationId="{9D25F302-27C5-414F-97F8-6EA0A6C028BA}"/>
          </ac:spMkLst>
        </pc:spChg>
        <pc:spChg chg="add">
          <ac:chgData name="Kareemot Tijani Tijani (2320438)" userId="e32906b8-e775-4bea-9c91-b7328acf1cab" providerId="ADAL" clId="{0D7039A0-CAB4-41D4-8857-66389B4DB028}" dt="2026-03-07T20:57:15.025" v="93" actId="26606"/>
          <ac:spMkLst>
            <pc:docMk/>
            <pc:sldMk cId="0" sldId="262"/>
            <ac:spMk id="56" creationId="{041C67D0-A496-4B86-BF61-263FF9EFD7F0}"/>
          </ac:spMkLst>
        </pc:spChg>
        <pc:spChg chg="add">
          <ac:chgData name="Kareemot Tijani Tijani (2320438)" userId="e32906b8-e775-4bea-9c91-b7328acf1cab" providerId="ADAL" clId="{0D7039A0-CAB4-41D4-8857-66389B4DB028}" dt="2026-03-07T20:57:15.025" v="93" actId="26606"/>
          <ac:spMkLst>
            <pc:docMk/>
            <pc:sldMk cId="0" sldId="262"/>
            <ac:spMk id="58" creationId="{830A36F8-48C2-4842-A87B-8CE8DF4E7FD2}"/>
          </ac:spMkLst>
        </pc:spChg>
        <pc:spChg chg="add">
          <ac:chgData name="Kareemot Tijani Tijani (2320438)" userId="e32906b8-e775-4bea-9c91-b7328acf1cab" providerId="ADAL" clId="{0D7039A0-CAB4-41D4-8857-66389B4DB028}" dt="2026-03-07T20:57:15.025" v="93" actId="26606"/>
          <ac:spMkLst>
            <pc:docMk/>
            <pc:sldMk cId="0" sldId="262"/>
            <ac:spMk id="60" creationId="{8F451A30-466B-4996-9BA5-CD6ABCC6D558}"/>
          </ac:spMkLst>
        </pc:spChg>
        <pc:grpChg chg="add del">
          <ac:chgData name="Kareemot Tijani Tijani (2320438)" userId="e32906b8-e775-4bea-9c91-b7328acf1cab" providerId="ADAL" clId="{0D7039A0-CAB4-41D4-8857-66389B4DB028}" dt="2026-03-07T20:49:10.018" v="68" actId="26606"/>
          <ac:grpSpMkLst>
            <pc:docMk/>
            <pc:sldMk cId="0" sldId="262"/>
            <ac:grpSpMk id="20" creationId="{7CF625D3-71A3-4F30-A096-8EF334E959D0}"/>
          </ac:grpSpMkLst>
        </pc:grpChg>
        <pc:grpChg chg="add del">
          <ac:chgData name="Kareemot Tijani Tijani (2320438)" userId="e32906b8-e775-4bea-9c91-b7328acf1cab" providerId="ADAL" clId="{0D7039A0-CAB4-41D4-8857-66389B4DB028}" dt="2026-03-07T20:49:10.018" v="68" actId="26606"/>
          <ac:grpSpMkLst>
            <pc:docMk/>
            <pc:sldMk cId="0" sldId="262"/>
            <ac:grpSpMk id="28" creationId="{AF9AF3F3-CE0C-4125-BDD7-346487FA0B40}"/>
          </ac:grpSpMkLst>
        </pc:grpChg>
        <pc:grpChg chg="add del">
          <ac:chgData name="Kareemot Tijani Tijani (2320438)" userId="e32906b8-e775-4bea-9c91-b7328acf1cab" providerId="ADAL" clId="{0D7039A0-CAB4-41D4-8857-66389B4DB028}" dt="2026-03-07T20:57:15.025" v="93" actId="26606"/>
          <ac:grpSpMkLst>
            <pc:docMk/>
            <pc:sldMk cId="0" sldId="262"/>
            <ac:grpSpMk id="49" creationId="{3AFCAD34-1AFC-BC1A-F6B2-C34C63912EAB}"/>
          </ac:grpSpMkLst>
        </pc:grpChg>
        <pc:graphicFrameChg chg="mod ord modGraphic">
          <ac:chgData name="Kareemot Tijani Tijani (2320438)" userId="e32906b8-e775-4bea-9c91-b7328acf1cab" providerId="ADAL" clId="{0D7039A0-CAB4-41D4-8857-66389B4DB028}" dt="2026-03-07T20:57:15.025" v="93" actId="26606"/>
          <ac:graphicFrameMkLst>
            <pc:docMk/>
            <pc:sldMk cId="0" sldId="262"/>
            <ac:graphicFrameMk id="5" creationId="{C7D7CE7E-DB84-EBD1-78E2-3A73D895B002}"/>
          </ac:graphicFrameMkLst>
        </pc:graphicFrameChg>
        <pc:picChg chg="add mod ord">
          <ac:chgData name="Kareemot Tijani Tijani (2320438)" userId="e32906b8-e775-4bea-9c91-b7328acf1cab" providerId="ADAL" clId="{0D7039A0-CAB4-41D4-8857-66389B4DB028}" dt="2026-03-07T20:57:48.816" v="97" actId="14100"/>
          <ac:picMkLst>
            <pc:docMk/>
            <pc:sldMk cId="0" sldId="262"/>
            <ac:picMk id="4" creationId="{BF6CA3BE-1347-DE2B-FBF6-873297417323}"/>
          </ac:picMkLst>
        </pc:picChg>
        <pc:picChg chg="add mod">
          <ac:chgData name="Kareemot Tijani Tijani (2320438)" userId="e32906b8-e775-4bea-9c91-b7328acf1cab" providerId="ADAL" clId="{0D7039A0-CAB4-41D4-8857-66389B4DB028}" dt="2026-03-07T20:57:15.025" v="93" actId="26606"/>
          <ac:picMkLst>
            <pc:docMk/>
            <pc:sldMk cId="0" sldId="262"/>
            <ac:picMk id="7" creationId="{9CDB4AB6-A2DD-0261-05ED-D9D378782040}"/>
          </ac:picMkLst>
        </pc:picChg>
        <pc:picChg chg="add del mod">
          <ac:chgData name="Kareemot Tijani Tijani (2320438)" userId="e32906b8-e775-4bea-9c91-b7328acf1cab" providerId="ADAL" clId="{0D7039A0-CAB4-41D4-8857-66389B4DB028}" dt="2026-03-07T20:54:30.396" v="79" actId="478"/>
          <ac:picMkLst>
            <pc:docMk/>
            <pc:sldMk cId="0" sldId="262"/>
            <ac:picMk id="10" creationId="{0FA4647C-5CCD-BFC4-31F4-5E54334D3292}"/>
          </ac:picMkLst>
        </pc:picChg>
        <pc:picChg chg="add del mod">
          <ac:chgData name="Kareemot Tijani Tijani (2320438)" userId="e32906b8-e775-4bea-9c91-b7328acf1cab" providerId="ADAL" clId="{0D7039A0-CAB4-41D4-8857-66389B4DB028}" dt="2026-03-07T20:56:05.290" v="86" actId="21"/>
          <ac:picMkLst>
            <pc:docMk/>
            <pc:sldMk cId="0" sldId="262"/>
            <ac:picMk id="13" creationId="{AB9E2D4C-3695-A788-D9B3-02C63F9B9AE2}"/>
          </ac:picMkLst>
        </pc:picChg>
        <pc:picChg chg="add mod">
          <ac:chgData name="Kareemot Tijani Tijani (2320438)" userId="e32906b8-e775-4bea-9c91-b7328acf1cab" providerId="ADAL" clId="{0D7039A0-CAB4-41D4-8857-66389B4DB028}" dt="2026-03-07T20:57:35.432" v="95" actId="1076"/>
          <ac:picMkLst>
            <pc:docMk/>
            <pc:sldMk cId="0" sldId="262"/>
            <ac:picMk id="14" creationId="{AB9E2D4C-3695-A788-D9B3-02C63F9B9AE2}"/>
          </ac:picMkLst>
        </pc:picChg>
        <pc:cxnChg chg="add del">
          <ac:chgData name="Kareemot Tijani Tijani (2320438)" userId="e32906b8-e775-4bea-9c91-b7328acf1cab" providerId="ADAL" clId="{0D7039A0-CAB4-41D4-8857-66389B4DB028}" dt="2026-03-07T20:49:09.889" v="67" actId="26606"/>
          <ac:cxnSpMkLst>
            <pc:docMk/>
            <pc:sldMk cId="0" sldId="262"/>
            <ac:cxnSpMk id="46" creationId="{249EDD1B-F94D-B4E6-ACAA-566B9A26FDE3}"/>
          </ac:cxnSpMkLst>
        </pc:cxnChg>
      </pc:sldChg>
      <pc:sldChg chg="addSp delSp modSp mod">
        <pc:chgData name="Kareemot Tijani Tijani (2320438)" userId="e32906b8-e775-4bea-9c91-b7328acf1cab" providerId="ADAL" clId="{0D7039A0-CAB4-41D4-8857-66389B4DB028}" dt="2026-03-07T21:01:13.492" v="102" actId="14100"/>
        <pc:sldMkLst>
          <pc:docMk/>
          <pc:sldMk cId="0" sldId="263"/>
        </pc:sldMkLst>
        <pc:spChg chg="mod">
          <ac:chgData name="Kareemot Tijani Tijani (2320438)" userId="e32906b8-e775-4bea-9c91-b7328acf1cab" providerId="ADAL" clId="{0D7039A0-CAB4-41D4-8857-66389B4DB028}" dt="2026-03-07T20:59:53.328" v="100" actId="26606"/>
          <ac:spMkLst>
            <pc:docMk/>
            <pc:sldMk cId="0" sldId="263"/>
            <ac:spMk id="2" creationId="{00000000-0000-0000-0000-000000000000}"/>
          </ac:spMkLst>
        </pc:spChg>
        <pc:spChg chg="del">
          <ac:chgData name="Kareemot Tijani Tijani (2320438)" userId="e32906b8-e775-4bea-9c91-b7328acf1cab" providerId="ADAL" clId="{0D7039A0-CAB4-41D4-8857-66389B4DB028}" dt="2026-03-07T20:59:53.328" v="100" actId="26606"/>
          <ac:spMkLst>
            <pc:docMk/>
            <pc:sldMk cId="0" sldId="263"/>
            <ac:spMk id="10" creationId="{B50AB553-2A96-4A92-96F2-93548E096954}"/>
          </ac:spMkLst>
        </pc:spChg>
        <pc:spChg chg="add">
          <ac:chgData name="Kareemot Tijani Tijani (2320438)" userId="e32906b8-e775-4bea-9c91-b7328acf1cab" providerId="ADAL" clId="{0D7039A0-CAB4-41D4-8857-66389B4DB028}" dt="2026-03-07T20:59:53.328" v="100" actId="26606"/>
          <ac:spMkLst>
            <pc:docMk/>
            <pc:sldMk cId="0" sldId="263"/>
            <ac:spMk id="15" creationId="{8F7AFB9A-7364-478C-B48B-8523CDD9AE8D}"/>
          </ac:spMkLst>
        </pc:spChg>
        <pc:spChg chg="add">
          <ac:chgData name="Kareemot Tijani Tijani (2320438)" userId="e32906b8-e775-4bea-9c91-b7328acf1cab" providerId="ADAL" clId="{0D7039A0-CAB4-41D4-8857-66389B4DB028}" dt="2026-03-07T20:59:53.328" v="100" actId="26606"/>
          <ac:spMkLst>
            <pc:docMk/>
            <pc:sldMk cId="0" sldId="263"/>
            <ac:spMk id="17" creationId="{36678033-86B6-40E6-BE90-78D8ED4E3A31}"/>
          </ac:spMkLst>
        </pc:spChg>
        <pc:spChg chg="add">
          <ac:chgData name="Kareemot Tijani Tijani (2320438)" userId="e32906b8-e775-4bea-9c91-b7328acf1cab" providerId="ADAL" clId="{0D7039A0-CAB4-41D4-8857-66389B4DB028}" dt="2026-03-07T20:59:53.328" v="100" actId="26606"/>
          <ac:spMkLst>
            <pc:docMk/>
            <pc:sldMk cId="0" sldId="263"/>
            <ac:spMk id="19" creationId="{D2542E1A-076E-4A34-BB67-2BF961754E0C}"/>
          </ac:spMkLst>
        </pc:spChg>
        <pc:spChg chg="add">
          <ac:chgData name="Kareemot Tijani Tijani (2320438)" userId="e32906b8-e775-4bea-9c91-b7328acf1cab" providerId="ADAL" clId="{0D7039A0-CAB4-41D4-8857-66389B4DB028}" dt="2026-03-07T20:59:53.328" v="100" actId="26606"/>
          <ac:spMkLst>
            <pc:docMk/>
            <pc:sldMk cId="0" sldId="263"/>
            <ac:spMk id="21" creationId="{75C56826-D4E5-42ED-8529-079651CB3005}"/>
          </ac:spMkLst>
        </pc:spChg>
        <pc:spChg chg="add">
          <ac:chgData name="Kareemot Tijani Tijani (2320438)" userId="e32906b8-e775-4bea-9c91-b7328acf1cab" providerId="ADAL" clId="{0D7039A0-CAB4-41D4-8857-66389B4DB028}" dt="2026-03-07T20:59:53.328" v="100" actId="26606"/>
          <ac:spMkLst>
            <pc:docMk/>
            <pc:sldMk cId="0" sldId="263"/>
            <ac:spMk id="23" creationId="{82095FCE-EF05-4443-B97A-85DEE3A5CA17}"/>
          </ac:spMkLst>
        </pc:spChg>
        <pc:graphicFrameChg chg="mod ord modGraphic">
          <ac:chgData name="Kareemot Tijani Tijani (2320438)" userId="e32906b8-e775-4bea-9c91-b7328acf1cab" providerId="ADAL" clId="{0D7039A0-CAB4-41D4-8857-66389B4DB028}" dt="2026-03-07T20:59:53.328" v="100" actId="26606"/>
          <ac:graphicFrameMkLst>
            <pc:docMk/>
            <pc:sldMk cId="0" sldId="263"/>
            <ac:graphicFrameMk id="5" creationId="{B1A263FA-4B6E-1993-4EC6-BADAA41B4A40}"/>
          </ac:graphicFrameMkLst>
        </pc:graphicFrameChg>
        <pc:picChg chg="add mod">
          <ac:chgData name="Kareemot Tijani Tijani (2320438)" userId="e32906b8-e775-4bea-9c91-b7328acf1cab" providerId="ADAL" clId="{0D7039A0-CAB4-41D4-8857-66389B4DB028}" dt="2026-03-07T21:01:13.492" v="102" actId="14100"/>
          <ac:picMkLst>
            <pc:docMk/>
            <pc:sldMk cId="0" sldId="263"/>
            <ac:picMk id="4" creationId="{3E7415A5-2C28-99C3-E722-4DCF8CD8227A}"/>
          </ac:picMkLst>
        </pc:picChg>
        <pc:picChg chg="mod ord">
          <ac:chgData name="Kareemot Tijani Tijani (2320438)" userId="e32906b8-e775-4bea-9c91-b7328acf1cab" providerId="ADAL" clId="{0D7039A0-CAB4-41D4-8857-66389B4DB028}" dt="2026-03-07T20:59:53.328" v="100" actId="26606"/>
          <ac:picMkLst>
            <pc:docMk/>
            <pc:sldMk cId="0" sldId="263"/>
            <ac:picMk id="6" creationId="{94C64782-215A-D4FC-6541-67512BA3FA1C}"/>
          </ac:picMkLst>
        </pc:picChg>
      </pc:sldChg>
      <pc:sldChg chg="addSp delSp modSp mod">
        <pc:chgData name="Kareemot Tijani Tijani (2320438)" userId="e32906b8-e775-4bea-9c91-b7328acf1cab" providerId="ADAL" clId="{0D7039A0-CAB4-41D4-8857-66389B4DB028}" dt="2026-03-07T21:08:08.508" v="115" actId="1076"/>
        <pc:sldMkLst>
          <pc:docMk/>
          <pc:sldMk cId="0" sldId="264"/>
        </pc:sldMkLst>
        <pc:spChg chg="mod">
          <ac:chgData name="Kareemot Tijani Tijani (2320438)" userId="e32906b8-e775-4bea-9c91-b7328acf1cab" providerId="ADAL" clId="{0D7039A0-CAB4-41D4-8857-66389B4DB028}" dt="2026-03-07T21:06:53.526" v="110" actId="26606"/>
          <ac:spMkLst>
            <pc:docMk/>
            <pc:sldMk cId="0" sldId="264"/>
            <ac:spMk id="2" creationId="{00000000-0000-0000-0000-000000000000}"/>
          </ac:spMkLst>
        </pc:spChg>
        <pc:spChg chg="add del mod">
          <ac:chgData name="Kareemot Tijani Tijani (2320438)" userId="e32906b8-e775-4bea-9c91-b7328acf1cab" providerId="ADAL" clId="{0D7039A0-CAB4-41D4-8857-66389B4DB028}" dt="2026-03-07T21:04:09.428" v="108" actId="22"/>
          <ac:spMkLst>
            <pc:docMk/>
            <pc:sldMk cId="0" sldId="264"/>
            <ac:spMk id="4" creationId="{2091EA4C-01A0-6D19-5CED-D3B7253E5B59}"/>
          </ac:spMkLst>
        </pc:spChg>
        <pc:spChg chg="del">
          <ac:chgData name="Kareemot Tijani Tijani (2320438)" userId="e32906b8-e775-4bea-9c91-b7328acf1cab" providerId="ADAL" clId="{0D7039A0-CAB4-41D4-8857-66389B4DB028}" dt="2026-03-07T21:06:53.526" v="110" actId="26606"/>
          <ac:spMkLst>
            <pc:docMk/>
            <pc:sldMk cId="0" sldId="264"/>
            <ac:spMk id="10" creationId="{B50AB553-2A96-4A92-96F2-93548E096954}"/>
          </ac:spMkLst>
        </pc:spChg>
        <pc:spChg chg="add del">
          <ac:chgData name="Kareemot Tijani Tijani (2320438)" userId="e32906b8-e775-4bea-9c91-b7328acf1cab" providerId="ADAL" clId="{0D7039A0-CAB4-41D4-8857-66389B4DB028}" dt="2026-03-07T21:07:10.592" v="112" actId="26606"/>
          <ac:spMkLst>
            <pc:docMk/>
            <pc:sldMk cId="0" sldId="264"/>
            <ac:spMk id="15" creationId="{8F7AFB9A-7364-478C-B48B-8523CDD9AE8D}"/>
          </ac:spMkLst>
        </pc:spChg>
        <pc:spChg chg="add del">
          <ac:chgData name="Kareemot Tijani Tijani (2320438)" userId="e32906b8-e775-4bea-9c91-b7328acf1cab" providerId="ADAL" clId="{0D7039A0-CAB4-41D4-8857-66389B4DB028}" dt="2026-03-07T21:07:10.592" v="112" actId="26606"/>
          <ac:spMkLst>
            <pc:docMk/>
            <pc:sldMk cId="0" sldId="264"/>
            <ac:spMk id="17" creationId="{36678033-86B6-40E6-BE90-78D8ED4E3A31}"/>
          </ac:spMkLst>
        </pc:spChg>
        <pc:spChg chg="add del">
          <ac:chgData name="Kareemot Tijani Tijani (2320438)" userId="e32906b8-e775-4bea-9c91-b7328acf1cab" providerId="ADAL" clId="{0D7039A0-CAB4-41D4-8857-66389B4DB028}" dt="2026-03-07T21:07:10.592" v="112" actId="26606"/>
          <ac:spMkLst>
            <pc:docMk/>
            <pc:sldMk cId="0" sldId="264"/>
            <ac:spMk id="19" creationId="{D2542E1A-076E-4A34-BB67-2BF961754E0C}"/>
          </ac:spMkLst>
        </pc:spChg>
        <pc:spChg chg="add del">
          <ac:chgData name="Kareemot Tijani Tijani (2320438)" userId="e32906b8-e775-4bea-9c91-b7328acf1cab" providerId="ADAL" clId="{0D7039A0-CAB4-41D4-8857-66389B4DB028}" dt="2026-03-07T21:07:10.592" v="112" actId="26606"/>
          <ac:spMkLst>
            <pc:docMk/>
            <pc:sldMk cId="0" sldId="264"/>
            <ac:spMk id="21" creationId="{75C56826-D4E5-42ED-8529-079651CB3005}"/>
          </ac:spMkLst>
        </pc:spChg>
        <pc:spChg chg="add del">
          <ac:chgData name="Kareemot Tijani Tijani (2320438)" userId="e32906b8-e775-4bea-9c91-b7328acf1cab" providerId="ADAL" clId="{0D7039A0-CAB4-41D4-8857-66389B4DB028}" dt="2026-03-07T21:07:10.592" v="112" actId="26606"/>
          <ac:spMkLst>
            <pc:docMk/>
            <pc:sldMk cId="0" sldId="264"/>
            <ac:spMk id="23" creationId="{82095FCE-EF05-4443-B97A-85DEE3A5CA17}"/>
          </ac:spMkLst>
        </pc:spChg>
        <pc:spChg chg="add">
          <ac:chgData name="Kareemot Tijani Tijani (2320438)" userId="e32906b8-e775-4bea-9c91-b7328acf1cab" providerId="ADAL" clId="{0D7039A0-CAB4-41D4-8857-66389B4DB028}" dt="2026-03-07T21:07:10.592" v="112" actId="26606"/>
          <ac:spMkLst>
            <pc:docMk/>
            <pc:sldMk cId="0" sldId="264"/>
            <ac:spMk id="28" creationId="{8F7AFB9A-7364-478C-B48B-8523CDD9AE8D}"/>
          </ac:spMkLst>
        </pc:spChg>
        <pc:spChg chg="add">
          <ac:chgData name="Kareemot Tijani Tijani (2320438)" userId="e32906b8-e775-4bea-9c91-b7328acf1cab" providerId="ADAL" clId="{0D7039A0-CAB4-41D4-8857-66389B4DB028}" dt="2026-03-07T21:07:10.592" v="112" actId="26606"/>
          <ac:spMkLst>
            <pc:docMk/>
            <pc:sldMk cId="0" sldId="264"/>
            <ac:spMk id="30" creationId="{36678033-86B6-40E6-BE90-78D8ED4E3A31}"/>
          </ac:spMkLst>
        </pc:spChg>
        <pc:spChg chg="add">
          <ac:chgData name="Kareemot Tijani Tijani (2320438)" userId="e32906b8-e775-4bea-9c91-b7328acf1cab" providerId="ADAL" clId="{0D7039A0-CAB4-41D4-8857-66389B4DB028}" dt="2026-03-07T21:07:10.592" v="112" actId="26606"/>
          <ac:spMkLst>
            <pc:docMk/>
            <pc:sldMk cId="0" sldId="264"/>
            <ac:spMk id="32" creationId="{D2542E1A-076E-4A34-BB67-2BF961754E0C}"/>
          </ac:spMkLst>
        </pc:spChg>
        <pc:spChg chg="add">
          <ac:chgData name="Kareemot Tijani Tijani (2320438)" userId="e32906b8-e775-4bea-9c91-b7328acf1cab" providerId="ADAL" clId="{0D7039A0-CAB4-41D4-8857-66389B4DB028}" dt="2026-03-07T21:07:10.592" v="112" actId="26606"/>
          <ac:spMkLst>
            <pc:docMk/>
            <pc:sldMk cId="0" sldId="264"/>
            <ac:spMk id="34" creationId="{75C56826-D4E5-42ED-8529-079651CB3005}"/>
          </ac:spMkLst>
        </pc:spChg>
        <pc:spChg chg="add">
          <ac:chgData name="Kareemot Tijani Tijani (2320438)" userId="e32906b8-e775-4bea-9c91-b7328acf1cab" providerId="ADAL" clId="{0D7039A0-CAB4-41D4-8857-66389B4DB028}" dt="2026-03-07T21:07:10.592" v="112" actId="26606"/>
          <ac:spMkLst>
            <pc:docMk/>
            <pc:sldMk cId="0" sldId="264"/>
            <ac:spMk id="36" creationId="{82095FCE-EF05-4443-B97A-85DEE3A5CA17}"/>
          </ac:spMkLst>
        </pc:spChg>
        <pc:graphicFrameChg chg="mod ord modGraphic">
          <ac:chgData name="Kareemot Tijani Tijani (2320438)" userId="e32906b8-e775-4bea-9c91-b7328acf1cab" providerId="ADAL" clId="{0D7039A0-CAB4-41D4-8857-66389B4DB028}" dt="2026-03-07T21:06:53.526" v="110" actId="26606"/>
          <ac:graphicFrameMkLst>
            <pc:docMk/>
            <pc:sldMk cId="0" sldId="264"/>
            <ac:graphicFrameMk id="5" creationId="{CD34E7B6-347B-6E0A-C9CB-01867A11CB5E}"/>
          </ac:graphicFrameMkLst>
        </pc:graphicFrameChg>
        <pc:picChg chg="mod ord">
          <ac:chgData name="Kareemot Tijani Tijani (2320438)" userId="e32906b8-e775-4bea-9c91-b7328acf1cab" providerId="ADAL" clId="{0D7039A0-CAB4-41D4-8857-66389B4DB028}" dt="2026-03-07T21:06:53.526" v="110" actId="26606"/>
          <ac:picMkLst>
            <pc:docMk/>
            <pc:sldMk cId="0" sldId="264"/>
            <ac:picMk id="6" creationId="{663A469D-6F0C-FD72-F87A-820C07A66F6F}"/>
          </ac:picMkLst>
        </pc:picChg>
        <pc:picChg chg="add mod">
          <ac:chgData name="Kareemot Tijani Tijani (2320438)" userId="e32906b8-e775-4bea-9c91-b7328acf1cab" providerId="ADAL" clId="{0D7039A0-CAB4-41D4-8857-66389B4DB028}" dt="2026-03-07T21:08:08.508" v="115" actId="1076"/>
          <ac:picMkLst>
            <pc:docMk/>
            <pc:sldMk cId="0" sldId="264"/>
            <ac:picMk id="8" creationId="{66741FCE-A55E-77AD-034C-E8BDD54739D2}"/>
          </ac:picMkLst>
        </pc:picChg>
      </pc:sldChg>
      <pc:sldChg chg="addSp delSp modSp mod">
        <pc:chgData name="Kareemot Tijani Tijani (2320438)" userId="e32906b8-e775-4bea-9c91-b7328acf1cab" providerId="ADAL" clId="{0D7039A0-CAB4-41D4-8857-66389B4DB028}" dt="2026-03-07T21:10:12.944" v="120" actId="14100"/>
        <pc:sldMkLst>
          <pc:docMk/>
          <pc:sldMk cId="0" sldId="265"/>
        </pc:sldMkLst>
        <pc:spChg chg="mod">
          <ac:chgData name="Kareemot Tijani Tijani (2320438)" userId="e32906b8-e775-4bea-9c91-b7328acf1cab" providerId="ADAL" clId="{0D7039A0-CAB4-41D4-8857-66389B4DB028}" dt="2026-03-07T21:09:57.243" v="119" actId="26606"/>
          <ac:spMkLst>
            <pc:docMk/>
            <pc:sldMk cId="0" sldId="265"/>
            <ac:spMk id="2" creationId="{00000000-0000-0000-0000-000000000000}"/>
          </ac:spMkLst>
        </pc:spChg>
        <pc:spChg chg="del">
          <ac:chgData name="Kareemot Tijani Tijani (2320438)" userId="e32906b8-e775-4bea-9c91-b7328acf1cab" providerId="ADAL" clId="{0D7039A0-CAB4-41D4-8857-66389B4DB028}" dt="2026-03-07T15:39:51.077" v="9" actId="26606"/>
          <ac:spMkLst>
            <pc:docMk/>
            <pc:sldMk cId="0" sldId="265"/>
            <ac:spMk id="10" creationId="{B50AB553-2A96-4A92-96F2-93548E096954}"/>
          </ac:spMkLst>
        </pc:spChg>
        <pc:spChg chg="add del">
          <ac:chgData name="Kareemot Tijani Tijani (2320438)" userId="e32906b8-e775-4bea-9c91-b7328acf1cab" providerId="ADAL" clId="{0D7039A0-CAB4-41D4-8857-66389B4DB028}" dt="2026-03-07T21:09:57.243" v="119" actId="26606"/>
          <ac:spMkLst>
            <pc:docMk/>
            <pc:sldMk cId="0" sldId="265"/>
            <ac:spMk id="15" creationId="{B50AB553-2A96-4A92-96F2-93548E096954}"/>
          </ac:spMkLst>
        </pc:spChg>
        <pc:spChg chg="add del">
          <ac:chgData name="Kareemot Tijani Tijani (2320438)" userId="e32906b8-e775-4bea-9c91-b7328acf1cab" providerId="ADAL" clId="{0D7039A0-CAB4-41D4-8857-66389B4DB028}" dt="2026-03-07T21:09:57.146" v="118" actId="26606"/>
          <ac:spMkLst>
            <pc:docMk/>
            <pc:sldMk cId="0" sldId="265"/>
            <ac:spMk id="20" creationId="{231BF440-39FA-4087-84CC-2EEC0BBDAF29}"/>
          </ac:spMkLst>
        </pc:spChg>
        <pc:spChg chg="add del">
          <ac:chgData name="Kareemot Tijani Tijani (2320438)" userId="e32906b8-e775-4bea-9c91-b7328acf1cab" providerId="ADAL" clId="{0D7039A0-CAB4-41D4-8857-66389B4DB028}" dt="2026-03-07T21:09:57.146" v="118" actId="26606"/>
          <ac:spMkLst>
            <pc:docMk/>
            <pc:sldMk cId="0" sldId="265"/>
            <ac:spMk id="22" creationId="{F04E4CBA-303B-48BD-8451-C2701CB0EEBF}"/>
          </ac:spMkLst>
        </pc:spChg>
        <pc:spChg chg="add del">
          <ac:chgData name="Kareemot Tijani Tijani (2320438)" userId="e32906b8-e775-4bea-9c91-b7328acf1cab" providerId="ADAL" clId="{0D7039A0-CAB4-41D4-8857-66389B4DB028}" dt="2026-03-07T21:09:57.146" v="118" actId="26606"/>
          <ac:spMkLst>
            <pc:docMk/>
            <pc:sldMk cId="0" sldId="265"/>
            <ac:spMk id="24" creationId="{F6CA58B3-AFCC-4A40-9882-50D5080879B0}"/>
          </ac:spMkLst>
        </pc:spChg>
        <pc:spChg chg="add del">
          <ac:chgData name="Kareemot Tijani Tijani (2320438)" userId="e32906b8-e775-4bea-9c91-b7328acf1cab" providerId="ADAL" clId="{0D7039A0-CAB4-41D4-8857-66389B4DB028}" dt="2026-03-07T21:09:57.146" v="118" actId="26606"/>
          <ac:spMkLst>
            <pc:docMk/>
            <pc:sldMk cId="0" sldId="265"/>
            <ac:spMk id="26" creationId="{75C56826-D4E5-42ED-8529-079651CB3005}"/>
          </ac:spMkLst>
        </pc:spChg>
        <pc:spChg chg="add del">
          <ac:chgData name="Kareemot Tijani Tijani (2320438)" userId="e32906b8-e775-4bea-9c91-b7328acf1cab" providerId="ADAL" clId="{0D7039A0-CAB4-41D4-8857-66389B4DB028}" dt="2026-03-07T21:09:57.146" v="118" actId="26606"/>
          <ac:spMkLst>
            <pc:docMk/>
            <pc:sldMk cId="0" sldId="265"/>
            <ac:spMk id="28" creationId="{82095FCE-EF05-4443-B97A-85DEE3A5CA17}"/>
          </ac:spMkLst>
        </pc:spChg>
        <pc:spChg chg="add del">
          <ac:chgData name="Kareemot Tijani Tijani (2320438)" userId="e32906b8-e775-4bea-9c91-b7328acf1cab" providerId="ADAL" clId="{0D7039A0-CAB4-41D4-8857-66389B4DB028}" dt="2026-03-07T21:09:57.146" v="118" actId="26606"/>
          <ac:spMkLst>
            <pc:docMk/>
            <pc:sldMk cId="0" sldId="265"/>
            <ac:spMk id="30" creationId="{CA00AE6B-AA30-4CF8-BA6F-339B780AD76C}"/>
          </ac:spMkLst>
        </pc:spChg>
        <pc:spChg chg="add">
          <ac:chgData name="Kareemot Tijani Tijani (2320438)" userId="e32906b8-e775-4bea-9c91-b7328acf1cab" providerId="ADAL" clId="{0D7039A0-CAB4-41D4-8857-66389B4DB028}" dt="2026-03-07T21:09:57.243" v="119" actId="26606"/>
          <ac:spMkLst>
            <pc:docMk/>
            <pc:sldMk cId="0" sldId="265"/>
            <ac:spMk id="32" creationId="{385E1BDC-A9B0-4A87-82E3-F3187F69A802}"/>
          </ac:spMkLst>
        </pc:spChg>
        <pc:spChg chg="add">
          <ac:chgData name="Kareemot Tijani Tijani (2320438)" userId="e32906b8-e775-4bea-9c91-b7328acf1cab" providerId="ADAL" clId="{0D7039A0-CAB4-41D4-8857-66389B4DB028}" dt="2026-03-07T21:09:57.243" v="119" actId="26606"/>
          <ac:spMkLst>
            <pc:docMk/>
            <pc:sldMk cId="0" sldId="265"/>
            <ac:spMk id="33" creationId="{0990C621-3B8B-4820-8328-D47EF7CE823C}"/>
          </ac:spMkLst>
        </pc:spChg>
        <pc:spChg chg="add">
          <ac:chgData name="Kareemot Tijani Tijani (2320438)" userId="e32906b8-e775-4bea-9c91-b7328acf1cab" providerId="ADAL" clId="{0D7039A0-CAB4-41D4-8857-66389B4DB028}" dt="2026-03-07T21:09:57.243" v="119" actId="26606"/>
          <ac:spMkLst>
            <pc:docMk/>
            <pc:sldMk cId="0" sldId="265"/>
            <ac:spMk id="34" creationId="{C1A2385B-1D2A-4E17-84FA-6CB7F0AAE473}"/>
          </ac:spMkLst>
        </pc:spChg>
        <pc:spChg chg="add">
          <ac:chgData name="Kareemot Tijani Tijani (2320438)" userId="e32906b8-e775-4bea-9c91-b7328acf1cab" providerId="ADAL" clId="{0D7039A0-CAB4-41D4-8857-66389B4DB028}" dt="2026-03-07T21:09:57.243" v="119" actId="26606"/>
          <ac:spMkLst>
            <pc:docMk/>
            <pc:sldMk cId="0" sldId="265"/>
            <ac:spMk id="35" creationId="{5E791F2F-79DB-4CC0-9FA1-001E3E91E8B7}"/>
          </ac:spMkLst>
        </pc:spChg>
        <pc:graphicFrameChg chg="mod ord modGraphic">
          <ac:chgData name="Kareemot Tijani Tijani (2320438)" userId="e32906b8-e775-4bea-9c91-b7328acf1cab" providerId="ADAL" clId="{0D7039A0-CAB4-41D4-8857-66389B4DB028}" dt="2026-03-07T21:09:57.243" v="119" actId="26606"/>
          <ac:graphicFrameMkLst>
            <pc:docMk/>
            <pc:sldMk cId="0" sldId="265"/>
            <ac:graphicFrameMk id="5" creationId="{FA9098C6-5E9D-CA39-9A87-61F029DA3F86}"/>
          </ac:graphicFrameMkLst>
        </pc:graphicFrameChg>
        <pc:picChg chg="add mod ord">
          <ac:chgData name="Kareemot Tijani Tijani (2320438)" userId="e32906b8-e775-4bea-9c91-b7328acf1cab" providerId="ADAL" clId="{0D7039A0-CAB4-41D4-8857-66389B4DB028}" dt="2026-03-07T21:10:12.944" v="120" actId="14100"/>
          <ac:picMkLst>
            <pc:docMk/>
            <pc:sldMk cId="0" sldId="265"/>
            <ac:picMk id="4" creationId="{4C33D693-9571-4216-6E0E-5182CC8C835D}"/>
          </ac:picMkLst>
        </pc:picChg>
        <pc:picChg chg="mod ord">
          <ac:chgData name="Kareemot Tijani Tijani (2320438)" userId="e32906b8-e775-4bea-9c91-b7328acf1cab" providerId="ADAL" clId="{0D7039A0-CAB4-41D4-8857-66389B4DB028}" dt="2026-03-07T21:09:57.243" v="119" actId="26606"/>
          <ac:picMkLst>
            <pc:docMk/>
            <pc:sldMk cId="0" sldId="265"/>
            <ac:picMk id="6" creationId="{63FBD3F6-259F-AF52-1477-DE60563F8200}"/>
          </ac:picMkLst>
        </pc:picChg>
      </pc:sldChg>
      <pc:sldChg chg="addSp delSp modSp mod setBg setClrOvrMap">
        <pc:chgData name="Kareemot Tijani Tijani (2320438)" userId="e32906b8-e775-4bea-9c91-b7328acf1cab" providerId="ADAL" clId="{0D7039A0-CAB4-41D4-8857-66389B4DB028}" dt="2026-03-07T21:18:19.001" v="134" actId="1076"/>
        <pc:sldMkLst>
          <pc:docMk/>
          <pc:sldMk cId="0" sldId="266"/>
        </pc:sldMkLst>
        <pc:spChg chg="mod">
          <ac:chgData name="Kareemot Tijani Tijani (2320438)" userId="e32906b8-e775-4bea-9c91-b7328acf1cab" providerId="ADAL" clId="{0D7039A0-CAB4-41D4-8857-66389B4DB028}" dt="2026-03-07T21:13:51.451" v="127" actId="26606"/>
          <ac:spMkLst>
            <pc:docMk/>
            <pc:sldMk cId="0" sldId="266"/>
            <ac:spMk id="2" creationId="{00000000-0000-0000-0000-000000000000}"/>
          </ac:spMkLst>
        </pc:spChg>
        <pc:spChg chg="del">
          <ac:chgData name="Kareemot Tijani Tijani (2320438)" userId="e32906b8-e775-4bea-9c91-b7328acf1cab" providerId="ADAL" clId="{0D7039A0-CAB4-41D4-8857-66389B4DB028}" dt="2026-03-07T15:40:36.053" v="13" actId="26606"/>
          <ac:spMkLst>
            <pc:docMk/>
            <pc:sldMk cId="0" sldId="266"/>
            <ac:spMk id="10" creationId="{B50AB553-2A96-4A92-96F2-93548E096954}"/>
          </ac:spMkLst>
        </pc:spChg>
        <pc:spChg chg="add">
          <ac:chgData name="Kareemot Tijani Tijani (2320438)" userId="e32906b8-e775-4bea-9c91-b7328acf1cab" providerId="ADAL" clId="{0D7039A0-CAB4-41D4-8857-66389B4DB028}" dt="2026-03-07T21:13:51.451" v="127" actId="26606"/>
          <ac:spMkLst>
            <pc:docMk/>
            <pc:sldMk cId="0" sldId="266"/>
            <ac:spMk id="13" creationId="{B712E947-0734-45F9-9C4F-41114EC3A33E}"/>
          </ac:spMkLst>
        </pc:spChg>
        <pc:spChg chg="add">
          <ac:chgData name="Kareemot Tijani Tijani (2320438)" userId="e32906b8-e775-4bea-9c91-b7328acf1cab" providerId="ADAL" clId="{0D7039A0-CAB4-41D4-8857-66389B4DB028}" dt="2026-03-07T21:13:51.451" v="127" actId="26606"/>
          <ac:spMkLst>
            <pc:docMk/>
            <pc:sldMk cId="0" sldId="266"/>
            <ac:spMk id="15" creationId="{5A65989E-BBD5-44D7-AA86-7AFD5D46BBC0}"/>
          </ac:spMkLst>
        </pc:spChg>
        <pc:spChg chg="add">
          <ac:chgData name="Kareemot Tijani Tijani (2320438)" userId="e32906b8-e775-4bea-9c91-b7328acf1cab" providerId="ADAL" clId="{0D7039A0-CAB4-41D4-8857-66389B4DB028}" dt="2026-03-07T21:13:51.451" v="127" actId="26606"/>
          <ac:spMkLst>
            <pc:docMk/>
            <pc:sldMk cId="0" sldId="266"/>
            <ac:spMk id="17" creationId="{231A2881-D8D7-4A7D-ACA3-E9F849F853D8}"/>
          </ac:spMkLst>
        </pc:spChg>
        <pc:graphicFrameChg chg="mod ord modGraphic">
          <ac:chgData name="Kareemot Tijani Tijani (2320438)" userId="e32906b8-e775-4bea-9c91-b7328acf1cab" providerId="ADAL" clId="{0D7039A0-CAB4-41D4-8857-66389B4DB028}" dt="2026-03-07T21:18:08.701" v="133" actId="14100"/>
          <ac:graphicFrameMkLst>
            <pc:docMk/>
            <pc:sldMk cId="0" sldId="266"/>
            <ac:graphicFrameMk id="5" creationId="{5226C1C2-09AD-0633-5D76-1C9BF8120D53}"/>
          </ac:graphicFrameMkLst>
        </pc:graphicFrameChg>
        <pc:picChg chg="add del">
          <ac:chgData name="Kareemot Tijani Tijani (2320438)" userId="e32906b8-e775-4bea-9c91-b7328acf1cab" providerId="ADAL" clId="{0D7039A0-CAB4-41D4-8857-66389B4DB028}" dt="2026-03-07T21:11:50.841" v="122" actId="478"/>
          <ac:picMkLst>
            <pc:docMk/>
            <pc:sldMk cId="0" sldId="266"/>
            <ac:picMk id="4" creationId="{A705CDAA-7F47-D38B-54A7-3BD6C67F181D}"/>
          </ac:picMkLst>
        </pc:picChg>
        <pc:picChg chg="mod ord">
          <ac:chgData name="Kareemot Tijani Tijani (2320438)" userId="e32906b8-e775-4bea-9c91-b7328acf1cab" providerId="ADAL" clId="{0D7039A0-CAB4-41D4-8857-66389B4DB028}" dt="2026-03-07T21:13:51.451" v="127" actId="26606"/>
          <ac:picMkLst>
            <pc:docMk/>
            <pc:sldMk cId="0" sldId="266"/>
            <ac:picMk id="6" creationId="{8EF60E20-B372-E704-6F8D-2AAC068410D9}"/>
          </ac:picMkLst>
        </pc:picChg>
        <pc:picChg chg="add mod">
          <ac:chgData name="Kareemot Tijani Tijani (2320438)" userId="e32906b8-e775-4bea-9c91-b7328acf1cab" providerId="ADAL" clId="{0D7039A0-CAB4-41D4-8857-66389B4DB028}" dt="2026-03-07T21:16:21.915" v="130" actId="1076"/>
          <ac:picMkLst>
            <pc:docMk/>
            <pc:sldMk cId="0" sldId="266"/>
            <ac:picMk id="8" creationId="{E5A904CD-49A2-EA5D-13CB-EF844467D32E}"/>
          </ac:picMkLst>
        </pc:picChg>
        <pc:picChg chg="add mod">
          <ac:chgData name="Kareemot Tijani Tijani (2320438)" userId="e32906b8-e775-4bea-9c91-b7328acf1cab" providerId="ADAL" clId="{0D7039A0-CAB4-41D4-8857-66389B4DB028}" dt="2026-03-07T21:18:19.001" v="134" actId="1076"/>
          <ac:picMkLst>
            <pc:docMk/>
            <pc:sldMk cId="0" sldId="266"/>
            <ac:picMk id="9" creationId="{9D63BB46-3644-2664-8576-C0693A1AEC91}"/>
          </ac:picMkLst>
        </pc:picChg>
      </pc:sldChg>
      <pc:sldChg chg="addSp delSp modSp mod">
        <pc:chgData name="Kareemot Tijani Tijani (2320438)" userId="e32906b8-e775-4bea-9c91-b7328acf1cab" providerId="ADAL" clId="{0D7039A0-CAB4-41D4-8857-66389B4DB028}" dt="2026-03-07T21:35:48.325" v="150" actId="26606"/>
        <pc:sldMkLst>
          <pc:docMk/>
          <pc:sldMk cId="0" sldId="267"/>
        </pc:sldMkLst>
        <pc:spChg chg="mod">
          <ac:chgData name="Kareemot Tijani Tijani (2320438)" userId="e32906b8-e775-4bea-9c91-b7328acf1cab" providerId="ADAL" clId="{0D7039A0-CAB4-41D4-8857-66389B4DB028}" dt="2026-03-07T21:35:48.325" v="150" actId="26606"/>
          <ac:spMkLst>
            <pc:docMk/>
            <pc:sldMk cId="0" sldId="267"/>
            <ac:spMk id="2" creationId="{00000000-0000-0000-0000-000000000000}"/>
          </ac:spMkLst>
        </pc:spChg>
        <pc:spChg chg="add del">
          <ac:chgData name="Kareemot Tijani Tijani (2320438)" userId="e32906b8-e775-4bea-9c91-b7328acf1cab" providerId="ADAL" clId="{0D7039A0-CAB4-41D4-8857-66389B4DB028}" dt="2026-03-07T15:40:14.969" v="12" actId="26606"/>
          <ac:spMkLst>
            <pc:docMk/>
            <pc:sldMk cId="0" sldId="267"/>
            <ac:spMk id="9" creationId="{AE5A632B-B15A-489E-8337-BC0F40DBC21F}"/>
          </ac:spMkLst>
        </pc:spChg>
        <pc:spChg chg="add del">
          <ac:chgData name="Kareemot Tijani Tijani (2320438)" userId="e32906b8-e775-4bea-9c91-b7328acf1cab" providerId="ADAL" clId="{0D7039A0-CAB4-41D4-8857-66389B4DB028}" dt="2026-03-07T21:22:33.924" v="143" actId="26606"/>
          <ac:spMkLst>
            <pc:docMk/>
            <pc:sldMk cId="0" sldId="267"/>
            <ac:spMk id="10" creationId="{C3896A03-3945-419A-B66B-4EE266EDD152}"/>
          </ac:spMkLst>
        </pc:spChg>
        <pc:spChg chg="add del">
          <ac:chgData name="Kareemot Tijani Tijani (2320438)" userId="e32906b8-e775-4bea-9c91-b7328acf1cab" providerId="ADAL" clId="{0D7039A0-CAB4-41D4-8857-66389B4DB028}" dt="2026-03-07T15:40:14.969" v="12" actId="26606"/>
          <ac:spMkLst>
            <pc:docMk/>
            <pc:sldMk cId="0" sldId="267"/>
            <ac:spMk id="11" creationId="{6E895C8D-1379-40B8-8B1B-B6F5AEAF0A6C}"/>
          </ac:spMkLst>
        </pc:spChg>
        <pc:spChg chg="add del">
          <ac:chgData name="Kareemot Tijani Tijani (2320438)" userId="e32906b8-e775-4bea-9c91-b7328acf1cab" providerId="ADAL" clId="{0D7039A0-CAB4-41D4-8857-66389B4DB028}" dt="2026-03-07T21:22:33.924" v="143" actId="26606"/>
          <ac:spMkLst>
            <pc:docMk/>
            <pc:sldMk cId="0" sldId="267"/>
            <ac:spMk id="12" creationId="{B34F5AD2-EDBD-4BBD-A55C-EAFFD0C7097A}"/>
          </ac:spMkLst>
        </pc:spChg>
        <pc:spChg chg="add del">
          <ac:chgData name="Kareemot Tijani Tijani (2320438)" userId="e32906b8-e775-4bea-9c91-b7328acf1cab" providerId="ADAL" clId="{0D7039A0-CAB4-41D4-8857-66389B4DB028}" dt="2026-03-07T15:40:14.969" v="12" actId="26606"/>
          <ac:spMkLst>
            <pc:docMk/>
            <pc:sldMk cId="0" sldId="267"/>
            <ac:spMk id="13" creationId="{651547D7-AD18-407B-A5F4-F8225B5DCFCC}"/>
          </ac:spMkLst>
        </pc:spChg>
        <pc:spChg chg="add del">
          <ac:chgData name="Kareemot Tijani Tijani (2320438)" userId="e32906b8-e775-4bea-9c91-b7328acf1cab" providerId="ADAL" clId="{0D7039A0-CAB4-41D4-8857-66389B4DB028}" dt="2026-03-07T21:22:33.924" v="143" actId="26606"/>
          <ac:spMkLst>
            <pc:docMk/>
            <pc:sldMk cId="0" sldId="267"/>
            <ac:spMk id="14" creationId="{450D3AD2-FA80-415F-A9CE-54D884561CD7}"/>
          </ac:spMkLst>
        </pc:spChg>
        <pc:spChg chg="add del">
          <ac:chgData name="Kareemot Tijani Tijani (2320438)" userId="e32906b8-e775-4bea-9c91-b7328acf1cab" providerId="ADAL" clId="{0D7039A0-CAB4-41D4-8857-66389B4DB028}" dt="2026-03-07T15:40:14.921" v="11" actId="26606"/>
          <ac:spMkLst>
            <pc:docMk/>
            <pc:sldMk cId="0" sldId="267"/>
            <ac:spMk id="18" creationId="{0C541B88-1AE9-40C3-AFD5-967787C1979F}"/>
          </ac:spMkLst>
        </pc:spChg>
        <pc:spChg chg="add del">
          <ac:chgData name="Kareemot Tijani Tijani (2320438)" userId="e32906b8-e775-4bea-9c91-b7328acf1cab" providerId="ADAL" clId="{0D7039A0-CAB4-41D4-8857-66389B4DB028}" dt="2026-03-07T15:40:14.921" v="11" actId="26606"/>
          <ac:spMkLst>
            <pc:docMk/>
            <pc:sldMk cId="0" sldId="267"/>
            <ac:spMk id="20" creationId="{E5F17139-31EE-46AC-B04F-DBBD852DD6CB}"/>
          </ac:spMkLst>
        </pc:spChg>
        <pc:spChg chg="add del">
          <ac:chgData name="Kareemot Tijani Tijani (2320438)" userId="e32906b8-e775-4bea-9c91-b7328acf1cab" providerId="ADAL" clId="{0D7039A0-CAB4-41D4-8857-66389B4DB028}" dt="2026-03-07T15:40:14.921" v="11" actId="26606"/>
          <ac:spMkLst>
            <pc:docMk/>
            <pc:sldMk cId="0" sldId="267"/>
            <ac:spMk id="26" creationId="{89D16701-DA76-4F72-BB63-E2C3FFBDFE0F}"/>
          </ac:spMkLst>
        </pc:spChg>
        <pc:spChg chg="add del">
          <ac:chgData name="Kareemot Tijani Tijani (2320438)" userId="e32906b8-e775-4bea-9c91-b7328acf1cab" providerId="ADAL" clId="{0D7039A0-CAB4-41D4-8857-66389B4DB028}" dt="2026-03-07T15:40:14.921" v="11" actId="26606"/>
          <ac:spMkLst>
            <pc:docMk/>
            <pc:sldMk cId="0" sldId="267"/>
            <ac:spMk id="28" creationId="{1CC28BE1-9DC6-43FE-9582-39F091098D77}"/>
          </ac:spMkLst>
        </pc:spChg>
        <pc:spChg chg="add del">
          <ac:chgData name="Kareemot Tijani Tijani (2320438)" userId="e32906b8-e775-4bea-9c91-b7328acf1cab" providerId="ADAL" clId="{0D7039A0-CAB4-41D4-8857-66389B4DB028}" dt="2026-03-07T21:35:48.325" v="150" actId="26606"/>
          <ac:spMkLst>
            <pc:docMk/>
            <pc:sldMk cId="0" sldId="267"/>
            <ac:spMk id="45" creationId="{DCC231C8-C761-4B31-9B1C-C6D19248C6B3}"/>
          </ac:spMkLst>
        </pc:spChg>
        <pc:spChg chg="add">
          <ac:chgData name="Kareemot Tijani Tijani (2320438)" userId="e32906b8-e775-4bea-9c91-b7328acf1cab" providerId="ADAL" clId="{0D7039A0-CAB4-41D4-8857-66389B4DB028}" dt="2026-03-07T21:35:48.325" v="150" actId="26606"/>
          <ac:spMkLst>
            <pc:docMk/>
            <pc:sldMk cId="0" sldId="267"/>
            <ac:spMk id="50" creationId="{B712E947-0734-45F9-9C4F-41114EC3A33E}"/>
          </ac:spMkLst>
        </pc:spChg>
        <pc:grpChg chg="add">
          <ac:chgData name="Kareemot Tijani Tijani (2320438)" userId="e32906b8-e775-4bea-9c91-b7328acf1cab" providerId="ADAL" clId="{0D7039A0-CAB4-41D4-8857-66389B4DB028}" dt="2026-03-07T15:40:11.469" v="10" actId="26606"/>
          <ac:grpSpMkLst>
            <pc:docMk/>
            <pc:sldMk cId="0" sldId="267"/>
            <ac:grpSpMk id="22" creationId="{7CF625D3-71A3-4F30-A096-8EF334E959D0}"/>
          </ac:grpSpMkLst>
        </pc:grpChg>
        <pc:grpChg chg="del">
          <ac:chgData name="Kareemot Tijani Tijani (2320438)" userId="e32906b8-e775-4bea-9c91-b7328acf1cab" providerId="ADAL" clId="{0D7039A0-CAB4-41D4-8857-66389B4DB028}" dt="2026-03-07T15:40:14.921" v="11" actId="26606"/>
          <ac:grpSpMkLst>
            <pc:docMk/>
            <pc:sldMk cId="0" sldId="267"/>
            <ac:grpSpMk id="30" creationId="{AF9AF3F3-CE0C-4125-BDD7-346487FA0B40}"/>
          </ac:grpSpMkLst>
        </pc:grpChg>
        <pc:grpChg chg="add">
          <ac:chgData name="Kareemot Tijani Tijani (2320438)" userId="e32906b8-e775-4bea-9c91-b7328acf1cab" providerId="ADAL" clId="{0D7039A0-CAB4-41D4-8857-66389B4DB028}" dt="2026-03-07T21:35:48.325" v="150" actId="26606"/>
          <ac:grpSpMkLst>
            <pc:docMk/>
            <pc:sldMk cId="0" sldId="267"/>
            <ac:grpSpMk id="52" creationId="{12B3290A-D3BF-4B87-B55B-FD9A98B49727}"/>
          </ac:grpSpMkLst>
        </pc:grpChg>
        <pc:graphicFrameChg chg="mod ord modGraphic">
          <ac:chgData name="Kareemot Tijani Tijani (2320438)" userId="e32906b8-e775-4bea-9c91-b7328acf1cab" providerId="ADAL" clId="{0D7039A0-CAB4-41D4-8857-66389B4DB028}" dt="2026-03-07T21:35:48.325" v="150" actId="26606"/>
          <ac:graphicFrameMkLst>
            <pc:docMk/>
            <pc:sldMk cId="0" sldId="267"/>
            <ac:graphicFrameMk id="5" creationId="{5C14161A-BB0C-5680-8B02-FE671FDBE434}"/>
          </ac:graphicFrameMkLst>
        </pc:graphicFrameChg>
        <pc:picChg chg="add mod">
          <ac:chgData name="Kareemot Tijani Tijani (2320438)" userId="e32906b8-e775-4bea-9c91-b7328acf1cab" providerId="ADAL" clId="{0D7039A0-CAB4-41D4-8857-66389B4DB028}" dt="2026-03-07T21:35:48.325" v="150" actId="26606"/>
          <ac:picMkLst>
            <pc:docMk/>
            <pc:sldMk cId="0" sldId="267"/>
            <ac:picMk id="4" creationId="{5A6F72F0-E281-2521-4CF1-A9D509647E83}"/>
          </ac:picMkLst>
        </pc:picChg>
        <pc:picChg chg="add mod">
          <ac:chgData name="Kareemot Tijani Tijani (2320438)" userId="e32906b8-e775-4bea-9c91-b7328acf1cab" providerId="ADAL" clId="{0D7039A0-CAB4-41D4-8857-66389B4DB028}" dt="2026-03-07T21:35:48.325" v="150" actId="26606"/>
          <ac:picMkLst>
            <pc:docMk/>
            <pc:sldMk cId="0" sldId="267"/>
            <ac:picMk id="7" creationId="{795BA80C-0E60-04FF-3C1A-4A4FCC145566}"/>
          </ac:picMkLst>
        </pc:picChg>
      </pc:sldChg>
    </pc:docChg>
  </pc:docChgLst>
</pc:chgInfo>
</file>

<file path=ppt/diagrams/_rels/data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ata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ata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2.png"/><Relationship Id="rId7" Type="http://schemas.openxmlformats.org/officeDocument/2006/relationships/image" Target="../media/image24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23.svg"/></Relationships>
</file>

<file path=ppt/diagrams/_rels/data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svg"/><Relationship Id="rId3" Type="http://schemas.openxmlformats.org/officeDocument/2006/relationships/image" Target="../media/image17.png"/><Relationship Id="rId7" Type="http://schemas.openxmlformats.org/officeDocument/2006/relationships/image" Target="../media/image39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38.svg"/><Relationship Id="rId5" Type="http://schemas.openxmlformats.org/officeDocument/2006/relationships/image" Target="../media/image37.png"/><Relationship Id="rId4" Type="http://schemas.openxmlformats.org/officeDocument/2006/relationships/image" Target="../media/image18.svg"/></Relationships>
</file>

<file path=ppt/diagrams/_rels/data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svg"/><Relationship Id="rId3" Type="http://schemas.openxmlformats.org/officeDocument/2006/relationships/image" Target="../media/image49.png"/><Relationship Id="rId7" Type="http://schemas.openxmlformats.org/officeDocument/2006/relationships/image" Target="../media/image53.png"/><Relationship Id="rId2" Type="http://schemas.openxmlformats.org/officeDocument/2006/relationships/image" Target="../media/image48.svg"/><Relationship Id="rId1" Type="http://schemas.openxmlformats.org/officeDocument/2006/relationships/image" Target="../media/image47.png"/><Relationship Id="rId6" Type="http://schemas.openxmlformats.org/officeDocument/2006/relationships/image" Target="../media/image52.svg"/><Relationship Id="rId5" Type="http://schemas.openxmlformats.org/officeDocument/2006/relationships/image" Target="../media/image51.png"/><Relationship Id="rId4" Type="http://schemas.openxmlformats.org/officeDocument/2006/relationships/image" Target="../media/image50.svg"/></Relationships>
</file>

<file path=ppt/diagrams/_rels/drawing3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5.svg"/><Relationship Id="rId1" Type="http://schemas.openxmlformats.org/officeDocument/2006/relationships/image" Target="../media/image4.png"/><Relationship Id="rId6" Type="http://schemas.openxmlformats.org/officeDocument/2006/relationships/image" Target="../media/image9.svg"/><Relationship Id="rId5" Type="http://schemas.openxmlformats.org/officeDocument/2006/relationships/image" Target="../media/image8.png"/><Relationship Id="rId4" Type="http://schemas.openxmlformats.org/officeDocument/2006/relationships/image" Target="../media/image7.svg"/></Relationships>
</file>

<file path=ppt/diagrams/_rels/drawing4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2" Type="http://schemas.openxmlformats.org/officeDocument/2006/relationships/image" Target="../media/image12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5" Type="http://schemas.openxmlformats.org/officeDocument/2006/relationships/image" Target="../media/image15.png"/><Relationship Id="rId4" Type="http://schemas.openxmlformats.org/officeDocument/2006/relationships/image" Target="../media/image14.svg"/></Relationships>
</file>

<file path=ppt/diagrams/_rels/drawing5.xml.rels><?xml version="1.0" encoding="UTF-8" standalone="yes"?>
<Relationships xmlns="http://schemas.openxmlformats.org/package/2006/relationships"><Relationship Id="rId8" Type="http://schemas.openxmlformats.org/officeDocument/2006/relationships/image" Target="../media/image25.svg"/><Relationship Id="rId3" Type="http://schemas.openxmlformats.org/officeDocument/2006/relationships/image" Target="../media/image22.png"/><Relationship Id="rId7" Type="http://schemas.openxmlformats.org/officeDocument/2006/relationships/image" Target="../media/image24.png"/><Relationship Id="rId2" Type="http://schemas.openxmlformats.org/officeDocument/2006/relationships/image" Target="../media/image21.svg"/><Relationship Id="rId1" Type="http://schemas.openxmlformats.org/officeDocument/2006/relationships/image" Target="../media/image20.png"/><Relationship Id="rId6" Type="http://schemas.openxmlformats.org/officeDocument/2006/relationships/image" Target="../media/image12.svg"/><Relationship Id="rId5" Type="http://schemas.openxmlformats.org/officeDocument/2006/relationships/image" Target="../media/image11.png"/><Relationship Id="rId4" Type="http://schemas.openxmlformats.org/officeDocument/2006/relationships/image" Target="../media/image23.svg"/></Relationships>
</file>

<file path=ppt/diagrams/_rels/drawing9.xml.rels><?xml version="1.0" encoding="UTF-8" standalone="yes"?>
<Relationships xmlns="http://schemas.openxmlformats.org/package/2006/relationships"><Relationship Id="rId8" Type="http://schemas.openxmlformats.org/officeDocument/2006/relationships/image" Target="../media/image40.svg"/><Relationship Id="rId3" Type="http://schemas.openxmlformats.org/officeDocument/2006/relationships/image" Target="../media/image17.png"/><Relationship Id="rId7" Type="http://schemas.openxmlformats.org/officeDocument/2006/relationships/image" Target="../media/image39.png"/><Relationship Id="rId2" Type="http://schemas.openxmlformats.org/officeDocument/2006/relationships/image" Target="../media/image36.svg"/><Relationship Id="rId1" Type="http://schemas.openxmlformats.org/officeDocument/2006/relationships/image" Target="../media/image35.png"/><Relationship Id="rId6" Type="http://schemas.openxmlformats.org/officeDocument/2006/relationships/image" Target="../media/image38.svg"/><Relationship Id="rId5" Type="http://schemas.openxmlformats.org/officeDocument/2006/relationships/image" Target="../media/image37.png"/><Relationship Id="rId4" Type="http://schemas.openxmlformats.org/officeDocument/2006/relationships/image" Target="../media/image18.svg"/></Relationships>
</file>

<file path=ppt/diagrams/_rels/drawing12.xml.rels><?xml version="1.0" encoding="UTF-8" standalone="yes"?>
<Relationships xmlns="http://schemas.openxmlformats.org/package/2006/relationships"><Relationship Id="rId8" Type="http://schemas.openxmlformats.org/officeDocument/2006/relationships/image" Target="../media/image54.svg"/><Relationship Id="rId3" Type="http://schemas.openxmlformats.org/officeDocument/2006/relationships/image" Target="../media/image49.png"/><Relationship Id="rId7" Type="http://schemas.openxmlformats.org/officeDocument/2006/relationships/image" Target="../media/image53.png"/><Relationship Id="rId2" Type="http://schemas.openxmlformats.org/officeDocument/2006/relationships/image" Target="../media/image48.svg"/><Relationship Id="rId1" Type="http://schemas.openxmlformats.org/officeDocument/2006/relationships/image" Target="../media/image47.png"/><Relationship Id="rId6" Type="http://schemas.openxmlformats.org/officeDocument/2006/relationships/image" Target="../media/image52.svg"/><Relationship Id="rId5" Type="http://schemas.openxmlformats.org/officeDocument/2006/relationships/image" Target="../media/image51.png"/><Relationship Id="rId4" Type="http://schemas.openxmlformats.org/officeDocument/2006/relationships/image" Target="../media/image50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accent5_2">
  <dgm:title val=""/>
  <dgm:desc val=""/>
  <dgm:catLst>
    <dgm:cat type="accent5" pri="11200"/>
  </dgm:catLst>
  <dgm:styleLbl name="node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5"/>
    </dgm:fillClrLst>
    <dgm:linClrLst meth="repeat">
      <a:schemeClr val="accent5"/>
    </dgm:linClrLst>
    <dgm:effectClrLst/>
    <dgm:txLinClrLst/>
    <dgm:txFillClrLst/>
    <dgm:txEffectClrLst/>
  </dgm:styleLbl>
  <dgm:styleLbl name="lnNode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5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5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5"/>
    </dgm:fillClrLst>
    <dgm:linClrLst meth="repeat">
      <a:schemeClr val="accent5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5">
        <a:tint val="60000"/>
      </a:schemeClr>
    </dgm:fillClrLst>
    <dgm:linClrLst meth="repeat">
      <a:schemeClr val="accent5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5"/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5"/>
    </dgm:fillClrLst>
    <dgm:linClrLst meth="repeat">
      <a:schemeClr val="accent5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/>
    </dgm:fillClrLst>
    <dgm:linClrLst meth="repeat">
      <a:schemeClr val="accent5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5">
        <a:alpha val="90000"/>
        <a:tint val="40000"/>
      </a:schemeClr>
    </dgm:fillClrLst>
    <dgm:linClrLst meth="repeat">
      <a:schemeClr val="accent5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5">
        <a:tint val="40000"/>
      </a:schemeClr>
    </dgm:fillClrLst>
    <dgm:linClrLst meth="repeat">
      <a:schemeClr val="accent5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5">
        <a:shade val="8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5">
        <a:tint val="50000"/>
        <a:alpha val="40000"/>
      </a:schemeClr>
    </dgm:fillClrLst>
    <dgm:linClrLst meth="repeat">
      <a:schemeClr val="accent5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5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18/5/colors/Iconchunking_neutralbg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accent2_2">
  <dgm:title val=""/>
  <dgm:desc val=""/>
  <dgm:catLst>
    <dgm:cat type="accent2" pri="112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</dgm:fillClrLst>
    <dgm:linClrLst meth="repeat">
      <a:schemeClr val="accent2"/>
    </dgm:linClrLst>
    <dgm:effectClrLst/>
    <dgm:txLinClrLst/>
    <dgm:txFillClrLst/>
    <dgm:txEffectClrLst/>
  </dgm:styleLbl>
  <dgm:styleLbl name="lnNode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2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>
        <a:tint val="60000"/>
      </a:schemeClr>
    </dgm:fillClrLst>
    <dgm:linClrLst meth="repeat">
      <a:schemeClr val="accent2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/>
    </dgm:fillClrLst>
    <dgm:linClrLst meth="repeat">
      <a:schemeClr val="accent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/>
    </dgm:fillClrLst>
    <dgm:linClrLst meth="repeat">
      <a:schemeClr val="accent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alpha val="90000"/>
        <a:tint val="40000"/>
      </a:schemeClr>
    </dgm:fillClrLst>
    <dgm:linClrLst meth="repeat">
      <a:schemeClr val="accent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8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>
      <a:schemeClr val="accent2"/>
      <a:schemeClr val="accent3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6.xml><?xml version="1.0" encoding="utf-8"?>
<dgm:colorsDef xmlns:dgm="http://schemas.openxmlformats.org/drawingml/2006/diagram" xmlns:a="http://schemas.openxmlformats.org/drawingml/2006/main" uniqueId="urn:microsoft.com/office/officeart/2005/8/colors/accent3_2">
  <dgm:title val=""/>
  <dgm:desc val=""/>
  <dgm:catLst>
    <dgm:cat type="accent3" pri="11200"/>
  </dgm:catLst>
  <dgm:styleLbl name="node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3"/>
    </dgm:fillClrLst>
    <dgm:linClrLst meth="repeat">
      <a:schemeClr val="accent3"/>
    </dgm:linClrLst>
    <dgm:effectClrLst/>
    <dgm:txLinClrLst/>
    <dgm:txFillClrLst/>
    <dgm:txEffectClrLst/>
  </dgm:styleLbl>
  <dgm:styleLbl name="lnNode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3">
        <a:tint val="60000"/>
      </a:schemeClr>
    </dgm:fillClrLst>
    <dgm:linClrLst meth="repeat">
      <a:schemeClr val="accent3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/>
    </dgm:fillClrLst>
    <dgm:linClrLst meth="repeat">
      <a:schemeClr val="accent3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3"/>
    </dgm:fillClrLst>
    <dgm:linClrLst meth="repeat">
      <a:schemeClr val="accent3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3">
        <a:alpha val="90000"/>
        <a:tint val="40000"/>
      </a:schemeClr>
    </dgm:fillClrLst>
    <dgm:linClrLst meth="repeat">
      <a:schemeClr val="accent3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accent3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8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3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7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8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9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10.xml><?xml version="1.0" encoding="utf-8"?>
<dgm:colorsDef xmlns:dgm="http://schemas.openxmlformats.org/drawingml/2006/diagram" xmlns:a="http://schemas.openxmlformats.org/drawingml/2006/main" uniqueId="urn:microsoft.com/office/officeart/2005/8/colors/accent0_3">
  <dgm:title val=""/>
  <dgm:desc val=""/>
  <dgm:catLst>
    <dgm:cat type="mainScheme" pri="10300"/>
  </dgm:catLst>
  <dgm:styleLbl name="node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lignNode1">
    <dgm:fillClrLst meth="repeat">
      <a:schemeClr val="dk2"/>
    </dgm:fillClrLst>
    <dgm:linClrLst meth="repeat">
      <a:schemeClr val="dk2"/>
    </dgm:linClrLst>
    <dgm:effectClrLst/>
    <dgm:txLinClrLst/>
    <dgm:txFillClrLst/>
    <dgm:txEffectClrLst/>
  </dgm:styleLbl>
  <dgm:styleLbl name="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lnNode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vennNode1">
    <dgm:fillClrLst meth="repeat">
      <a:schemeClr val="dk2">
        <a:alpha val="50000"/>
      </a:schemeClr>
    </dgm:fillClrLst>
    <dgm:linClrLst meth="repeat">
      <a:schemeClr val="lt2"/>
    </dgm:linClrLst>
    <dgm:effectClrLst/>
    <dgm:txLinClrLst/>
    <dgm:txFillClrLst/>
    <dgm:txEffectClrLst/>
  </dgm:styleLbl>
  <dgm:styleLbl name="node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node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fgImgPlace1">
    <dgm:fillClrLst meth="repeat">
      <a:schemeClr val="dk2">
        <a:tint val="50000"/>
      </a:schemeClr>
    </dgm:fillClrLst>
    <dgm:linClrLst meth="repeat">
      <a:schemeClr val="lt2"/>
    </dgm:linClrLst>
    <dgm:effectClrLst/>
    <dgm:txLinClrLst/>
    <dgm:txFillClrLst meth="repeat">
      <a:schemeClr val="lt2"/>
    </dgm:txFillClrLst>
    <dgm:txEffectClrLst/>
  </dgm:styleLbl>
  <dgm:styleLbl name="align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bgImgPlace1">
    <dgm:fillClrLst meth="repeat">
      <a:schemeClr val="dk2">
        <a:tint val="50000"/>
      </a:schemeClr>
    </dgm:fillClrLst>
    <dgm:linClrLst meth="repeat">
      <a:schemeClr val="dk2">
        <a:shade val="80000"/>
      </a:schemeClr>
    </dgm:linClrLst>
    <dgm:effectClrLst/>
    <dgm:txLinClrLst/>
    <dgm:txFillClrLst meth="repeat">
      <a:schemeClr val="lt2"/>
    </dgm:txFillClrLst>
    <dgm:txEffectClrLst/>
  </dgm:styleLbl>
  <dgm:styleLbl name="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callout">
    <dgm:fillClrLst meth="repeat">
      <a:schemeClr val="dk2"/>
    </dgm:fillClrLst>
    <dgm:linClrLst meth="repeat">
      <a:schemeClr val="dk2">
        <a:tint val="50000"/>
      </a:schemeClr>
    </dgm:linClrLst>
    <dgm:effectClrLst/>
    <dgm:txLinClrLst/>
    <dgm:txFillClrLst meth="repeat">
      <a:schemeClr val="lt2"/>
    </dgm:txFillClrLst>
    <dgm:txEffectClrLst/>
  </dgm:styleLbl>
  <dgm:styleLbl name="asst0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1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2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3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asst4">
    <dgm:fillClrLst meth="repeat">
      <a:schemeClr val="dk2"/>
    </dgm:fillClrLst>
    <dgm:linClrLst meth="repeat">
      <a:schemeClr val="lt2"/>
    </dgm:linClrLst>
    <dgm:effectClrLst/>
    <dgm:txLinClrLst/>
    <dgm:txFillClrLst/>
    <dgm:txEffectClrLst/>
  </dgm:styleLbl>
  <dgm:styleLbl name="parChTrans2D1">
    <dgm:fillClrLst meth="repeat">
      <a:schemeClr val="dk2">
        <a:tint val="60000"/>
      </a:schemeClr>
    </dgm:fillClrLst>
    <dgm:linClrLst meth="repeat">
      <a:schemeClr val="dk2">
        <a:tint val="60000"/>
      </a:schemeClr>
    </dgm:linClrLst>
    <dgm:effectClrLst/>
    <dgm:txLinClrLst/>
    <dgm:txFillClrLst meth="repeat">
      <a:schemeClr val="lt2"/>
    </dgm:txFillClrLst>
    <dgm:txEffectClrLst/>
  </dgm:styleLbl>
  <dgm:styleLbl name="parChTrans2D2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3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2D4">
    <dgm:fillClrLst meth="repeat">
      <a:schemeClr val="dk2"/>
    </dgm:fillClrLst>
    <dgm:linClrLst meth="repeat">
      <a:schemeClr val="dk2"/>
    </dgm:linClrLst>
    <dgm:effectClrLst/>
    <dgm:txLinClrLst/>
    <dgm:txFillClrLst meth="repeat">
      <a:schemeClr val="lt2"/>
    </dgm:txFillClrLst>
    <dgm:txEffectClrLst/>
  </dgm:styleLbl>
  <dgm:styleLbl name="parChTrans1D1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dk2"/>
    </dgm:fillClrLst>
    <dgm:linClrLst meth="repeat">
      <a:schemeClr val="dk2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dk2"/>
    </dgm:fillClrLst>
    <dgm:linClrLst meth="repeat">
      <a:schemeClr val="dk2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2">
        <a:alpha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2"/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dk2">
        <a:alpha val="90000"/>
        <a:tint val="40000"/>
      </a:schemeClr>
    </dgm:fillClrLst>
    <dgm:linClrLst meth="repeat">
      <a:schemeClr val="dk2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2">
        <a:alpha val="9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dk2">
        <a:tint val="40000"/>
      </a:schemeClr>
    </dgm:fillClrLst>
    <dgm:linClrLst meth="repeat">
      <a:schemeClr val="dk2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dk2">
        <a:shade val="8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dk2">
        <a:tint val="50000"/>
        <a:alpha val="40000"/>
      </a:schemeClr>
    </dgm:fillClrLst>
    <dgm:linClrLst meth="repeat">
      <a:schemeClr val="dk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dk2">
        <a:tint val="60000"/>
      </a:schemeClr>
    </dgm:fillClrLst>
    <dgm:linClrLst meth="repeat">
      <a:schemeClr val="lt2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2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1.xml><?xml version="1.0" encoding="utf-8"?>
<dgm:colorsDef xmlns:dgm="http://schemas.openxmlformats.org/drawingml/2006/diagram" xmlns:a="http://schemas.openxmlformats.org/drawingml/2006/main" uniqueId="urn:microsoft.com/office/officeart/2005/8/colors/colorful2">
  <dgm:title val=""/>
  <dgm:desc val=""/>
  <dgm:catLst>
    <dgm:cat type="colorful" pri="10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2"/>
      <a:schemeClr val="accent3"/>
    </dgm:fillClrLst>
    <dgm:linClrLst>
      <a:schemeClr val="accent2"/>
      <a:schemeClr val="accent3"/>
    </dgm:linClrLst>
    <dgm:effectClrLst/>
    <dgm:txLinClrLst/>
    <dgm:txFillClrLst/>
    <dgm:txEffectClrLst/>
  </dgm:styleLbl>
  <dgm:styleLbl name="lnNode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2">
        <a:alpha val="50000"/>
      </a:schemeClr>
      <a:schemeClr val="accent3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2">
        <a:tint val="50000"/>
      </a:schemeClr>
      <a:schemeClr val="accent3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2">
        <a:tint val="50000"/>
      </a:schemeClr>
      <a:schemeClr val="accent3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2"/>
      <a:schemeClr val="accent3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2"/>
      <a:schemeClr val="accent3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2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2">
        <a:tint val="5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2"/>
      <a:schemeClr val="accent3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2">
        <a:tint val="40000"/>
        <a:alpha val="90000"/>
      </a:schemeClr>
      <a:schemeClr val="accent3">
        <a:tint val="40000"/>
        <a:alpha val="90000"/>
      </a:schemeClr>
    </dgm:fillClrLst>
    <dgm:linClrLst>
      <a:schemeClr val="accent2">
        <a:tint val="40000"/>
        <a:alpha val="90000"/>
      </a:schemeClr>
      <a:schemeClr val="accent3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12.xml><?xml version="1.0" encoding="utf-8"?>
<dgm:colorsDef xmlns:dgm="http://schemas.openxmlformats.org/drawingml/2006/diagram" xmlns:a="http://schemas.openxmlformats.org/drawingml/2006/main" uniqueId="urn:microsoft.com/office/officeart/2018/5/colors/Iconchunking_neutralbg_accent1_2">
  <dgm:title val=""/>
  <dgm:desc val=""/>
  <dgm:catLst>
    <dgm:cat type="accent1" pri="112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1"/>
    </dgm:fillClrLst>
    <dgm:linClrLst meth="repeat">
      <a:schemeClr val="accent1"/>
    </dgm:linClrLst>
    <dgm:effectClrLst/>
    <dgm:txLinClrLst/>
    <dgm:txFillClrLst/>
    <dgm:txEffectClrLst/>
  </dgm:styleLbl>
  <dgm:styleLbl name="node1">
    <dgm:fillClrLst meth="repeat">
      <a:schemeClr val="accent1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lnNode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1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 meth="repeat">
      <a:schemeClr val="accent1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f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bgSib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/>
    <dgm:txEffectClrLst/>
  </dgm:styleLbl>
  <dgm:styleLbl name="sibTrans1D1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1"/>
    </dgm:fillClrLst>
    <dgm:linClrLst meth="repeat">
      <a:schemeClr val="accent1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2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3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4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1">
        <a:tint val="60000"/>
      </a:schemeClr>
    </dgm:fillClrLst>
    <dgm:linClrLst meth="repeat">
      <a:schemeClr val="accent1">
        <a:tint val="60000"/>
      </a:schemeClr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3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2D4">
    <dgm:fillClrLst meth="repeat">
      <a:schemeClr val="accent1"/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1"/>
    </dgm:fillClrLst>
    <dgm:linClrLst meth="repeat">
      <a:schemeClr val="accent1">
        <a:shade val="60000"/>
      </a:schemeClr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1"/>
    </dgm:fillClrLst>
    <dgm:linClrLst meth="repeat">
      <a:schemeClr val="accent1">
        <a:shade val="80000"/>
      </a:schemeClr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1">
        <a:alpha val="90000"/>
        <a:tint val="40000"/>
      </a:schemeClr>
    </dgm:fillClrLst>
    <dgm:linClrLst meth="repeat">
      <a:schemeClr val="accent1">
        <a:alpha val="90000"/>
        <a:tint val="4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bg1">
        <a:lumMod val="95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1">
        <a:shade val="8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1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1">
        <a:tint val="6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30C110C7-A645-4BA3-9E57-08A614B9C721}" type="doc">
      <dgm:prSet loTypeId="urn:microsoft.com/office/officeart/2016/7/layout/RepeatingBendingProcessNew" loCatId="process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US"/>
        </a:p>
      </dgm:t>
    </dgm:pt>
    <dgm:pt modelId="{A52A4030-BF23-4699-A80F-1BA760B1F719}">
      <dgm:prSet/>
      <dgm:spPr/>
      <dgm:t>
        <a:bodyPr/>
        <a:lstStyle/>
        <a:p>
          <a:r>
            <a:rPr lang="en-US"/>
            <a:t>A Critical Evaluation of Remote Monitoring and Virtual Wards (2020–2022) in UK Health and Social Care</a:t>
          </a:r>
        </a:p>
      </dgm:t>
    </dgm:pt>
    <dgm:pt modelId="{ACA45D51-7E6E-4BC4-9EBE-3C8A3981AE05}" type="parTrans" cxnId="{B1FBF0A8-8E35-417A-8ECA-ED587C652D63}">
      <dgm:prSet/>
      <dgm:spPr/>
      <dgm:t>
        <a:bodyPr/>
        <a:lstStyle/>
        <a:p>
          <a:endParaRPr lang="en-US"/>
        </a:p>
      </dgm:t>
    </dgm:pt>
    <dgm:pt modelId="{70A8FAEE-4B58-4EAA-840A-2CE4967EC83E}" type="sibTrans" cxnId="{B1FBF0A8-8E35-417A-8ECA-ED587C652D63}">
      <dgm:prSet/>
      <dgm:spPr/>
      <dgm:t>
        <a:bodyPr/>
        <a:lstStyle/>
        <a:p>
          <a:endParaRPr lang="en-US"/>
        </a:p>
      </dgm:t>
    </dgm:pt>
    <dgm:pt modelId="{85C59062-7D32-4C74-B9EA-89DBE745A9E4}">
      <dgm:prSet/>
      <dgm:spPr/>
      <dgm:t>
        <a:bodyPr/>
        <a:lstStyle/>
        <a:p>
          <a:r>
            <a:rPr lang="en-US"/>
            <a:t>Kareemot Tijani Tijani</a:t>
          </a:r>
        </a:p>
      </dgm:t>
    </dgm:pt>
    <dgm:pt modelId="{5087BA35-90E4-408F-9B8B-8BDAA1A699D2}" type="parTrans" cxnId="{480F2C06-ADB0-4D64-A4F0-9D0424E32C34}">
      <dgm:prSet/>
      <dgm:spPr/>
      <dgm:t>
        <a:bodyPr/>
        <a:lstStyle/>
        <a:p>
          <a:endParaRPr lang="en-US"/>
        </a:p>
      </dgm:t>
    </dgm:pt>
    <dgm:pt modelId="{475B811F-8427-4158-9394-76E0ABBCCA9C}" type="sibTrans" cxnId="{480F2C06-ADB0-4D64-A4F0-9D0424E32C34}">
      <dgm:prSet/>
      <dgm:spPr/>
      <dgm:t>
        <a:bodyPr/>
        <a:lstStyle/>
        <a:p>
          <a:endParaRPr lang="en-US"/>
        </a:p>
      </dgm:t>
    </dgm:pt>
    <dgm:pt modelId="{A39F42EA-C569-4B6F-A13A-546C265A9D27}">
      <dgm:prSet/>
      <dgm:spPr/>
      <dgm:t>
        <a:bodyPr/>
        <a:lstStyle/>
        <a:p>
          <a:r>
            <a:rPr lang="en-US"/>
            <a:t>BMHP6026 – Digital Transformation in Health and Care</a:t>
          </a:r>
        </a:p>
      </dgm:t>
    </dgm:pt>
    <dgm:pt modelId="{B48AC5BF-2059-4D2B-9D7B-19313E396BF9}" type="parTrans" cxnId="{2A9F4774-B492-4C15-AFB1-3FCC3F3AF222}">
      <dgm:prSet/>
      <dgm:spPr/>
      <dgm:t>
        <a:bodyPr/>
        <a:lstStyle/>
        <a:p>
          <a:endParaRPr lang="en-US"/>
        </a:p>
      </dgm:t>
    </dgm:pt>
    <dgm:pt modelId="{691A8DC8-C31E-4B81-81A1-33229531DC3F}" type="sibTrans" cxnId="{2A9F4774-B492-4C15-AFB1-3FCC3F3AF222}">
      <dgm:prSet/>
      <dgm:spPr/>
      <dgm:t>
        <a:bodyPr/>
        <a:lstStyle/>
        <a:p>
          <a:endParaRPr lang="en-US"/>
        </a:p>
      </dgm:t>
    </dgm:pt>
    <dgm:pt modelId="{AB1833FE-F631-4F46-8689-B6FEC1FCE5C8}">
      <dgm:prSet/>
      <dgm:spPr/>
      <dgm:t>
        <a:bodyPr/>
        <a:lstStyle/>
        <a:p>
          <a:r>
            <a:rPr lang="en-US"/>
            <a:t>Lecturer: Zakiyyah Ahmed</a:t>
          </a:r>
        </a:p>
      </dgm:t>
    </dgm:pt>
    <dgm:pt modelId="{B27CC027-59C4-43E3-A1CA-70239F5DB786}" type="parTrans" cxnId="{1C0D1256-BDF6-4572-872B-60DA06D7CD03}">
      <dgm:prSet/>
      <dgm:spPr/>
      <dgm:t>
        <a:bodyPr/>
        <a:lstStyle/>
        <a:p>
          <a:endParaRPr lang="en-US"/>
        </a:p>
      </dgm:t>
    </dgm:pt>
    <dgm:pt modelId="{0D88A49F-FFE1-44BA-8582-C64B6E4EAB0E}" type="sibTrans" cxnId="{1C0D1256-BDF6-4572-872B-60DA06D7CD03}">
      <dgm:prSet/>
      <dgm:spPr/>
      <dgm:t>
        <a:bodyPr/>
        <a:lstStyle/>
        <a:p>
          <a:endParaRPr lang="en-US"/>
        </a:p>
      </dgm:t>
    </dgm:pt>
    <dgm:pt modelId="{B1FC5C65-CC11-4839-82CC-5EE4672F7028}">
      <dgm:prSet/>
      <dgm:spPr/>
      <dgm:t>
        <a:bodyPr/>
        <a:lstStyle/>
        <a:p>
          <a:r>
            <a:rPr lang="en-GB"/>
            <a:t>Submission Date: 8</a:t>
          </a:r>
          <a:r>
            <a:rPr lang="en-US"/>
            <a:t> March 2026</a:t>
          </a:r>
        </a:p>
      </dgm:t>
    </dgm:pt>
    <dgm:pt modelId="{D6EFE2EF-055B-42C3-B26A-923A862BCBE7}" type="parTrans" cxnId="{A989B487-0475-4C35-A3A9-398C9F248A60}">
      <dgm:prSet/>
      <dgm:spPr/>
      <dgm:t>
        <a:bodyPr/>
        <a:lstStyle/>
        <a:p>
          <a:endParaRPr lang="en-US"/>
        </a:p>
      </dgm:t>
    </dgm:pt>
    <dgm:pt modelId="{07CF4F68-D6D3-4FE3-98DD-DAFD2FBF266B}" type="sibTrans" cxnId="{A989B487-0475-4C35-A3A9-398C9F248A60}">
      <dgm:prSet/>
      <dgm:spPr/>
      <dgm:t>
        <a:bodyPr/>
        <a:lstStyle/>
        <a:p>
          <a:endParaRPr lang="en-US"/>
        </a:p>
      </dgm:t>
    </dgm:pt>
    <dgm:pt modelId="{4B887712-0839-4AEC-A5DF-914E043C4503}" type="pres">
      <dgm:prSet presAssocID="{30C110C7-A645-4BA3-9E57-08A614B9C721}" presName="Name0" presStyleCnt="0">
        <dgm:presLayoutVars>
          <dgm:dir/>
          <dgm:resizeHandles val="exact"/>
        </dgm:presLayoutVars>
      </dgm:prSet>
      <dgm:spPr/>
    </dgm:pt>
    <dgm:pt modelId="{61F1291C-18D1-460E-A38C-B40C26027FB9}" type="pres">
      <dgm:prSet presAssocID="{A52A4030-BF23-4699-A80F-1BA760B1F719}" presName="node" presStyleLbl="node1" presStyleIdx="0" presStyleCnt="5">
        <dgm:presLayoutVars>
          <dgm:bulletEnabled val="1"/>
        </dgm:presLayoutVars>
      </dgm:prSet>
      <dgm:spPr/>
    </dgm:pt>
    <dgm:pt modelId="{2861860A-1AEA-49E2-BB0F-28ED83DC95DB}" type="pres">
      <dgm:prSet presAssocID="{70A8FAEE-4B58-4EAA-840A-2CE4967EC83E}" presName="sibTrans" presStyleLbl="sibTrans1D1" presStyleIdx="0" presStyleCnt="4"/>
      <dgm:spPr/>
    </dgm:pt>
    <dgm:pt modelId="{3157207F-BD31-4B86-96D6-7688B42C2692}" type="pres">
      <dgm:prSet presAssocID="{70A8FAEE-4B58-4EAA-840A-2CE4967EC83E}" presName="connectorText" presStyleLbl="sibTrans1D1" presStyleIdx="0" presStyleCnt="4"/>
      <dgm:spPr/>
    </dgm:pt>
    <dgm:pt modelId="{0D613902-2C61-45C1-ABBE-C26A76F8E2FC}" type="pres">
      <dgm:prSet presAssocID="{85C59062-7D32-4C74-B9EA-89DBE745A9E4}" presName="node" presStyleLbl="node1" presStyleIdx="1" presStyleCnt="5">
        <dgm:presLayoutVars>
          <dgm:bulletEnabled val="1"/>
        </dgm:presLayoutVars>
      </dgm:prSet>
      <dgm:spPr/>
    </dgm:pt>
    <dgm:pt modelId="{3EC35E4C-DDEB-4F1C-B551-AFF22608DD0C}" type="pres">
      <dgm:prSet presAssocID="{475B811F-8427-4158-9394-76E0ABBCCA9C}" presName="sibTrans" presStyleLbl="sibTrans1D1" presStyleIdx="1" presStyleCnt="4"/>
      <dgm:spPr/>
    </dgm:pt>
    <dgm:pt modelId="{0E01EADE-B6BE-4014-921B-F4EA5710EDB6}" type="pres">
      <dgm:prSet presAssocID="{475B811F-8427-4158-9394-76E0ABBCCA9C}" presName="connectorText" presStyleLbl="sibTrans1D1" presStyleIdx="1" presStyleCnt="4"/>
      <dgm:spPr/>
    </dgm:pt>
    <dgm:pt modelId="{4D08C2AE-58F5-4401-9675-B6D083C29F8B}" type="pres">
      <dgm:prSet presAssocID="{A39F42EA-C569-4B6F-A13A-546C265A9D27}" presName="node" presStyleLbl="node1" presStyleIdx="2" presStyleCnt="5">
        <dgm:presLayoutVars>
          <dgm:bulletEnabled val="1"/>
        </dgm:presLayoutVars>
      </dgm:prSet>
      <dgm:spPr/>
    </dgm:pt>
    <dgm:pt modelId="{41AAF2AF-FC9D-4A6E-AAF7-B0DCA1C158E2}" type="pres">
      <dgm:prSet presAssocID="{691A8DC8-C31E-4B81-81A1-33229531DC3F}" presName="sibTrans" presStyleLbl="sibTrans1D1" presStyleIdx="2" presStyleCnt="4"/>
      <dgm:spPr/>
    </dgm:pt>
    <dgm:pt modelId="{177F3EF4-BCC6-4D8F-B1F9-6EBEA7F8AFD4}" type="pres">
      <dgm:prSet presAssocID="{691A8DC8-C31E-4B81-81A1-33229531DC3F}" presName="connectorText" presStyleLbl="sibTrans1D1" presStyleIdx="2" presStyleCnt="4"/>
      <dgm:spPr/>
    </dgm:pt>
    <dgm:pt modelId="{385F12D1-28CF-442E-861A-51C286B9AF03}" type="pres">
      <dgm:prSet presAssocID="{AB1833FE-F631-4F46-8689-B6FEC1FCE5C8}" presName="node" presStyleLbl="node1" presStyleIdx="3" presStyleCnt="5">
        <dgm:presLayoutVars>
          <dgm:bulletEnabled val="1"/>
        </dgm:presLayoutVars>
      </dgm:prSet>
      <dgm:spPr/>
    </dgm:pt>
    <dgm:pt modelId="{FCA14FBD-0275-4963-A75A-15547B412798}" type="pres">
      <dgm:prSet presAssocID="{0D88A49F-FFE1-44BA-8582-C64B6E4EAB0E}" presName="sibTrans" presStyleLbl="sibTrans1D1" presStyleIdx="3" presStyleCnt="4"/>
      <dgm:spPr/>
    </dgm:pt>
    <dgm:pt modelId="{2DBAA221-6DF9-4AD1-AF7F-BEC9AD0ABFBF}" type="pres">
      <dgm:prSet presAssocID="{0D88A49F-FFE1-44BA-8582-C64B6E4EAB0E}" presName="connectorText" presStyleLbl="sibTrans1D1" presStyleIdx="3" presStyleCnt="4"/>
      <dgm:spPr/>
    </dgm:pt>
    <dgm:pt modelId="{8169E2C9-05FC-477E-B4F3-18E28824991D}" type="pres">
      <dgm:prSet presAssocID="{B1FC5C65-CC11-4839-82CC-5EE4672F7028}" presName="node" presStyleLbl="node1" presStyleIdx="4" presStyleCnt="5">
        <dgm:presLayoutVars>
          <dgm:bulletEnabled val="1"/>
        </dgm:presLayoutVars>
      </dgm:prSet>
      <dgm:spPr/>
    </dgm:pt>
  </dgm:ptLst>
  <dgm:cxnLst>
    <dgm:cxn modelId="{480F2C06-ADB0-4D64-A4F0-9D0424E32C34}" srcId="{30C110C7-A645-4BA3-9E57-08A614B9C721}" destId="{85C59062-7D32-4C74-B9EA-89DBE745A9E4}" srcOrd="1" destOrd="0" parTransId="{5087BA35-90E4-408F-9B8B-8BDAA1A699D2}" sibTransId="{475B811F-8427-4158-9394-76E0ABBCCA9C}"/>
    <dgm:cxn modelId="{2D954308-7DA6-444E-84DF-4E744B97959A}" type="presOf" srcId="{475B811F-8427-4158-9394-76E0ABBCCA9C}" destId="{3EC35E4C-DDEB-4F1C-B551-AFF22608DD0C}" srcOrd="0" destOrd="0" presId="urn:microsoft.com/office/officeart/2016/7/layout/RepeatingBendingProcessNew"/>
    <dgm:cxn modelId="{38555133-B0B3-4724-B71D-7327ACFF2772}" type="presOf" srcId="{475B811F-8427-4158-9394-76E0ABBCCA9C}" destId="{0E01EADE-B6BE-4014-921B-F4EA5710EDB6}" srcOrd="1" destOrd="0" presId="urn:microsoft.com/office/officeart/2016/7/layout/RepeatingBendingProcessNew"/>
    <dgm:cxn modelId="{0AD9CE40-E359-4E69-9069-AF06F9C8D958}" type="presOf" srcId="{0D88A49F-FFE1-44BA-8582-C64B6E4EAB0E}" destId="{FCA14FBD-0275-4963-A75A-15547B412798}" srcOrd="0" destOrd="0" presId="urn:microsoft.com/office/officeart/2016/7/layout/RepeatingBendingProcessNew"/>
    <dgm:cxn modelId="{89CB5C49-C78C-464E-A5C4-C3D96A0923CF}" type="presOf" srcId="{AB1833FE-F631-4F46-8689-B6FEC1FCE5C8}" destId="{385F12D1-28CF-442E-861A-51C286B9AF03}" srcOrd="0" destOrd="0" presId="urn:microsoft.com/office/officeart/2016/7/layout/RepeatingBendingProcessNew"/>
    <dgm:cxn modelId="{BA28C072-7114-4D72-A967-944A1CBD85B0}" type="presOf" srcId="{A39F42EA-C569-4B6F-A13A-546C265A9D27}" destId="{4D08C2AE-58F5-4401-9675-B6D083C29F8B}" srcOrd="0" destOrd="0" presId="urn:microsoft.com/office/officeart/2016/7/layout/RepeatingBendingProcessNew"/>
    <dgm:cxn modelId="{2A9F4774-B492-4C15-AFB1-3FCC3F3AF222}" srcId="{30C110C7-A645-4BA3-9E57-08A614B9C721}" destId="{A39F42EA-C569-4B6F-A13A-546C265A9D27}" srcOrd="2" destOrd="0" parTransId="{B48AC5BF-2059-4D2B-9D7B-19313E396BF9}" sibTransId="{691A8DC8-C31E-4B81-81A1-33229531DC3F}"/>
    <dgm:cxn modelId="{C8793F55-DD8A-4151-82EE-83A927DAD3DC}" type="presOf" srcId="{B1FC5C65-CC11-4839-82CC-5EE4672F7028}" destId="{8169E2C9-05FC-477E-B4F3-18E28824991D}" srcOrd="0" destOrd="0" presId="urn:microsoft.com/office/officeart/2016/7/layout/RepeatingBendingProcessNew"/>
    <dgm:cxn modelId="{1C0D1256-BDF6-4572-872B-60DA06D7CD03}" srcId="{30C110C7-A645-4BA3-9E57-08A614B9C721}" destId="{AB1833FE-F631-4F46-8689-B6FEC1FCE5C8}" srcOrd="3" destOrd="0" parTransId="{B27CC027-59C4-43E3-A1CA-70239F5DB786}" sibTransId="{0D88A49F-FFE1-44BA-8582-C64B6E4EAB0E}"/>
    <dgm:cxn modelId="{A989B487-0475-4C35-A3A9-398C9F248A60}" srcId="{30C110C7-A645-4BA3-9E57-08A614B9C721}" destId="{B1FC5C65-CC11-4839-82CC-5EE4672F7028}" srcOrd="4" destOrd="0" parTransId="{D6EFE2EF-055B-42C3-B26A-923A862BCBE7}" sibTransId="{07CF4F68-D6D3-4FE3-98DD-DAFD2FBF266B}"/>
    <dgm:cxn modelId="{09C59E97-9038-44F8-A3FF-BF727A78C7D3}" type="presOf" srcId="{30C110C7-A645-4BA3-9E57-08A614B9C721}" destId="{4B887712-0839-4AEC-A5DF-914E043C4503}" srcOrd="0" destOrd="0" presId="urn:microsoft.com/office/officeart/2016/7/layout/RepeatingBendingProcessNew"/>
    <dgm:cxn modelId="{B1FBF0A8-8E35-417A-8ECA-ED587C652D63}" srcId="{30C110C7-A645-4BA3-9E57-08A614B9C721}" destId="{A52A4030-BF23-4699-A80F-1BA760B1F719}" srcOrd="0" destOrd="0" parTransId="{ACA45D51-7E6E-4BC4-9EBE-3C8A3981AE05}" sibTransId="{70A8FAEE-4B58-4EAA-840A-2CE4967EC83E}"/>
    <dgm:cxn modelId="{5DD849AE-33CB-46F3-B49B-1BFEF3862155}" type="presOf" srcId="{70A8FAEE-4B58-4EAA-840A-2CE4967EC83E}" destId="{3157207F-BD31-4B86-96D6-7688B42C2692}" srcOrd="1" destOrd="0" presId="urn:microsoft.com/office/officeart/2016/7/layout/RepeatingBendingProcessNew"/>
    <dgm:cxn modelId="{A13F1EC5-1C70-4C89-86E7-4550E428B47F}" type="presOf" srcId="{70A8FAEE-4B58-4EAA-840A-2CE4967EC83E}" destId="{2861860A-1AEA-49E2-BB0F-28ED83DC95DB}" srcOrd="0" destOrd="0" presId="urn:microsoft.com/office/officeart/2016/7/layout/RepeatingBendingProcessNew"/>
    <dgm:cxn modelId="{6EEBCAC8-87CF-4243-ADDD-37442B180A79}" type="presOf" srcId="{691A8DC8-C31E-4B81-81A1-33229531DC3F}" destId="{177F3EF4-BCC6-4D8F-B1F9-6EBEA7F8AFD4}" srcOrd="1" destOrd="0" presId="urn:microsoft.com/office/officeart/2016/7/layout/RepeatingBendingProcessNew"/>
    <dgm:cxn modelId="{86E071CB-1B92-482A-B59F-CF8AB6FE1268}" type="presOf" srcId="{691A8DC8-C31E-4B81-81A1-33229531DC3F}" destId="{41AAF2AF-FC9D-4A6E-AAF7-B0DCA1C158E2}" srcOrd="0" destOrd="0" presId="urn:microsoft.com/office/officeart/2016/7/layout/RepeatingBendingProcessNew"/>
    <dgm:cxn modelId="{E80C10E0-282F-4F19-95FD-4032D4D78D61}" type="presOf" srcId="{0D88A49F-FFE1-44BA-8582-C64B6E4EAB0E}" destId="{2DBAA221-6DF9-4AD1-AF7F-BEC9AD0ABFBF}" srcOrd="1" destOrd="0" presId="urn:microsoft.com/office/officeart/2016/7/layout/RepeatingBendingProcessNew"/>
    <dgm:cxn modelId="{DEA63AEA-8514-465B-9188-56FA8D7B8076}" type="presOf" srcId="{A52A4030-BF23-4699-A80F-1BA760B1F719}" destId="{61F1291C-18D1-460E-A38C-B40C26027FB9}" srcOrd="0" destOrd="0" presId="urn:microsoft.com/office/officeart/2016/7/layout/RepeatingBendingProcessNew"/>
    <dgm:cxn modelId="{5E8D25F3-5DB2-4C17-83B5-B4E1253E3BBF}" type="presOf" srcId="{85C59062-7D32-4C74-B9EA-89DBE745A9E4}" destId="{0D613902-2C61-45C1-ABBE-C26A76F8E2FC}" srcOrd="0" destOrd="0" presId="urn:microsoft.com/office/officeart/2016/7/layout/RepeatingBendingProcessNew"/>
    <dgm:cxn modelId="{078DE804-05A8-4915-B349-10B48CD3AF71}" type="presParOf" srcId="{4B887712-0839-4AEC-A5DF-914E043C4503}" destId="{61F1291C-18D1-460E-A38C-B40C26027FB9}" srcOrd="0" destOrd="0" presId="urn:microsoft.com/office/officeart/2016/7/layout/RepeatingBendingProcessNew"/>
    <dgm:cxn modelId="{C8C28DFC-75E8-4738-B661-B9A0670BE9E8}" type="presParOf" srcId="{4B887712-0839-4AEC-A5DF-914E043C4503}" destId="{2861860A-1AEA-49E2-BB0F-28ED83DC95DB}" srcOrd="1" destOrd="0" presId="urn:microsoft.com/office/officeart/2016/7/layout/RepeatingBendingProcessNew"/>
    <dgm:cxn modelId="{742BD7D6-3483-421B-ADFA-B6720C6193C0}" type="presParOf" srcId="{2861860A-1AEA-49E2-BB0F-28ED83DC95DB}" destId="{3157207F-BD31-4B86-96D6-7688B42C2692}" srcOrd="0" destOrd="0" presId="urn:microsoft.com/office/officeart/2016/7/layout/RepeatingBendingProcessNew"/>
    <dgm:cxn modelId="{076CB645-EFCD-4CBC-85B5-0EBD9C030F24}" type="presParOf" srcId="{4B887712-0839-4AEC-A5DF-914E043C4503}" destId="{0D613902-2C61-45C1-ABBE-C26A76F8E2FC}" srcOrd="2" destOrd="0" presId="urn:microsoft.com/office/officeart/2016/7/layout/RepeatingBendingProcessNew"/>
    <dgm:cxn modelId="{7321FF9C-E898-4EBF-B95D-72577C9AC383}" type="presParOf" srcId="{4B887712-0839-4AEC-A5DF-914E043C4503}" destId="{3EC35E4C-DDEB-4F1C-B551-AFF22608DD0C}" srcOrd="3" destOrd="0" presId="urn:microsoft.com/office/officeart/2016/7/layout/RepeatingBendingProcessNew"/>
    <dgm:cxn modelId="{35020F07-5012-4287-8F5D-6723BBA9089A}" type="presParOf" srcId="{3EC35E4C-DDEB-4F1C-B551-AFF22608DD0C}" destId="{0E01EADE-B6BE-4014-921B-F4EA5710EDB6}" srcOrd="0" destOrd="0" presId="urn:microsoft.com/office/officeart/2016/7/layout/RepeatingBendingProcessNew"/>
    <dgm:cxn modelId="{38D61057-1D69-4646-9D99-43A7AFAFA716}" type="presParOf" srcId="{4B887712-0839-4AEC-A5DF-914E043C4503}" destId="{4D08C2AE-58F5-4401-9675-B6D083C29F8B}" srcOrd="4" destOrd="0" presId="urn:microsoft.com/office/officeart/2016/7/layout/RepeatingBendingProcessNew"/>
    <dgm:cxn modelId="{7B07D79F-F661-4B42-A573-8AA155BDE670}" type="presParOf" srcId="{4B887712-0839-4AEC-A5DF-914E043C4503}" destId="{41AAF2AF-FC9D-4A6E-AAF7-B0DCA1C158E2}" srcOrd="5" destOrd="0" presId="urn:microsoft.com/office/officeart/2016/7/layout/RepeatingBendingProcessNew"/>
    <dgm:cxn modelId="{63799970-061A-483E-B4CC-81BFDE6BDF01}" type="presParOf" srcId="{41AAF2AF-FC9D-4A6E-AAF7-B0DCA1C158E2}" destId="{177F3EF4-BCC6-4D8F-B1F9-6EBEA7F8AFD4}" srcOrd="0" destOrd="0" presId="urn:microsoft.com/office/officeart/2016/7/layout/RepeatingBendingProcessNew"/>
    <dgm:cxn modelId="{2621E908-DEA4-4BA0-80ED-3D1AF77D106A}" type="presParOf" srcId="{4B887712-0839-4AEC-A5DF-914E043C4503}" destId="{385F12D1-28CF-442E-861A-51C286B9AF03}" srcOrd="6" destOrd="0" presId="urn:microsoft.com/office/officeart/2016/7/layout/RepeatingBendingProcessNew"/>
    <dgm:cxn modelId="{FC6BAC3D-1197-46D0-BDFA-D832D45D9623}" type="presParOf" srcId="{4B887712-0839-4AEC-A5DF-914E043C4503}" destId="{FCA14FBD-0275-4963-A75A-15547B412798}" srcOrd="7" destOrd="0" presId="urn:microsoft.com/office/officeart/2016/7/layout/RepeatingBendingProcessNew"/>
    <dgm:cxn modelId="{4BD7257A-7D93-4C98-BB33-B972AE54A838}" type="presParOf" srcId="{FCA14FBD-0275-4963-A75A-15547B412798}" destId="{2DBAA221-6DF9-4AD1-AF7F-BEC9AD0ABFBF}" srcOrd="0" destOrd="0" presId="urn:microsoft.com/office/officeart/2016/7/layout/RepeatingBendingProcessNew"/>
    <dgm:cxn modelId="{77B39B9E-7574-453A-934C-8B4471E422B4}" type="presParOf" srcId="{4B887712-0839-4AEC-A5DF-914E043C4503}" destId="{8169E2C9-05FC-477E-B4F3-18E28824991D}" srcOrd="8" destOrd="0" presId="urn:microsoft.com/office/officeart/2016/7/layout/RepeatingBendingProcessNew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D28783DE-7492-4346-8BB9-F82AA600177E}" type="doc">
      <dgm:prSet loTypeId="urn:microsoft.com/office/officeart/2008/layout/LinedList" loCatId="list" qsTypeId="urn:microsoft.com/office/officeart/2005/8/quickstyle/simple2" qsCatId="simple" csTypeId="urn:microsoft.com/office/officeart/2005/8/colors/accent5_2" csCatId="accent5"/>
      <dgm:spPr/>
      <dgm:t>
        <a:bodyPr/>
        <a:lstStyle/>
        <a:p>
          <a:endParaRPr lang="en-US"/>
        </a:p>
      </dgm:t>
    </dgm:pt>
    <dgm:pt modelId="{0DC74494-B170-4473-B6C3-89C8AF46CCB6}">
      <dgm:prSet/>
      <dgm:spPr/>
      <dgm:t>
        <a:bodyPr/>
        <a:lstStyle/>
        <a:p>
          <a:r>
            <a:rPr lang="en-US"/>
            <a:t>• Rising healthcare demand</a:t>
          </a:r>
        </a:p>
      </dgm:t>
    </dgm:pt>
    <dgm:pt modelId="{41F724A1-B419-47F2-A822-25D8F99ACB18}" type="parTrans" cxnId="{063B534F-0F29-4AEB-A800-4D2A62B28D1E}">
      <dgm:prSet/>
      <dgm:spPr/>
      <dgm:t>
        <a:bodyPr/>
        <a:lstStyle/>
        <a:p>
          <a:endParaRPr lang="en-US"/>
        </a:p>
      </dgm:t>
    </dgm:pt>
    <dgm:pt modelId="{3F189A5E-2748-47EF-A7EC-2D0590C222BA}" type="sibTrans" cxnId="{063B534F-0F29-4AEB-A800-4D2A62B28D1E}">
      <dgm:prSet/>
      <dgm:spPr/>
      <dgm:t>
        <a:bodyPr/>
        <a:lstStyle/>
        <a:p>
          <a:endParaRPr lang="en-US"/>
        </a:p>
      </dgm:t>
    </dgm:pt>
    <dgm:pt modelId="{E0E1FBB1-8A98-41F6-9DCD-2906AC4D21EC}">
      <dgm:prSet/>
      <dgm:spPr/>
      <dgm:t>
        <a:bodyPr/>
        <a:lstStyle/>
        <a:p>
          <a:r>
            <a:rPr lang="en-US"/>
            <a:t>• Ageing population</a:t>
          </a:r>
        </a:p>
      </dgm:t>
    </dgm:pt>
    <dgm:pt modelId="{7F9BB2A0-0ABB-449E-93E4-EFF663C52880}" type="parTrans" cxnId="{4F9F8EEF-1EC4-41F7-99DA-BDB837FD2B4E}">
      <dgm:prSet/>
      <dgm:spPr/>
      <dgm:t>
        <a:bodyPr/>
        <a:lstStyle/>
        <a:p>
          <a:endParaRPr lang="en-US"/>
        </a:p>
      </dgm:t>
    </dgm:pt>
    <dgm:pt modelId="{AE976BE0-5072-4ECE-871E-56B14BECC9F9}" type="sibTrans" cxnId="{4F9F8EEF-1EC4-41F7-99DA-BDB837FD2B4E}">
      <dgm:prSet/>
      <dgm:spPr/>
      <dgm:t>
        <a:bodyPr/>
        <a:lstStyle/>
        <a:p>
          <a:endParaRPr lang="en-US"/>
        </a:p>
      </dgm:t>
    </dgm:pt>
    <dgm:pt modelId="{4DFFDC28-36DC-4B5F-A3B8-081CF6835205}">
      <dgm:prSet/>
      <dgm:spPr/>
      <dgm:t>
        <a:bodyPr/>
        <a:lstStyle/>
        <a:p>
          <a:r>
            <a:rPr lang="en-US"/>
            <a:t>• Workforce pressures</a:t>
          </a:r>
        </a:p>
      </dgm:t>
    </dgm:pt>
    <dgm:pt modelId="{4189B7E1-1DFA-468F-B84D-EB59D080BE52}" type="parTrans" cxnId="{17FFF6DB-9C56-48CF-8626-74DFD9C838C9}">
      <dgm:prSet/>
      <dgm:spPr/>
      <dgm:t>
        <a:bodyPr/>
        <a:lstStyle/>
        <a:p>
          <a:endParaRPr lang="en-US"/>
        </a:p>
      </dgm:t>
    </dgm:pt>
    <dgm:pt modelId="{2C82BCAF-CC41-422A-8516-3B52F057954D}" type="sibTrans" cxnId="{17FFF6DB-9C56-48CF-8626-74DFD9C838C9}">
      <dgm:prSet/>
      <dgm:spPr/>
      <dgm:t>
        <a:bodyPr/>
        <a:lstStyle/>
        <a:p>
          <a:endParaRPr lang="en-US"/>
        </a:p>
      </dgm:t>
    </dgm:pt>
    <dgm:pt modelId="{C0440385-E8FD-4FBF-8193-3C9A5A80C21A}">
      <dgm:prSet/>
      <dgm:spPr/>
      <dgm:t>
        <a:bodyPr/>
        <a:lstStyle/>
        <a:p>
          <a:r>
            <a:rPr lang="en-US"/>
            <a:t>• NHS Long Term Plan promotes digital care</a:t>
          </a:r>
        </a:p>
      </dgm:t>
    </dgm:pt>
    <dgm:pt modelId="{27A55807-FBA8-4C7E-A259-67ED7B0A7910}" type="parTrans" cxnId="{5EE31817-5A13-4714-A9D6-DCB7978490E9}">
      <dgm:prSet/>
      <dgm:spPr/>
      <dgm:t>
        <a:bodyPr/>
        <a:lstStyle/>
        <a:p>
          <a:endParaRPr lang="en-US"/>
        </a:p>
      </dgm:t>
    </dgm:pt>
    <dgm:pt modelId="{0215CB09-F892-47E2-9F00-2B9B1253B5A3}" type="sibTrans" cxnId="{5EE31817-5A13-4714-A9D6-DCB7978490E9}">
      <dgm:prSet/>
      <dgm:spPr/>
      <dgm:t>
        <a:bodyPr/>
        <a:lstStyle/>
        <a:p>
          <a:endParaRPr lang="en-US"/>
        </a:p>
      </dgm:t>
    </dgm:pt>
    <dgm:pt modelId="{C62A55D6-049F-48E2-A2C3-5E104DAE76A1}" type="pres">
      <dgm:prSet presAssocID="{D28783DE-7492-4346-8BB9-F82AA600177E}" presName="vert0" presStyleCnt="0">
        <dgm:presLayoutVars>
          <dgm:dir/>
          <dgm:animOne val="branch"/>
          <dgm:animLvl val="lvl"/>
        </dgm:presLayoutVars>
      </dgm:prSet>
      <dgm:spPr/>
    </dgm:pt>
    <dgm:pt modelId="{86A511CB-5483-40FF-B62C-7795894526F4}" type="pres">
      <dgm:prSet presAssocID="{0DC74494-B170-4473-B6C3-89C8AF46CCB6}" presName="thickLine" presStyleLbl="alignNode1" presStyleIdx="0" presStyleCnt="4"/>
      <dgm:spPr/>
    </dgm:pt>
    <dgm:pt modelId="{B9297C2A-68BC-4A35-85AB-1DB5AAB60299}" type="pres">
      <dgm:prSet presAssocID="{0DC74494-B170-4473-B6C3-89C8AF46CCB6}" presName="horz1" presStyleCnt="0"/>
      <dgm:spPr/>
    </dgm:pt>
    <dgm:pt modelId="{C466A585-0624-4CFB-966F-F2BE184309C6}" type="pres">
      <dgm:prSet presAssocID="{0DC74494-B170-4473-B6C3-89C8AF46CCB6}" presName="tx1" presStyleLbl="revTx" presStyleIdx="0" presStyleCnt="4"/>
      <dgm:spPr/>
    </dgm:pt>
    <dgm:pt modelId="{BEB3898A-B9D1-4F34-B944-0FE6DEE1CF77}" type="pres">
      <dgm:prSet presAssocID="{0DC74494-B170-4473-B6C3-89C8AF46CCB6}" presName="vert1" presStyleCnt="0"/>
      <dgm:spPr/>
    </dgm:pt>
    <dgm:pt modelId="{9723AFED-D34E-4537-B0C8-E283EC4BE038}" type="pres">
      <dgm:prSet presAssocID="{E0E1FBB1-8A98-41F6-9DCD-2906AC4D21EC}" presName="thickLine" presStyleLbl="alignNode1" presStyleIdx="1" presStyleCnt="4"/>
      <dgm:spPr/>
    </dgm:pt>
    <dgm:pt modelId="{070BECAF-2884-4F41-8F67-81283FEE0434}" type="pres">
      <dgm:prSet presAssocID="{E0E1FBB1-8A98-41F6-9DCD-2906AC4D21EC}" presName="horz1" presStyleCnt="0"/>
      <dgm:spPr/>
    </dgm:pt>
    <dgm:pt modelId="{8E22BBEC-19F5-4BB3-B87E-78993325ED9E}" type="pres">
      <dgm:prSet presAssocID="{E0E1FBB1-8A98-41F6-9DCD-2906AC4D21EC}" presName="tx1" presStyleLbl="revTx" presStyleIdx="1" presStyleCnt="4"/>
      <dgm:spPr/>
    </dgm:pt>
    <dgm:pt modelId="{361FFC6E-0AAE-4424-8E61-38B07DC371E8}" type="pres">
      <dgm:prSet presAssocID="{E0E1FBB1-8A98-41F6-9DCD-2906AC4D21EC}" presName="vert1" presStyleCnt="0"/>
      <dgm:spPr/>
    </dgm:pt>
    <dgm:pt modelId="{4A6B21AF-8FE7-448B-9770-F1617FC1A2D3}" type="pres">
      <dgm:prSet presAssocID="{4DFFDC28-36DC-4B5F-A3B8-081CF6835205}" presName="thickLine" presStyleLbl="alignNode1" presStyleIdx="2" presStyleCnt="4"/>
      <dgm:spPr/>
    </dgm:pt>
    <dgm:pt modelId="{C8ACAA2D-2551-4A57-910D-1268CD87F7F7}" type="pres">
      <dgm:prSet presAssocID="{4DFFDC28-36DC-4B5F-A3B8-081CF6835205}" presName="horz1" presStyleCnt="0"/>
      <dgm:spPr/>
    </dgm:pt>
    <dgm:pt modelId="{C3CCC4AD-C40B-4AFE-8867-48F26323AC93}" type="pres">
      <dgm:prSet presAssocID="{4DFFDC28-36DC-4B5F-A3B8-081CF6835205}" presName="tx1" presStyleLbl="revTx" presStyleIdx="2" presStyleCnt="4"/>
      <dgm:spPr/>
    </dgm:pt>
    <dgm:pt modelId="{90943714-7D5A-429A-BC48-2BF9A40304D1}" type="pres">
      <dgm:prSet presAssocID="{4DFFDC28-36DC-4B5F-A3B8-081CF6835205}" presName="vert1" presStyleCnt="0"/>
      <dgm:spPr/>
    </dgm:pt>
    <dgm:pt modelId="{7EF227E8-CCC8-4B99-B03B-35167610BA15}" type="pres">
      <dgm:prSet presAssocID="{C0440385-E8FD-4FBF-8193-3C9A5A80C21A}" presName="thickLine" presStyleLbl="alignNode1" presStyleIdx="3" presStyleCnt="4"/>
      <dgm:spPr/>
    </dgm:pt>
    <dgm:pt modelId="{B7631589-9F47-4982-AF9B-F0EE2C06FFBE}" type="pres">
      <dgm:prSet presAssocID="{C0440385-E8FD-4FBF-8193-3C9A5A80C21A}" presName="horz1" presStyleCnt="0"/>
      <dgm:spPr/>
    </dgm:pt>
    <dgm:pt modelId="{45196582-C6DF-41F3-A305-404F1722DDB5}" type="pres">
      <dgm:prSet presAssocID="{C0440385-E8FD-4FBF-8193-3C9A5A80C21A}" presName="tx1" presStyleLbl="revTx" presStyleIdx="3" presStyleCnt="4"/>
      <dgm:spPr/>
    </dgm:pt>
    <dgm:pt modelId="{2AF031E2-96FA-4E6E-9BA4-571C9304702D}" type="pres">
      <dgm:prSet presAssocID="{C0440385-E8FD-4FBF-8193-3C9A5A80C21A}" presName="vert1" presStyleCnt="0"/>
      <dgm:spPr/>
    </dgm:pt>
  </dgm:ptLst>
  <dgm:cxnLst>
    <dgm:cxn modelId="{DA3AD716-9D9F-4DD9-94B4-C26AF43A8EE8}" type="presOf" srcId="{4DFFDC28-36DC-4B5F-A3B8-081CF6835205}" destId="{C3CCC4AD-C40B-4AFE-8867-48F26323AC93}" srcOrd="0" destOrd="0" presId="urn:microsoft.com/office/officeart/2008/layout/LinedList"/>
    <dgm:cxn modelId="{5EE31817-5A13-4714-A9D6-DCB7978490E9}" srcId="{D28783DE-7492-4346-8BB9-F82AA600177E}" destId="{C0440385-E8FD-4FBF-8193-3C9A5A80C21A}" srcOrd="3" destOrd="0" parTransId="{27A55807-FBA8-4C7E-A259-67ED7B0A7910}" sibTransId="{0215CB09-F892-47E2-9F00-2B9B1253B5A3}"/>
    <dgm:cxn modelId="{C8214B48-8F9C-4B05-AC0E-736C18EB2462}" type="presOf" srcId="{D28783DE-7492-4346-8BB9-F82AA600177E}" destId="{C62A55D6-049F-48E2-A2C3-5E104DAE76A1}" srcOrd="0" destOrd="0" presId="urn:microsoft.com/office/officeart/2008/layout/LinedList"/>
    <dgm:cxn modelId="{063B534F-0F29-4AEB-A800-4D2A62B28D1E}" srcId="{D28783DE-7492-4346-8BB9-F82AA600177E}" destId="{0DC74494-B170-4473-B6C3-89C8AF46CCB6}" srcOrd="0" destOrd="0" parTransId="{41F724A1-B419-47F2-A822-25D8F99ACB18}" sibTransId="{3F189A5E-2748-47EF-A7EC-2D0590C222BA}"/>
    <dgm:cxn modelId="{8FBE5C86-FB15-40A0-AF85-9E1F41AAE521}" type="presOf" srcId="{E0E1FBB1-8A98-41F6-9DCD-2906AC4D21EC}" destId="{8E22BBEC-19F5-4BB3-B87E-78993325ED9E}" srcOrd="0" destOrd="0" presId="urn:microsoft.com/office/officeart/2008/layout/LinedList"/>
    <dgm:cxn modelId="{E83E26AE-0F3A-441F-A565-94075B393976}" type="presOf" srcId="{0DC74494-B170-4473-B6C3-89C8AF46CCB6}" destId="{C466A585-0624-4CFB-966F-F2BE184309C6}" srcOrd="0" destOrd="0" presId="urn:microsoft.com/office/officeart/2008/layout/LinedList"/>
    <dgm:cxn modelId="{17FFF6DB-9C56-48CF-8626-74DFD9C838C9}" srcId="{D28783DE-7492-4346-8BB9-F82AA600177E}" destId="{4DFFDC28-36DC-4B5F-A3B8-081CF6835205}" srcOrd="2" destOrd="0" parTransId="{4189B7E1-1DFA-468F-B84D-EB59D080BE52}" sibTransId="{2C82BCAF-CC41-422A-8516-3B52F057954D}"/>
    <dgm:cxn modelId="{C7DAE7DD-B34E-46FB-BF5D-F7E7186B8A4D}" type="presOf" srcId="{C0440385-E8FD-4FBF-8193-3C9A5A80C21A}" destId="{45196582-C6DF-41F3-A305-404F1722DDB5}" srcOrd="0" destOrd="0" presId="urn:microsoft.com/office/officeart/2008/layout/LinedList"/>
    <dgm:cxn modelId="{4F9F8EEF-1EC4-41F7-99DA-BDB837FD2B4E}" srcId="{D28783DE-7492-4346-8BB9-F82AA600177E}" destId="{E0E1FBB1-8A98-41F6-9DCD-2906AC4D21EC}" srcOrd="1" destOrd="0" parTransId="{7F9BB2A0-0ABB-449E-93E4-EFF663C52880}" sibTransId="{AE976BE0-5072-4ECE-871E-56B14BECC9F9}"/>
    <dgm:cxn modelId="{FEBFCD74-D5B2-4375-B9CA-E17BB38E02DE}" type="presParOf" srcId="{C62A55D6-049F-48E2-A2C3-5E104DAE76A1}" destId="{86A511CB-5483-40FF-B62C-7795894526F4}" srcOrd="0" destOrd="0" presId="urn:microsoft.com/office/officeart/2008/layout/LinedList"/>
    <dgm:cxn modelId="{915B932B-A1D0-4D79-B486-F615962B7BD9}" type="presParOf" srcId="{C62A55D6-049F-48E2-A2C3-5E104DAE76A1}" destId="{B9297C2A-68BC-4A35-85AB-1DB5AAB60299}" srcOrd="1" destOrd="0" presId="urn:microsoft.com/office/officeart/2008/layout/LinedList"/>
    <dgm:cxn modelId="{641E7223-F4C6-48B8-8BCE-A849333CA4F8}" type="presParOf" srcId="{B9297C2A-68BC-4A35-85AB-1DB5AAB60299}" destId="{C466A585-0624-4CFB-966F-F2BE184309C6}" srcOrd="0" destOrd="0" presId="urn:microsoft.com/office/officeart/2008/layout/LinedList"/>
    <dgm:cxn modelId="{2F0CA4F9-23C3-4011-8C4C-5AC2FDBFC3D7}" type="presParOf" srcId="{B9297C2A-68BC-4A35-85AB-1DB5AAB60299}" destId="{BEB3898A-B9D1-4F34-B944-0FE6DEE1CF77}" srcOrd="1" destOrd="0" presId="urn:microsoft.com/office/officeart/2008/layout/LinedList"/>
    <dgm:cxn modelId="{EAC9CAB4-D51A-4CC3-83B0-B2324ED9F7CA}" type="presParOf" srcId="{C62A55D6-049F-48E2-A2C3-5E104DAE76A1}" destId="{9723AFED-D34E-4537-B0C8-E283EC4BE038}" srcOrd="2" destOrd="0" presId="urn:microsoft.com/office/officeart/2008/layout/LinedList"/>
    <dgm:cxn modelId="{87073278-8317-4536-9EA8-6017F534BE90}" type="presParOf" srcId="{C62A55D6-049F-48E2-A2C3-5E104DAE76A1}" destId="{070BECAF-2884-4F41-8F67-81283FEE0434}" srcOrd="3" destOrd="0" presId="urn:microsoft.com/office/officeart/2008/layout/LinedList"/>
    <dgm:cxn modelId="{ED395CC1-BB98-46FA-953F-40B4EE609576}" type="presParOf" srcId="{070BECAF-2884-4F41-8F67-81283FEE0434}" destId="{8E22BBEC-19F5-4BB3-B87E-78993325ED9E}" srcOrd="0" destOrd="0" presId="urn:microsoft.com/office/officeart/2008/layout/LinedList"/>
    <dgm:cxn modelId="{10EBEDE0-5A45-4CAF-8F74-0701698AEB30}" type="presParOf" srcId="{070BECAF-2884-4F41-8F67-81283FEE0434}" destId="{361FFC6E-0AAE-4424-8E61-38B07DC371E8}" srcOrd="1" destOrd="0" presId="urn:microsoft.com/office/officeart/2008/layout/LinedList"/>
    <dgm:cxn modelId="{944BEFD9-F459-440C-9434-63043CFC6402}" type="presParOf" srcId="{C62A55D6-049F-48E2-A2C3-5E104DAE76A1}" destId="{4A6B21AF-8FE7-448B-9770-F1617FC1A2D3}" srcOrd="4" destOrd="0" presId="urn:microsoft.com/office/officeart/2008/layout/LinedList"/>
    <dgm:cxn modelId="{CD49B9B4-16D0-407B-8F32-AB1944972579}" type="presParOf" srcId="{C62A55D6-049F-48E2-A2C3-5E104DAE76A1}" destId="{C8ACAA2D-2551-4A57-910D-1268CD87F7F7}" srcOrd="5" destOrd="0" presId="urn:microsoft.com/office/officeart/2008/layout/LinedList"/>
    <dgm:cxn modelId="{3897C14E-380F-4458-BF4A-06E45C06E248}" type="presParOf" srcId="{C8ACAA2D-2551-4A57-910D-1268CD87F7F7}" destId="{C3CCC4AD-C40B-4AFE-8867-48F26323AC93}" srcOrd="0" destOrd="0" presId="urn:microsoft.com/office/officeart/2008/layout/LinedList"/>
    <dgm:cxn modelId="{C3C1D668-4158-4E8E-AA99-E3C6F6940052}" type="presParOf" srcId="{C8ACAA2D-2551-4A57-910D-1268CD87F7F7}" destId="{90943714-7D5A-429A-BC48-2BF9A40304D1}" srcOrd="1" destOrd="0" presId="urn:microsoft.com/office/officeart/2008/layout/LinedList"/>
    <dgm:cxn modelId="{32194B37-FF31-4532-83BA-FD3A4603EA59}" type="presParOf" srcId="{C62A55D6-049F-48E2-A2C3-5E104DAE76A1}" destId="{7EF227E8-CCC8-4B99-B03B-35167610BA15}" srcOrd="6" destOrd="0" presId="urn:microsoft.com/office/officeart/2008/layout/LinedList"/>
    <dgm:cxn modelId="{CD25D77B-5401-4546-89AB-6D6CB2AEEF9E}" type="presParOf" srcId="{C62A55D6-049F-48E2-A2C3-5E104DAE76A1}" destId="{B7631589-9F47-4982-AF9B-F0EE2C06FFBE}" srcOrd="7" destOrd="0" presId="urn:microsoft.com/office/officeart/2008/layout/LinedList"/>
    <dgm:cxn modelId="{B135BF01-D58D-4904-9213-3E71103E560E}" type="presParOf" srcId="{B7631589-9F47-4982-AF9B-F0EE2C06FFBE}" destId="{45196582-C6DF-41F3-A305-404F1722DDB5}" srcOrd="0" destOrd="0" presId="urn:microsoft.com/office/officeart/2008/layout/LinedList"/>
    <dgm:cxn modelId="{6AC75759-17E8-4B05-BA0E-C505389BE8C1}" type="presParOf" srcId="{B7631589-9F47-4982-AF9B-F0EE2C06FFBE}" destId="{2AF031E2-96FA-4E6E-9BA4-571C9304702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D68E2269-B6EE-48B1-BE61-9C1129BF66CF}" type="doc">
      <dgm:prSet loTypeId="urn:microsoft.com/office/officeart/2018/5/layout/IconLeafLabelList" loCatId="icon" qsTypeId="urn:microsoft.com/office/officeart/2005/8/quickstyle/simple1" qsCatId="simple" csTypeId="urn:microsoft.com/office/officeart/2018/5/colors/Iconchunking_neutralbg_colorful2" csCatId="colorful" phldr="1"/>
      <dgm:spPr/>
      <dgm:t>
        <a:bodyPr/>
        <a:lstStyle/>
        <a:p>
          <a:endParaRPr lang="en-US"/>
        </a:p>
      </dgm:t>
    </dgm:pt>
    <dgm:pt modelId="{2CF1C337-DA71-4307-B32C-3939953E6600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• Patients record health data at home</a:t>
          </a:r>
        </a:p>
      </dgm:t>
    </dgm:pt>
    <dgm:pt modelId="{E4C7AA72-5FF8-4E1A-AE6F-DD416E3FFC44}" type="parTrans" cxnId="{18EE44DD-316A-4F3E-B869-322DE1BDA438}">
      <dgm:prSet/>
      <dgm:spPr/>
      <dgm:t>
        <a:bodyPr/>
        <a:lstStyle/>
        <a:p>
          <a:endParaRPr lang="en-US"/>
        </a:p>
      </dgm:t>
    </dgm:pt>
    <dgm:pt modelId="{2CB9C5E2-AE10-4C0C-B3B7-42058A052E51}" type="sibTrans" cxnId="{18EE44DD-316A-4F3E-B869-322DE1BDA438}">
      <dgm:prSet/>
      <dgm:spPr/>
      <dgm:t>
        <a:bodyPr/>
        <a:lstStyle/>
        <a:p>
          <a:endParaRPr lang="en-US"/>
        </a:p>
      </dgm:t>
    </dgm:pt>
    <dgm:pt modelId="{6E4282E7-B542-4CB8-8944-F6EC40D06758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• Data transmitted to clinicians</a:t>
          </a:r>
        </a:p>
      </dgm:t>
    </dgm:pt>
    <dgm:pt modelId="{094CEF37-335F-4531-9A11-3B8B7015E7E3}" type="parTrans" cxnId="{D2C5C0EB-6F93-4A05-B2C0-186156407B5E}">
      <dgm:prSet/>
      <dgm:spPr/>
      <dgm:t>
        <a:bodyPr/>
        <a:lstStyle/>
        <a:p>
          <a:endParaRPr lang="en-US"/>
        </a:p>
      </dgm:t>
    </dgm:pt>
    <dgm:pt modelId="{8FDC1EC8-F4A1-4550-9908-7A11EDE674E4}" type="sibTrans" cxnId="{D2C5C0EB-6F93-4A05-B2C0-186156407B5E}">
      <dgm:prSet/>
      <dgm:spPr/>
      <dgm:t>
        <a:bodyPr/>
        <a:lstStyle/>
        <a:p>
          <a:endParaRPr lang="en-US"/>
        </a:p>
      </dgm:t>
    </dgm:pt>
    <dgm:pt modelId="{51EC2A39-C64A-484B-AF03-1A1BD549DE9F}">
      <dgm:prSet/>
      <dgm:spPr/>
      <dgm:t>
        <a:bodyPr/>
        <a:lstStyle/>
        <a:p>
          <a:pPr>
            <a:lnSpc>
              <a:spcPct val="100000"/>
            </a:lnSpc>
            <a:defRPr cap="all"/>
          </a:pPr>
          <a:r>
            <a:rPr lang="en-US"/>
            <a:t>• Enables early detection of deterioration</a:t>
          </a:r>
        </a:p>
      </dgm:t>
    </dgm:pt>
    <dgm:pt modelId="{3E9D72B9-EA32-451E-8F22-EA7900C389F3}" type="parTrans" cxnId="{B14EB124-F595-4522-9B81-756F0B4C9C21}">
      <dgm:prSet/>
      <dgm:spPr/>
      <dgm:t>
        <a:bodyPr/>
        <a:lstStyle/>
        <a:p>
          <a:endParaRPr lang="en-US"/>
        </a:p>
      </dgm:t>
    </dgm:pt>
    <dgm:pt modelId="{E0101E59-B3DB-4767-8E71-FEEF086E7AE2}" type="sibTrans" cxnId="{B14EB124-F595-4522-9B81-756F0B4C9C21}">
      <dgm:prSet/>
      <dgm:spPr/>
      <dgm:t>
        <a:bodyPr/>
        <a:lstStyle/>
        <a:p>
          <a:endParaRPr lang="en-US"/>
        </a:p>
      </dgm:t>
    </dgm:pt>
    <dgm:pt modelId="{81868348-B478-4894-9B6B-634F42A34C47}" type="pres">
      <dgm:prSet presAssocID="{D68E2269-B6EE-48B1-BE61-9C1129BF66CF}" presName="root" presStyleCnt="0">
        <dgm:presLayoutVars>
          <dgm:dir/>
          <dgm:resizeHandles val="exact"/>
        </dgm:presLayoutVars>
      </dgm:prSet>
      <dgm:spPr/>
    </dgm:pt>
    <dgm:pt modelId="{BA2AEC42-3083-4735-9975-5B25A60EE839}" type="pres">
      <dgm:prSet presAssocID="{2CF1C337-DA71-4307-B32C-3939953E6600}" presName="compNode" presStyleCnt="0"/>
      <dgm:spPr/>
    </dgm:pt>
    <dgm:pt modelId="{7F38A10B-CA50-4D76-AE02-0973DF9A3AF0}" type="pres">
      <dgm:prSet presAssocID="{2CF1C337-DA71-4307-B32C-3939953E6600}" presName="iconBgRect" presStyleLbl="bgShp" presStyleIdx="0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4E130581-4CC5-4074-8461-30F4C89366BE}" type="pres">
      <dgm:prSet presAssocID="{2CF1C337-DA71-4307-B32C-3939953E6600}" presName="iconRect" presStyleLbl="node1" presStyleIdx="0" presStyleCnt="3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3699C468-CFD6-4AB7-9282-CB4551FDBDBC}" type="pres">
      <dgm:prSet presAssocID="{2CF1C337-DA71-4307-B32C-3939953E6600}" presName="spaceRect" presStyleCnt="0"/>
      <dgm:spPr/>
    </dgm:pt>
    <dgm:pt modelId="{508386A0-B702-4EE7-8EB1-FE3C4C7306F9}" type="pres">
      <dgm:prSet presAssocID="{2CF1C337-DA71-4307-B32C-3939953E6600}" presName="textRect" presStyleLbl="revTx" presStyleIdx="0" presStyleCnt="3">
        <dgm:presLayoutVars>
          <dgm:chMax val="1"/>
          <dgm:chPref val="1"/>
        </dgm:presLayoutVars>
      </dgm:prSet>
      <dgm:spPr/>
    </dgm:pt>
    <dgm:pt modelId="{8B76050B-8D84-44C7-BA08-BC59B17EC6D5}" type="pres">
      <dgm:prSet presAssocID="{2CB9C5E2-AE10-4C0C-B3B7-42058A052E51}" presName="sibTrans" presStyleCnt="0"/>
      <dgm:spPr/>
    </dgm:pt>
    <dgm:pt modelId="{C1BD5DFF-0C66-4E6C-A4C2-FBF85E6E5F51}" type="pres">
      <dgm:prSet presAssocID="{6E4282E7-B542-4CB8-8944-F6EC40D06758}" presName="compNode" presStyleCnt="0"/>
      <dgm:spPr/>
    </dgm:pt>
    <dgm:pt modelId="{171C0272-4B04-4C52-94EB-1C1C407F843F}" type="pres">
      <dgm:prSet presAssocID="{6E4282E7-B542-4CB8-8944-F6EC40D06758}" presName="iconBgRect" presStyleLbl="bgShp" presStyleIdx="1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282BBEAB-10A0-4D51-B7C0-957CBE6F5A88}" type="pres">
      <dgm:prSet presAssocID="{6E4282E7-B542-4CB8-8944-F6EC40D06758}" presName="iconRect" presStyleLbl="node1" presStyleIdx="1" presStyleCnt="3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Wireless router"/>
        </a:ext>
      </dgm:extLst>
    </dgm:pt>
    <dgm:pt modelId="{462CBD40-5EBE-4006-8534-5D810FEDCC0D}" type="pres">
      <dgm:prSet presAssocID="{6E4282E7-B542-4CB8-8944-F6EC40D06758}" presName="spaceRect" presStyleCnt="0"/>
      <dgm:spPr/>
    </dgm:pt>
    <dgm:pt modelId="{2BFE2DC5-C960-4EDA-A53D-2AEACA853E9B}" type="pres">
      <dgm:prSet presAssocID="{6E4282E7-B542-4CB8-8944-F6EC40D06758}" presName="textRect" presStyleLbl="revTx" presStyleIdx="1" presStyleCnt="3">
        <dgm:presLayoutVars>
          <dgm:chMax val="1"/>
          <dgm:chPref val="1"/>
        </dgm:presLayoutVars>
      </dgm:prSet>
      <dgm:spPr/>
    </dgm:pt>
    <dgm:pt modelId="{B79FC501-B4D6-4C8B-A7AC-D72FA264DB80}" type="pres">
      <dgm:prSet presAssocID="{8FDC1EC8-F4A1-4550-9908-7A11EDE674E4}" presName="sibTrans" presStyleCnt="0"/>
      <dgm:spPr/>
    </dgm:pt>
    <dgm:pt modelId="{B29A7714-AC55-4403-AD15-26E1AEA5FB6B}" type="pres">
      <dgm:prSet presAssocID="{51EC2A39-C64A-484B-AF03-1A1BD549DE9F}" presName="compNode" presStyleCnt="0"/>
      <dgm:spPr/>
    </dgm:pt>
    <dgm:pt modelId="{89AD7543-3182-495F-99F8-D65870A6B43E}" type="pres">
      <dgm:prSet presAssocID="{51EC2A39-C64A-484B-AF03-1A1BD549DE9F}" presName="iconBgRect" presStyleLbl="bgShp" presStyleIdx="2" presStyleCnt="3"/>
      <dgm:spPr>
        <a:prstGeom prst="round2DiagRect">
          <a:avLst>
            <a:gd name="adj1" fmla="val 29727"/>
            <a:gd name="adj2" fmla="val 0"/>
          </a:avLst>
        </a:prstGeom>
      </dgm:spPr>
    </dgm:pt>
    <dgm:pt modelId="{6C752337-7BB8-4C10-B43B-6E6834F056F0}" type="pres">
      <dgm:prSet presAssocID="{51EC2A39-C64A-484B-AF03-1A1BD549DE9F}" presName="iconRect" presStyleLbl="node1" presStyleIdx="2" presStyleCnt="3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erson with Cane"/>
        </a:ext>
      </dgm:extLst>
    </dgm:pt>
    <dgm:pt modelId="{750913C0-B0DD-4F31-9ABD-DCDCF5577F8D}" type="pres">
      <dgm:prSet presAssocID="{51EC2A39-C64A-484B-AF03-1A1BD549DE9F}" presName="spaceRect" presStyleCnt="0"/>
      <dgm:spPr/>
    </dgm:pt>
    <dgm:pt modelId="{C7C46E7C-07ED-40B7-A3F5-6AAC39501DC5}" type="pres">
      <dgm:prSet presAssocID="{51EC2A39-C64A-484B-AF03-1A1BD549DE9F}" presName="textRect" presStyleLbl="revTx" presStyleIdx="2" presStyleCnt="3">
        <dgm:presLayoutVars>
          <dgm:chMax val="1"/>
          <dgm:chPref val="1"/>
        </dgm:presLayoutVars>
      </dgm:prSet>
      <dgm:spPr/>
    </dgm:pt>
  </dgm:ptLst>
  <dgm:cxnLst>
    <dgm:cxn modelId="{6ADD1A0D-827D-4C8C-B08D-ED6CA8745BC9}" type="presOf" srcId="{6E4282E7-B542-4CB8-8944-F6EC40D06758}" destId="{2BFE2DC5-C960-4EDA-A53D-2AEACA853E9B}" srcOrd="0" destOrd="0" presId="urn:microsoft.com/office/officeart/2018/5/layout/IconLeafLabelList"/>
    <dgm:cxn modelId="{B14EB124-F595-4522-9B81-756F0B4C9C21}" srcId="{D68E2269-B6EE-48B1-BE61-9C1129BF66CF}" destId="{51EC2A39-C64A-484B-AF03-1A1BD549DE9F}" srcOrd="2" destOrd="0" parTransId="{3E9D72B9-EA32-451E-8F22-EA7900C389F3}" sibTransId="{E0101E59-B3DB-4767-8E71-FEEF086E7AE2}"/>
    <dgm:cxn modelId="{89960932-0AF8-42D6-B038-6C405F9F665D}" type="presOf" srcId="{D68E2269-B6EE-48B1-BE61-9C1129BF66CF}" destId="{81868348-B478-4894-9B6B-634F42A34C47}" srcOrd="0" destOrd="0" presId="urn:microsoft.com/office/officeart/2018/5/layout/IconLeafLabelList"/>
    <dgm:cxn modelId="{D2122951-2AF9-4AD9-8460-F2CA963F340E}" type="presOf" srcId="{51EC2A39-C64A-484B-AF03-1A1BD549DE9F}" destId="{C7C46E7C-07ED-40B7-A3F5-6AAC39501DC5}" srcOrd="0" destOrd="0" presId="urn:microsoft.com/office/officeart/2018/5/layout/IconLeafLabelList"/>
    <dgm:cxn modelId="{301022C6-DC18-4F94-8F24-F71020435DDF}" type="presOf" srcId="{2CF1C337-DA71-4307-B32C-3939953E6600}" destId="{508386A0-B702-4EE7-8EB1-FE3C4C7306F9}" srcOrd="0" destOrd="0" presId="urn:microsoft.com/office/officeart/2018/5/layout/IconLeafLabelList"/>
    <dgm:cxn modelId="{18EE44DD-316A-4F3E-B869-322DE1BDA438}" srcId="{D68E2269-B6EE-48B1-BE61-9C1129BF66CF}" destId="{2CF1C337-DA71-4307-B32C-3939953E6600}" srcOrd="0" destOrd="0" parTransId="{E4C7AA72-5FF8-4E1A-AE6F-DD416E3FFC44}" sibTransId="{2CB9C5E2-AE10-4C0C-B3B7-42058A052E51}"/>
    <dgm:cxn modelId="{D2C5C0EB-6F93-4A05-B2C0-186156407B5E}" srcId="{D68E2269-B6EE-48B1-BE61-9C1129BF66CF}" destId="{6E4282E7-B542-4CB8-8944-F6EC40D06758}" srcOrd="1" destOrd="0" parTransId="{094CEF37-335F-4531-9A11-3B8B7015E7E3}" sibTransId="{8FDC1EC8-F4A1-4550-9908-7A11EDE674E4}"/>
    <dgm:cxn modelId="{07FB3090-D29B-4BA1-B419-F1100D8957DA}" type="presParOf" srcId="{81868348-B478-4894-9B6B-634F42A34C47}" destId="{BA2AEC42-3083-4735-9975-5B25A60EE839}" srcOrd="0" destOrd="0" presId="urn:microsoft.com/office/officeart/2018/5/layout/IconLeafLabelList"/>
    <dgm:cxn modelId="{EDEBF9CE-44F4-4189-8E14-19F33C7D7F01}" type="presParOf" srcId="{BA2AEC42-3083-4735-9975-5B25A60EE839}" destId="{7F38A10B-CA50-4D76-AE02-0973DF9A3AF0}" srcOrd="0" destOrd="0" presId="urn:microsoft.com/office/officeart/2018/5/layout/IconLeafLabelList"/>
    <dgm:cxn modelId="{5DA6CA7E-2A37-4DC8-BCEF-FE7AC02CCE21}" type="presParOf" srcId="{BA2AEC42-3083-4735-9975-5B25A60EE839}" destId="{4E130581-4CC5-4074-8461-30F4C89366BE}" srcOrd="1" destOrd="0" presId="urn:microsoft.com/office/officeart/2018/5/layout/IconLeafLabelList"/>
    <dgm:cxn modelId="{6954783D-66D2-4C0B-9B0F-F242ABEC178F}" type="presParOf" srcId="{BA2AEC42-3083-4735-9975-5B25A60EE839}" destId="{3699C468-CFD6-4AB7-9282-CB4551FDBDBC}" srcOrd="2" destOrd="0" presId="urn:microsoft.com/office/officeart/2018/5/layout/IconLeafLabelList"/>
    <dgm:cxn modelId="{FB37D3A7-8B15-47E6-B757-2EBB5E8985E4}" type="presParOf" srcId="{BA2AEC42-3083-4735-9975-5B25A60EE839}" destId="{508386A0-B702-4EE7-8EB1-FE3C4C7306F9}" srcOrd="3" destOrd="0" presId="urn:microsoft.com/office/officeart/2018/5/layout/IconLeafLabelList"/>
    <dgm:cxn modelId="{E9971044-EE86-4F4C-855E-66386095F79A}" type="presParOf" srcId="{81868348-B478-4894-9B6B-634F42A34C47}" destId="{8B76050B-8D84-44C7-BA08-BC59B17EC6D5}" srcOrd="1" destOrd="0" presId="urn:microsoft.com/office/officeart/2018/5/layout/IconLeafLabelList"/>
    <dgm:cxn modelId="{9D7CC7A2-15D6-4E30-BC9D-2507128FC129}" type="presParOf" srcId="{81868348-B478-4894-9B6B-634F42A34C47}" destId="{C1BD5DFF-0C66-4E6C-A4C2-FBF85E6E5F51}" srcOrd="2" destOrd="0" presId="urn:microsoft.com/office/officeart/2018/5/layout/IconLeafLabelList"/>
    <dgm:cxn modelId="{14738630-7EAB-4BE7-9979-1259680795E8}" type="presParOf" srcId="{C1BD5DFF-0C66-4E6C-A4C2-FBF85E6E5F51}" destId="{171C0272-4B04-4C52-94EB-1C1C407F843F}" srcOrd="0" destOrd="0" presId="urn:microsoft.com/office/officeart/2018/5/layout/IconLeafLabelList"/>
    <dgm:cxn modelId="{50A9F92C-3FA9-4EBE-AC86-C8A4B79CC5B2}" type="presParOf" srcId="{C1BD5DFF-0C66-4E6C-A4C2-FBF85E6E5F51}" destId="{282BBEAB-10A0-4D51-B7C0-957CBE6F5A88}" srcOrd="1" destOrd="0" presId="urn:microsoft.com/office/officeart/2018/5/layout/IconLeafLabelList"/>
    <dgm:cxn modelId="{6E7E0D98-C88E-4DDA-B34B-DFEC5B5BEC41}" type="presParOf" srcId="{C1BD5DFF-0C66-4E6C-A4C2-FBF85E6E5F51}" destId="{462CBD40-5EBE-4006-8534-5D810FEDCC0D}" srcOrd="2" destOrd="0" presId="urn:microsoft.com/office/officeart/2018/5/layout/IconLeafLabelList"/>
    <dgm:cxn modelId="{9596617B-6E63-4E39-A266-E43610077861}" type="presParOf" srcId="{C1BD5DFF-0C66-4E6C-A4C2-FBF85E6E5F51}" destId="{2BFE2DC5-C960-4EDA-A53D-2AEACA853E9B}" srcOrd="3" destOrd="0" presId="urn:microsoft.com/office/officeart/2018/5/layout/IconLeafLabelList"/>
    <dgm:cxn modelId="{A136F401-8A08-42FC-8EE6-FB1E1695044E}" type="presParOf" srcId="{81868348-B478-4894-9B6B-634F42A34C47}" destId="{B79FC501-B4D6-4C8B-A7AC-D72FA264DB80}" srcOrd="3" destOrd="0" presId="urn:microsoft.com/office/officeart/2018/5/layout/IconLeafLabelList"/>
    <dgm:cxn modelId="{6C0CF81F-FBC1-4C56-A4BA-E88AF070F368}" type="presParOf" srcId="{81868348-B478-4894-9B6B-634F42A34C47}" destId="{B29A7714-AC55-4403-AD15-26E1AEA5FB6B}" srcOrd="4" destOrd="0" presId="urn:microsoft.com/office/officeart/2018/5/layout/IconLeafLabelList"/>
    <dgm:cxn modelId="{D097DBA6-4F81-4A49-9443-09F3CF68B490}" type="presParOf" srcId="{B29A7714-AC55-4403-AD15-26E1AEA5FB6B}" destId="{89AD7543-3182-495F-99F8-D65870A6B43E}" srcOrd="0" destOrd="0" presId="urn:microsoft.com/office/officeart/2018/5/layout/IconLeafLabelList"/>
    <dgm:cxn modelId="{53973407-AF02-4C27-9389-88F63A3A24D4}" type="presParOf" srcId="{B29A7714-AC55-4403-AD15-26E1AEA5FB6B}" destId="{6C752337-7BB8-4C10-B43B-6E6834F056F0}" srcOrd="1" destOrd="0" presId="urn:microsoft.com/office/officeart/2018/5/layout/IconLeafLabelList"/>
    <dgm:cxn modelId="{4D31B44C-AEA0-4C90-9CB8-348E23C0C020}" type="presParOf" srcId="{B29A7714-AC55-4403-AD15-26E1AEA5FB6B}" destId="{750913C0-B0DD-4F31-9ABD-DCDCF5577F8D}" srcOrd="2" destOrd="0" presId="urn:microsoft.com/office/officeart/2018/5/layout/IconLeafLabelList"/>
    <dgm:cxn modelId="{C8DF931B-F830-497E-B716-83767FB3FEEA}" type="presParOf" srcId="{B29A7714-AC55-4403-AD15-26E1AEA5FB6B}" destId="{C7C46E7C-07ED-40B7-A3F5-6AAC39501DC5}" srcOrd="3" destOrd="0" presId="urn:microsoft.com/office/officeart/2018/5/layout/IconLeafLabel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05A060DD-6A67-48CA-AED5-E9F2EFC643EC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accent2_2" csCatId="accent2" phldr="1"/>
      <dgm:spPr/>
      <dgm:t>
        <a:bodyPr/>
        <a:lstStyle/>
        <a:p>
          <a:endParaRPr lang="en-US"/>
        </a:p>
      </dgm:t>
    </dgm:pt>
    <dgm:pt modelId="{9EFA2170-B55D-48BE-AEF9-EDE430AB6FE9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Hospital-level care delivered at home</a:t>
          </a:r>
        </a:p>
      </dgm:t>
    </dgm:pt>
    <dgm:pt modelId="{ABC705AC-7E50-46C2-A334-604A7DAE514F}" type="parTrans" cxnId="{20A83938-8830-4B72-B1CD-8B622DEDBDC5}">
      <dgm:prSet/>
      <dgm:spPr/>
      <dgm:t>
        <a:bodyPr/>
        <a:lstStyle/>
        <a:p>
          <a:endParaRPr lang="en-US"/>
        </a:p>
      </dgm:t>
    </dgm:pt>
    <dgm:pt modelId="{B9C5FF22-569E-4268-B588-42A8E1FCAA57}" type="sibTrans" cxnId="{20A83938-8830-4B72-B1CD-8B622DEDBDC5}">
      <dgm:prSet/>
      <dgm:spPr/>
      <dgm:t>
        <a:bodyPr/>
        <a:lstStyle/>
        <a:p>
          <a:endParaRPr lang="en-US"/>
        </a:p>
      </dgm:t>
    </dgm:pt>
    <dgm:pt modelId="{0ED80BEB-F3F6-4264-9D2F-0360F952388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Daily clinical monitoring</a:t>
          </a:r>
        </a:p>
      </dgm:t>
    </dgm:pt>
    <dgm:pt modelId="{8F08BE4B-9F1D-41F0-AA92-A0576A8EF36D}" type="parTrans" cxnId="{DE2E9256-5ABE-4473-B3B4-D8B3F9C82E6E}">
      <dgm:prSet/>
      <dgm:spPr/>
      <dgm:t>
        <a:bodyPr/>
        <a:lstStyle/>
        <a:p>
          <a:endParaRPr lang="en-US"/>
        </a:p>
      </dgm:t>
    </dgm:pt>
    <dgm:pt modelId="{3182DC92-689E-4C6C-A3B7-4C9195D78574}" type="sibTrans" cxnId="{DE2E9256-5ABE-4473-B3B4-D8B3F9C82E6E}">
      <dgm:prSet/>
      <dgm:spPr/>
      <dgm:t>
        <a:bodyPr/>
        <a:lstStyle/>
        <a:p>
          <a:endParaRPr lang="en-US"/>
        </a:p>
      </dgm:t>
    </dgm:pt>
    <dgm:pt modelId="{A03E9A87-CAF4-4C09-ADF9-156075CE9E6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Multidisciplinary oversight</a:t>
          </a:r>
        </a:p>
      </dgm:t>
    </dgm:pt>
    <dgm:pt modelId="{5E893392-5F92-4BD5-A118-E33BCD500C93}" type="parTrans" cxnId="{3C42CDB8-14EE-46CA-A0A0-55A86DDFD146}">
      <dgm:prSet/>
      <dgm:spPr/>
      <dgm:t>
        <a:bodyPr/>
        <a:lstStyle/>
        <a:p>
          <a:endParaRPr lang="en-US"/>
        </a:p>
      </dgm:t>
    </dgm:pt>
    <dgm:pt modelId="{4093B02C-BBA7-4B95-9238-8E75D521E037}" type="sibTrans" cxnId="{3C42CDB8-14EE-46CA-A0A0-55A86DDFD146}">
      <dgm:prSet/>
      <dgm:spPr/>
      <dgm:t>
        <a:bodyPr/>
        <a:lstStyle/>
        <a:p>
          <a:endParaRPr lang="en-US"/>
        </a:p>
      </dgm:t>
    </dgm:pt>
    <dgm:pt modelId="{8766CDF9-E2FB-43F0-BC99-AC6B065FD837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Clear escalation pathways</a:t>
          </a:r>
        </a:p>
      </dgm:t>
    </dgm:pt>
    <dgm:pt modelId="{12DAE4AE-FD55-4A94-B845-CC71AB225EE9}" type="parTrans" cxnId="{BF9CA797-B257-4B31-9F0D-3703C519C9BB}">
      <dgm:prSet/>
      <dgm:spPr/>
      <dgm:t>
        <a:bodyPr/>
        <a:lstStyle/>
        <a:p>
          <a:endParaRPr lang="en-US"/>
        </a:p>
      </dgm:t>
    </dgm:pt>
    <dgm:pt modelId="{6EB05621-28F2-4239-B14B-14B0B346668D}" type="sibTrans" cxnId="{BF9CA797-B257-4B31-9F0D-3703C519C9BB}">
      <dgm:prSet/>
      <dgm:spPr/>
      <dgm:t>
        <a:bodyPr/>
        <a:lstStyle/>
        <a:p>
          <a:endParaRPr lang="en-US"/>
        </a:p>
      </dgm:t>
    </dgm:pt>
    <dgm:pt modelId="{41F2E3F8-A8A3-4CB1-A54F-03D4978CF5E8}" type="pres">
      <dgm:prSet presAssocID="{05A060DD-6A67-48CA-AED5-E9F2EFC643EC}" presName="root" presStyleCnt="0">
        <dgm:presLayoutVars>
          <dgm:dir/>
          <dgm:resizeHandles val="exact"/>
        </dgm:presLayoutVars>
      </dgm:prSet>
      <dgm:spPr/>
    </dgm:pt>
    <dgm:pt modelId="{399609FC-163F-482A-A1C2-B1A1EE225F78}" type="pres">
      <dgm:prSet presAssocID="{9EFA2170-B55D-48BE-AEF9-EDE430AB6FE9}" presName="compNode" presStyleCnt="0"/>
      <dgm:spPr/>
    </dgm:pt>
    <dgm:pt modelId="{8FD111BC-5606-45CF-AE44-10D31E68908B}" type="pres">
      <dgm:prSet presAssocID="{9EFA2170-B55D-48BE-AEF9-EDE430AB6FE9}" presName="bgRect" presStyleLbl="bgShp" presStyleIdx="0" presStyleCnt="4"/>
      <dgm:spPr/>
    </dgm:pt>
    <dgm:pt modelId="{1CAA61BB-FBAA-4424-A941-1FB5B3C2592E}" type="pres">
      <dgm:prSet presAssocID="{9EFA2170-B55D-48BE-AEF9-EDE430AB6FE9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5E796C6D-5455-46E0-9115-6710E3CFDBD0}" type="pres">
      <dgm:prSet presAssocID="{9EFA2170-B55D-48BE-AEF9-EDE430AB6FE9}" presName="spaceRect" presStyleCnt="0"/>
      <dgm:spPr/>
    </dgm:pt>
    <dgm:pt modelId="{55F6DF15-4C4E-41EB-BD6C-0DF0AC4B3D9A}" type="pres">
      <dgm:prSet presAssocID="{9EFA2170-B55D-48BE-AEF9-EDE430AB6FE9}" presName="parTx" presStyleLbl="revTx" presStyleIdx="0" presStyleCnt="4">
        <dgm:presLayoutVars>
          <dgm:chMax val="0"/>
          <dgm:chPref val="0"/>
        </dgm:presLayoutVars>
      </dgm:prSet>
      <dgm:spPr/>
    </dgm:pt>
    <dgm:pt modelId="{DC73AF78-43FA-40FF-A223-353DCF31E7EB}" type="pres">
      <dgm:prSet presAssocID="{B9C5FF22-569E-4268-B588-42A8E1FCAA57}" presName="sibTrans" presStyleCnt="0"/>
      <dgm:spPr/>
    </dgm:pt>
    <dgm:pt modelId="{D8FC9D43-B038-4AE1-B0E0-604E2C90AEF1}" type="pres">
      <dgm:prSet presAssocID="{0ED80BEB-F3F6-4264-9D2F-0360F9523881}" presName="compNode" presStyleCnt="0"/>
      <dgm:spPr/>
    </dgm:pt>
    <dgm:pt modelId="{8A0154FA-8880-4E0D-A1C4-8B764230A50B}" type="pres">
      <dgm:prSet presAssocID="{0ED80BEB-F3F6-4264-9D2F-0360F9523881}" presName="bgRect" presStyleLbl="bgShp" presStyleIdx="1" presStyleCnt="4"/>
      <dgm:spPr/>
    </dgm:pt>
    <dgm:pt modelId="{3B9D4C28-A9F5-41C0-BAF5-728CCD81BADD}" type="pres">
      <dgm:prSet presAssocID="{0ED80BEB-F3F6-4264-9D2F-0360F9523881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tethoscope"/>
        </a:ext>
      </dgm:extLst>
    </dgm:pt>
    <dgm:pt modelId="{2C106B37-3242-4B3E-BEC7-8DA3E2A9AF88}" type="pres">
      <dgm:prSet presAssocID="{0ED80BEB-F3F6-4264-9D2F-0360F9523881}" presName="spaceRect" presStyleCnt="0"/>
      <dgm:spPr/>
    </dgm:pt>
    <dgm:pt modelId="{D06E39E9-A35A-4937-A2EC-BFFE6A853FA5}" type="pres">
      <dgm:prSet presAssocID="{0ED80BEB-F3F6-4264-9D2F-0360F9523881}" presName="parTx" presStyleLbl="revTx" presStyleIdx="1" presStyleCnt="4">
        <dgm:presLayoutVars>
          <dgm:chMax val="0"/>
          <dgm:chPref val="0"/>
        </dgm:presLayoutVars>
      </dgm:prSet>
      <dgm:spPr/>
    </dgm:pt>
    <dgm:pt modelId="{42DA5E54-3C31-48DE-BCE7-2E463B46C689}" type="pres">
      <dgm:prSet presAssocID="{3182DC92-689E-4C6C-A3B7-4C9195D78574}" presName="sibTrans" presStyleCnt="0"/>
      <dgm:spPr/>
    </dgm:pt>
    <dgm:pt modelId="{AE851D75-B8AB-42EA-B87C-7DFA2262DFBF}" type="pres">
      <dgm:prSet presAssocID="{A03E9A87-CAF4-4C09-ADF9-156075CE9E6A}" presName="compNode" presStyleCnt="0"/>
      <dgm:spPr/>
    </dgm:pt>
    <dgm:pt modelId="{52AE736B-A193-4FBD-B0B7-377C4A21389C}" type="pres">
      <dgm:prSet presAssocID="{A03E9A87-CAF4-4C09-ADF9-156075CE9E6A}" presName="bgRect" presStyleLbl="bgShp" presStyleIdx="2" presStyleCnt="4"/>
      <dgm:spPr/>
    </dgm:pt>
    <dgm:pt modelId="{37E77C4A-A054-43DF-AE9D-F916D371D324}" type="pres">
      <dgm:prSet presAssocID="{A03E9A87-CAF4-4C09-ADF9-156075CE9E6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gnifying glass"/>
        </a:ext>
      </dgm:extLst>
    </dgm:pt>
    <dgm:pt modelId="{413DE2AD-A384-4440-B77C-1B964D1F9BAC}" type="pres">
      <dgm:prSet presAssocID="{A03E9A87-CAF4-4C09-ADF9-156075CE9E6A}" presName="spaceRect" presStyleCnt="0"/>
      <dgm:spPr/>
    </dgm:pt>
    <dgm:pt modelId="{AA4D3FF2-C2FF-41CE-8117-7F44F47B424A}" type="pres">
      <dgm:prSet presAssocID="{A03E9A87-CAF4-4C09-ADF9-156075CE9E6A}" presName="parTx" presStyleLbl="revTx" presStyleIdx="2" presStyleCnt="4">
        <dgm:presLayoutVars>
          <dgm:chMax val="0"/>
          <dgm:chPref val="0"/>
        </dgm:presLayoutVars>
      </dgm:prSet>
      <dgm:spPr/>
    </dgm:pt>
    <dgm:pt modelId="{348D7AD1-4C3C-4BE1-904C-2F65AF3E4CCB}" type="pres">
      <dgm:prSet presAssocID="{4093B02C-BBA7-4B95-9238-8E75D521E037}" presName="sibTrans" presStyleCnt="0"/>
      <dgm:spPr/>
    </dgm:pt>
    <dgm:pt modelId="{02B8332C-BFBE-40F1-87CF-FE356A014AE1}" type="pres">
      <dgm:prSet presAssocID="{8766CDF9-E2FB-43F0-BC99-AC6B065FD837}" presName="compNode" presStyleCnt="0"/>
      <dgm:spPr/>
    </dgm:pt>
    <dgm:pt modelId="{6B18A9BF-CAC1-4644-A2B2-DC21CF968293}" type="pres">
      <dgm:prSet presAssocID="{8766CDF9-E2FB-43F0-BC99-AC6B065FD837}" presName="bgRect" presStyleLbl="bgShp" presStyleIdx="3" presStyleCnt="4"/>
      <dgm:spPr/>
    </dgm:pt>
    <dgm:pt modelId="{2C87AFEE-CFF5-44DA-90C3-B42D71C34838}" type="pres">
      <dgm:prSet presAssocID="{8766CDF9-E2FB-43F0-BC99-AC6B065FD837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73689714-0D45-4DAD-8FCD-1E01F75624DE}" type="pres">
      <dgm:prSet presAssocID="{8766CDF9-E2FB-43F0-BC99-AC6B065FD837}" presName="spaceRect" presStyleCnt="0"/>
      <dgm:spPr/>
    </dgm:pt>
    <dgm:pt modelId="{46FEFA96-4957-47AB-9908-61182E1230E6}" type="pres">
      <dgm:prSet presAssocID="{8766CDF9-E2FB-43F0-BC99-AC6B065FD837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20A83938-8830-4B72-B1CD-8B622DEDBDC5}" srcId="{05A060DD-6A67-48CA-AED5-E9F2EFC643EC}" destId="{9EFA2170-B55D-48BE-AEF9-EDE430AB6FE9}" srcOrd="0" destOrd="0" parTransId="{ABC705AC-7E50-46C2-A334-604A7DAE514F}" sibTransId="{B9C5FF22-569E-4268-B588-42A8E1FCAA57}"/>
    <dgm:cxn modelId="{ABC29D40-F756-4B00-96A9-D74235606887}" type="presOf" srcId="{05A060DD-6A67-48CA-AED5-E9F2EFC643EC}" destId="{41F2E3F8-A8A3-4CB1-A54F-03D4978CF5E8}" srcOrd="0" destOrd="0" presId="urn:microsoft.com/office/officeart/2018/2/layout/IconVerticalSolidList"/>
    <dgm:cxn modelId="{DF956E5C-8A87-4BF0-83C3-576460DA0CD0}" type="presOf" srcId="{8766CDF9-E2FB-43F0-BC99-AC6B065FD837}" destId="{46FEFA96-4957-47AB-9908-61182E1230E6}" srcOrd="0" destOrd="0" presId="urn:microsoft.com/office/officeart/2018/2/layout/IconVerticalSolidList"/>
    <dgm:cxn modelId="{ABF7A26D-3C3B-45A7-BE0F-302DE0E36BB6}" type="presOf" srcId="{9EFA2170-B55D-48BE-AEF9-EDE430AB6FE9}" destId="{55F6DF15-4C4E-41EB-BD6C-0DF0AC4B3D9A}" srcOrd="0" destOrd="0" presId="urn:microsoft.com/office/officeart/2018/2/layout/IconVerticalSolidList"/>
    <dgm:cxn modelId="{DE2E9256-5ABE-4473-B3B4-D8B3F9C82E6E}" srcId="{05A060DD-6A67-48CA-AED5-E9F2EFC643EC}" destId="{0ED80BEB-F3F6-4264-9D2F-0360F9523881}" srcOrd="1" destOrd="0" parTransId="{8F08BE4B-9F1D-41F0-AA92-A0576A8EF36D}" sibTransId="{3182DC92-689E-4C6C-A3B7-4C9195D78574}"/>
    <dgm:cxn modelId="{BF9CA797-B257-4B31-9F0D-3703C519C9BB}" srcId="{05A060DD-6A67-48CA-AED5-E9F2EFC643EC}" destId="{8766CDF9-E2FB-43F0-BC99-AC6B065FD837}" srcOrd="3" destOrd="0" parTransId="{12DAE4AE-FD55-4A94-B845-CC71AB225EE9}" sibTransId="{6EB05621-28F2-4239-B14B-14B0B346668D}"/>
    <dgm:cxn modelId="{4F06E5A6-5EE2-4960-98D5-E2FBB7BD763E}" type="presOf" srcId="{0ED80BEB-F3F6-4264-9D2F-0360F9523881}" destId="{D06E39E9-A35A-4937-A2EC-BFFE6A853FA5}" srcOrd="0" destOrd="0" presId="urn:microsoft.com/office/officeart/2018/2/layout/IconVerticalSolidList"/>
    <dgm:cxn modelId="{3C42CDB8-14EE-46CA-A0A0-55A86DDFD146}" srcId="{05A060DD-6A67-48CA-AED5-E9F2EFC643EC}" destId="{A03E9A87-CAF4-4C09-ADF9-156075CE9E6A}" srcOrd="2" destOrd="0" parTransId="{5E893392-5F92-4BD5-A118-E33BCD500C93}" sibTransId="{4093B02C-BBA7-4B95-9238-8E75D521E037}"/>
    <dgm:cxn modelId="{F045BBD2-D921-4E85-9178-94239787B4CE}" type="presOf" srcId="{A03E9A87-CAF4-4C09-ADF9-156075CE9E6A}" destId="{AA4D3FF2-C2FF-41CE-8117-7F44F47B424A}" srcOrd="0" destOrd="0" presId="urn:microsoft.com/office/officeart/2018/2/layout/IconVerticalSolidList"/>
    <dgm:cxn modelId="{52EEBA26-3E3F-4BF5-B097-1C0482847ACE}" type="presParOf" srcId="{41F2E3F8-A8A3-4CB1-A54F-03D4978CF5E8}" destId="{399609FC-163F-482A-A1C2-B1A1EE225F78}" srcOrd="0" destOrd="0" presId="urn:microsoft.com/office/officeart/2018/2/layout/IconVerticalSolidList"/>
    <dgm:cxn modelId="{EF8F9747-CF19-4069-B613-1CEBCEA8FAF8}" type="presParOf" srcId="{399609FC-163F-482A-A1C2-B1A1EE225F78}" destId="{8FD111BC-5606-45CF-AE44-10D31E68908B}" srcOrd="0" destOrd="0" presId="urn:microsoft.com/office/officeart/2018/2/layout/IconVerticalSolidList"/>
    <dgm:cxn modelId="{DE9D0002-36FD-4812-BCD8-749377A3A00E}" type="presParOf" srcId="{399609FC-163F-482A-A1C2-B1A1EE225F78}" destId="{1CAA61BB-FBAA-4424-A941-1FB5B3C2592E}" srcOrd="1" destOrd="0" presId="urn:microsoft.com/office/officeart/2018/2/layout/IconVerticalSolidList"/>
    <dgm:cxn modelId="{9C5E7987-2560-4C2E-AB66-DFCF7A8AFF51}" type="presParOf" srcId="{399609FC-163F-482A-A1C2-B1A1EE225F78}" destId="{5E796C6D-5455-46E0-9115-6710E3CFDBD0}" srcOrd="2" destOrd="0" presId="urn:microsoft.com/office/officeart/2018/2/layout/IconVerticalSolidList"/>
    <dgm:cxn modelId="{68BB91D1-AC5A-4E5F-8D35-9DB7506FF916}" type="presParOf" srcId="{399609FC-163F-482A-A1C2-B1A1EE225F78}" destId="{55F6DF15-4C4E-41EB-BD6C-0DF0AC4B3D9A}" srcOrd="3" destOrd="0" presId="urn:microsoft.com/office/officeart/2018/2/layout/IconVerticalSolidList"/>
    <dgm:cxn modelId="{DC6E3313-24E4-4B67-B352-590FF3406191}" type="presParOf" srcId="{41F2E3F8-A8A3-4CB1-A54F-03D4978CF5E8}" destId="{DC73AF78-43FA-40FF-A223-353DCF31E7EB}" srcOrd="1" destOrd="0" presId="urn:microsoft.com/office/officeart/2018/2/layout/IconVerticalSolidList"/>
    <dgm:cxn modelId="{D93E8677-5993-402F-96FA-052664A8252B}" type="presParOf" srcId="{41F2E3F8-A8A3-4CB1-A54F-03D4978CF5E8}" destId="{D8FC9D43-B038-4AE1-B0E0-604E2C90AEF1}" srcOrd="2" destOrd="0" presId="urn:microsoft.com/office/officeart/2018/2/layout/IconVerticalSolidList"/>
    <dgm:cxn modelId="{FFDD8FD0-8B4C-4977-87B9-8309B6628282}" type="presParOf" srcId="{D8FC9D43-B038-4AE1-B0E0-604E2C90AEF1}" destId="{8A0154FA-8880-4E0D-A1C4-8B764230A50B}" srcOrd="0" destOrd="0" presId="urn:microsoft.com/office/officeart/2018/2/layout/IconVerticalSolidList"/>
    <dgm:cxn modelId="{751215AA-83D5-4AFE-A546-89C8634CF441}" type="presParOf" srcId="{D8FC9D43-B038-4AE1-B0E0-604E2C90AEF1}" destId="{3B9D4C28-A9F5-41C0-BAF5-728CCD81BADD}" srcOrd="1" destOrd="0" presId="urn:microsoft.com/office/officeart/2018/2/layout/IconVerticalSolidList"/>
    <dgm:cxn modelId="{C12468CE-9930-4BEC-AF11-239896716685}" type="presParOf" srcId="{D8FC9D43-B038-4AE1-B0E0-604E2C90AEF1}" destId="{2C106B37-3242-4B3E-BEC7-8DA3E2A9AF88}" srcOrd="2" destOrd="0" presId="urn:microsoft.com/office/officeart/2018/2/layout/IconVerticalSolidList"/>
    <dgm:cxn modelId="{7EC1708B-3642-42C4-9B7A-04D66AE2F226}" type="presParOf" srcId="{D8FC9D43-B038-4AE1-B0E0-604E2C90AEF1}" destId="{D06E39E9-A35A-4937-A2EC-BFFE6A853FA5}" srcOrd="3" destOrd="0" presId="urn:microsoft.com/office/officeart/2018/2/layout/IconVerticalSolidList"/>
    <dgm:cxn modelId="{48155073-D160-4A0A-A98A-53AD0E0591B4}" type="presParOf" srcId="{41F2E3F8-A8A3-4CB1-A54F-03D4978CF5E8}" destId="{42DA5E54-3C31-48DE-BCE7-2E463B46C689}" srcOrd="3" destOrd="0" presId="urn:microsoft.com/office/officeart/2018/2/layout/IconVerticalSolidList"/>
    <dgm:cxn modelId="{9C8F661C-B9BF-4B41-B6B9-9498B6BF940F}" type="presParOf" srcId="{41F2E3F8-A8A3-4CB1-A54F-03D4978CF5E8}" destId="{AE851D75-B8AB-42EA-B87C-7DFA2262DFBF}" srcOrd="4" destOrd="0" presId="urn:microsoft.com/office/officeart/2018/2/layout/IconVerticalSolidList"/>
    <dgm:cxn modelId="{913432CA-1C6F-42AE-AD0A-976C0DCD441E}" type="presParOf" srcId="{AE851D75-B8AB-42EA-B87C-7DFA2262DFBF}" destId="{52AE736B-A193-4FBD-B0B7-377C4A21389C}" srcOrd="0" destOrd="0" presId="urn:microsoft.com/office/officeart/2018/2/layout/IconVerticalSolidList"/>
    <dgm:cxn modelId="{72733012-8223-4F07-B084-6B9B72ED0EA2}" type="presParOf" srcId="{AE851D75-B8AB-42EA-B87C-7DFA2262DFBF}" destId="{37E77C4A-A054-43DF-AE9D-F916D371D324}" srcOrd="1" destOrd="0" presId="urn:microsoft.com/office/officeart/2018/2/layout/IconVerticalSolidList"/>
    <dgm:cxn modelId="{7B72F4FF-1FF4-4FE4-97C7-43F74639F5D5}" type="presParOf" srcId="{AE851D75-B8AB-42EA-B87C-7DFA2262DFBF}" destId="{413DE2AD-A384-4440-B77C-1B964D1F9BAC}" srcOrd="2" destOrd="0" presId="urn:microsoft.com/office/officeart/2018/2/layout/IconVerticalSolidList"/>
    <dgm:cxn modelId="{F0CE329B-DB95-4042-B619-8E8F960CDAA6}" type="presParOf" srcId="{AE851D75-B8AB-42EA-B87C-7DFA2262DFBF}" destId="{AA4D3FF2-C2FF-41CE-8117-7F44F47B424A}" srcOrd="3" destOrd="0" presId="urn:microsoft.com/office/officeart/2018/2/layout/IconVerticalSolidList"/>
    <dgm:cxn modelId="{8C2FE005-CD22-439E-91C2-5598A14D5D4B}" type="presParOf" srcId="{41F2E3F8-A8A3-4CB1-A54F-03D4978CF5E8}" destId="{348D7AD1-4C3C-4BE1-904C-2F65AF3E4CCB}" srcOrd="5" destOrd="0" presId="urn:microsoft.com/office/officeart/2018/2/layout/IconVerticalSolidList"/>
    <dgm:cxn modelId="{0812BD14-E11B-4F7C-B975-47A18A850ACB}" type="presParOf" srcId="{41F2E3F8-A8A3-4CB1-A54F-03D4978CF5E8}" destId="{02B8332C-BFBE-40F1-87CF-FE356A014AE1}" srcOrd="6" destOrd="0" presId="urn:microsoft.com/office/officeart/2018/2/layout/IconVerticalSolidList"/>
    <dgm:cxn modelId="{1B62EBB9-1745-4B5A-9FC7-56AF248B0FE8}" type="presParOf" srcId="{02B8332C-BFBE-40F1-87CF-FE356A014AE1}" destId="{6B18A9BF-CAC1-4644-A2B2-DC21CF968293}" srcOrd="0" destOrd="0" presId="urn:microsoft.com/office/officeart/2018/2/layout/IconVerticalSolidList"/>
    <dgm:cxn modelId="{CF4A3737-251C-4657-9720-9E5C05F5F604}" type="presParOf" srcId="{02B8332C-BFBE-40F1-87CF-FE356A014AE1}" destId="{2C87AFEE-CFF5-44DA-90C3-B42D71C34838}" srcOrd="1" destOrd="0" presId="urn:microsoft.com/office/officeart/2018/2/layout/IconVerticalSolidList"/>
    <dgm:cxn modelId="{72456CC9-6B3C-49C5-93E6-F709FAB08315}" type="presParOf" srcId="{02B8332C-BFBE-40F1-87CF-FE356A014AE1}" destId="{73689714-0D45-4DAD-8FCD-1E01F75624DE}" srcOrd="2" destOrd="0" presId="urn:microsoft.com/office/officeart/2018/2/layout/IconVerticalSolidList"/>
    <dgm:cxn modelId="{C11FE9F2-95B9-48D2-A6AA-2A360081A227}" type="presParOf" srcId="{02B8332C-BFBE-40F1-87CF-FE356A014AE1}" destId="{46FEFA96-4957-47AB-9908-61182E1230E6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47D37FE2-5630-4A7D-BBBF-CEB5FCC6C08B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2" csCatId="colorful" phldr="1"/>
      <dgm:spPr/>
      <dgm:t>
        <a:bodyPr/>
        <a:lstStyle/>
        <a:p>
          <a:endParaRPr lang="en-US"/>
        </a:p>
      </dgm:t>
    </dgm:pt>
    <dgm:pt modelId="{449783C1-EA87-4B62-B2DE-77EDABC1E4E5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Rapid digital adoption</a:t>
          </a:r>
        </a:p>
      </dgm:t>
    </dgm:pt>
    <dgm:pt modelId="{94E519C9-00BA-45AB-9993-F93AE423EB4E}" type="parTrans" cxnId="{939E9E5F-7A0C-4ED1-8AD0-D2ADD44B9C3A}">
      <dgm:prSet/>
      <dgm:spPr/>
      <dgm:t>
        <a:bodyPr/>
        <a:lstStyle/>
        <a:p>
          <a:endParaRPr lang="en-US"/>
        </a:p>
      </dgm:t>
    </dgm:pt>
    <dgm:pt modelId="{238D2B1C-9627-45BF-B293-2456515ED031}" type="sibTrans" cxnId="{939E9E5F-7A0C-4ED1-8AD0-D2ADD44B9C3A}">
      <dgm:prSet/>
      <dgm:spPr/>
      <dgm:t>
        <a:bodyPr/>
        <a:lstStyle/>
        <a:p>
          <a:endParaRPr lang="en-US"/>
        </a:p>
      </dgm:t>
    </dgm:pt>
    <dgm:pt modelId="{3CCA76AE-CC62-4C98-AF7E-EF19791371A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Home pulse oximetry monitoring</a:t>
          </a:r>
        </a:p>
      </dgm:t>
    </dgm:pt>
    <dgm:pt modelId="{87B9F23C-B136-4387-A6DF-92DE9F104DCB}" type="parTrans" cxnId="{3DC8F267-0151-40E8-9E7E-64232FC4F9CD}">
      <dgm:prSet/>
      <dgm:spPr/>
      <dgm:t>
        <a:bodyPr/>
        <a:lstStyle/>
        <a:p>
          <a:endParaRPr lang="en-US"/>
        </a:p>
      </dgm:t>
    </dgm:pt>
    <dgm:pt modelId="{B012DA31-09E5-4546-86AD-1B153ADA5C47}" type="sibTrans" cxnId="{3DC8F267-0151-40E8-9E7E-64232FC4F9CD}">
      <dgm:prSet/>
      <dgm:spPr/>
      <dgm:t>
        <a:bodyPr/>
        <a:lstStyle/>
        <a:p>
          <a:endParaRPr lang="en-US"/>
        </a:p>
      </dgm:t>
    </dgm:pt>
    <dgm:pt modelId="{674572DF-221E-4F0D-8BA6-14B0F6F8C8F1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Reduced hospital pressure</a:t>
          </a:r>
        </a:p>
      </dgm:t>
    </dgm:pt>
    <dgm:pt modelId="{846790B8-41FF-47C2-AC14-B030D3C516B4}" type="parTrans" cxnId="{4C6443E7-F4BB-4EEF-90AF-5DCCA13944DB}">
      <dgm:prSet/>
      <dgm:spPr/>
      <dgm:t>
        <a:bodyPr/>
        <a:lstStyle/>
        <a:p>
          <a:endParaRPr lang="en-US"/>
        </a:p>
      </dgm:t>
    </dgm:pt>
    <dgm:pt modelId="{329BF7E8-5DCB-43F5-96DC-1537CEBDF348}" type="sibTrans" cxnId="{4C6443E7-F4BB-4EEF-90AF-5DCCA13944DB}">
      <dgm:prSet/>
      <dgm:spPr/>
      <dgm:t>
        <a:bodyPr/>
        <a:lstStyle/>
        <a:p>
          <a:endParaRPr lang="en-US"/>
        </a:p>
      </dgm:t>
    </dgm:pt>
    <dgm:pt modelId="{43497710-8FFB-4753-B255-5B2F00E2699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Proof of concept for remote acute care</a:t>
          </a:r>
        </a:p>
      </dgm:t>
    </dgm:pt>
    <dgm:pt modelId="{5F83778D-4388-4A6A-898F-BE0D888C47C0}" type="parTrans" cxnId="{D8C062E5-F16F-4DA0-BDBF-B9DDC92AB0C9}">
      <dgm:prSet/>
      <dgm:spPr/>
      <dgm:t>
        <a:bodyPr/>
        <a:lstStyle/>
        <a:p>
          <a:endParaRPr lang="en-US"/>
        </a:p>
      </dgm:t>
    </dgm:pt>
    <dgm:pt modelId="{E18FD7F9-B99B-4D47-9B7F-0566ECEC59FB}" type="sibTrans" cxnId="{D8C062E5-F16F-4DA0-BDBF-B9DDC92AB0C9}">
      <dgm:prSet/>
      <dgm:spPr/>
      <dgm:t>
        <a:bodyPr/>
        <a:lstStyle/>
        <a:p>
          <a:endParaRPr lang="en-US"/>
        </a:p>
      </dgm:t>
    </dgm:pt>
    <dgm:pt modelId="{89573F15-5327-457E-95AC-02C68E0EDF80}" type="pres">
      <dgm:prSet presAssocID="{47D37FE2-5630-4A7D-BBBF-CEB5FCC6C08B}" presName="root" presStyleCnt="0">
        <dgm:presLayoutVars>
          <dgm:dir/>
          <dgm:resizeHandles val="exact"/>
        </dgm:presLayoutVars>
      </dgm:prSet>
      <dgm:spPr/>
    </dgm:pt>
    <dgm:pt modelId="{2B32F3B4-4D13-4EFD-9714-054EDDE47AE3}" type="pres">
      <dgm:prSet presAssocID="{449783C1-EA87-4B62-B2DE-77EDABC1E4E5}" presName="compNode" presStyleCnt="0"/>
      <dgm:spPr/>
    </dgm:pt>
    <dgm:pt modelId="{B3197F7B-AF50-4F20-AB6C-9F2A1F246607}" type="pres">
      <dgm:prSet presAssocID="{449783C1-EA87-4B62-B2DE-77EDABC1E4E5}" presName="bgRect" presStyleLbl="bgShp" presStyleIdx="0" presStyleCnt="4"/>
      <dgm:spPr/>
    </dgm:pt>
    <dgm:pt modelId="{478E935F-3F1A-4E5B-8225-872358A3BD9C}" type="pres">
      <dgm:prSet presAssocID="{449783C1-EA87-4B62-B2DE-77EDABC1E4E5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mart Phone"/>
        </a:ext>
      </dgm:extLst>
    </dgm:pt>
    <dgm:pt modelId="{B1027C78-27E5-4FE6-8F07-ABDA1266DA44}" type="pres">
      <dgm:prSet presAssocID="{449783C1-EA87-4B62-B2DE-77EDABC1E4E5}" presName="spaceRect" presStyleCnt="0"/>
      <dgm:spPr/>
    </dgm:pt>
    <dgm:pt modelId="{B9D2DC1A-E759-40D5-9FC7-7573C9D80F0B}" type="pres">
      <dgm:prSet presAssocID="{449783C1-EA87-4B62-B2DE-77EDABC1E4E5}" presName="parTx" presStyleLbl="revTx" presStyleIdx="0" presStyleCnt="4">
        <dgm:presLayoutVars>
          <dgm:chMax val="0"/>
          <dgm:chPref val="0"/>
        </dgm:presLayoutVars>
      </dgm:prSet>
      <dgm:spPr/>
    </dgm:pt>
    <dgm:pt modelId="{9A72B0E8-1C83-42F6-92F9-002F87CFE6A8}" type="pres">
      <dgm:prSet presAssocID="{238D2B1C-9627-45BF-B293-2456515ED031}" presName="sibTrans" presStyleCnt="0"/>
      <dgm:spPr/>
    </dgm:pt>
    <dgm:pt modelId="{FC21294A-8E2A-4AB8-B488-97600D43EEA5}" type="pres">
      <dgm:prSet presAssocID="{3CCA76AE-CC62-4C98-AF7E-EF19791371AC}" presName="compNode" presStyleCnt="0"/>
      <dgm:spPr/>
    </dgm:pt>
    <dgm:pt modelId="{88B1F727-E301-4445-AEFD-D67381DA12AB}" type="pres">
      <dgm:prSet presAssocID="{3CCA76AE-CC62-4C98-AF7E-EF19791371AC}" presName="bgRect" presStyleLbl="bgShp" presStyleIdx="1" presStyleCnt="4"/>
      <dgm:spPr/>
    </dgm:pt>
    <dgm:pt modelId="{D46C61C8-8746-4C56-9C96-E24063A5D4C3}" type="pres">
      <dgm:prSet presAssocID="{3CCA76AE-CC62-4C98-AF7E-EF19791371A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eartbeat"/>
        </a:ext>
      </dgm:extLst>
    </dgm:pt>
    <dgm:pt modelId="{71D7DD48-3383-45E6-87C5-B2B1A85ADA10}" type="pres">
      <dgm:prSet presAssocID="{3CCA76AE-CC62-4C98-AF7E-EF19791371AC}" presName="spaceRect" presStyleCnt="0"/>
      <dgm:spPr/>
    </dgm:pt>
    <dgm:pt modelId="{5218097C-33CD-4CDA-8E04-836179571095}" type="pres">
      <dgm:prSet presAssocID="{3CCA76AE-CC62-4C98-AF7E-EF19791371AC}" presName="parTx" presStyleLbl="revTx" presStyleIdx="1" presStyleCnt="4">
        <dgm:presLayoutVars>
          <dgm:chMax val="0"/>
          <dgm:chPref val="0"/>
        </dgm:presLayoutVars>
      </dgm:prSet>
      <dgm:spPr/>
    </dgm:pt>
    <dgm:pt modelId="{2E8941F5-A4D4-4663-BACA-3CA2EEA6B059}" type="pres">
      <dgm:prSet presAssocID="{B012DA31-09E5-4546-86AD-1B153ADA5C47}" presName="sibTrans" presStyleCnt="0"/>
      <dgm:spPr/>
    </dgm:pt>
    <dgm:pt modelId="{A5CA716C-E129-4039-BE7F-1B8C76104586}" type="pres">
      <dgm:prSet presAssocID="{674572DF-221E-4F0D-8BA6-14B0F6F8C8F1}" presName="compNode" presStyleCnt="0"/>
      <dgm:spPr/>
    </dgm:pt>
    <dgm:pt modelId="{1FC60493-A12A-48A9-A398-DAC611F2B49F}" type="pres">
      <dgm:prSet presAssocID="{674572DF-221E-4F0D-8BA6-14B0F6F8C8F1}" presName="bgRect" presStyleLbl="bgShp" presStyleIdx="2" presStyleCnt="4"/>
      <dgm:spPr/>
    </dgm:pt>
    <dgm:pt modelId="{11543343-25D0-44A7-97C1-27A1401FB217}" type="pres">
      <dgm:prSet presAssocID="{674572DF-221E-4F0D-8BA6-14B0F6F8C8F1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ospital"/>
        </a:ext>
      </dgm:extLst>
    </dgm:pt>
    <dgm:pt modelId="{E9A4B0FE-6E70-4881-8DDB-B0B859B80631}" type="pres">
      <dgm:prSet presAssocID="{674572DF-221E-4F0D-8BA6-14B0F6F8C8F1}" presName="spaceRect" presStyleCnt="0"/>
      <dgm:spPr/>
    </dgm:pt>
    <dgm:pt modelId="{75FF073F-3CFD-4FDF-A70D-52493B1FBE59}" type="pres">
      <dgm:prSet presAssocID="{674572DF-221E-4F0D-8BA6-14B0F6F8C8F1}" presName="parTx" presStyleLbl="revTx" presStyleIdx="2" presStyleCnt="4">
        <dgm:presLayoutVars>
          <dgm:chMax val="0"/>
          <dgm:chPref val="0"/>
        </dgm:presLayoutVars>
      </dgm:prSet>
      <dgm:spPr/>
    </dgm:pt>
    <dgm:pt modelId="{E5AB8E30-80AD-424D-AB59-B6FB371C1BFD}" type="pres">
      <dgm:prSet presAssocID="{329BF7E8-5DCB-43F5-96DC-1537CEBDF348}" presName="sibTrans" presStyleCnt="0"/>
      <dgm:spPr/>
    </dgm:pt>
    <dgm:pt modelId="{3509290F-691B-488D-934F-C25C0303FA6B}" type="pres">
      <dgm:prSet presAssocID="{43497710-8FFB-4753-B255-5B2F00E2699A}" presName="compNode" presStyleCnt="0"/>
      <dgm:spPr/>
    </dgm:pt>
    <dgm:pt modelId="{FABDA95B-42B7-4870-AED6-065C3702CEB0}" type="pres">
      <dgm:prSet presAssocID="{43497710-8FFB-4753-B255-5B2F00E2699A}" presName="bgRect" presStyleLbl="bgShp" presStyleIdx="3" presStyleCnt="4"/>
      <dgm:spPr/>
    </dgm:pt>
    <dgm:pt modelId="{621C1EE0-DB80-4067-B348-D31C1C0DC707}" type="pres">
      <dgm:prSet presAssocID="{43497710-8FFB-4753-B255-5B2F00E2699A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mote control"/>
        </a:ext>
      </dgm:extLst>
    </dgm:pt>
    <dgm:pt modelId="{72CAA7D5-150C-40F6-B2AC-A45E05AAAD5D}" type="pres">
      <dgm:prSet presAssocID="{43497710-8FFB-4753-B255-5B2F00E2699A}" presName="spaceRect" presStyleCnt="0"/>
      <dgm:spPr/>
    </dgm:pt>
    <dgm:pt modelId="{88DAE67E-D043-4AEC-A0B6-7A6A4762E91F}" type="pres">
      <dgm:prSet presAssocID="{43497710-8FFB-4753-B255-5B2F00E2699A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F0E1E41D-A665-4BB8-9CED-67ED5D3DD6DE}" type="presOf" srcId="{674572DF-221E-4F0D-8BA6-14B0F6F8C8F1}" destId="{75FF073F-3CFD-4FDF-A70D-52493B1FBE59}" srcOrd="0" destOrd="0" presId="urn:microsoft.com/office/officeart/2018/2/layout/IconVerticalSolidList"/>
    <dgm:cxn modelId="{FB17C93B-18CE-45D5-AC8D-E2AE8ACDE7DA}" type="presOf" srcId="{3CCA76AE-CC62-4C98-AF7E-EF19791371AC}" destId="{5218097C-33CD-4CDA-8E04-836179571095}" srcOrd="0" destOrd="0" presId="urn:microsoft.com/office/officeart/2018/2/layout/IconVerticalSolidList"/>
    <dgm:cxn modelId="{939E9E5F-7A0C-4ED1-8AD0-D2ADD44B9C3A}" srcId="{47D37FE2-5630-4A7D-BBBF-CEB5FCC6C08B}" destId="{449783C1-EA87-4B62-B2DE-77EDABC1E4E5}" srcOrd="0" destOrd="0" parTransId="{94E519C9-00BA-45AB-9993-F93AE423EB4E}" sibTransId="{238D2B1C-9627-45BF-B293-2456515ED031}"/>
    <dgm:cxn modelId="{3DC8F267-0151-40E8-9E7E-64232FC4F9CD}" srcId="{47D37FE2-5630-4A7D-BBBF-CEB5FCC6C08B}" destId="{3CCA76AE-CC62-4C98-AF7E-EF19791371AC}" srcOrd="1" destOrd="0" parTransId="{87B9F23C-B136-4387-A6DF-92DE9F104DCB}" sibTransId="{B012DA31-09E5-4546-86AD-1B153ADA5C47}"/>
    <dgm:cxn modelId="{F494B64D-55AE-4D1E-8EB1-C56C2F604EA9}" type="presOf" srcId="{47D37FE2-5630-4A7D-BBBF-CEB5FCC6C08B}" destId="{89573F15-5327-457E-95AC-02C68E0EDF80}" srcOrd="0" destOrd="0" presId="urn:microsoft.com/office/officeart/2018/2/layout/IconVerticalSolidList"/>
    <dgm:cxn modelId="{5E5BDC7B-1F43-4B36-9FA7-808C62B8EF41}" type="presOf" srcId="{449783C1-EA87-4B62-B2DE-77EDABC1E4E5}" destId="{B9D2DC1A-E759-40D5-9FC7-7573C9D80F0B}" srcOrd="0" destOrd="0" presId="urn:microsoft.com/office/officeart/2018/2/layout/IconVerticalSolidList"/>
    <dgm:cxn modelId="{D8C062E5-F16F-4DA0-BDBF-B9DDC92AB0C9}" srcId="{47D37FE2-5630-4A7D-BBBF-CEB5FCC6C08B}" destId="{43497710-8FFB-4753-B255-5B2F00E2699A}" srcOrd="3" destOrd="0" parTransId="{5F83778D-4388-4A6A-898F-BE0D888C47C0}" sibTransId="{E18FD7F9-B99B-4D47-9B7F-0566ECEC59FB}"/>
    <dgm:cxn modelId="{4C6443E7-F4BB-4EEF-90AF-5DCCA13944DB}" srcId="{47D37FE2-5630-4A7D-BBBF-CEB5FCC6C08B}" destId="{674572DF-221E-4F0D-8BA6-14B0F6F8C8F1}" srcOrd="2" destOrd="0" parTransId="{846790B8-41FF-47C2-AC14-B030D3C516B4}" sibTransId="{329BF7E8-5DCB-43F5-96DC-1537CEBDF348}"/>
    <dgm:cxn modelId="{8ED496E7-F973-4243-81D6-8C0E5333AC02}" type="presOf" srcId="{43497710-8FFB-4753-B255-5B2F00E2699A}" destId="{88DAE67E-D043-4AEC-A0B6-7A6A4762E91F}" srcOrd="0" destOrd="0" presId="urn:microsoft.com/office/officeart/2018/2/layout/IconVerticalSolidList"/>
    <dgm:cxn modelId="{1FCE448A-DF29-4611-A37D-1440D801A977}" type="presParOf" srcId="{89573F15-5327-457E-95AC-02C68E0EDF80}" destId="{2B32F3B4-4D13-4EFD-9714-054EDDE47AE3}" srcOrd="0" destOrd="0" presId="urn:microsoft.com/office/officeart/2018/2/layout/IconVerticalSolidList"/>
    <dgm:cxn modelId="{C010B8B0-E6ED-44C3-A540-B5AEA83F4C68}" type="presParOf" srcId="{2B32F3B4-4D13-4EFD-9714-054EDDE47AE3}" destId="{B3197F7B-AF50-4F20-AB6C-9F2A1F246607}" srcOrd="0" destOrd="0" presId="urn:microsoft.com/office/officeart/2018/2/layout/IconVerticalSolidList"/>
    <dgm:cxn modelId="{5D1CA4B9-507A-4A0D-B62F-63F0248804BD}" type="presParOf" srcId="{2B32F3B4-4D13-4EFD-9714-054EDDE47AE3}" destId="{478E935F-3F1A-4E5B-8225-872358A3BD9C}" srcOrd="1" destOrd="0" presId="urn:microsoft.com/office/officeart/2018/2/layout/IconVerticalSolidList"/>
    <dgm:cxn modelId="{28284157-B17E-4DA9-AD3B-06847B1F59E3}" type="presParOf" srcId="{2B32F3B4-4D13-4EFD-9714-054EDDE47AE3}" destId="{B1027C78-27E5-4FE6-8F07-ABDA1266DA44}" srcOrd="2" destOrd="0" presId="urn:microsoft.com/office/officeart/2018/2/layout/IconVerticalSolidList"/>
    <dgm:cxn modelId="{7FC7CAD1-AC88-4972-982C-EA7A91E731A2}" type="presParOf" srcId="{2B32F3B4-4D13-4EFD-9714-054EDDE47AE3}" destId="{B9D2DC1A-E759-40D5-9FC7-7573C9D80F0B}" srcOrd="3" destOrd="0" presId="urn:microsoft.com/office/officeart/2018/2/layout/IconVerticalSolidList"/>
    <dgm:cxn modelId="{4C123672-E2D6-4052-86F6-C8AB1EF7B362}" type="presParOf" srcId="{89573F15-5327-457E-95AC-02C68E0EDF80}" destId="{9A72B0E8-1C83-42F6-92F9-002F87CFE6A8}" srcOrd="1" destOrd="0" presId="urn:microsoft.com/office/officeart/2018/2/layout/IconVerticalSolidList"/>
    <dgm:cxn modelId="{BA08C8CB-413A-4537-BD62-FCCDF7942EFE}" type="presParOf" srcId="{89573F15-5327-457E-95AC-02C68E0EDF80}" destId="{FC21294A-8E2A-4AB8-B488-97600D43EEA5}" srcOrd="2" destOrd="0" presId="urn:microsoft.com/office/officeart/2018/2/layout/IconVerticalSolidList"/>
    <dgm:cxn modelId="{F97926BE-8CFC-458A-B78F-9506918834E4}" type="presParOf" srcId="{FC21294A-8E2A-4AB8-B488-97600D43EEA5}" destId="{88B1F727-E301-4445-AEFD-D67381DA12AB}" srcOrd="0" destOrd="0" presId="urn:microsoft.com/office/officeart/2018/2/layout/IconVerticalSolidList"/>
    <dgm:cxn modelId="{3E9C097B-6F28-44A4-B8FD-DA1619AD6637}" type="presParOf" srcId="{FC21294A-8E2A-4AB8-B488-97600D43EEA5}" destId="{D46C61C8-8746-4C56-9C96-E24063A5D4C3}" srcOrd="1" destOrd="0" presId="urn:microsoft.com/office/officeart/2018/2/layout/IconVerticalSolidList"/>
    <dgm:cxn modelId="{E77D1D69-F915-4DC9-9C2F-A854080FABCF}" type="presParOf" srcId="{FC21294A-8E2A-4AB8-B488-97600D43EEA5}" destId="{71D7DD48-3383-45E6-87C5-B2B1A85ADA10}" srcOrd="2" destOrd="0" presId="urn:microsoft.com/office/officeart/2018/2/layout/IconVerticalSolidList"/>
    <dgm:cxn modelId="{A85798EC-D276-44CA-9ED9-B95AAB53F5CD}" type="presParOf" srcId="{FC21294A-8E2A-4AB8-B488-97600D43EEA5}" destId="{5218097C-33CD-4CDA-8E04-836179571095}" srcOrd="3" destOrd="0" presId="urn:microsoft.com/office/officeart/2018/2/layout/IconVerticalSolidList"/>
    <dgm:cxn modelId="{2EF01204-024F-4AEA-9C17-C8E0ED1D1C63}" type="presParOf" srcId="{89573F15-5327-457E-95AC-02C68E0EDF80}" destId="{2E8941F5-A4D4-4663-BACA-3CA2EEA6B059}" srcOrd="3" destOrd="0" presId="urn:microsoft.com/office/officeart/2018/2/layout/IconVerticalSolidList"/>
    <dgm:cxn modelId="{92451818-2242-46AC-AFB7-2085E1F5816D}" type="presParOf" srcId="{89573F15-5327-457E-95AC-02C68E0EDF80}" destId="{A5CA716C-E129-4039-BE7F-1B8C76104586}" srcOrd="4" destOrd="0" presId="urn:microsoft.com/office/officeart/2018/2/layout/IconVerticalSolidList"/>
    <dgm:cxn modelId="{CE050E44-856E-4554-B29B-E27EA91E328C}" type="presParOf" srcId="{A5CA716C-E129-4039-BE7F-1B8C76104586}" destId="{1FC60493-A12A-48A9-A398-DAC611F2B49F}" srcOrd="0" destOrd="0" presId="urn:microsoft.com/office/officeart/2018/2/layout/IconVerticalSolidList"/>
    <dgm:cxn modelId="{960B143D-BE48-4A66-9586-6807E2D44D9B}" type="presParOf" srcId="{A5CA716C-E129-4039-BE7F-1B8C76104586}" destId="{11543343-25D0-44A7-97C1-27A1401FB217}" srcOrd="1" destOrd="0" presId="urn:microsoft.com/office/officeart/2018/2/layout/IconVerticalSolidList"/>
    <dgm:cxn modelId="{B8FDF139-AB67-47C1-A2FE-0084ED757F47}" type="presParOf" srcId="{A5CA716C-E129-4039-BE7F-1B8C76104586}" destId="{E9A4B0FE-6E70-4881-8DDB-B0B859B80631}" srcOrd="2" destOrd="0" presId="urn:microsoft.com/office/officeart/2018/2/layout/IconVerticalSolidList"/>
    <dgm:cxn modelId="{D8139B47-A204-4820-974D-9B438E2411E2}" type="presParOf" srcId="{A5CA716C-E129-4039-BE7F-1B8C76104586}" destId="{75FF073F-3CFD-4FDF-A70D-52493B1FBE59}" srcOrd="3" destOrd="0" presId="urn:microsoft.com/office/officeart/2018/2/layout/IconVerticalSolidList"/>
    <dgm:cxn modelId="{B4533E73-B8F6-4855-8327-47FACD3BBEF8}" type="presParOf" srcId="{89573F15-5327-457E-95AC-02C68E0EDF80}" destId="{E5AB8E30-80AD-424D-AB59-B6FB371C1BFD}" srcOrd="5" destOrd="0" presId="urn:microsoft.com/office/officeart/2018/2/layout/IconVerticalSolidList"/>
    <dgm:cxn modelId="{C6396E31-05A0-4891-883E-95222F0DAE07}" type="presParOf" srcId="{89573F15-5327-457E-95AC-02C68E0EDF80}" destId="{3509290F-691B-488D-934F-C25C0303FA6B}" srcOrd="6" destOrd="0" presId="urn:microsoft.com/office/officeart/2018/2/layout/IconVerticalSolidList"/>
    <dgm:cxn modelId="{16AE8CF5-891B-4A45-83F2-C101FCE3DFBA}" type="presParOf" srcId="{3509290F-691B-488D-934F-C25C0303FA6B}" destId="{FABDA95B-42B7-4870-AED6-065C3702CEB0}" srcOrd="0" destOrd="0" presId="urn:microsoft.com/office/officeart/2018/2/layout/IconVerticalSolidList"/>
    <dgm:cxn modelId="{A9A32DCE-C6E1-443D-A861-0E3BD2DFE258}" type="presParOf" srcId="{3509290F-691B-488D-934F-C25C0303FA6B}" destId="{621C1EE0-DB80-4067-B348-D31C1C0DC707}" srcOrd="1" destOrd="0" presId="urn:microsoft.com/office/officeart/2018/2/layout/IconVerticalSolidList"/>
    <dgm:cxn modelId="{2987079A-0FEF-4175-99F6-097895129E4B}" type="presParOf" srcId="{3509290F-691B-488D-934F-C25C0303FA6B}" destId="{72CAA7D5-150C-40F6-B2AC-A45E05AAAD5D}" srcOrd="2" destOrd="0" presId="urn:microsoft.com/office/officeart/2018/2/layout/IconVerticalSolidList"/>
    <dgm:cxn modelId="{4966BB5F-0356-4462-A973-BCAE8B224B94}" type="presParOf" srcId="{3509290F-691B-488D-934F-C25C0303FA6B}" destId="{88DAE67E-D043-4AEC-A0B6-7A6A4762E91F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8" minVer="http://schemas.openxmlformats.org/drawingml/2006/diagram"/>
    </a:ext>
  </dgm:extLst>
</dgm:dataModel>
</file>

<file path=ppt/diagrams/data6.xml><?xml version="1.0" encoding="utf-8"?>
<dgm:dataModel xmlns:dgm="http://schemas.openxmlformats.org/drawingml/2006/diagram" xmlns:a="http://schemas.openxmlformats.org/drawingml/2006/main">
  <dgm:ptLst>
    <dgm:pt modelId="{D96B0E16-45EE-42F9-8EC7-6FE7F53C759B}" type="doc">
      <dgm:prSet loTypeId="urn:microsoft.com/office/officeart/2005/8/layout/vProcess5" loCatId="process" qsTypeId="urn:microsoft.com/office/officeart/2005/8/quickstyle/simple1" qsCatId="simple" csTypeId="urn:microsoft.com/office/officeart/2005/8/colors/accent3_2" csCatId="accent3"/>
      <dgm:spPr/>
      <dgm:t>
        <a:bodyPr/>
        <a:lstStyle/>
        <a:p>
          <a:endParaRPr lang="en-US"/>
        </a:p>
      </dgm:t>
    </dgm:pt>
    <dgm:pt modelId="{68DBD183-5EA0-4F29-B271-33B8AC9C1110}">
      <dgm:prSet/>
      <dgm:spPr/>
      <dgm:t>
        <a:bodyPr/>
        <a:lstStyle/>
        <a:p>
          <a:r>
            <a:rPr lang="en-US"/>
            <a:t>• Care delivered at home</a:t>
          </a:r>
        </a:p>
      </dgm:t>
    </dgm:pt>
    <dgm:pt modelId="{422BCA21-3527-479F-82DA-614119599144}" type="parTrans" cxnId="{C069D6E5-6C59-4034-9D00-942D11854769}">
      <dgm:prSet/>
      <dgm:spPr/>
      <dgm:t>
        <a:bodyPr/>
        <a:lstStyle/>
        <a:p>
          <a:endParaRPr lang="en-US"/>
        </a:p>
      </dgm:t>
    </dgm:pt>
    <dgm:pt modelId="{03121B83-1CC7-47E2-AB72-A8A84E9C6764}" type="sibTrans" cxnId="{C069D6E5-6C59-4034-9D00-942D11854769}">
      <dgm:prSet/>
      <dgm:spPr/>
      <dgm:t>
        <a:bodyPr/>
        <a:lstStyle/>
        <a:p>
          <a:endParaRPr lang="en-US"/>
        </a:p>
      </dgm:t>
    </dgm:pt>
    <dgm:pt modelId="{DC92320A-39D7-4AA6-BF78-00E1F5ADA8E6}">
      <dgm:prSet/>
      <dgm:spPr/>
      <dgm:t>
        <a:bodyPr/>
        <a:lstStyle/>
        <a:p>
          <a:r>
            <a:rPr lang="en-US"/>
            <a:t>• Reduced hospital admissions</a:t>
          </a:r>
        </a:p>
      </dgm:t>
    </dgm:pt>
    <dgm:pt modelId="{8D6C0D08-FB34-424C-ACCE-CF06C2B053AD}" type="parTrans" cxnId="{2733E5E8-62B0-4BF0-B178-E6F3F1A05DBE}">
      <dgm:prSet/>
      <dgm:spPr/>
      <dgm:t>
        <a:bodyPr/>
        <a:lstStyle/>
        <a:p>
          <a:endParaRPr lang="en-US"/>
        </a:p>
      </dgm:t>
    </dgm:pt>
    <dgm:pt modelId="{35762899-085A-4101-8834-3C96DC27A4AE}" type="sibTrans" cxnId="{2733E5E8-62B0-4BF0-B178-E6F3F1A05DBE}">
      <dgm:prSet/>
      <dgm:spPr/>
      <dgm:t>
        <a:bodyPr/>
        <a:lstStyle/>
        <a:p>
          <a:endParaRPr lang="en-US"/>
        </a:p>
      </dgm:t>
    </dgm:pt>
    <dgm:pt modelId="{CE0721E0-594D-4767-BEB6-AF6E17AD6724}">
      <dgm:prSet/>
      <dgm:spPr/>
      <dgm:t>
        <a:bodyPr/>
        <a:lstStyle/>
        <a:p>
          <a:r>
            <a:rPr lang="en-US"/>
            <a:t>• Increased comfort and independence</a:t>
          </a:r>
        </a:p>
      </dgm:t>
    </dgm:pt>
    <dgm:pt modelId="{6C257258-C04F-457E-9A08-36F321310111}" type="parTrans" cxnId="{CC60295E-E164-4C64-9675-565DAE152259}">
      <dgm:prSet/>
      <dgm:spPr/>
      <dgm:t>
        <a:bodyPr/>
        <a:lstStyle/>
        <a:p>
          <a:endParaRPr lang="en-US"/>
        </a:p>
      </dgm:t>
    </dgm:pt>
    <dgm:pt modelId="{E65D4B3A-D84A-4F2A-B2C9-017B9033126C}" type="sibTrans" cxnId="{CC60295E-E164-4C64-9675-565DAE152259}">
      <dgm:prSet/>
      <dgm:spPr/>
      <dgm:t>
        <a:bodyPr/>
        <a:lstStyle/>
        <a:p>
          <a:endParaRPr lang="en-US"/>
        </a:p>
      </dgm:t>
    </dgm:pt>
    <dgm:pt modelId="{40427604-4143-4E82-8747-67F5726E6B4C}">
      <dgm:prSet/>
      <dgm:spPr/>
      <dgm:t>
        <a:bodyPr/>
        <a:lstStyle/>
        <a:p>
          <a:r>
            <a:rPr lang="en-US" dirty="0"/>
            <a:t>• Improved patient engagement</a:t>
          </a:r>
        </a:p>
      </dgm:t>
    </dgm:pt>
    <dgm:pt modelId="{7215013B-59F6-4820-AB45-78D8591EAC19}" type="parTrans" cxnId="{76F6F571-703A-44E7-BAED-E9207FC5B632}">
      <dgm:prSet/>
      <dgm:spPr/>
      <dgm:t>
        <a:bodyPr/>
        <a:lstStyle/>
        <a:p>
          <a:endParaRPr lang="en-US"/>
        </a:p>
      </dgm:t>
    </dgm:pt>
    <dgm:pt modelId="{55B4E205-DCED-4C7E-A3E5-E44D2B5716B2}" type="sibTrans" cxnId="{76F6F571-703A-44E7-BAED-E9207FC5B632}">
      <dgm:prSet/>
      <dgm:spPr/>
      <dgm:t>
        <a:bodyPr/>
        <a:lstStyle/>
        <a:p>
          <a:endParaRPr lang="en-US"/>
        </a:p>
      </dgm:t>
    </dgm:pt>
    <dgm:pt modelId="{1A78CE27-126A-492D-82B8-6EBA2AD5A650}" type="pres">
      <dgm:prSet presAssocID="{D96B0E16-45EE-42F9-8EC7-6FE7F53C759B}" presName="outerComposite" presStyleCnt="0">
        <dgm:presLayoutVars>
          <dgm:chMax val="5"/>
          <dgm:dir/>
          <dgm:resizeHandles val="exact"/>
        </dgm:presLayoutVars>
      </dgm:prSet>
      <dgm:spPr/>
    </dgm:pt>
    <dgm:pt modelId="{C72585D8-FE51-48F6-9BB9-1040F2BBBE75}" type="pres">
      <dgm:prSet presAssocID="{D96B0E16-45EE-42F9-8EC7-6FE7F53C759B}" presName="dummyMaxCanvas" presStyleCnt="0">
        <dgm:presLayoutVars/>
      </dgm:prSet>
      <dgm:spPr/>
    </dgm:pt>
    <dgm:pt modelId="{20D1F6CE-AD3C-4944-B48C-B60CB9389899}" type="pres">
      <dgm:prSet presAssocID="{D96B0E16-45EE-42F9-8EC7-6FE7F53C759B}" presName="FourNodes_1" presStyleLbl="node1" presStyleIdx="0" presStyleCnt="4">
        <dgm:presLayoutVars>
          <dgm:bulletEnabled val="1"/>
        </dgm:presLayoutVars>
      </dgm:prSet>
      <dgm:spPr/>
    </dgm:pt>
    <dgm:pt modelId="{FEBBCE4C-AE94-47AB-8022-6B35AF6C8256}" type="pres">
      <dgm:prSet presAssocID="{D96B0E16-45EE-42F9-8EC7-6FE7F53C759B}" presName="FourNodes_2" presStyleLbl="node1" presStyleIdx="1" presStyleCnt="4">
        <dgm:presLayoutVars>
          <dgm:bulletEnabled val="1"/>
        </dgm:presLayoutVars>
      </dgm:prSet>
      <dgm:spPr/>
    </dgm:pt>
    <dgm:pt modelId="{8C5C6090-4BE9-4CB1-A468-A5435F02E63E}" type="pres">
      <dgm:prSet presAssocID="{D96B0E16-45EE-42F9-8EC7-6FE7F53C759B}" presName="FourNodes_3" presStyleLbl="node1" presStyleIdx="2" presStyleCnt="4">
        <dgm:presLayoutVars>
          <dgm:bulletEnabled val="1"/>
        </dgm:presLayoutVars>
      </dgm:prSet>
      <dgm:spPr/>
    </dgm:pt>
    <dgm:pt modelId="{5AE25436-1F86-42C7-A15D-B1DFDEE45891}" type="pres">
      <dgm:prSet presAssocID="{D96B0E16-45EE-42F9-8EC7-6FE7F53C759B}" presName="FourNodes_4" presStyleLbl="node1" presStyleIdx="3" presStyleCnt="4">
        <dgm:presLayoutVars>
          <dgm:bulletEnabled val="1"/>
        </dgm:presLayoutVars>
      </dgm:prSet>
      <dgm:spPr/>
    </dgm:pt>
    <dgm:pt modelId="{842A0E3E-14EE-4A8A-87B9-F8835A44C0F7}" type="pres">
      <dgm:prSet presAssocID="{D96B0E16-45EE-42F9-8EC7-6FE7F53C759B}" presName="FourConn_1-2" presStyleLbl="fgAccFollowNode1" presStyleIdx="0" presStyleCnt="3">
        <dgm:presLayoutVars>
          <dgm:bulletEnabled val="1"/>
        </dgm:presLayoutVars>
      </dgm:prSet>
      <dgm:spPr/>
    </dgm:pt>
    <dgm:pt modelId="{0EFF1C75-ABC3-4FB1-9562-C88EDA4F43A4}" type="pres">
      <dgm:prSet presAssocID="{D96B0E16-45EE-42F9-8EC7-6FE7F53C759B}" presName="FourConn_2-3" presStyleLbl="fgAccFollowNode1" presStyleIdx="1" presStyleCnt="3">
        <dgm:presLayoutVars>
          <dgm:bulletEnabled val="1"/>
        </dgm:presLayoutVars>
      </dgm:prSet>
      <dgm:spPr/>
    </dgm:pt>
    <dgm:pt modelId="{F9A76ECA-9E92-4A16-9F39-FDA92E0054F0}" type="pres">
      <dgm:prSet presAssocID="{D96B0E16-45EE-42F9-8EC7-6FE7F53C759B}" presName="FourConn_3-4" presStyleLbl="fgAccFollowNode1" presStyleIdx="2" presStyleCnt="3">
        <dgm:presLayoutVars>
          <dgm:bulletEnabled val="1"/>
        </dgm:presLayoutVars>
      </dgm:prSet>
      <dgm:spPr/>
    </dgm:pt>
    <dgm:pt modelId="{90AE8905-DCCF-4E05-B3FE-10A27A6A636A}" type="pres">
      <dgm:prSet presAssocID="{D96B0E16-45EE-42F9-8EC7-6FE7F53C759B}" presName="FourNodes_1_text" presStyleLbl="node1" presStyleIdx="3" presStyleCnt="4">
        <dgm:presLayoutVars>
          <dgm:bulletEnabled val="1"/>
        </dgm:presLayoutVars>
      </dgm:prSet>
      <dgm:spPr/>
    </dgm:pt>
    <dgm:pt modelId="{7D379641-43BF-422E-A0DD-EC6F5E93FBC0}" type="pres">
      <dgm:prSet presAssocID="{D96B0E16-45EE-42F9-8EC7-6FE7F53C759B}" presName="FourNodes_2_text" presStyleLbl="node1" presStyleIdx="3" presStyleCnt="4">
        <dgm:presLayoutVars>
          <dgm:bulletEnabled val="1"/>
        </dgm:presLayoutVars>
      </dgm:prSet>
      <dgm:spPr/>
    </dgm:pt>
    <dgm:pt modelId="{0FFBB5FC-3D78-472C-8CF8-ACE720118ECE}" type="pres">
      <dgm:prSet presAssocID="{D96B0E16-45EE-42F9-8EC7-6FE7F53C759B}" presName="FourNodes_3_text" presStyleLbl="node1" presStyleIdx="3" presStyleCnt="4">
        <dgm:presLayoutVars>
          <dgm:bulletEnabled val="1"/>
        </dgm:presLayoutVars>
      </dgm:prSet>
      <dgm:spPr/>
    </dgm:pt>
    <dgm:pt modelId="{3FE3E72E-6E89-4957-9CA6-1711B4DF1ECA}" type="pres">
      <dgm:prSet presAssocID="{D96B0E16-45EE-42F9-8EC7-6FE7F53C759B}" presName="FourNodes_4_text" presStyleLbl="node1" presStyleIdx="3" presStyleCnt="4">
        <dgm:presLayoutVars>
          <dgm:bulletEnabled val="1"/>
        </dgm:presLayoutVars>
      </dgm:prSet>
      <dgm:spPr/>
    </dgm:pt>
  </dgm:ptLst>
  <dgm:cxnLst>
    <dgm:cxn modelId="{3C3CB200-3BCE-40C7-BE7C-3BCD4B596686}" type="presOf" srcId="{CE0721E0-594D-4767-BEB6-AF6E17AD6724}" destId="{0FFBB5FC-3D78-472C-8CF8-ACE720118ECE}" srcOrd="1" destOrd="0" presId="urn:microsoft.com/office/officeart/2005/8/layout/vProcess5"/>
    <dgm:cxn modelId="{C1D17A15-D4FC-4DB3-8010-4E6DA90B1254}" type="presOf" srcId="{40427604-4143-4E82-8747-67F5726E6B4C}" destId="{5AE25436-1F86-42C7-A15D-B1DFDEE45891}" srcOrd="0" destOrd="0" presId="urn:microsoft.com/office/officeart/2005/8/layout/vProcess5"/>
    <dgm:cxn modelId="{9E59DE24-33F2-4277-B504-9100ACAE20A2}" type="presOf" srcId="{03121B83-1CC7-47E2-AB72-A8A84E9C6764}" destId="{842A0E3E-14EE-4A8A-87B9-F8835A44C0F7}" srcOrd="0" destOrd="0" presId="urn:microsoft.com/office/officeart/2005/8/layout/vProcess5"/>
    <dgm:cxn modelId="{781AA029-6342-4B7C-B4D1-632E6F924B83}" type="presOf" srcId="{35762899-085A-4101-8834-3C96DC27A4AE}" destId="{0EFF1C75-ABC3-4FB1-9562-C88EDA4F43A4}" srcOrd="0" destOrd="0" presId="urn:microsoft.com/office/officeart/2005/8/layout/vProcess5"/>
    <dgm:cxn modelId="{89C8475B-A78E-466A-AFC6-386612047AB3}" type="presOf" srcId="{E65D4B3A-D84A-4F2A-B2C9-017B9033126C}" destId="{F9A76ECA-9E92-4A16-9F39-FDA92E0054F0}" srcOrd="0" destOrd="0" presId="urn:microsoft.com/office/officeart/2005/8/layout/vProcess5"/>
    <dgm:cxn modelId="{CC60295E-E164-4C64-9675-565DAE152259}" srcId="{D96B0E16-45EE-42F9-8EC7-6FE7F53C759B}" destId="{CE0721E0-594D-4767-BEB6-AF6E17AD6724}" srcOrd="2" destOrd="0" parTransId="{6C257258-C04F-457E-9A08-36F321310111}" sibTransId="{E65D4B3A-D84A-4F2A-B2C9-017B9033126C}"/>
    <dgm:cxn modelId="{221DD646-9FD4-4265-A13A-D9CA60219E89}" type="presOf" srcId="{DC92320A-39D7-4AA6-BF78-00E1F5ADA8E6}" destId="{FEBBCE4C-AE94-47AB-8022-6B35AF6C8256}" srcOrd="0" destOrd="0" presId="urn:microsoft.com/office/officeart/2005/8/layout/vProcess5"/>
    <dgm:cxn modelId="{2074556C-2E5D-46A2-8221-A6B9EA514BE6}" type="presOf" srcId="{68DBD183-5EA0-4F29-B271-33B8AC9C1110}" destId="{20D1F6CE-AD3C-4944-B48C-B60CB9389899}" srcOrd="0" destOrd="0" presId="urn:microsoft.com/office/officeart/2005/8/layout/vProcess5"/>
    <dgm:cxn modelId="{76F6F571-703A-44E7-BAED-E9207FC5B632}" srcId="{D96B0E16-45EE-42F9-8EC7-6FE7F53C759B}" destId="{40427604-4143-4E82-8747-67F5726E6B4C}" srcOrd="3" destOrd="0" parTransId="{7215013B-59F6-4820-AB45-78D8591EAC19}" sibTransId="{55B4E205-DCED-4C7E-A3E5-E44D2B5716B2}"/>
    <dgm:cxn modelId="{00153B54-3517-4876-A0D9-92C9B656C70F}" type="presOf" srcId="{DC92320A-39D7-4AA6-BF78-00E1F5ADA8E6}" destId="{7D379641-43BF-422E-A0DD-EC6F5E93FBC0}" srcOrd="1" destOrd="0" presId="urn:microsoft.com/office/officeart/2005/8/layout/vProcess5"/>
    <dgm:cxn modelId="{8E220288-5AA2-41A3-831A-00103F541A03}" type="presOf" srcId="{68DBD183-5EA0-4F29-B271-33B8AC9C1110}" destId="{90AE8905-DCCF-4E05-B3FE-10A27A6A636A}" srcOrd="1" destOrd="0" presId="urn:microsoft.com/office/officeart/2005/8/layout/vProcess5"/>
    <dgm:cxn modelId="{DFDBB1AF-6848-43D1-B0CB-7592F8D06240}" type="presOf" srcId="{CE0721E0-594D-4767-BEB6-AF6E17AD6724}" destId="{8C5C6090-4BE9-4CB1-A468-A5435F02E63E}" srcOrd="0" destOrd="0" presId="urn:microsoft.com/office/officeart/2005/8/layout/vProcess5"/>
    <dgm:cxn modelId="{3A4FABD8-9080-43DA-827A-A6FBCEF38B4C}" type="presOf" srcId="{40427604-4143-4E82-8747-67F5726E6B4C}" destId="{3FE3E72E-6E89-4957-9CA6-1711B4DF1ECA}" srcOrd="1" destOrd="0" presId="urn:microsoft.com/office/officeart/2005/8/layout/vProcess5"/>
    <dgm:cxn modelId="{C069D6E5-6C59-4034-9D00-942D11854769}" srcId="{D96B0E16-45EE-42F9-8EC7-6FE7F53C759B}" destId="{68DBD183-5EA0-4F29-B271-33B8AC9C1110}" srcOrd="0" destOrd="0" parTransId="{422BCA21-3527-479F-82DA-614119599144}" sibTransId="{03121B83-1CC7-47E2-AB72-A8A84E9C6764}"/>
    <dgm:cxn modelId="{2733E5E8-62B0-4BF0-B178-E6F3F1A05DBE}" srcId="{D96B0E16-45EE-42F9-8EC7-6FE7F53C759B}" destId="{DC92320A-39D7-4AA6-BF78-00E1F5ADA8E6}" srcOrd="1" destOrd="0" parTransId="{8D6C0D08-FB34-424C-ACCE-CF06C2B053AD}" sibTransId="{35762899-085A-4101-8834-3C96DC27A4AE}"/>
    <dgm:cxn modelId="{EC589FFF-185D-4332-BEFC-0D1FAC81EACF}" type="presOf" srcId="{D96B0E16-45EE-42F9-8EC7-6FE7F53C759B}" destId="{1A78CE27-126A-492D-82B8-6EBA2AD5A650}" srcOrd="0" destOrd="0" presId="urn:microsoft.com/office/officeart/2005/8/layout/vProcess5"/>
    <dgm:cxn modelId="{B2AC9463-109B-4870-8C2D-4D807E694E53}" type="presParOf" srcId="{1A78CE27-126A-492D-82B8-6EBA2AD5A650}" destId="{C72585D8-FE51-48F6-9BB9-1040F2BBBE75}" srcOrd="0" destOrd="0" presId="urn:microsoft.com/office/officeart/2005/8/layout/vProcess5"/>
    <dgm:cxn modelId="{44B4EB06-D09F-4A18-BEDB-28FD9B830B0D}" type="presParOf" srcId="{1A78CE27-126A-492D-82B8-6EBA2AD5A650}" destId="{20D1F6CE-AD3C-4944-B48C-B60CB9389899}" srcOrd="1" destOrd="0" presId="urn:microsoft.com/office/officeart/2005/8/layout/vProcess5"/>
    <dgm:cxn modelId="{6E951835-BF97-498D-B2B2-9CBAA1489401}" type="presParOf" srcId="{1A78CE27-126A-492D-82B8-6EBA2AD5A650}" destId="{FEBBCE4C-AE94-47AB-8022-6B35AF6C8256}" srcOrd="2" destOrd="0" presId="urn:microsoft.com/office/officeart/2005/8/layout/vProcess5"/>
    <dgm:cxn modelId="{3321F97D-CC18-4FF5-B6F4-161C75BA0BA8}" type="presParOf" srcId="{1A78CE27-126A-492D-82B8-6EBA2AD5A650}" destId="{8C5C6090-4BE9-4CB1-A468-A5435F02E63E}" srcOrd="3" destOrd="0" presId="urn:microsoft.com/office/officeart/2005/8/layout/vProcess5"/>
    <dgm:cxn modelId="{ACD12ED9-B402-4EBF-9C9A-9F96BB5B0F59}" type="presParOf" srcId="{1A78CE27-126A-492D-82B8-6EBA2AD5A650}" destId="{5AE25436-1F86-42C7-A15D-B1DFDEE45891}" srcOrd="4" destOrd="0" presId="urn:microsoft.com/office/officeart/2005/8/layout/vProcess5"/>
    <dgm:cxn modelId="{6A5F90E8-A925-4419-87C5-1278D7D1491D}" type="presParOf" srcId="{1A78CE27-126A-492D-82B8-6EBA2AD5A650}" destId="{842A0E3E-14EE-4A8A-87B9-F8835A44C0F7}" srcOrd="5" destOrd="0" presId="urn:microsoft.com/office/officeart/2005/8/layout/vProcess5"/>
    <dgm:cxn modelId="{F6D26FA7-0A66-4886-A4B5-13807171CE0E}" type="presParOf" srcId="{1A78CE27-126A-492D-82B8-6EBA2AD5A650}" destId="{0EFF1C75-ABC3-4FB1-9562-C88EDA4F43A4}" srcOrd="6" destOrd="0" presId="urn:microsoft.com/office/officeart/2005/8/layout/vProcess5"/>
    <dgm:cxn modelId="{6630E232-03A3-49A2-B9B1-7EE8A4A2CA71}" type="presParOf" srcId="{1A78CE27-126A-492D-82B8-6EBA2AD5A650}" destId="{F9A76ECA-9E92-4A16-9F39-FDA92E0054F0}" srcOrd="7" destOrd="0" presId="urn:microsoft.com/office/officeart/2005/8/layout/vProcess5"/>
    <dgm:cxn modelId="{4C5B38CA-DFED-4F30-9472-7AD8AA638694}" type="presParOf" srcId="{1A78CE27-126A-492D-82B8-6EBA2AD5A650}" destId="{90AE8905-DCCF-4E05-B3FE-10A27A6A636A}" srcOrd="8" destOrd="0" presId="urn:microsoft.com/office/officeart/2005/8/layout/vProcess5"/>
    <dgm:cxn modelId="{736EBAE6-EB5F-4C8D-8DB7-551C559F50FD}" type="presParOf" srcId="{1A78CE27-126A-492D-82B8-6EBA2AD5A650}" destId="{7D379641-43BF-422E-A0DD-EC6F5E93FBC0}" srcOrd="9" destOrd="0" presId="urn:microsoft.com/office/officeart/2005/8/layout/vProcess5"/>
    <dgm:cxn modelId="{A9135D77-E23B-4CA2-9D48-6E0A010DCD57}" type="presParOf" srcId="{1A78CE27-126A-492D-82B8-6EBA2AD5A650}" destId="{0FFBB5FC-3D78-472C-8CF8-ACE720118ECE}" srcOrd="10" destOrd="0" presId="urn:microsoft.com/office/officeart/2005/8/layout/vProcess5"/>
    <dgm:cxn modelId="{CC384B82-2D54-4BA3-BC29-5CD17A8D6FA9}" type="presParOf" srcId="{1A78CE27-126A-492D-82B8-6EBA2AD5A650}" destId="{3FE3E72E-6E89-4957-9CA6-1711B4DF1ECA}" srcOrd="11" destOrd="0" presId="urn:microsoft.com/office/officeart/2005/8/layout/vProcess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7.xml><?xml version="1.0" encoding="utf-8"?>
<dgm:dataModel xmlns:dgm="http://schemas.openxmlformats.org/drawingml/2006/diagram" xmlns:a="http://schemas.openxmlformats.org/drawingml/2006/main">
  <dgm:ptLst>
    <dgm:pt modelId="{4020673E-4F87-439A-B522-C7821CF24E88}" type="doc">
      <dgm:prSet loTypeId="urn:microsoft.com/office/officeart/2008/layout/LinedList" loCatId="list" qsTypeId="urn:microsoft.com/office/officeart/2005/8/quickstyle/simple2" qsCatId="simple" csTypeId="urn:microsoft.com/office/officeart/2005/8/colors/colorful1" csCatId="colorful"/>
      <dgm:spPr/>
      <dgm:t>
        <a:bodyPr/>
        <a:lstStyle/>
        <a:p>
          <a:endParaRPr lang="en-US"/>
        </a:p>
      </dgm:t>
    </dgm:pt>
    <dgm:pt modelId="{58EAE492-0926-4C15-948B-AA4A071E06EE}">
      <dgm:prSet/>
      <dgm:spPr/>
      <dgm:t>
        <a:bodyPr/>
        <a:lstStyle/>
        <a:p>
          <a:r>
            <a:rPr lang="en-US"/>
            <a:t>• Digital exclusion</a:t>
          </a:r>
        </a:p>
      </dgm:t>
    </dgm:pt>
    <dgm:pt modelId="{CD4AD0F4-A34E-4CEB-A478-5DEB639A332F}" type="parTrans" cxnId="{8548B236-2080-4031-BA5F-88E6268923FE}">
      <dgm:prSet/>
      <dgm:spPr/>
      <dgm:t>
        <a:bodyPr/>
        <a:lstStyle/>
        <a:p>
          <a:endParaRPr lang="en-US"/>
        </a:p>
      </dgm:t>
    </dgm:pt>
    <dgm:pt modelId="{A30DF8AE-37D5-482D-B0F1-A171F0A00685}" type="sibTrans" cxnId="{8548B236-2080-4031-BA5F-88E6268923FE}">
      <dgm:prSet/>
      <dgm:spPr/>
      <dgm:t>
        <a:bodyPr/>
        <a:lstStyle/>
        <a:p>
          <a:endParaRPr lang="en-US"/>
        </a:p>
      </dgm:t>
    </dgm:pt>
    <dgm:pt modelId="{8629AE1A-6543-4332-B919-0E1FEF7D8A33}">
      <dgm:prSet/>
      <dgm:spPr/>
      <dgm:t>
        <a:bodyPr/>
        <a:lstStyle/>
        <a:p>
          <a:r>
            <a:rPr lang="en-US"/>
            <a:t>• Reduced face‑to‑face interaction</a:t>
          </a:r>
        </a:p>
      </dgm:t>
    </dgm:pt>
    <dgm:pt modelId="{D862F480-EC84-4CC2-ADD5-07C4C083A2EF}" type="parTrans" cxnId="{0F844896-76E5-42BA-B7F5-5E3105A37523}">
      <dgm:prSet/>
      <dgm:spPr/>
      <dgm:t>
        <a:bodyPr/>
        <a:lstStyle/>
        <a:p>
          <a:endParaRPr lang="en-US"/>
        </a:p>
      </dgm:t>
    </dgm:pt>
    <dgm:pt modelId="{5CEAE0DE-5DD5-4BD3-84B9-0A99D7974AEF}" type="sibTrans" cxnId="{0F844896-76E5-42BA-B7F5-5E3105A37523}">
      <dgm:prSet/>
      <dgm:spPr/>
      <dgm:t>
        <a:bodyPr/>
        <a:lstStyle/>
        <a:p>
          <a:endParaRPr lang="en-US"/>
        </a:p>
      </dgm:t>
    </dgm:pt>
    <dgm:pt modelId="{8AACCEA1-EA95-43FB-8802-68283AE636D6}">
      <dgm:prSet/>
      <dgm:spPr/>
      <dgm:t>
        <a:bodyPr/>
        <a:lstStyle/>
        <a:p>
          <a:r>
            <a:rPr lang="en-US"/>
            <a:t>• Increased responsibility for patients</a:t>
          </a:r>
        </a:p>
      </dgm:t>
    </dgm:pt>
    <dgm:pt modelId="{915BB3FF-D7E3-4989-B825-D2B6A34106FA}" type="parTrans" cxnId="{58746A13-CAD1-4E9D-9096-71E07BD92B83}">
      <dgm:prSet/>
      <dgm:spPr/>
      <dgm:t>
        <a:bodyPr/>
        <a:lstStyle/>
        <a:p>
          <a:endParaRPr lang="en-US"/>
        </a:p>
      </dgm:t>
    </dgm:pt>
    <dgm:pt modelId="{F1BF9629-79B5-4BD9-87BA-3A017882CBA5}" type="sibTrans" cxnId="{58746A13-CAD1-4E9D-9096-71E07BD92B83}">
      <dgm:prSet/>
      <dgm:spPr/>
      <dgm:t>
        <a:bodyPr/>
        <a:lstStyle/>
        <a:p>
          <a:endParaRPr lang="en-US"/>
        </a:p>
      </dgm:t>
    </dgm:pt>
    <dgm:pt modelId="{B904D648-8E83-4656-AAFB-68D92639B8C5}">
      <dgm:prSet/>
      <dgm:spPr/>
      <dgm:t>
        <a:bodyPr/>
        <a:lstStyle/>
        <a:p>
          <a:r>
            <a:rPr lang="en-US"/>
            <a:t>• Potential safety risks</a:t>
          </a:r>
        </a:p>
      </dgm:t>
    </dgm:pt>
    <dgm:pt modelId="{BD9AB0E8-0186-4EAA-A760-DA9012BB7D92}" type="parTrans" cxnId="{D4E4CFB2-C577-499B-A6D3-02DD22BFAD06}">
      <dgm:prSet/>
      <dgm:spPr/>
      <dgm:t>
        <a:bodyPr/>
        <a:lstStyle/>
        <a:p>
          <a:endParaRPr lang="en-US"/>
        </a:p>
      </dgm:t>
    </dgm:pt>
    <dgm:pt modelId="{5967D959-7488-4BFB-AAAB-E0572B02809E}" type="sibTrans" cxnId="{D4E4CFB2-C577-499B-A6D3-02DD22BFAD06}">
      <dgm:prSet/>
      <dgm:spPr/>
      <dgm:t>
        <a:bodyPr/>
        <a:lstStyle/>
        <a:p>
          <a:endParaRPr lang="en-US"/>
        </a:p>
      </dgm:t>
    </dgm:pt>
    <dgm:pt modelId="{1A8F432C-DDFD-4CBD-8D9D-257EBDB0F50F}" type="pres">
      <dgm:prSet presAssocID="{4020673E-4F87-439A-B522-C7821CF24E88}" presName="vert0" presStyleCnt="0">
        <dgm:presLayoutVars>
          <dgm:dir/>
          <dgm:animOne val="branch"/>
          <dgm:animLvl val="lvl"/>
        </dgm:presLayoutVars>
      </dgm:prSet>
      <dgm:spPr/>
    </dgm:pt>
    <dgm:pt modelId="{A09759BE-9E7E-4171-AF79-38334F21340F}" type="pres">
      <dgm:prSet presAssocID="{58EAE492-0926-4C15-948B-AA4A071E06EE}" presName="thickLine" presStyleLbl="alignNode1" presStyleIdx="0" presStyleCnt="4"/>
      <dgm:spPr/>
    </dgm:pt>
    <dgm:pt modelId="{B94AD907-7A8C-471A-AEC7-4D35BAD3E61A}" type="pres">
      <dgm:prSet presAssocID="{58EAE492-0926-4C15-948B-AA4A071E06EE}" presName="horz1" presStyleCnt="0"/>
      <dgm:spPr/>
    </dgm:pt>
    <dgm:pt modelId="{90A8792A-319C-4E15-92DB-24A4C375BAD7}" type="pres">
      <dgm:prSet presAssocID="{58EAE492-0926-4C15-948B-AA4A071E06EE}" presName="tx1" presStyleLbl="revTx" presStyleIdx="0" presStyleCnt="4"/>
      <dgm:spPr/>
    </dgm:pt>
    <dgm:pt modelId="{32171E8D-EBA0-427F-A14D-989E7B912AB7}" type="pres">
      <dgm:prSet presAssocID="{58EAE492-0926-4C15-948B-AA4A071E06EE}" presName="vert1" presStyleCnt="0"/>
      <dgm:spPr/>
    </dgm:pt>
    <dgm:pt modelId="{5FA53B61-4EAA-4728-9DDC-4A931A3F21D5}" type="pres">
      <dgm:prSet presAssocID="{8629AE1A-6543-4332-B919-0E1FEF7D8A33}" presName="thickLine" presStyleLbl="alignNode1" presStyleIdx="1" presStyleCnt="4"/>
      <dgm:spPr/>
    </dgm:pt>
    <dgm:pt modelId="{393E779E-0219-444A-B29A-7D344366994C}" type="pres">
      <dgm:prSet presAssocID="{8629AE1A-6543-4332-B919-0E1FEF7D8A33}" presName="horz1" presStyleCnt="0"/>
      <dgm:spPr/>
    </dgm:pt>
    <dgm:pt modelId="{93FC732E-5684-46AD-B5B8-49A8437EAB93}" type="pres">
      <dgm:prSet presAssocID="{8629AE1A-6543-4332-B919-0E1FEF7D8A33}" presName="tx1" presStyleLbl="revTx" presStyleIdx="1" presStyleCnt="4"/>
      <dgm:spPr/>
    </dgm:pt>
    <dgm:pt modelId="{75A75087-8106-41F0-9EBE-BA22708FE09D}" type="pres">
      <dgm:prSet presAssocID="{8629AE1A-6543-4332-B919-0E1FEF7D8A33}" presName="vert1" presStyleCnt="0"/>
      <dgm:spPr/>
    </dgm:pt>
    <dgm:pt modelId="{9696C9AC-1495-494D-BBDD-7FBF73D98A4B}" type="pres">
      <dgm:prSet presAssocID="{8AACCEA1-EA95-43FB-8802-68283AE636D6}" presName="thickLine" presStyleLbl="alignNode1" presStyleIdx="2" presStyleCnt="4"/>
      <dgm:spPr/>
    </dgm:pt>
    <dgm:pt modelId="{11927A79-8DFF-46B4-838B-48DFBB7835DF}" type="pres">
      <dgm:prSet presAssocID="{8AACCEA1-EA95-43FB-8802-68283AE636D6}" presName="horz1" presStyleCnt="0"/>
      <dgm:spPr/>
    </dgm:pt>
    <dgm:pt modelId="{7C2D5D81-6C67-411E-832E-8993875367D7}" type="pres">
      <dgm:prSet presAssocID="{8AACCEA1-EA95-43FB-8802-68283AE636D6}" presName="tx1" presStyleLbl="revTx" presStyleIdx="2" presStyleCnt="4"/>
      <dgm:spPr/>
    </dgm:pt>
    <dgm:pt modelId="{35CC471B-87A1-4EBB-A44D-77F8FDF3E551}" type="pres">
      <dgm:prSet presAssocID="{8AACCEA1-EA95-43FB-8802-68283AE636D6}" presName="vert1" presStyleCnt="0"/>
      <dgm:spPr/>
    </dgm:pt>
    <dgm:pt modelId="{9B45D443-5876-4A01-9880-01A96A6ECCA0}" type="pres">
      <dgm:prSet presAssocID="{B904D648-8E83-4656-AAFB-68D92639B8C5}" presName="thickLine" presStyleLbl="alignNode1" presStyleIdx="3" presStyleCnt="4"/>
      <dgm:spPr/>
    </dgm:pt>
    <dgm:pt modelId="{12B36A83-B380-4043-8C20-05BBD0575928}" type="pres">
      <dgm:prSet presAssocID="{B904D648-8E83-4656-AAFB-68D92639B8C5}" presName="horz1" presStyleCnt="0"/>
      <dgm:spPr/>
    </dgm:pt>
    <dgm:pt modelId="{3CFD53C5-E2B9-4F2C-8CEF-62251AA4E683}" type="pres">
      <dgm:prSet presAssocID="{B904D648-8E83-4656-AAFB-68D92639B8C5}" presName="tx1" presStyleLbl="revTx" presStyleIdx="3" presStyleCnt="4"/>
      <dgm:spPr/>
    </dgm:pt>
    <dgm:pt modelId="{07C6D17E-8A8C-4823-A3BE-288B2EB572DD}" type="pres">
      <dgm:prSet presAssocID="{B904D648-8E83-4656-AAFB-68D92639B8C5}" presName="vert1" presStyleCnt="0"/>
      <dgm:spPr/>
    </dgm:pt>
  </dgm:ptLst>
  <dgm:cxnLst>
    <dgm:cxn modelId="{58746A13-CAD1-4E9D-9096-71E07BD92B83}" srcId="{4020673E-4F87-439A-B522-C7821CF24E88}" destId="{8AACCEA1-EA95-43FB-8802-68283AE636D6}" srcOrd="2" destOrd="0" parTransId="{915BB3FF-D7E3-4989-B825-D2B6A34106FA}" sibTransId="{F1BF9629-79B5-4BD9-87BA-3A017882CBA5}"/>
    <dgm:cxn modelId="{F0A98F28-29E3-4628-8DD9-911F3B1864DC}" type="presOf" srcId="{8AACCEA1-EA95-43FB-8802-68283AE636D6}" destId="{7C2D5D81-6C67-411E-832E-8993875367D7}" srcOrd="0" destOrd="0" presId="urn:microsoft.com/office/officeart/2008/layout/LinedList"/>
    <dgm:cxn modelId="{8548B236-2080-4031-BA5F-88E6268923FE}" srcId="{4020673E-4F87-439A-B522-C7821CF24E88}" destId="{58EAE492-0926-4C15-948B-AA4A071E06EE}" srcOrd="0" destOrd="0" parTransId="{CD4AD0F4-A34E-4CEB-A478-5DEB639A332F}" sibTransId="{A30DF8AE-37D5-482D-B0F1-A171F0A00685}"/>
    <dgm:cxn modelId="{0F844896-76E5-42BA-B7F5-5E3105A37523}" srcId="{4020673E-4F87-439A-B522-C7821CF24E88}" destId="{8629AE1A-6543-4332-B919-0E1FEF7D8A33}" srcOrd="1" destOrd="0" parTransId="{D862F480-EC84-4CC2-ADD5-07C4C083A2EF}" sibTransId="{5CEAE0DE-5DD5-4BD3-84B9-0A99D7974AEF}"/>
    <dgm:cxn modelId="{1A03C4A8-4425-4269-889D-A6DDF87D490A}" type="presOf" srcId="{58EAE492-0926-4C15-948B-AA4A071E06EE}" destId="{90A8792A-319C-4E15-92DB-24A4C375BAD7}" srcOrd="0" destOrd="0" presId="urn:microsoft.com/office/officeart/2008/layout/LinedList"/>
    <dgm:cxn modelId="{D4E4CFB2-C577-499B-A6D3-02DD22BFAD06}" srcId="{4020673E-4F87-439A-B522-C7821CF24E88}" destId="{B904D648-8E83-4656-AAFB-68D92639B8C5}" srcOrd="3" destOrd="0" parTransId="{BD9AB0E8-0186-4EAA-A760-DA9012BB7D92}" sibTransId="{5967D959-7488-4BFB-AAAB-E0572B02809E}"/>
    <dgm:cxn modelId="{34AE06C0-99F5-48B5-8D0F-D07B4511C7D6}" type="presOf" srcId="{B904D648-8E83-4656-AAFB-68D92639B8C5}" destId="{3CFD53C5-E2B9-4F2C-8CEF-62251AA4E683}" srcOrd="0" destOrd="0" presId="urn:microsoft.com/office/officeart/2008/layout/LinedList"/>
    <dgm:cxn modelId="{AFFF82CB-609D-4A71-857C-6F56C221AAB1}" type="presOf" srcId="{4020673E-4F87-439A-B522-C7821CF24E88}" destId="{1A8F432C-DDFD-4CBD-8D9D-257EBDB0F50F}" srcOrd="0" destOrd="0" presId="urn:microsoft.com/office/officeart/2008/layout/LinedList"/>
    <dgm:cxn modelId="{6F11D9FB-2508-4FD1-B3C9-9FA8FEDB1BE2}" type="presOf" srcId="{8629AE1A-6543-4332-B919-0E1FEF7D8A33}" destId="{93FC732E-5684-46AD-B5B8-49A8437EAB93}" srcOrd="0" destOrd="0" presId="urn:microsoft.com/office/officeart/2008/layout/LinedList"/>
    <dgm:cxn modelId="{899D085E-5D1D-4C9C-8D6F-BF1BBFBD9161}" type="presParOf" srcId="{1A8F432C-DDFD-4CBD-8D9D-257EBDB0F50F}" destId="{A09759BE-9E7E-4171-AF79-38334F21340F}" srcOrd="0" destOrd="0" presId="urn:microsoft.com/office/officeart/2008/layout/LinedList"/>
    <dgm:cxn modelId="{5EACD851-6A99-41A9-BEA4-AD65283202CB}" type="presParOf" srcId="{1A8F432C-DDFD-4CBD-8D9D-257EBDB0F50F}" destId="{B94AD907-7A8C-471A-AEC7-4D35BAD3E61A}" srcOrd="1" destOrd="0" presId="urn:microsoft.com/office/officeart/2008/layout/LinedList"/>
    <dgm:cxn modelId="{2B5C9C03-BF41-489E-96CA-A72264C46DEF}" type="presParOf" srcId="{B94AD907-7A8C-471A-AEC7-4D35BAD3E61A}" destId="{90A8792A-319C-4E15-92DB-24A4C375BAD7}" srcOrd="0" destOrd="0" presId="urn:microsoft.com/office/officeart/2008/layout/LinedList"/>
    <dgm:cxn modelId="{A469E721-C08B-451F-9FE4-587C51B7DED0}" type="presParOf" srcId="{B94AD907-7A8C-471A-AEC7-4D35BAD3E61A}" destId="{32171E8D-EBA0-427F-A14D-989E7B912AB7}" srcOrd="1" destOrd="0" presId="urn:microsoft.com/office/officeart/2008/layout/LinedList"/>
    <dgm:cxn modelId="{D42F4ECC-6CC2-450E-8B30-A2F20C7611CA}" type="presParOf" srcId="{1A8F432C-DDFD-4CBD-8D9D-257EBDB0F50F}" destId="{5FA53B61-4EAA-4728-9DDC-4A931A3F21D5}" srcOrd="2" destOrd="0" presId="urn:microsoft.com/office/officeart/2008/layout/LinedList"/>
    <dgm:cxn modelId="{247806BE-575F-46B9-9658-214185EFC1DA}" type="presParOf" srcId="{1A8F432C-DDFD-4CBD-8D9D-257EBDB0F50F}" destId="{393E779E-0219-444A-B29A-7D344366994C}" srcOrd="3" destOrd="0" presId="urn:microsoft.com/office/officeart/2008/layout/LinedList"/>
    <dgm:cxn modelId="{A5A5AB18-1F4E-4939-95A1-5E28F200799C}" type="presParOf" srcId="{393E779E-0219-444A-B29A-7D344366994C}" destId="{93FC732E-5684-46AD-B5B8-49A8437EAB93}" srcOrd="0" destOrd="0" presId="urn:microsoft.com/office/officeart/2008/layout/LinedList"/>
    <dgm:cxn modelId="{FBEF9B77-D25C-44DE-96BD-594EF968F217}" type="presParOf" srcId="{393E779E-0219-444A-B29A-7D344366994C}" destId="{75A75087-8106-41F0-9EBE-BA22708FE09D}" srcOrd="1" destOrd="0" presId="urn:microsoft.com/office/officeart/2008/layout/LinedList"/>
    <dgm:cxn modelId="{FEE8E9C0-E80F-4AFA-AD42-6E1349B73D51}" type="presParOf" srcId="{1A8F432C-DDFD-4CBD-8D9D-257EBDB0F50F}" destId="{9696C9AC-1495-494D-BBDD-7FBF73D98A4B}" srcOrd="4" destOrd="0" presId="urn:microsoft.com/office/officeart/2008/layout/LinedList"/>
    <dgm:cxn modelId="{45769DAB-942E-4298-8F3F-C0E5D035AEAD}" type="presParOf" srcId="{1A8F432C-DDFD-4CBD-8D9D-257EBDB0F50F}" destId="{11927A79-8DFF-46B4-838B-48DFBB7835DF}" srcOrd="5" destOrd="0" presId="urn:microsoft.com/office/officeart/2008/layout/LinedList"/>
    <dgm:cxn modelId="{70CC84A7-1EC2-4972-84A9-ECFA77D48FE8}" type="presParOf" srcId="{11927A79-8DFF-46B4-838B-48DFBB7835DF}" destId="{7C2D5D81-6C67-411E-832E-8993875367D7}" srcOrd="0" destOrd="0" presId="urn:microsoft.com/office/officeart/2008/layout/LinedList"/>
    <dgm:cxn modelId="{A3CAEF3D-4C5F-4A16-960A-BDD5E5171F32}" type="presParOf" srcId="{11927A79-8DFF-46B4-838B-48DFBB7835DF}" destId="{35CC471B-87A1-4EBB-A44D-77F8FDF3E551}" srcOrd="1" destOrd="0" presId="urn:microsoft.com/office/officeart/2008/layout/LinedList"/>
    <dgm:cxn modelId="{9933CA23-B778-4BCB-A63B-30A259CBA755}" type="presParOf" srcId="{1A8F432C-DDFD-4CBD-8D9D-257EBDB0F50F}" destId="{9B45D443-5876-4A01-9880-01A96A6ECCA0}" srcOrd="6" destOrd="0" presId="urn:microsoft.com/office/officeart/2008/layout/LinedList"/>
    <dgm:cxn modelId="{3908D513-D9AD-4259-BF6F-1D9DF66969FC}" type="presParOf" srcId="{1A8F432C-DDFD-4CBD-8D9D-257EBDB0F50F}" destId="{12B36A83-B380-4043-8C20-05BBD0575928}" srcOrd="7" destOrd="0" presId="urn:microsoft.com/office/officeart/2008/layout/LinedList"/>
    <dgm:cxn modelId="{4F9C3DB6-454A-4464-8109-0D2FE12319E2}" type="presParOf" srcId="{12B36A83-B380-4043-8C20-05BBD0575928}" destId="{3CFD53C5-E2B9-4F2C-8CEF-62251AA4E683}" srcOrd="0" destOrd="0" presId="urn:microsoft.com/office/officeart/2008/layout/LinedList"/>
    <dgm:cxn modelId="{8D658483-BA46-4848-9429-54B5016C10BB}" type="presParOf" srcId="{12B36A83-B380-4043-8C20-05BBD0575928}" destId="{07C6D17E-8A8C-4823-A3BE-288B2EB572DD}" srcOrd="1" destOrd="0" presId="urn:microsoft.com/office/officeart/2008/layout/LinedList"/>
  </dgm:cxnLst>
  <dgm:bg/>
  <dgm:whole/>
  <dgm:extLst>
    <a:ext uri="http://schemas.microsoft.com/office/drawing/2008/diagram">
      <dsp:dataModelExt xmlns:dsp="http://schemas.microsoft.com/office/drawing/2008/diagram" relId="rId10" minVer="http://schemas.openxmlformats.org/drawingml/2006/diagram"/>
    </a:ext>
  </dgm:extLst>
</dgm:dataModel>
</file>

<file path=ppt/diagrams/data8.xml><?xml version="1.0" encoding="utf-8"?>
<dgm:dataModel xmlns:dgm="http://schemas.openxmlformats.org/drawingml/2006/diagram" xmlns:a="http://schemas.openxmlformats.org/drawingml/2006/main">
  <dgm:ptLst>
    <dgm:pt modelId="{8F399AD5-044D-41BD-9BA3-28D97A27FD36}" type="doc">
      <dgm:prSet loTypeId="urn:microsoft.com/office/officeart/2005/8/layout/arrow5" loCatId="relationship" qsTypeId="urn:microsoft.com/office/officeart/2005/8/quickstyle/simple4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75F0D995-D96D-42E6-8302-2240D9BBB451}">
      <dgm:prSet/>
      <dgm:spPr/>
      <dgm:t>
        <a:bodyPr/>
        <a:lstStyle/>
        <a:p>
          <a:r>
            <a:rPr lang="en-US"/>
            <a:t>• Care closer to home</a:t>
          </a:r>
        </a:p>
      </dgm:t>
    </dgm:pt>
    <dgm:pt modelId="{E29C0AC2-7EBB-4905-B73F-CF927415A804}" type="parTrans" cxnId="{1194E628-A3FE-4CAA-AE33-72D66EE104B8}">
      <dgm:prSet/>
      <dgm:spPr/>
      <dgm:t>
        <a:bodyPr/>
        <a:lstStyle/>
        <a:p>
          <a:endParaRPr lang="en-US"/>
        </a:p>
      </dgm:t>
    </dgm:pt>
    <dgm:pt modelId="{BABA4E50-8D85-4EAF-BE09-7ED401569D3F}" type="sibTrans" cxnId="{1194E628-A3FE-4CAA-AE33-72D66EE104B8}">
      <dgm:prSet/>
      <dgm:spPr/>
      <dgm:t>
        <a:bodyPr/>
        <a:lstStyle/>
        <a:p>
          <a:endParaRPr lang="en-US"/>
        </a:p>
      </dgm:t>
    </dgm:pt>
    <dgm:pt modelId="{D9301C2D-C308-4F54-B3BD-49A16553ABAA}">
      <dgm:prSet/>
      <dgm:spPr/>
      <dgm:t>
        <a:bodyPr/>
        <a:lstStyle/>
        <a:p>
          <a:r>
            <a:rPr lang="en-US"/>
            <a:t>• Reduced hospital overcrowding</a:t>
          </a:r>
        </a:p>
      </dgm:t>
    </dgm:pt>
    <dgm:pt modelId="{1073FFF1-6B31-474F-ACB6-EEA3583A11A5}" type="parTrans" cxnId="{C535B06E-AB0D-4FB0-BC19-21BAC97DC888}">
      <dgm:prSet/>
      <dgm:spPr/>
      <dgm:t>
        <a:bodyPr/>
        <a:lstStyle/>
        <a:p>
          <a:endParaRPr lang="en-US"/>
        </a:p>
      </dgm:t>
    </dgm:pt>
    <dgm:pt modelId="{D98A073B-D26A-4BF3-93EF-98B977E8A20B}" type="sibTrans" cxnId="{C535B06E-AB0D-4FB0-BC19-21BAC97DC888}">
      <dgm:prSet/>
      <dgm:spPr/>
      <dgm:t>
        <a:bodyPr/>
        <a:lstStyle/>
        <a:p>
          <a:endParaRPr lang="en-US"/>
        </a:p>
      </dgm:t>
    </dgm:pt>
    <dgm:pt modelId="{A526E97E-7A9A-4DBA-AE52-EF9547692D09}">
      <dgm:prSet/>
      <dgm:spPr/>
      <dgm:t>
        <a:bodyPr/>
        <a:lstStyle/>
        <a:p>
          <a:r>
            <a:rPr lang="en-US"/>
            <a:t>• Increased reliance on carers</a:t>
          </a:r>
        </a:p>
      </dgm:t>
    </dgm:pt>
    <dgm:pt modelId="{41723A55-7424-4336-ADD2-03F7A3051CC1}" type="parTrans" cxnId="{77B76EE6-A24A-4028-BE74-008111E9B3C4}">
      <dgm:prSet/>
      <dgm:spPr/>
      <dgm:t>
        <a:bodyPr/>
        <a:lstStyle/>
        <a:p>
          <a:endParaRPr lang="en-US"/>
        </a:p>
      </dgm:t>
    </dgm:pt>
    <dgm:pt modelId="{D712D8C6-38DE-407D-AEF7-571C92690BCF}" type="sibTrans" cxnId="{77B76EE6-A24A-4028-BE74-008111E9B3C4}">
      <dgm:prSet/>
      <dgm:spPr/>
      <dgm:t>
        <a:bodyPr/>
        <a:lstStyle/>
        <a:p>
          <a:endParaRPr lang="en-US"/>
        </a:p>
      </dgm:t>
    </dgm:pt>
    <dgm:pt modelId="{AB2BE0EE-0475-42E4-8932-CE8EBE4436A0}">
      <dgm:prSet/>
      <dgm:spPr/>
      <dgm:t>
        <a:bodyPr/>
        <a:lstStyle/>
        <a:p>
          <a:r>
            <a:rPr lang="en-US"/>
            <a:t>• Unequal access across communities</a:t>
          </a:r>
        </a:p>
      </dgm:t>
    </dgm:pt>
    <dgm:pt modelId="{E7C55A5E-7AA6-4D26-BF82-22EDBD1CB0CE}" type="parTrans" cxnId="{99D99C53-2405-4366-B601-58A42898FB7B}">
      <dgm:prSet/>
      <dgm:spPr/>
      <dgm:t>
        <a:bodyPr/>
        <a:lstStyle/>
        <a:p>
          <a:endParaRPr lang="en-US"/>
        </a:p>
      </dgm:t>
    </dgm:pt>
    <dgm:pt modelId="{99A6A825-71FF-44FB-AFB5-F41D01FB7F56}" type="sibTrans" cxnId="{99D99C53-2405-4366-B601-58A42898FB7B}">
      <dgm:prSet/>
      <dgm:spPr/>
      <dgm:t>
        <a:bodyPr/>
        <a:lstStyle/>
        <a:p>
          <a:endParaRPr lang="en-US"/>
        </a:p>
      </dgm:t>
    </dgm:pt>
    <dgm:pt modelId="{AFFED3B5-B20C-4363-BFBD-D901D94547EA}" type="pres">
      <dgm:prSet presAssocID="{8F399AD5-044D-41BD-9BA3-28D97A27FD36}" presName="diagram" presStyleCnt="0">
        <dgm:presLayoutVars>
          <dgm:dir/>
          <dgm:resizeHandles val="exact"/>
        </dgm:presLayoutVars>
      </dgm:prSet>
      <dgm:spPr/>
    </dgm:pt>
    <dgm:pt modelId="{3E42F43B-D14C-4244-AF76-176666305E2D}" type="pres">
      <dgm:prSet presAssocID="{75F0D995-D96D-42E6-8302-2240D9BBB451}" presName="arrow" presStyleLbl="node1" presStyleIdx="0" presStyleCnt="4">
        <dgm:presLayoutVars>
          <dgm:bulletEnabled val="1"/>
        </dgm:presLayoutVars>
      </dgm:prSet>
      <dgm:spPr/>
    </dgm:pt>
    <dgm:pt modelId="{50EFEC17-E1FD-489E-B3AA-42C0656AC3C3}" type="pres">
      <dgm:prSet presAssocID="{D9301C2D-C308-4F54-B3BD-49A16553ABAA}" presName="arrow" presStyleLbl="node1" presStyleIdx="1" presStyleCnt="4">
        <dgm:presLayoutVars>
          <dgm:bulletEnabled val="1"/>
        </dgm:presLayoutVars>
      </dgm:prSet>
      <dgm:spPr/>
    </dgm:pt>
    <dgm:pt modelId="{C37A6ED7-89AB-4073-91C2-6925401E0959}" type="pres">
      <dgm:prSet presAssocID="{A526E97E-7A9A-4DBA-AE52-EF9547692D09}" presName="arrow" presStyleLbl="node1" presStyleIdx="2" presStyleCnt="4">
        <dgm:presLayoutVars>
          <dgm:bulletEnabled val="1"/>
        </dgm:presLayoutVars>
      </dgm:prSet>
      <dgm:spPr/>
    </dgm:pt>
    <dgm:pt modelId="{5B10DA72-BA32-497D-9A34-9B8BDD3388DE}" type="pres">
      <dgm:prSet presAssocID="{AB2BE0EE-0475-42E4-8932-CE8EBE4436A0}" presName="arrow" presStyleLbl="node1" presStyleIdx="3" presStyleCnt="4">
        <dgm:presLayoutVars>
          <dgm:bulletEnabled val="1"/>
        </dgm:presLayoutVars>
      </dgm:prSet>
      <dgm:spPr/>
    </dgm:pt>
  </dgm:ptLst>
  <dgm:cxnLst>
    <dgm:cxn modelId="{80FCB507-84FA-4CA1-99A3-06668CD4320C}" type="presOf" srcId="{D9301C2D-C308-4F54-B3BD-49A16553ABAA}" destId="{50EFEC17-E1FD-489E-B3AA-42C0656AC3C3}" srcOrd="0" destOrd="0" presId="urn:microsoft.com/office/officeart/2005/8/layout/arrow5"/>
    <dgm:cxn modelId="{1194E628-A3FE-4CAA-AE33-72D66EE104B8}" srcId="{8F399AD5-044D-41BD-9BA3-28D97A27FD36}" destId="{75F0D995-D96D-42E6-8302-2240D9BBB451}" srcOrd="0" destOrd="0" parTransId="{E29C0AC2-7EBB-4905-B73F-CF927415A804}" sibTransId="{BABA4E50-8D85-4EAF-BE09-7ED401569D3F}"/>
    <dgm:cxn modelId="{BE7E8E2C-AA98-461C-AEDF-78342A3F4097}" type="presOf" srcId="{75F0D995-D96D-42E6-8302-2240D9BBB451}" destId="{3E42F43B-D14C-4244-AF76-176666305E2D}" srcOrd="0" destOrd="0" presId="urn:microsoft.com/office/officeart/2005/8/layout/arrow5"/>
    <dgm:cxn modelId="{C8FE7C5C-63BB-4F43-92DF-77C1AFA0531C}" type="presOf" srcId="{8F399AD5-044D-41BD-9BA3-28D97A27FD36}" destId="{AFFED3B5-B20C-4363-BFBD-D901D94547EA}" srcOrd="0" destOrd="0" presId="urn:microsoft.com/office/officeart/2005/8/layout/arrow5"/>
    <dgm:cxn modelId="{96E8925F-807E-4524-AF77-6C76E33AAA10}" type="presOf" srcId="{A526E97E-7A9A-4DBA-AE52-EF9547692D09}" destId="{C37A6ED7-89AB-4073-91C2-6925401E0959}" srcOrd="0" destOrd="0" presId="urn:microsoft.com/office/officeart/2005/8/layout/arrow5"/>
    <dgm:cxn modelId="{E020E460-3D7E-4C38-A8D3-2456B8A1F309}" type="presOf" srcId="{AB2BE0EE-0475-42E4-8932-CE8EBE4436A0}" destId="{5B10DA72-BA32-497D-9A34-9B8BDD3388DE}" srcOrd="0" destOrd="0" presId="urn:microsoft.com/office/officeart/2005/8/layout/arrow5"/>
    <dgm:cxn modelId="{C535B06E-AB0D-4FB0-BC19-21BAC97DC888}" srcId="{8F399AD5-044D-41BD-9BA3-28D97A27FD36}" destId="{D9301C2D-C308-4F54-B3BD-49A16553ABAA}" srcOrd="1" destOrd="0" parTransId="{1073FFF1-6B31-474F-ACB6-EEA3583A11A5}" sibTransId="{D98A073B-D26A-4BF3-93EF-98B977E8A20B}"/>
    <dgm:cxn modelId="{99D99C53-2405-4366-B601-58A42898FB7B}" srcId="{8F399AD5-044D-41BD-9BA3-28D97A27FD36}" destId="{AB2BE0EE-0475-42E4-8932-CE8EBE4436A0}" srcOrd="3" destOrd="0" parTransId="{E7C55A5E-7AA6-4D26-BF82-22EDBD1CB0CE}" sibTransId="{99A6A825-71FF-44FB-AFB5-F41D01FB7F56}"/>
    <dgm:cxn modelId="{77B76EE6-A24A-4028-BE74-008111E9B3C4}" srcId="{8F399AD5-044D-41BD-9BA3-28D97A27FD36}" destId="{A526E97E-7A9A-4DBA-AE52-EF9547692D09}" srcOrd="2" destOrd="0" parTransId="{41723A55-7424-4336-ADD2-03F7A3051CC1}" sibTransId="{D712D8C6-38DE-407D-AEF7-571C92690BCF}"/>
    <dgm:cxn modelId="{A786EF7A-973D-4EBF-84C6-69D3F16320B4}" type="presParOf" srcId="{AFFED3B5-B20C-4363-BFBD-D901D94547EA}" destId="{3E42F43B-D14C-4244-AF76-176666305E2D}" srcOrd="0" destOrd="0" presId="urn:microsoft.com/office/officeart/2005/8/layout/arrow5"/>
    <dgm:cxn modelId="{1C5B7919-6C39-4BAE-8A66-68EA57DAEB22}" type="presParOf" srcId="{AFFED3B5-B20C-4363-BFBD-D901D94547EA}" destId="{50EFEC17-E1FD-489E-B3AA-42C0656AC3C3}" srcOrd="1" destOrd="0" presId="urn:microsoft.com/office/officeart/2005/8/layout/arrow5"/>
    <dgm:cxn modelId="{7AA475C8-AF4F-4791-B829-96DEB6CA9530}" type="presParOf" srcId="{AFFED3B5-B20C-4363-BFBD-D901D94547EA}" destId="{C37A6ED7-89AB-4073-91C2-6925401E0959}" srcOrd="2" destOrd="0" presId="urn:microsoft.com/office/officeart/2005/8/layout/arrow5"/>
    <dgm:cxn modelId="{4054BE19-2FA0-406C-BB6A-8A365699C341}" type="presParOf" srcId="{AFFED3B5-B20C-4363-BFBD-D901D94547EA}" destId="{5B10DA72-BA32-497D-9A34-9B8BDD3388DE}" srcOrd="3" destOrd="0" presId="urn:microsoft.com/office/officeart/2005/8/layout/arrow5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9.xml><?xml version="1.0" encoding="utf-8"?>
<dgm:dataModel xmlns:dgm="http://schemas.openxmlformats.org/drawingml/2006/diagram" xmlns:a="http://schemas.openxmlformats.org/drawingml/2006/main">
  <dgm:ptLst>
    <dgm:pt modelId="{A6DFA16D-1987-40D6-9F31-EEDCCE7F0AD8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2BE89E6D-CCBC-45D2-8FE5-8A9951D8B92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Reduced physical contact with patients</a:t>
          </a:r>
        </a:p>
      </dgm:t>
    </dgm:pt>
    <dgm:pt modelId="{38B309A5-832A-47B8-813B-3E732022D972}" type="parTrans" cxnId="{9C8605F5-1EA4-4DA0-B475-9AE037192339}">
      <dgm:prSet/>
      <dgm:spPr/>
      <dgm:t>
        <a:bodyPr/>
        <a:lstStyle/>
        <a:p>
          <a:endParaRPr lang="en-US"/>
        </a:p>
      </dgm:t>
    </dgm:pt>
    <dgm:pt modelId="{B7011669-2C23-4006-BBFA-CF02ACB77C0F}" type="sibTrans" cxnId="{9C8605F5-1EA4-4DA0-B475-9AE037192339}">
      <dgm:prSet/>
      <dgm:spPr/>
      <dgm:t>
        <a:bodyPr/>
        <a:lstStyle/>
        <a:p>
          <a:endParaRPr lang="en-US"/>
        </a:p>
      </dgm:t>
    </dgm:pt>
    <dgm:pt modelId="{AE79002D-6B25-4A2B-B2A8-0714A7B3024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Need for strong escalation pathways</a:t>
          </a:r>
        </a:p>
      </dgm:t>
    </dgm:pt>
    <dgm:pt modelId="{9997BA9B-C2AB-49A3-B4A1-4313B0B3348D}" type="parTrans" cxnId="{74C37FAA-031E-4EEC-8544-E29D13BF0839}">
      <dgm:prSet/>
      <dgm:spPr/>
      <dgm:t>
        <a:bodyPr/>
        <a:lstStyle/>
        <a:p>
          <a:endParaRPr lang="en-US"/>
        </a:p>
      </dgm:t>
    </dgm:pt>
    <dgm:pt modelId="{6A9DBD4A-4C4B-41C3-B6F1-FB2D64DDE409}" type="sibTrans" cxnId="{74C37FAA-031E-4EEC-8544-E29D13BF0839}">
      <dgm:prSet/>
      <dgm:spPr/>
      <dgm:t>
        <a:bodyPr/>
        <a:lstStyle/>
        <a:p>
          <a:endParaRPr lang="en-US"/>
        </a:p>
      </dgm:t>
    </dgm:pt>
    <dgm:pt modelId="{AEB8C1D1-503D-4C82-917D-AD49216F537A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Secure health data management</a:t>
          </a:r>
        </a:p>
      </dgm:t>
    </dgm:pt>
    <dgm:pt modelId="{F5B58D9C-D7B2-4CC1-967B-69F35F339041}" type="parTrans" cxnId="{CD43E642-6840-4FBE-B7F9-CD8046B237A6}">
      <dgm:prSet/>
      <dgm:spPr/>
      <dgm:t>
        <a:bodyPr/>
        <a:lstStyle/>
        <a:p>
          <a:endParaRPr lang="en-US"/>
        </a:p>
      </dgm:t>
    </dgm:pt>
    <dgm:pt modelId="{9CC06D36-551E-4814-9848-3CA41D5AC4B7}" type="sibTrans" cxnId="{CD43E642-6840-4FBE-B7F9-CD8046B237A6}">
      <dgm:prSet/>
      <dgm:spPr/>
      <dgm:t>
        <a:bodyPr/>
        <a:lstStyle/>
        <a:p>
          <a:endParaRPr lang="en-US"/>
        </a:p>
      </dgm:t>
    </dgm:pt>
    <dgm:pt modelId="{4E7934C2-C7B0-4353-8FEF-8D587DBCFF9C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UK GDPR compliance</a:t>
          </a:r>
        </a:p>
      </dgm:t>
    </dgm:pt>
    <dgm:pt modelId="{7FD6BD53-FFFB-40F2-B2E8-87EEE4030D05}" type="parTrans" cxnId="{796C7B17-78B9-4F28-8FF7-5B3840FC7CE1}">
      <dgm:prSet/>
      <dgm:spPr/>
      <dgm:t>
        <a:bodyPr/>
        <a:lstStyle/>
        <a:p>
          <a:endParaRPr lang="en-US"/>
        </a:p>
      </dgm:t>
    </dgm:pt>
    <dgm:pt modelId="{AD7EB908-8ECA-4C5C-9464-3DE9F348EA93}" type="sibTrans" cxnId="{796C7B17-78B9-4F28-8FF7-5B3840FC7CE1}">
      <dgm:prSet/>
      <dgm:spPr/>
      <dgm:t>
        <a:bodyPr/>
        <a:lstStyle/>
        <a:p>
          <a:endParaRPr lang="en-US"/>
        </a:p>
      </dgm:t>
    </dgm:pt>
    <dgm:pt modelId="{412AB90F-5CC0-40BF-BEE3-390DFDB3B043}" type="pres">
      <dgm:prSet presAssocID="{A6DFA16D-1987-40D6-9F31-EEDCCE7F0AD8}" presName="root" presStyleCnt="0">
        <dgm:presLayoutVars>
          <dgm:dir/>
          <dgm:resizeHandles val="exact"/>
        </dgm:presLayoutVars>
      </dgm:prSet>
      <dgm:spPr/>
    </dgm:pt>
    <dgm:pt modelId="{AD743107-0C43-474E-89C1-70C462346E9C}" type="pres">
      <dgm:prSet presAssocID="{2BE89E6D-CCBC-45D2-8FE5-8A9951D8B92C}" presName="compNode" presStyleCnt="0"/>
      <dgm:spPr/>
    </dgm:pt>
    <dgm:pt modelId="{82EB0BD5-106F-4670-8285-01C018A1BD8D}" type="pres">
      <dgm:prSet presAssocID="{2BE89E6D-CCBC-45D2-8FE5-8A9951D8B92C}" presName="bgRect" presStyleLbl="bgShp" presStyleIdx="0" presStyleCnt="4"/>
      <dgm:spPr/>
    </dgm:pt>
    <dgm:pt modelId="{DA14D030-CB49-44B5-AD59-D6CDEE30A242}" type="pres">
      <dgm:prSet presAssocID="{2BE89E6D-CCBC-45D2-8FE5-8A9951D8B92C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octor"/>
        </a:ext>
      </dgm:extLst>
    </dgm:pt>
    <dgm:pt modelId="{BCFD1AD2-AE71-45BD-A7DB-3CD820DA1776}" type="pres">
      <dgm:prSet presAssocID="{2BE89E6D-CCBC-45D2-8FE5-8A9951D8B92C}" presName="spaceRect" presStyleCnt="0"/>
      <dgm:spPr/>
    </dgm:pt>
    <dgm:pt modelId="{13C48BD3-A718-4A25-9AF1-DEB832B7DB91}" type="pres">
      <dgm:prSet presAssocID="{2BE89E6D-CCBC-45D2-8FE5-8A9951D8B92C}" presName="parTx" presStyleLbl="revTx" presStyleIdx="0" presStyleCnt="4">
        <dgm:presLayoutVars>
          <dgm:chMax val="0"/>
          <dgm:chPref val="0"/>
        </dgm:presLayoutVars>
      </dgm:prSet>
      <dgm:spPr/>
    </dgm:pt>
    <dgm:pt modelId="{E41B1567-C421-4192-9132-D3D79F463EDA}" type="pres">
      <dgm:prSet presAssocID="{B7011669-2C23-4006-BBFA-CF02ACB77C0F}" presName="sibTrans" presStyleCnt="0"/>
      <dgm:spPr/>
    </dgm:pt>
    <dgm:pt modelId="{CB7626A5-6F44-4A89-A309-8D3F9870CF4C}" type="pres">
      <dgm:prSet presAssocID="{AE79002D-6B25-4A2B-B2A8-0714A7B3024C}" presName="compNode" presStyleCnt="0"/>
      <dgm:spPr/>
    </dgm:pt>
    <dgm:pt modelId="{D618F3CE-6499-4789-8122-D2EE179EC76D}" type="pres">
      <dgm:prSet presAssocID="{AE79002D-6B25-4A2B-B2A8-0714A7B3024C}" presName="bgRect" presStyleLbl="bgShp" presStyleIdx="1" presStyleCnt="4"/>
      <dgm:spPr/>
    </dgm:pt>
    <dgm:pt modelId="{1B782DF1-2ED0-4479-BA0D-9563A0EA8EED}" type="pres">
      <dgm:prSet presAssocID="{AE79002D-6B25-4A2B-B2A8-0714A7B3024C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ser"/>
        </a:ext>
      </dgm:extLst>
    </dgm:pt>
    <dgm:pt modelId="{961DB8FB-0CFA-40CE-9210-FBF5CE388B79}" type="pres">
      <dgm:prSet presAssocID="{AE79002D-6B25-4A2B-B2A8-0714A7B3024C}" presName="spaceRect" presStyleCnt="0"/>
      <dgm:spPr/>
    </dgm:pt>
    <dgm:pt modelId="{52CEBA72-3DF5-4E87-B4D0-F34CB9ECFFA3}" type="pres">
      <dgm:prSet presAssocID="{AE79002D-6B25-4A2B-B2A8-0714A7B3024C}" presName="parTx" presStyleLbl="revTx" presStyleIdx="1" presStyleCnt="4">
        <dgm:presLayoutVars>
          <dgm:chMax val="0"/>
          <dgm:chPref val="0"/>
        </dgm:presLayoutVars>
      </dgm:prSet>
      <dgm:spPr/>
    </dgm:pt>
    <dgm:pt modelId="{29C62EED-623E-4516-B451-D060E0827372}" type="pres">
      <dgm:prSet presAssocID="{6A9DBD4A-4C4B-41C3-B6F1-FB2D64DDE409}" presName="sibTrans" presStyleCnt="0"/>
      <dgm:spPr/>
    </dgm:pt>
    <dgm:pt modelId="{7DE911CD-E5D8-49CA-B32C-158A4F802A02}" type="pres">
      <dgm:prSet presAssocID="{AEB8C1D1-503D-4C82-917D-AD49216F537A}" presName="compNode" presStyleCnt="0"/>
      <dgm:spPr/>
    </dgm:pt>
    <dgm:pt modelId="{7FCD4E1A-CFFB-44CB-ACC9-B0D6B34DD2C8}" type="pres">
      <dgm:prSet presAssocID="{AEB8C1D1-503D-4C82-917D-AD49216F537A}" presName="bgRect" presStyleLbl="bgShp" presStyleIdx="2" presStyleCnt="4"/>
      <dgm:spPr/>
    </dgm:pt>
    <dgm:pt modelId="{C66B2B61-EA30-43AF-A7B8-4C6DE3373112}" type="pres">
      <dgm:prSet presAssocID="{AEB8C1D1-503D-4C82-917D-AD49216F537A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ock"/>
        </a:ext>
      </dgm:extLst>
    </dgm:pt>
    <dgm:pt modelId="{BE216A6C-6372-4831-B430-9DB4A344A55F}" type="pres">
      <dgm:prSet presAssocID="{AEB8C1D1-503D-4C82-917D-AD49216F537A}" presName="spaceRect" presStyleCnt="0"/>
      <dgm:spPr/>
    </dgm:pt>
    <dgm:pt modelId="{8C7A1BF3-185B-4C7D-A140-2C877DE4F8D9}" type="pres">
      <dgm:prSet presAssocID="{AEB8C1D1-503D-4C82-917D-AD49216F537A}" presName="parTx" presStyleLbl="revTx" presStyleIdx="2" presStyleCnt="4">
        <dgm:presLayoutVars>
          <dgm:chMax val="0"/>
          <dgm:chPref val="0"/>
        </dgm:presLayoutVars>
      </dgm:prSet>
      <dgm:spPr/>
    </dgm:pt>
    <dgm:pt modelId="{BD363544-E88F-486A-9531-6882113D6435}" type="pres">
      <dgm:prSet presAssocID="{9CC06D36-551E-4814-9848-3CA41D5AC4B7}" presName="sibTrans" presStyleCnt="0"/>
      <dgm:spPr/>
    </dgm:pt>
    <dgm:pt modelId="{E998376B-486D-40DB-BD8F-7EA587100892}" type="pres">
      <dgm:prSet presAssocID="{4E7934C2-C7B0-4353-8FEF-8D587DBCFF9C}" presName="compNode" presStyleCnt="0"/>
      <dgm:spPr/>
    </dgm:pt>
    <dgm:pt modelId="{D23F58A4-023F-49C5-993D-596419512B92}" type="pres">
      <dgm:prSet presAssocID="{4E7934C2-C7B0-4353-8FEF-8D587DBCFF9C}" presName="bgRect" presStyleLbl="bgShp" presStyleIdx="3" presStyleCnt="4"/>
      <dgm:spPr/>
    </dgm:pt>
    <dgm:pt modelId="{2DA75485-3ACB-475F-9398-8200BDB670C5}" type="pres">
      <dgm:prSet presAssocID="{4E7934C2-C7B0-4353-8FEF-8D587DBCFF9C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C76DB51A-1BB3-4DBF-9BC4-22263C2238E7}" type="pres">
      <dgm:prSet presAssocID="{4E7934C2-C7B0-4353-8FEF-8D587DBCFF9C}" presName="spaceRect" presStyleCnt="0"/>
      <dgm:spPr/>
    </dgm:pt>
    <dgm:pt modelId="{9B6BBB36-6930-4E07-9811-05C848ADC940}" type="pres">
      <dgm:prSet presAssocID="{4E7934C2-C7B0-4353-8FEF-8D587DBCFF9C}" presName="parTx" presStyleLbl="revTx" presStyleIdx="3" presStyleCnt="4">
        <dgm:presLayoutVars>
          <dgm:chMax val="0"/>
          <dgm:chPref val="0"/>
        </dgm:presLayoutVars>
      </dgm:prSet>
      <dgm:spPr/>
    </dgm:pt>
  </dgm:ptLst>
  <dgm:cxnLst>
    <dgm:cxn modelId="{796C7B17-78B9-4F28-8FF7-5B3840FC7CE1}" srcId="{A6DFA16D-1987-40D6-9F31-EEDCCE7F0AD8}" destId="{4E7934C2-C7B0-4353-8FEF-8D587DBCFF9C}" srcOrd="3" destOrd="0" parTransId="{7FD6BD53-FFFB-40F2-B2E8-87EEE4030D05}" sibTransId="{AD7EB908-8ECA-4C5C-9464-3DE9F348EA93}"/>
    <dgm:cxn modelId="{9360333C-4012-4731-AAC2-8931FBB68AE3}" type="presOf" srcId="{AEB8C1D1-503D-4C82-917D-AD49216F537A}" destId="{8C7A1BF3-185B-4C7D-A140-2C877DE4F8D9}" srcOrd="0" destOrd="0" presId="urn:microsoft.com/office/officeart/2018/2/layout/IconVerticalSolidList"/>
    <dgm:cxn modelId="{CD43E642-6840-4FBE-B7F9-CD8046B237A6}" srcId="{A6DFA16D-1987-40D6-9F31-EEDCCE7F0AD8}" destId="{AEB8C1D1-503D-4C82-917D-AD49216F537A}" srcOrd="2" destOrd="0" parTransId="{F5B58D9C-D7B2-4CC1-967B-69F35F339041}" sibTransId="{9CC06D36-551E-4814-9848-3CA41D5AC4B7}"/>
    <dgm:cxn modelId="{FFB0AF70-3B8D-47AC-B0B1-E7B20BECE6E4}" type="presOf" srcId="{A6DFA16D-1987-40D6-9F31-EEDCCE7F0AD8}" destId="{412AB90F-5CC0-40BF-BEE3-390DFDB3B043}" srcOrd="0" destOrd="0" presId="urn:microsoft.com/office/officeart/2018/2/layout/IconVerticalSolidList"/>
    <dgm:cxn modelId="{E826E776-88EA-4D3C-A268-118DDF27A239}" type="presOf" srcId="{4E7934C2-C7B0-4353-8FEF-8D587DBCFF9C}" destId="{9B6BBB36-6930-4E07-9811-05C848ADC940}" srcOrd="0" destOrd="0" presId="urn:microsoft.com/office/officeart/2018/2/layout/IconVerticalSolidList"/>
    <dgm:cxn modelId="{74C37FAA-031E-4EEC-8544-E29D13BF0839}" srcId="{A6DFA16D-1987-40D6-9F31-EEDCCE7F0AD8}" destId="{AE79002D-6B25-4A2B-B2A8-0714A7B3024C}" srcOrd="1" destOrd="0" parTransId="{9997BA9B-C2AB-49A3-B4A1-4313B0B3348D}" sibTransId="{6A9DBD4A-4C4B-41C3-B6F1-FB2D64DDE409}"/>
    <dgm:cxn modelId="{5BA3EDC6-4DB0-4E6B-AF95-4F70310A9C05}" type="presOf" srcId="{2BE89E6D-CCBC-45D2-8FE5-8A9951D8B92C}" destId="{13C48BD3-A718-4A25-9AF1-DEB832B7DB91}" srcOrd="0" destOrd="0" presId="urn:microsoft.com/office/officeart/2018/2/layout/IconVerticalSolidList"/>
    <dgm:cxn modelId="{0A29E9F4-A957-40C7-B9C1-14873F496B15}" type="presOf" srcId="{AE79002D-6B25-4A2B-B2A8-0714A7B3024C}" destId="{52CEBA72-3DF5-4E87-B4D0-F34CB9ECFFA3}" srcOrd="0" destOrd="0" presId="urn:microsoft.com/office/officeart/2018/2/layout/IconVerticalSolidList"/>
    <dgm:cxn modelId="{9C8605F5-1EA4-4DA0-B475-9AE037192339}" srcId="{A6DFA16D-1987-40D6-9F31-EEDCCE7F0AD8}" destId="{2BE89E6D-CCBC-45D2-8FE5-8A9951D8B92C}" srcOrd="0" destOrd="0" parTransId="{38B309A5-832A-47B8-813B-3E732022D972}" sibTransId="{B7011669-2C23-4006-BBFA-CF02ACB77C0F}"/>
    <dgm:cxn modelId="{34DE8FB5-A2AB-4ECB-AE60-EAD610782557}" type="presParOf" srcId="{412AB90F-5CC0-40BF-BEE3-390DFDB3B043}" destId="{AD743107-0C43-474E-89C1-70C462346E9C}" srcOrd="0" destOrd="0" presId="urn:microsoft.com/office/officeart/2018/2/layout/IconVerticalSolidList"/>
    <dgm:cxn modelId="{12D2E10A-20A6-40C4-AB73-6D5B967C4946}" type="presParOf" srcId="{AD743107-0C43-474E-89C1-70C462346E9C}" destId="{82EB0BD5-106F-4670-8285-01C018A1BD8D}" srcOrd="0" destOrd="0" presId="urn:microsoft.com/office/officeart/2018/2/layout/IconVerticalSolidList"/>
    <dgm:cxn modelId="{556C4263-391D-4E93-9762-DFD223B0C88A}" type="presParOf" srcId="{AD743107-0C43-474E-89C1-70C462346E9C}" destId="{DA14D030-CB49-44B5-AD59-D6CDEE30A242}" srcOrd="1" destOrd="0" presId="urn:microsoft.com/office/officeart/2018/2/layout/IconVerticalSolidList"/>
    <dgm:cxn modelId="{CD8AB2A1-912D-4A76-BE73-CB0C37F91767}" type="presParOf" srcId="{AD743107-0C43-474E-89C1-70C462346E9C}" destId="{BCFD1AD2-AE71-45BD-A7DB-3CD820DA1776}" srcOrd="2" destOrd="0" presId="urn:microsoft.com/office/officeart/2018/2/layout/IconVerticalSolidList"/>
    <dgm:cxn modelId="{0135056D-0F9E-4AB1-9ADA-B82E839087D3}" type="presParOf" srcId="{AD743107-0C43-474E-89C1-70C462346E9C}" destId="{13C48BD3-A718-4A25-9AF1-DEB832B7DB91}" srcOrd="3" destOrd="0" presId="urn:microsoft.com/office/officeart/2018/2/layout/IconVerticalSolidList"/>
    <dgm:cxn modelId="{C07A24D5-C599-46C9-AF40-5F5109C95CA5}" type="presParOf" srcId="{412AB90F-5CC0-40BF-BEE3-390DFDB3B043}" destId="{E41B1567-C421-4192-9132-D3D79F463EDA}" srcOrd="1" destOrd="0" presId="urn:microsoft.com/office/officeart/2018/2/layout/IconVerticalSolidList"/>
    <dgm:cxn modelId="{1FF2D0A2-BDAF-4F3C-94E7-6FED528AE41C}" type="presParOf" srcId="{412AB90F-5CC0-40BF-BEE3-390DFDB3B043}" destId="{CB7626A5-6F44-4A89-A309-8D3F9870CF4C}" srcOrd="2" destOrd="0" presId="urn:microsoft.com/office/officeart/2018/2/layout/IconVerticalSolidList"/>
    <dgm:cxn modelId="{5BE05EEB-1C3F-45F9-AFF0-3176D8F89404}" type="presParOf" srcId="{CB7626A5-6F44-4A89-A309-8D3F9870CF4C}" destId="{D618F3CE-6499-4789-8122-D2EE179EC76D}" srcOrd="0" destOrd="0" presId="urn:microsoft.com/office/officeart/2018/2/layout/IconVerticalSolidList"/>
    <dgm:cxn modelId="{AC466B8B-2B1A-4471-BFC1-A4915975605A}" type="presParOf" srcId="{CB7626A5-6F44-4A89-A309-8D3F9870CF4C}" destId="{1B782DF1-2ED0-4479-BA0D-9563A0EA8EED}" srcOrd="1" destOrd="0" presId="urn:microsoft.com/office/officeart/2018/2/layout/IconVerticalSolidList"/>
    <dgm:cxn modelId="{1AF06157-32BC-47D6-91FF-E1F5FF66A2D3}" type="presParOf" srcId="{CB7626A5-6F44-4A89-A309-8D3F9870CF4C}" destId="{961DB8FB-0CFA-40CE-9210-FBF5CE388B79}" srcOrd="2" destOrd="0" presId="urn:microsoft.com/office/officeart/2018/2/layout/IconVerticalSolidList"/>
    <dgm:cxn modelId="{DE1F6A0F-2F30-49B1-B012-02CA1E93A486}" type="presParOf" srcId="{CB7626A5-6F44-4A89-A309-8D3F9870CF4C}" destId="{52CEBA72-3DF5-4E87-B4D0-F34CB9ECFFA3}" srcOrd="3" destOrd="0" presId="urn:microsoft.com/office/officeart/2018/2/layout/IconVerticalSolidList"/>
    <dgm:cxn modelId="{8569F400-F098-49B5-A93E-47DA8E96A9B2}" type="presParOf" srcId="{412AB90F-5CC0-40BF-BEE3-390DFDB3B043}" destId="{29C62EED-623E-4516-B451-D060E0827372}" srcOrd="3" destOrd="0" presId="urn:microsoft.com/office/officeart/2018/2/layout/IconVerticalSolidList"/>
    <dgm:cxn modelId="{63787AE3-7619-4EF0-96EE-74AFCB1C3800}" type="presParOf" srcId="{412AB90F-5CC0-40BF-BEE3-390DFDB3B043}" destId="{7DE911CD-E5D8-49CA-B32C-158A4F802A02}" srcOrd="4" destOrd="0" presId="urn:microsoft.com/office/officeart/2018/2/layout/IconVerticalSolidList"/>
    <dgm:cxn modelId="{9B855B25-09BA-45E9-9052-DD76B84D72E1}" type="presParOf" srcId="{7DE911CD-E5D8-49CA-B32C-158A4F802A02}" destId="{7FCD4E1A-CFFB-44CB-ACC9-B0D6B34DD2C8}" srcOrd="0" destOrd="0" presId="urn:microsoft.com/office/officeart/2018/2/layout/IconVerticalSolidList"/>
    <dgm:cxn modelId="{CE0CD29C-C1AB-4FA2-A0D0-3EF4FFE75B1B}" type="presParOf" srcId="{7DE911CD-E5D8-49CA-B32C-158A4F802A02}" destId="{C66B2B61-EA30-43AF-A7B8-4C6DE3373112}" srcOrd="1" destOrd="0" presId="urn:microsoft.com/office/officeart/2018/2/layout/IconVerticalSolidList"/>
    <dgm:cxn modelId="{13439E5D-FFA3-4024-869C-B98615B1B479}" type="presParOf" srcId="{7DE911CD-E5D8-49CA-B32C-158A4F802A02}" destId="{BE216A6C-6372-4831-B430-9DB4A344A55F}" srcOrd="2" destOrd="0" presId="urn:microsoft.com/office/officeart/2018/2/layout/IconVerticalSolidList"/>
    <dgm:cxn modelId="{0833AC45-8ADC-4712-AE11-5DD84EE8629A}" type="presParOf" srcId="{7DE911CD-E5D8-49CA-B32C-158A4F802A02}" destId="{8C7A1BF3-185B-4C7D-A140-2C877DE4F8D9}" srcOrd="3" destOrd="0" presId="urn:microsoft.com/office/officeart/2018/2/layout/IconVerticalSolidList"/>
    <dgm:cxn modelId="{B55B0DAB-AC51-45B0-A648-BAF26A8F0E27}" type="presParOf" srcId="{412AB90F-5CC0-40BF-BEE3-390DFDB3B043}" destId="{BD363544-E88F-486A-9531-6882113D6435}" srcOrd="5" destOrd="0" presId="urn:microsoft.com/office/officeart/2018/2/layout/IconVerticalSolidList"/>
    <dgm:cxn modelId="{DD9AE27C-ED9B-4A62-9BBB-463151DFE452}" type="presParOf" srcId="{412AB90F-5CC0-40BF-BEE3-390DFDB3B043}" destId="{E998376B-486D-40DB-BD8F-7EA587100892}" srcOrd="6" destOrd="0" presId="urn:microsoft.com/office/officeart/2018/2/layout/IconVerticalSolidList"/>
    <dgm:cxn modelId="{A5C3EFB5-C0D5-46EE-B49E-51E9432EB7B4}" type="presParOf" srcId="{E998376B-486D-40DB-BD8F-7EA587100892}" destId="{D23F58A4-023F-49C5-993D-596419512B92}" srcOrd="0" destOrd="0" presId="urn:microsoft.com/office/officeart/2018/2/layout/IconVerticalSolidList"/>
    <dgm:cxn modelId="{8A208913-C592-4927-9D5B-FDB3B88D3719}" type="presParOf" srcId="{E998376B-486D-40DB-BD8F-7EA587100892}" destId="{2DA75485-3ACB-475F-9398-8200BDB670C5}" srcOrd="1" destOrd="0" presId="urn:microsoft.com/office/officeart/2018/2/layout/IconVerticalSolidList"/>
    <dgm:cxn modelId="{5C1D16FE-7B45-4823-824C-5E4B43A0F449}" type="presParOf" srcId="{E998376B-486D-40DB-BD8F-7EA587100892}" destId="{C76DB51A-1BB3-4DBF-9BC4-22263C2238E7}" srcOrd="2" destOrd="0" presId="urn:microsoft.com/office/officeart/2018/2/layout/IconVerticalSolidList"/>
    <dgm:cxn modelId="{8B5EEE3A-31A9-4287-83FB-F236B7047A34}" type="presParOf" srcId="{E998376B-486D-40DB-BD8F-7EA587100892}" destId="{9B6BBB36-6930-4E07-9811-05C848ADC94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0.xml><?xml version="1.0" encoding="utf-8"?>
<dgm:dataModel xmlns:dgm="http://schemas.openxmlformats.org/drawingml/2006/diagram" xmlns:a="http://schemas.openxmlformats.org/drawingml/2006/main">
  <dgm:ptLst>
    <dgm:pt modelId="{179FA7A3-2F31-4206-A65B-DA28852413C3}" type="doc">
      <dgm:prSet loTypeId="urn:microsoft.com/office/officeart/2005/8/layout/hierarchy1" loCatId="hierarchy" qsTypeId="urn:microsoft.com/office/officeart/2005/8/quickstyle/simple1" qsCatId="simple" csTypeId="urn:microsoft.com/office/officeart/2005/8/colors/accent0_3" csCatId="mainScheme"/>
      <dgm:spPr/>
      <dgm:t>
        <a:bodyPr/>
        <a:lstStyle/>
        <a:p>
          <a:endParaRPr lang="en-US"/>
        </a:p>
      </dgm:t>
    </dgm:pt>
    <dgm:pt modelId="{20516E87-B765-4AEC-9BA3-41723C5DEA32}">
      <dgm:prSet/>
      <dgm:spPr/>
      <dgm:t>
        <a:bodyPr/>
        <a:lstStyle/>
        <a:p>
          <a:r>
            <a:rPr lang="en-US"/>
            <a:t>• Virtual wards are socio‑technical systems</a:t>
          </a:r>
        </a:p>
      </dgm:t>
    </dgm:pt>
    <dgm:pt modelId="{035869CB-77A6-4FD7-B012-2D5DDFC71EE2}" type="parTrans" cxnId="{4AAC2994-3510-48E3-82D5-B49739A1632E}">
      <dgm:prSet/>
      <dgm:spPr/>
      <dgm:t>
        <a:bodyPr/>
        <a:lstStyle/>
        <a:p>
          <a:endParaRPr lang="en-US"/>
        </a:p>
      </dgm:t>
    </dgm:pt>
    <dgm:pt modelId="{F3377D7F-3AE1-461C-92E2-BD2513C0F01E}" type="sibTrans" cxnId="{4AAC2994-3510-48E3-82D5-B49739A1632E}">
      <dgm:prSet/>
      <dgm:spPr/>
      <dgm:t>
        <a:bodyPr/>
        <a:lstStyle/>
        <a:p>
          <a:endParaRPr lang="en-US"/>
        </a:p>
      </dgm:t>
    </dgm:pt>
    <dgm:pt modelId="{02636A31-8BCD-493E-9275-DDBAF6FF96C9}">
      <dgm:prSet/>
      <dgm:spPr/>
      <dgm:t>
        <a:bodyPr/>
        <a:lstStyle/>
        <a:p>
          <a:r>
            <a:rPr lang="en-US"/>
            <a:t>• Technology alone does not improve care</a:t>
          </a:r>
        </a:p>
      </dgm:t>
    </dgm:pt>
    <dgm:pt modelId="{BF677E20-4638-4584-995C-0C0777BDC7F6}" type="parTrans" cxnId="{F7972744-7567-43EA-A48C-98ED8C31C9F0}">
      <dgm:prSet/>
      <dgm:spPr/>
      <dgm:t>
        <a:bodyPr/>
        <a:lstStyle/>
        <a:p>
          <a:endParaRPr lang="en-US"/>
        </a:p>
      </dgm:t>
    </dgm:pt>
    <dgm:pt modelId="{3B0A56D1-F74B-4919-A82C-7D1F7EAB7F0E}" type="sibTrans" cxnId="{F7972744-7567-43EA-A48C-98ED8C31C9F0}">
      <dgm:prSet/>
      <dgm:spPr/>
      <dgm:t>
        <a:bodyPr/>
        <a:lstStyle/>
        <a:p>
          <a:endParaRPr lang="en-US"/>
        </a:p>
      </dgm:t>
    </dgm:pt>
    <dgm:pt modelId="{70C9D042-AE93-4B16-A687-8DC9F14A7692}">
      <dgm:prSet/>
      <dgm:spPr/>
      <dgm:t>
        <a:bodyPr/>
        <a:lstStyle/>
        <a:p>
          <a:r>
            <a:rPr lang="en-US"/>
            <a:t>• Success depends on governance and workforce capability</a:t>
          </a:r>
        </a:p>
      </dgm:t>
    </dgm:pt>
    <dgm:pt modelId="{FCCB80E5-7712-4BAD-B701-5C5CF8D10F7A}" type="parTrans" cxnId="{5BB4CC9A-0951-46AE-AF5D-21903DBBC790}">
      <dgm:prSet/>
      <dgm:spPr/>
      <dgm:t>
        <a:bodyPr/>
        <a:lstStyle/>
        <a:p>
          <a:endParaRPr lang="en-US"/>
        </a:p>
      </dgm:t>
    </dgm:pt>
    <dgm:pt modelId="{6CF962BF-BB86-4E17-A92D-A999EA896931}" type="sibTrans" cxnId="{5BB4CC9A-0951-46AE-AF5D-21903DBBC790}">
      <dgm:prSet/>
      <dgm:spPr/>
      <dgm:t>
        <a:bodyPr/>
        <a:lstStyle/>
        <a:p>
          <a:endParaRPr lang="en-US"/>
        </a:p>
      </dgm:t>
    </dgm:pt>
    <dgm:pt modelId="{5DE560DE-5A21-45BE-90E9-4A81607DB454}" type="pres">
      <dgm:prSet presAssocID="{179FA7A3-2F31-4206-A65B-DA28852413C3}" presName="hierChild1" presStyleCnt="0">
        <dgm:presLayoutVars>
          <dgm:chPref val="1"/>
          <dgm:dir/>
          <dgm:animOne val="branch"/>
          <dgm:animLvl val="lvl"/>
          <dgm:resizeHandles/>
        </dgm:presLayoutVars>
      </dgm:prSet>
      <dgm:spPr/>
    </dgm:pt>
    <dgm:pt modelId="{887BBF8E-A3AE-40E8-BF5D-6F590E0AF73F}" type="pres">
      <dgm:prSet presAssocID="{20516E87-B765-4AEC-9BA3-41723C5DEA32}" presName="hierRoot1" presStyleCnt="0"/>
      <dgm:spPr/>
    </dgm:pt>
    <dgm:pt modelId="{9B36A0B9-9B1F-46EC-862B-1AD3DD79D818}" type="pres">
      <dgm:prSet presAssocID="{20516E87-B765-4AEC-9BA3-41723C5DEA32}" presName="composite" presStyleCnt="0"/>
      <dgm:spPr/>
    </dgm:pt>
    <dgm:pt modelId="{7A7CF406-C907-4BCA-86D2-A463DF623ECC}" type="pres">
      <dgm:prSet presAssocID="{20516E87-B765-4AEC-9BA3-41723C5DEA32}" presName="background" presStyleLbl="node0" presStyleIdx="0" presStyleCnt="3"/>
      <dgm:spPr/>
    </dgm:pt>
    <dgm:pt modelId="{E477716A-EC03-4F37-ADA3-8E6F57CE0913}" type="pres">
      <dgm:prSet presAssocID="{20516E87-B765-4AEC-9BA3-41723C5DEA32}" presName="text" presStyleLbl="fgAcc0" presStyleIdx="0" presStyleCnt="3">
        <dgm:presLayoutVars>
          <dgm:chPref val="3"/>
        </dgm:presLayoutVars>
      </dgm:prSet>
      <dgm:spPr/>
    </dgm:pt>
    <dgm:pt modelId="{10B7D7DB-D927-48AE-A9FC-AE0FA3A9250C}" type="pres">
      <dgm:prSet presAssocID="{20516E87-B765-4AEC-9BA3-41723C5DEA32}" presName="hierChild2" presStyleCnt="0"/>
      <dgm:spPr/>
    </dgm:pt>
    <dgm:pt modelId="{98CBACA6-B7ED-4201-8952-82B2E0F585B4}" type="pres">
      <dgm:prSet presAssocID="{02636A31-8BCD-493E-9275-DDBAF6FF96C9}" presName="hierRoot1" presStyleCnt="0"/>
      <dgm:spPr/>
    </dgm:pt>
    <dgm:pt modelId="{B9643F16-684E-4912-8188-4EAE37F5C350}" type="pres">
      <dgm:prSet presAssocID="{02636A31-8BCD-493E-9275-DDBAF6FF96C9}" presName="composite" presStyleCnt="0"/>
      <dgm:spPr/>
    </dgm:pt>
    <dgm:pt modelId="{5DA9AE0F-B6F4-496F-A9F9-FEE7B27EC632}" type="pres">
      <dgm:prSet presAssocID="{02636A31-8BCD-493E-9275-DDBAF6FF96C9}" presName="background" presStyleLbl="node0" presStyleIdx="1" presStyleCnt="3"/>
      <dgm:spPr/>
    </dgm:pt>
    <dgm:pt modelId="{C8B7CB21-D987-4BA8-BAB9-22E3861438AA}" type="pres">
      <dgm:prSet presAssocID="{02636A31-8BCD-493E-9275-DDBAF6FF96C9}" presName="text" presStyleLbl="fgAcc0" presStyleIdx="1" presStyleCnt="3">
        <dgm:presLayoutVars>
          <dgm:chPref val="3"/>
        </dgm:presLayoutVars>
      </dgm:prSet>
      <dgm:spPr/>
    </dgm:pt>
    <dgm:pt modelId="{25CFFA65-F19D-484C-A61A-4D0E9CAEEB8F}" type="pres">
      <dgm:prSet presAssocID="{02636A31-8BCD-493E-9275-DDBAF6FF96C9}" presName="hierChild2" presStyleCnt="0"/>
      <dgm:spPr/>
    </dgm:pt>
    <dgm:pt modelId="{AB17542E-F739-4250-A84E-ED089671E96F}" type="pres">
      <dgm:prSet presAssocID="{70C9D042-AE93-4B16-A687-8DC9F14A7692}" presName="hierRoot1" presStyleCnt="0"/>
      <dgm:spPr/>
    </dgm:pt>
    <dgm:pt modelId="{422DA9E2-E7DE-4677-94EF-3978589BA734}" type="pres">
      <dgm:prSet presAssocID="{70C9D042-AE93-4B16-A687-8DC9F14A7692}" presName="composite" presStyleCnt="0"/>
      <dgm:spPr/>
    </dgm:pt>
    <dgm:pt modelId="{FD090CD8-E18B-4E6D-B4DC-A227D58F9481}" type="pres">
      <dgm:prSet presAssocID="{70C9D042-AE93-4B16-A687-8DC9F14A7692}" presName="background" presStyleLbl="node0" presStyleIdx="2" presStyleCnt="3"/>
      <dgm:spPr/>
    </dgm:pt>
    <dgm:pt modelId="{DBE67920-2EC1-4071-9FD5-FED056EE0730}" type="pres">
      <dgm:prSet presAssocID="{70C9D042-AE93-4B16-A687-8DC9F14A7692}" presName="text" presStyleLbl="fgAcc0" presStyleIdx="2" presStyleCnt="3">
        <dgm:presLayoutVars>
          <dgm:chPref val="3"/>
        </dgm:presLayoutVars>
      </dgm:prSet>
      <dgm:spPr/>
    </dgm:pt>
    <dgm:pt modelId="{63E0C4C9-7D63-4A2A-A891-2503C40C5E2E}" type="pres">
      <dgm:prSet presAssocID="{70C9D042-AE93-4B16-A687-8DC9F14A7692}" presName="hierChild2" presStyleCnt="0"/>
      <dgm:spPr/>
    </dgm:pt>
  </dgm:ptLst>
  <dgm:cxnLst>
    <dgm:cxn modelId="{1FC3D12D-B486-4C32-A6D6-9706A1604BCB}" type="presOf" srcId="{70C9D042-AE93-4B16-A687-8DC9F14A7692}" destId="{DBE67920-2EC1-4071-9FD5-FED056EE0730}" srcOrd="0" destOrd="0" presId="urn:microsoft.com/office/officeart/2005/8/layout/hierarchy1"/>
    <dgm:cxn modelId="{B7796135-04EE-414C-837B-06F081F5EABE}" type="presOf" srcId="{179FA7A3-2F31-4206-A65B-DA28852413C3}" destId="{5DE560DE-5A21-45BE-90E9-4A81607DB454}" srcOrd="0" destOrd="0" presId="urn:microsoft.com/office/officeart/2005/8/layout/hierarchy1"/>
    <dgm:cxn modelId="{F7972744-7567-43EA-A48C-98ED8C31C9F0}" srcId="{179FA7A3-2F31-4206-A65B-DA28852413C3}" destId="{02636A31-8BCD-493E-9275-DDBAF6FF96C9}" srcOrd="1" destOrd="0" parTransId="{BF677E20-4638-4584-995C-0C0777BDC7F6}" sibTransId="{3B0A56D1-F74B-4919-A82C-7D1F7EAB7F0E}"/>
    <dgm:cxn modelId="{7C8F8A7D-120E-4089-9449-27164FE4194C}" type="presOf" srcId="{20516E87-B765-4AEC-9BA3-41723C5DEA32}" destId="{E477716A-EC03-4F37-ADA3-8E6F57CE0913}" srcOrd="0" destOrd="0" presId="urn:microsoft.com/office/officeart/2005/8/layout/hierarchy1"/>
    <dgm:cxn modelId="{4AAC2994-3510-48E3-82D5-B49739A1632E}" srcId="{179FA7A3-2F31-4206-A65B-DA28852413C3}" destId="{20516E87-B765-4AEC-9BA3-41723C5DEA32}" srcOrd="0" destOrd="0" parTransId="{035869CB-77A6-4FD7-B012-2D5DDFC71EE2}" sibTransId="{F3377D7F-3AE1-461C-92E2-BD2513C0F01E}"/>
    <dgm:cxn modelId="{5BB4CC9A-0951-46AE-AF5D-21903DBBC790}" srcId="{179FA7A3-2F31-4206-A65B-DA28852413C3}" destId="{70C9D042-AE93-4B16-A687-8DC9F14A7692}" srcOrd="2" destOrd="0" parTransId="{FCCB80E5-7712-4BAD-B701-5C5CF8D10F7A}" sibTransId="{6CF962BF-BB86-4E17-A92D-A999EA896931}"/>
    <dgm:cxn modelId="{4B22AAC5-C436-41C4-9D53-56FCB08A2D2A}" type="presOf" srcId="{02636A31-8BCD-493E-9275-DDBAF6FF96C9}" destId="{C8B7CB21-D987-4BA8-BAB9-22E3861438AA}" srcOrd="0" destOrd="0" presId="urn:microsoft.com/office/officeart/2005/8/layout/hierarchy1"/>
    <dgm:cxn modelId="{1A92FFD6-D1CF-4999-BCCA-C767D3C2AF5D}" type="presParOf" srcId="{5DE560DE-5A21-45BE-90E9-4A81607DB454}" destId="{887BBF8E-A3AE-40E8-BF5D-6F590E0AF73F}" srcOrd="0" destOrd="0" presId="urn:microsoft.com/office/officeart/2005/8/layout/hierarchy1"/>
    <dgm:cxn modelId="{27726953-3F2F-4DE4-B6C4-CF5D1CE14A0F}" type="presParOf" srcId="{887BBF8E-A3AE-40E8-BF5D-6F590E0AF73F}" destId="{9B36A0B9-9B1F-46EC-862B-1AD3DD79D818}" srcOrd="0" destOrd="0" presId="urn:microsoft.com/office/officeart/2005/8/layout/hierarchy1"/>
    <dgm:cxn modelId="{5387D56B-3311-466E-B71F-0A0BFDA3B861}" type="presParOf" srcId="{9B36A0B9-9B1F-46EC-862B-1AD3DD79D818}" destId="{7A7CF406-C907-4BCA-86D2-A463DF623ECC}" srcOrd="0" destOrd="0" presId="urn:microsoft.com/office/officeart/2005/8/layout/hierarchy1"/>
    <dgm:cxn modelId="{AF5F0039-FDE8-4D2D-9979-57CF8733D0A6}" type="presParOf" srcId="{9B36A0B9-9B1F-46EC-862B-1AD3DD79D818}" destId="{E477716A-EC03-4F37-ADA3-8E6F57CE0913}" srcOrd="1" destOrd="0" presId="urn:microsoft.com/office/officeart/2005/8/layout/hierarchy1"/>
    <dgm:cxn modelId="{97280DDB-6062-418E-AEAA-5897B2A911ED}" type="presParOf" srcId="{887BBF8E-A3AE-40E8-BF5D-6F590E0AF73F}" destId="{10B7D7DB-D927-48AE-A9FC-AE0FA3A9250C}" srcOrd="1" destOrd="0" presId="urn:microsoft.com/office/officeart/2005/8/layout/hierarchy1"/>
    <dgm:cxn modelId="{DCBACC23-7B49-4F4C-8E67-1AF89D779943}" type="presParOf" srcId="{5DE560DE-5A21-45BE-90E9-4A81607DB454}" destId="{98CBACA6-B7ED-4201-8952-82B2E0F585B4}" srcOrd="1" destOrd="0" presId="urn:microsoft.com/office/officeart/2005/8/layout/hierarchy1"/>
    <dgm:cxn modelId="{678A3B84-0C8E-4885-AC13-555E2B16F751}" type="presParOf" srcId="{98CBACA6-B7ED-4201-8952-82B2E0F585B4}" destId="{B9643F16-684E-4912-8188-4EAE37F5C350}" srcOrd="0" destOrd="0" presId="urn:microsoft.com/office/officeart/2005/8/layout/hierarchy1"/>
    <dgm:cxn modelId="{8504F454-C2D4-4CD5-9B2B-A255C8C5380C}" type="presParOf" srcId="{B9643F16-684E-4912-8188-4EAE37F5C350}" destId="{5DA9AE0F-B6F4-496F-A9F9-FEE7B27EC632}" srcOrd="0" destOrd="0" presId="urn:microsoft.com/office/officeart/2005/8/layout/hierarchy1"/>
    <dgm:cxn modelId="{D0D2B030-38ED-480E-9153-628092E811B0}" type="presParOf" srcId="{B9643F16-684E-4912-8188-4EAE37F5C350}" destId="{C8B7CB21-D987-4BA8-BAB9-22E3861438AA}" srcOrd="1" destOrd="0" presId="urn:microsoft.com/office/officeart/2005/8/layout/hierarchy1"/>
    <dgm:cxn modelId="{C94AFA88-447B-4AFB-9BDD-F331C4283AE8}" type="presParOf" srcId="{98CBACA6-B7ED-4201-8952-82B2E0F585B4}" destId="{25CFFA65-F19D-484C-A61A-4D0E9CAEEB8F}" srcOrd="1" destOrd="0" presId="urn:microsoft.com/office/officeart/2005/8/layout/hierarchy1"/>
    <dgm:cxn modelId="{694FD184-2EAE-4E6A-9C7F-F3D383665D04}" type="presParOf" srcId="{5DE560DE-5A21-45BE-90E9-4A81607DB454}" destId="{AB17542E-F739-4250-A84E-ED089671E96F}" srcOrd="2" destOrd="0" presId="urn:microsoft.com/office/officeart/2005/8/layout/hierarchy1"/>
    <dgm:cxn modelId="{7EDFEA0A-1C71-4822-B220-A0AAA28C1B8E}" type="presParOf" srcId="{AB17542E-F739-4250-A84E-ED089671E96F}" destId="{422DA9E2-E7DE-4677-94EF-3978589BA734}" srcOrd="0" destOrd="0" presId="urn:microsoft.com/office/officeart/2005/8/layout/hierarchy1"/>
    <dgm:cxn modelId="{4AC58282-845F-4494-9B21-9BF6678C0182}" type="presParOf" srcId="{422DA9E2-E7DE-4677-94EF-3978589BA734}" destId="{FD090CD8-E18B-4E6D-B4DC-A227D58F9481}" srcOrd="0" destOrd="0" presId="urn:microsoft.com/office/officeart/2005/8/layout/hierarchy1"/>
    <dgm:cxn modelId="{0834965D-E14C-43FF-958C-A9B8B8146531}" type="presParOf" srcId="{422DA9E2-E7DE-4677-94EF-3978589BA734}" destId="{DBE67920-2EC1-4071-9FD5-FED056EE0730}" srcOrd="1" destOrd="0" presId="urn:microsoft.com/office/officeart/2005/8/layout/hierarchy1"/>
    <dgm:cxn modelId="{24300653-C61E-4760-87B7-7A77BBFEEBCD}" type="presParOf" srcId="{AB17542E-F739-4250-A84E-ED089671E96F}" destId="{63E0C4C9-7D63-4A2A-A891-2503C40C5E2E}" srcOrd="1" destOrd="0" presId="urn:microsoft.com/office/officeart/2005/8/layout/hierarchy1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1.xml><?xml version="1.0" encoding="utf-8"?>
<dgm:dataModel xmlns:dgm="http://schemas.openxmlformats.org/drawingml/2006/diagram" xmlns:a="http://schemas.openxmlformats.org/drawingml/2006/main">
  <dgm:ptLst>
    <dgm:pt modelId="{8F991209-A058-4A7B-9C31-9BB1C2F40C4C}" type="doc">
      <dgm:prSet loTypeId="urn:microsoft.com/office/officeart/2008/layout/LinedList" loCatId="list" qsTypeId="urn:microsoft.com/office/officeart/2005/8/quickstyle/simple4" qsCatId="simple" csTypeId="urn:microsoft.com/office/officeart/2005/8/colors/colorful2" csCatId="colorful" phldr="1"/>
      <dgm:spPr/>
      <dgm:t>
        <a:bodyPr/>
        <a:lstStyle/>
        <a:p>
          <a:endParaRPr lang="en-US"/>
        </a:p>
      </dgm:t>
    </dgm:pt>
    <dgm:pt modelId="{46192A9C-09B2-4970-8603-B5586EBE8951}">
      <dgm:prSet/>
      <dgm:spPr/>
      <dgm:t>
        <a:bodyPr/>
        <a:lstStyle/>
        <a:p>
          <a:r>
            <a:rPr lang="en-US"/>
            <a:t>• Maintain non‑digital alternatives</a:t>
          </a:r>
        </a:p>
      </dgm:t>
    </dgm:pt>
    <dgm:pt modelId="{A6A3EB78-2E3D-42F7-A0FB-F00717D0939F}" type="parTrans" cxnId="{993F3BCE-11DB-4F26-B18B-7974A8142D6F}">
      <dgm:prSet/>
      <dgm:spPr/>
      <dgm:t>
        <a:bodyPr/>
        <a:lstStyle/>
        <a:p>
          <a:endParaRPr lang="en-US"/>
        </a:p>
      </dgm:t>
    </dgm:pt>
    <dgm:pt modelId="{1E024671-0670-4102-BAC2-0F7E55D9FD1D}" type="sibTrans" cxnId="{993F3BCE-11DB-4F26-B18B-7974A8142D6F}">
      <dgm:prSet/>
      <dgm:spPr/>
      <dgm:t>
        <a:bodyPr/>
        <a:lstStyle/>
        <a:p>
          <a:endParaRPr lang="en-US"/>
        </a:p>
      </dgm:t>
    </dgm:pt>
    <dgm:pt modelId="{D3BCE995-3D8B-4151-B252-D8F064C97493}">
      <dgm:prSet/>
      <dgm:spPr/>
      <dgm:t>
        <a:bodyPr/>
        <a:lstStyle/>
        <a:p>
          <a:r>
            <a:rPr lang="en-US"/>
            <a:t>• Improve patient onboarding</a:t>
          </a:r>
        </a:p>
      </dgm:t>
    </dgm:pt>
    <dgm:pt modelId="{E78B3B6D-44FB-4640-A610-9FCBAB3ED30E}" type="parTrans" cxnId="{8719135F-1869-4D96-95E0-24CAA4A621EC}">
      <dgm:prSet/>
      <dgm:spPr/>
      <dgm:t>
        <a:bodyPr/>
        <a:lstStyle/>
        <a:p>
          <a:endParaRPr lang="en-US"/>
        </a:p>
      </dgm:t>
    </dgm:pt>
    <dgm:pt modelId="{9FC9A5F0-06E6-4588-8A19-5DCA8C884951}" type="sibTrans" cxnId="{8719135F-1869-4D96-95E0-24CAA4A621EC}">
      <dgm:prSet/>
      <dgm:spPr/>
      <dgm:t>
        <a:bodyPr/>
        <a:lstStyle/>
        <a:p>
          <a:endParaRPr lang="en-US"/>
        </a:p>
      </dgm:t>
    </dgm:pt>
    <dgm:pt modelId="{8D055620-C66C-419D-B309-5674F9C9181B}">
      <dgm:prSet/>
      <dgm:spPr/>
      <dgm:t>
        <a:bodyPr/>
        <a:lstStyle/>
        <a:p>
          <a:r>
            <a:rPr lang="en-US" dirty="0"/>
            <a:t>• Strengthen safeguarding protocols</a:t>
          </a:r>
        </a:p>
      </dgm:t>
    </dgm:pt>
    <dgm:pt modelId="{5015B280-C4FE-46C3-9E3F-D7190C457FA2}" type="parTrans" cxnId="{92A019AB-F62E-4931-AD10-3457FB369954}">
      <dgm:prSet/>
      <dgm:spPr/>
      <dgm:t>
        <a:bodyPr/>
        <a:lstStyle/>
        <a:p>
          <a:endParaRPr lang="en-US"/>
        </a:p>
      </dgm:t>
    </dgm:pt>
    <dgm:pt modelId="{E6C9D398-0F17-4F66-B354-6686AC3F34BD}" type="sibTrans" cxnId="{92A019AB-F62E-4931-AD10-3457FB369954}">
      <dgm:prSet/>
      <dgm:spPr/>
      <dgm:t>
        <a:bodyPr/>
        <a:lstStyle/>
        <a:p>
          <a:endParaRPr lang="en-US"/>
        </a:p>
      </dgm:t>
    </dgm:pt>
    <dgm:pt modelId="{C1A89ED0-C833-4BCF-8587-778B4CE3F716}">
      <dgm:prSet/>
      <dgm:spPr/>
      <dgm:t>
        <a:bodyPr/>
        <a:lstStyle/>
        <a:p>
          <a:r>
            <a:rPr lang="en-US" dirty="0"/>
            <a:t>• Invest in workforce training</a:t>
          </a:r>
        </a:p>
      </dgm:t>
    </dgm:pt>
    <dgm:pt modelId="{94E91FA4-6359-4B1D-8474-57517A6F80D4}" type="parTrans" cxnId="{82E27F8B-997E-4225-8E1B-AC0563A056D9}">
      <dgm:prSet/>
      <dgm:spPr/>
      <dgm:t>
        <a:bodyPr/>
        <a:lstStyle/>
        <a:p>
          <a:endParaRPr lang="en-US"/>
        </a:p>
      </dgm:t>
    </dgm:pt>
    <dgm:pt modelId="{7180A66A-97B8-4F3A-9C8E-62AF8C9AA84D}" type="sibTrans" cxnId="{82E27F8B-997E-4225-8E1B-AC0563A056D9}">
      <dgm:prSet/>
      <dgm:spPr/>
      <dgm:t>
        <a:bodyPr/>
        <a:lstStyle/>
        <a:p>
          <a:endParaRPr lang="en-US"/>
        </a:p>
      </dgm:t>
    </dgm:pt>
    <dgm:pt modelId="{85BAD18B-6846-4E0B-A7FF-B976B8D79295}" type="pres">
      <dgm:prSet presAssocID="{8F991209-A058-4A7B-9C31-9BB1C2F40C4C}" presName="vert0" presStyleCnt="0">
        <dgm:presLayoutVars>
          <dgm:dir/>
          <dgm:animOne val="branch"/>
          <dgm:animLvl val="lvl"/>
        </dgm:presLayoutVars>
      </dgm:prSet>
      <dgm:spPr/>
    </dgm:pt>
    <dgm:pt modelId="{71A99D50-C9A8-4ED2-9D50-B0A01D974C45}" type="pres">
      <dgm:prSet presAssocID="{46192A9C-09B2-4970-8603-B5586EBE8951}" presName="thickLine" presStyleLbl="alignNode1" presStyleIdx="0" presStyleCnt="4"/>
      <dgm:spPr/>
    </dgm:pt>
    <dgm:pt modelId="{2C07146D-4023-48B0-ABCB-2214EA845B90}" type="pres">
      <dgm:prSet presAssocID="{46192A9C-09B2-4970-8603-B5586EBE8951}" presName="horz1" presStyleCnt="0"/>
      <dgm:spPr/>
    </dgm:pt>
    <dgm:pt modelId="{B2B12530-5A4E-49E9-8EEA-5E81A2305EAF}" type="pres">
      <dgm:prSet presAssocID="{46192A9C-09B2-4970-8603-B5586EBE8951}" presName="tx1" presStyleLbl="revTx" presStyleIdx="0" presStyleCnt="4"/>
      <dgm:spPr/>
    </dgm:pt>
    <dgm:pt modelId="{355AA641-5280-4995-817B-FE88ECC0FEAB}" type="pres">
      <dgm:prSet presAssocID="{46192A9C-09B2-4970-8603-B5586EBE8951}" presName="vert1" presStyleCnt="0"/>
      <dgm:spPr/>
    </dgm:pt>
    <dgm:pt modelId="{A4A41EF4-EFBB-4091-BBCF-E1E012A86492}" type="pres">
      <dgm:prSet presAssocID="{D3BCE995-3D8B-4151-B252-D8F064C97493}" presName="thickLine" presStyleLbl="alignNode1" presStyleIdx="1" presStyleCnt="4"/>
      <dgm:spPr/>
    </dgm:pt>
    <dgm:pt modelId="{22C78C47-0DF7-4630-825B-6CC834E6F5FB}" type="pres">
      <dgm:prSet presAssocID="{D3BCE995-3D8B-4151-B252-D8F064C97493}" presName="horz1" presStyleCnt="0"/>
      <dgm:spPr/>
    </dgm:pt>
    <dgm:pt modelId="{2A70B9EB-42EF-4F8F-803D-6D88FB74B174}" type="pres">
      <dgm:prSet presAssocID="{D3BCE995-3D8B-4151-B252-D8F064C97493}" presName="tx1" presStyleLbl="revTx" presStyleIdx="1" presStyleCnt="4"/>
      <dgm:spPr/>
    </dgm:pt>
    <dgm:pt modelId="{9BFB2350-C307-4A8C-9A42-2308B4BB320A}" type="pres">
      <dgm:prSet presAssocID="{D3BCE995-3D8B-4151-B252-D8F064C97493}" presName="vert1" presStyleCnt="0"/>
      <dgm:spPr/>
    </dgm:pt>
    <dgm:pt modelId="{AA0EC3DD-726F-49D6-892D-241CE61BFD78}" type="pres">
      <dgm:prSet presAssocID="{8D055620-C66C-419D-B309-5674F9C9181B}" presName="thickLine" presStyleLbl="alignNode1" presStyleIdx="2" presStyleCnt="4"/>
      <dgm:spPr/>
    </dgm:pt>
    <dgm:pt modelId="{471816F3-A8BD-48F8-9749-F0FDB07AAB89}" type="pres">
      <dgm:prSet presAssocID="{8D055620-C66C-419D-B309-5674F9C9181B}" presName="horz1" presStyleCnt="0"/>
      <dgm:spPr/>
    </dgm:pt>
    <dgm:pt modelId="{E58D5F36-1E33-4BA8-9183-33F0CDD13477}" type="pres">
      <dgm:prSet presAssocID="{8D055620-C66C-419D-B309-5674F9C9181B}" presName="tx1" presStyleLbl="revTx" presStyleIdx="2" presStyleCnt="4"/>
      <dgm:spPr/>
    </dgm:pt>
    <dgm:pt modelId="{CADB771B-46F7-44FA-B3AB-58D1FD597D89}" type="pres">
      <dgm:prSet presAssocID="{8D055620-C66C-419D-B309-5674F9C9181B}" presName="vert1" presStyleCnt="0"/>
      <dgm:spPr/>
    </dgm:pt>
    <dgm:pt modelId="{E4321885-D157-4049-B732-914C9D47645D}" type="pres">
      <dgm:prSet presAssocID="{C1A89ED0-C833-4BCF-8587-778B4CE3F716}" presName="thickLine" presStyleLbl="alignNode1" presStyleIdx="3" presStyleCnt="4"/>
      <dgm:spPr/>
    </dgm:pt>
    <dgm:pt modelId="{062C78A0-071E-42DA-B2BF-D93CC1B0D31A}" type="pres">
      <dgm:prSet presAssocID="{C1A89ED0-C833-4BCF-8587-778B4CE3F716}" presName="horz1" presStyleCnt="0"/>
      <dgm:spPr/>
    </dgm:pt>
    <dgm:pt modelId="{3EA40AFE-1AEC-4AC4-BE6D-587619143E2C}" type="pres">
      <dgm:prSet presAssocID="{C1A89ED0-C833-4BCF-8587-778B4CE3F716}" presName="tx1" presStyleLbl="revTx" presStyleIdx="3" presStyleCnt="4"/>
      <dgm:spPr/>
    </dgm:pt>
    <dgm:pt modelId="{13BE85F6-2AD5-44FD-9365-F867C1B29015}" type="pres">
      <dgm:prSet presAssocID="{C1A89ED0-C833-4BCF-8587-778B4CE3F716}" presName="vert1" presStyleCnt="0"/>
      <dgm:spPr/>
    </dgm:pt>
  </dgm:ptLst>
  <dgm:cxnLst>
    <dgm:cxn modelId="{8719135F-1869-4D96-95E0-24CAA4A621EC}" srcId="{8F991209-A058-4A7B-9C31-9BB1C2F40C4C}" destId="{D3BCE995-3D8B-4151-B252-D8F064C97493}" srcOrd="1" destOrd="0" parTransId="{E78B3B6D-44FB-4640-A610-9FCBAB3ED30E}" sibTransId="{9FC9A5F0-06E6-4588-8A19-5DCA8C884951}"/>
    <dgm:cxn modelId="{6BDD0C66-F5A6-4A1F-A420-AAC09A8067F7}" type="presOf" srcId="{8F991209-A058-4A7B-9C31-9BB1C2F40C4C}" destId="{85BAD18B-6846-4E0B-A7FF-B976B8D79295}" srcOrd="0" destOrd="0" presId="urn:microsoft.com/office/officeart/2008/layout/LinedList"/>
    <dgm:cxn modelId="{5F8AFF46-AC92-473D-8183-9BE9209B789C}" type="presOf" srcId="{C1A89ED0-C833-4BCF-8587-778B4CE3F716}" destId="{3EA40AFE-1AEC-4AC4-BE6D-587619143E2C}" srcOrd="0" destOrd="0" presId="urn:microsoft.com/office/officeart/2008/layout/LinedList"/>
    <dgm:cxn modelId="{82E27F8B-997E-4225-8E1B-AC0563A056D9}" srcId="{8F991209-A058-4A7B-9C31-9BB1C2F40C4C}" destId="{C1A89ED0-C833-4BCF-8587-778B4CE3F716}" srcOrd="3" destOrd="0" parTransId="{94E91FA4-6359-4B1D-8474-57517A6F80D4}" sibTransId="{7180A66A-97B8-4F3A-9C8E-62AF8C9AA84D}"/>
    <dgm:cxn modelId="{1D7954A0-642F-46C7-90B4-3088999CC8A7}" type="presOf" srcId="{D3BCE995-3D8B-4151-B252-D8F064C97493}" destId="{2A70B9EB-42EF-4F8F-803D-6D88FB74B174}" srcOrd="0" destOrd="0" presId="urn:microsoft.com/office/officeart/2008/layout/LinedList"/>
    <dgm:cxn modelId="{92A019AB-F62E-4931-AD10-3457FB369954}" srcId="{8F991209-A058-4A7B-9C31-9BB1C2F40C4C}" destId="{8D055620-C66C-419D-B309-5674F9C9181B}" srcOrd="2" destOrd="0" parTransId="{5015B280-C4FE-46C3-9E3F-D7190C457FA2}" sibTransId="{E6C9D398-0F17-4F66-B354-6686AC3F34BD}"/>
    <dgm:cxn modelId="{993F3BCE-11DB-4F26-B18B-7974A8142D6F}" srcId="{8F991209-A058-4A7B-9C31-9BB1C2F40C4C}" destId="{46192A9C-09B2-4970-8603-B5586EBE8951}" srcOrd="0" destOrd="0" parTransId="{A6A3EB78-2E3D-42F7-A0FB-F00717D0939F}" sibTransId="{1E024671-0670-4102-BAC2-0F7E55D9FD1D}"/>
    <dgm:cxn modelId="{45651AD5-C411-4769-95F4-56F40A357476}" type="presOf" srcId="{46192A9C-09B2-4970-8603-B5586EBE8951}" destId="{B2B12530-5A4E-49E9-8EEA-5E81A2305EAF}" srcOrd="0" destOrd="0" presId="urn:microsoft.com/office/officeart/2008/layout/LinedList"/>
    <dgm:cxn modelId="{C478C0FD-C875-4279-9F63-99C87636511F}" type="presOf" srcId="{8D055620-C66C-419D-B309-5674F9C9181B}" destId="{E58D5F36-1E33-4BA8-9183-33F0CDD13477}" srcOrd="0" destOrd="0" presId="urn:microsoft.com/office/officeart/2008/layout/LinedList"/>
    <dgm:cxn modelId="{C4AE0F2C-50B4-4620-8F55-248998B4C46A}" type="presParOf" srcId="{85BAD18B-6846-4E0B-A7FF-B976B8D79295}" destId="{71A99D50-C9A8-4ED2-9D50-B0A01D974C45}" srcOrd="0" destOrd="0" presId="urn:microsoft.com/office/officeart/2008/layout/LinedList"/>
    <dgm:cxn modelId="{E2929A68-B80B-42EC-9377-2C464EE4772F}" type="presParOf" srcId="{85BAD18B-6846-4E0B-A7FF-B976B8D79295}" destId="{2C07146D-4023-48B0-ABCB-2214EA845B90}" srcOrd="1" destOrd="0" presId="urn:microsoft.com/office/officeart/2008/layout/LinedList"/>
    <dgm:cxn modelId="{C344D75A-E33F-4BC5-9DF6-1B44BE13DE41}" type="presParOf" srcId="{2C07146D-4023-48B0-ABCB-2214EA845B90}" destId="{B2B12530-5A4E-49E9-8EEA-5E81A2305EAF}" srcOrd="0" destOrd="0" presId="urn:microsoft.com/office/officeart/2008/layout/LinedList"/>
    <dgm:cxn modelId="{8CE33234-0083-47DF-BCB6-D1657888B955}" type="presParOf" srcId="{2C07146D-4023-48B0-ABCB-2214EA845B90}" destId="{355AA641-5280-4995-817B-FE88ECC0FEAB}" srcOrd="1" destOrd="0" presId="urn:microsoft.com/office/officeart/2008/layout/LinedList"/>
    <dgm:cxn modelId="{4EE27054-5D57-40DB-B6A7-B48EF39CBBBD}" type="presParOf" srcId="{85BAD18B-6846-4E0B-A7FF-B976B8D79295}" destId="{A4A41EF4-EFBB-4091-BBCF-E1E012A86492}" srcOrd="2" destOrd="0" presId="urn:microsoft.com/office/officeart/2008/layout/LinedList"/>
    <dgm:cxn modelId="{604EC031-1BF3-46D1-A973-8D088C7FC533}" type="presParOf" srcId="{85BAD18B-6846-4E0B-A7FF-B976B8D79295}" destId="{22C78C47-0DF7-4630-825B-6CC834E6F5FB}" srcOrd="3" destOrd="0" presId="urn:microsoft.com/office/officeart/2008/layout/LinedList"/>
    <dgm:cxn modelId="{EF7A37BE-7512-4B63-9B52-41B5E41F6375}" type="presParOf" srcId="{22C78C47-0DF7-4630-825B-6CC834E6F5FB}" destId="{2A70B9EB-42EF-4F8F-803D-6D88FB74B174}" srcOrd="0" destOrd="0" presId="urn:microsoft.com/office/officeart/2008/layout/LinedList"/>
    <dgm:cxn modelId="{73BBF365-AC90-4CFA-A84A-8506EC2583F0}" type="presParOf" srcId="{22C78C47-0DF7-4630-825B-6CC834E6F5FB}" destId="{9BFB2350-C307-4A8C-9A42-2308B4BB320A}" srcOrd="1" destOrd="0" presId="urn:microsoft.com/office/officeart/2008/layout/LinedList"/>
    <dgm:cxn modelId="{768C0298-8558-42C5-A083-4B802C494643}" type="presParOf" srcId="{85BAD18B-6846-4E0B-A7FF-B976B8D79295}" destId="{AA0EC3DD-726F-49D6-892D-241CE61BFD78}" srcOrd="4" destOrd="0" presId="urn:microsoft.com/office/officeart/2008/layout/LinedList"/>
    <dgm:cxn modelId="{984019D8-7AE7-469D-9282-4CE7D4599FE6}" type="presParOf" srcId="{85BAD18B-6846-4E0B-A7FF-B976B8D79295}" destId="{471816F3-A8BD-48F8-9749-F0FDB07AAB89}" srcOrd="5" destOrd="0" presId="urn:microsoft.com/office/officeart/2008/layout/LinedList"/>
    <dgm:cxn modelId="{A9831E21-ECEA-41FD-80F1-79B3D06D16AE}" type="presParOf" srcId="{471816F3-A8BD-48F8-9749-F0FDB07AAB89}" destId="{E58D5F36-1E33-4BA8-9183-33F0CDD13477}" srcOrd="0" destOrd="0" presId="urn:microsoft.com/office/officeart/2008/layout/LinedList"/>
    <dgm:cxn modelId="{C6057D94-3041-4A9F-A1CB-8EAFF71AE566}" type="presParOf" srcId="{471816F3-A8BD-48F8-9749-F0FDB07AAB89}" destId="{CADB771B-46F7-44FA-B3AB-58D1FD597D89}" srcOrd="1" destOrd="0" presId="urn:microsoft.com/office/officeart/2008/layout/LinedList"/>
    <dgm:cxn modelId="{898AD70B-48CC-43C3-A49D-136A28F01DF3}" type="presParOf" srcId="{85BAD18B-6846-4E0B-A7FF-B976B8D79295}" destId="{E4321885-D157-4049-B732-914C9D47645D}" srcOrd="6" destOrd="0" presId="urn:microsoft.com/office/officeart/2008/layout/LinedList"/>
    <dgm:cxn modelId="{EA5133FF-DB51-4B1B-A790-64FF7FF84E41}" type="presParOf" srcId="{85BAD18B-6846-4E0B-A7FF-B976B8D79295}" destId="{062C78A0-071E-42DA-B2BF-D93CC1B0D31A}" srcOrd="7" destOrd="0" presId="urn:microsoft.com/office/officeart/2008/layout/LinedList"/>
    <dgm:cxn modelId="{0E3A1C07-64A2-4F08-A93A-6011E908C759}" type="presParOf" srcId="{062C78A0-071E-42DA-B2BF-D93CC1B0D31A}" destId="{3EA40AFE-1AEC-4AC4-BE6D-587619143E2C}" srcOrd="0" destOrd="0" presId="urn:microsoft.com/office/officeart/2008/layout/LinedList"/>
    <dgm:cxn modelId="{23874102-9663-4722-99B3-89646E37AD68}" type="presParOf" srcId="{062C78A0-071E-42DA-B2BF-D93CC1B0D31A}" destId="{13BE85F6-2AD5-44FD-9365-F867C1B29015}" srcOrd="1" destOrd="0" presId="urn:microsoft.com/office/officeart/2008/layout/LinedList"/>
  </dgm:cxnLst>
  <dgm:bg>
    <a:noFill/>
  </dgm:bg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ata12.xml><?xml version="1.0" encoding="utf-8"?>
<dgm:dataModel xmlns:dgm="http://schemas.openxmlformats.org/drawingml/2006/diagram" xmlns:a="http://schemas.openxmlformats.org/drawingml/2006/main">
  <dgm:ptLst>
    <dgm:pt modelId="{67B66B6F-6B0D-4CC4-B3E4-8C06E84F78EC}" type="doc">
      <dgm:prSet loTypeId="urn:microsoft.com/office/officeart/2018/2/layout/IconLabelList" loCatId="icon" qsTypeId="urn:microsoft.com/office/officeart/2005/8/quickstyle/simple1" qsCatId="simple" csTypeId="urn:microsoft.com/office/officeart/2018/5/colors/Iconchunking_neutralbg_accent1_2" csCatId="accent1" phldr="1"/>
      <dgm:spPr/>
      <dgm:t>
        <a:bodyPr/>
        <a:lstStyle/>
        <a:p>
          <a:endParaRPr lang="en-US"/>
        </a:p>
      </dgm:t>
    </dgm:pt>
    <dgm:pt modelId="{12D7E7E7-F2E5-42CA-8464-533B02B75464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Remote monitoring supports care closer to home</a:t>
          </a:r>
        </a:p>
      </dgm:t>
    </dgm:pt>
    <dgm:pt modelId="{E4DDE048-A17A-4247-BDC5-936AD6DE19E8}" type="parTrans" cxnId="{8F6CDC1B-2F9D-46BE-A6A4-029DFC9CFC15}">
      <dgm:prSet/>
      <dgm:spPr/>
      <dgm:t>
        <a:bodyPr/>
        <a:lstStyle/>
        <a:p>
          <a:endParaRPr lang="en-US"/>
        </a:p>
      </dgm:t>
    </dgm:pt>
    <dgm:pt modelId="{CB0A25BB-910F-420A-9604-200DAF474CAC}" type="sibTrans" cxnId="{8F6CDC1B-2F9D-46BE-A6A4-029DFC9CFC15}">
      <dgm:prSet/>
      <dgm:spPr/>
      <dgm:t>
        <a:bodyPr/>
        <a:lstStyle/>
        <a:p>
          <a:endParaRPr lang="en-US"/>
        </a:p>
      </dgm:t>
    </dgm:pt>
    <dgm:pt modelId="{E09188D7-8593-4CCF-8450-A6C00F36FE8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Improves system resilience</a:t>
          </a:r>
        </a:p>
      </dgm:t>
    </dgm:pt>
    <dgm:pt modelId="{115DCAD9-F02D-408C-BE6E-F0910A614C79}" type="parTrans" cxnId="{E37C3C98-D206-492C-B376-2B6015FDE596}">
      <dgm:prSet/>
      <dgm:spPr/>
      <dgm:t>
        <a:bodyPr/>
        <a:lstStyle/>
        <a:p>
          <a:endParaRPr lang="en-US"/>
        </a:p>
      </dgm:t>
    </dgm:pt>
    <dgm:pt modelId="{871ECDB9-D3EB-4320-AC5E-EA2778A07709}" type="sibTrans" cxnId="{E37C3C98-D206-492C-B376-2B6015FDE596}">
      <dgm:prSet/>
      <dgm:spPr/>
      <dgm:t>
        <a:bodyPr/>
        <a:lstStyle/>
        <a:p>
          <a:endParaRPr lang="en-US"/>
        </a:p>
      </dgm:t>
    </dgm:pt>
    <dgm:pt modelId="{97114F6B-528F-4318-85B3-C4C731090238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Raises equity and safeguarding concerns</a:t>
          </a:r>
        </a:p>
      </dgm:t>
    </dgm:pt>
    <dgm:pt modelId="{AC3CD6BA-47B8-4B41-A130-BA8559E4B4B3}" type="parTrans" cxnId="{88CD7511-D6CA-438D-8363-CCF17F6C3E81}">
      <dgm:prSet/>
      <dgm:spPr/>
      <dgm:t>
        <a:bodyPr/>
        <a:lstStyle/>
        <a:p>
          <a:endParaRPr lang="en-US"/>
        </a:p>
      </dgm:t>
    </dgm:pt>
    <dgm:pt modelId="{C63EEAA6-2517-4BA9-921A-FB94BACCBA75}" type="sibTrans" cxnId="{88CD7511-D6CA-438D-8363-CCF17F6C3E81}">
      <dgm:prSet/>
      <dgm:spPr/>
      <dgm:t>
        <a:bodyPr/>
        <a:lstStyle/>
        <a:p>
          <a:endParaRPr lang="en-US"/>
        </a:p>
      </dgm:t>
    </dgm:pt>
    <dgm:pt modelId="{CCDE769F-2155-449F-9624-BB235E899A30}">
      <dgm:prSet/>
      <dgm:spPr/>
      <dgm:t>
        <a:bodyPr/>
        <a:lstStyle/>
        <a:p>
          <a:pPr>
            <a:lnSpc>
              <a:spcPct val="100000"/>
            </a:lnSpc>
          </a:pPr>
          <a:r>
            <a:rPr lang="en-US"/>
            <a:t>• Requires inclusive governance</a:t>
          </a:r>
        </a:p>
      </dgm:t>
    </dgm:pt>
    <dgm:pt modelId="{E38C1B87-FC3E-4817-A6D1-EBDFEF590317}" type="parTrans" cxnId="{4FAF0B11-754F-440B-8424-17AF3E464CE0}">
      <dgm:prSet/>
      <dgm:spPr/>
      <dgm:t>
        <a:bodyPr/>
        <a:lstStyle/>
        <a:p>
          <a:endParaRPr lang="en-US"/>
        </a:p>
      </dgm:t>
    </dgm:pt>
    <dgm:pt modelId="{5B818F89-B0C9-43FF-A3FF-E2E1D73AD1C2}" type="sibTrans" cxnId="{4FAF0B11-754F-440B-8424-17AF3E464CE0}">
      <dgm:prSet/>
      <dgm:spPr/>
      <dgm:t>
        <a:bodyPr/>
        <a:lstStyle/>
        <a:p>
          <a:endParaRPr lang="en-US"/>
        </a:p>
      </dgm:t>
    </dgm:pt>
    <dgm:pt modelId="{B8A575F2-C1AB-430A-B621-0DFCC56080D4}" type="pres">
      <dgm:prSet presAssocID="{67B66B6F-6B0D-4CC4-B3E4-8C06E84F78EC}" presName="root" presStyleCnt="0">
        <dgm:presLayoutVars>
          <dgm:dir/>
          <dgm:resizeHandles val="exact"/>
        </dgm:presLayoutVars>
      </dgm:prSet>
      <dgm:spPr/>
    </dgm:pt>
    <dgm:pt modelId="{943027DC-AAB0-4168-9283-C0EBB7916CFF}" type="pres">
      <dgm:prSet presAssocID="{12D7E7E7-F2E5-42CA-8464-533B02B75464}" presName="compNode" presStyleCnt="0"/>
      <dgm:spPr/>
    </dgm:pt>
    <dgm:pt modelId="{D4EC881E-4FDA-468A-9009-36CA5BB91F01}" type="pres">
      <dgm:prSet presAssocID="{12D7E7E7-F2E5-42CA-8464-533B02B75464}" presName="iconRect" presStyleLbl="node1" presStyleIdx="0" presStyleCnt="4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mote control"/>
        </a:ext>
      </dgm:extLst>
    </dgm:pt>
    <dgm:pt modelId="{E6355844-06A2-4DBC-B47C-7D4B7C1C8D41}" type="pres">
      <dgm:prSet presAssocID="{12D7E7E7-F2E5-42CA-8464-533B02B75464}" presName="spaceRect" presStyleCnt="0"/>
      <dgm:spPr/>
    </dgm:pt>
    <dgm:pt modelId="{69242A16-349E-4AC9-B25D-51348217E20C}" type="pres">
      <dgm:prSet presAssocID="{12D7E7E7-F2E5-42CA-8464-533B02B75464}" presName="textRect" presStyleLbl="revTx" presStyleIdx="0" presStyleCnt="4">
        <dgm:presLayoutVars>
          <dgm:chMax val="1"/>
          <dgm:chPref val="1"/>
        </dgm:presLayoutVars>
      </dgm:prSet>
      <dgm:spPr/>
    </dgm:pt>
    <dgm:pt modelId="{2DDFC388-6E01-489C-AAFC-1BFAC1A55F56}" type="pres">
      <dgm:prSet presAssocID="{CB0A25BB-910F-420A-9604-200DAF474CAC}" presName="sibTrans" presStyleCnt="0"/>
      <dgm:spPr/>
    </dgm:pt>
    <dgm:pt modelId="{5EFAFC50-B931-4C29-924B-2B2EF7543422}" type="pres">
      <dgm:prSet presAssocID="{E09188D7-8593-4CCF-8450-A6C00F36FE80}" presName="compNode" presStyleCnt="0"/>
      <dgm:spPr/>
    </dgm:pt>
    <dgm:pt modelId="{BC38D2F4-3716-40E9-845F-281EFD947C53}" type="pres">
      <dgm:prSet presAssocID="{E09188D7-8593-4CCF-8450-A6C00F36FE80}" presName="iconRect" presStyleLbl="node1" presStyleIdx="1" presStyleCnt="4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Brain in head"/>
        </a:ext>
      </dgm:extLst>
    </dgm:pt>
    <dgm:pt modelId="{DDF72B7A-E769-4846-8E38-81A3CD2BCC62}" type="pres">
      <dgm:prSet presAssocID="{E09188D7-8593-4CCF-8450-A6C00F36FE80}" presName="spaceRect" presStyleCnt="0"/>
      <dgm:spPr/>
    </dgm:pt>
    <dgm:pt modelId="{1F0FE1C9-8FE8-491E-A265-3B3A4A69446A}" type="pres">
      <dgm:prSet presAssocID="{E09188D7-8593-4CCF-8450-A6C00F36FE80}" presName="textRect" presStyleLbl="revTx" presStyleIdx="1" presStyleCnt="4">
        <dgm:presLayoutVars>
          <dgm:chMax val="1"/>
          <dgm:chPref val="1"/>
        </dgm:presLayoutVars>
      </dgm:prSet>
      <dgm:spPr/>
    </dgm:pt>
    <dgm:pt modelId="{D5BF253B-2D4F-45C0-A579-2FB8D69F0294}" type="pres">
      <dgm:prSet presAssocID="{871ECDB9-D3EB-4320-AC5E-EA2778A07709}" presName="sibTrans" presStyleCnt="0"/>
      <dgm:spPr/>
    </dgm:pt>
    <dgm:pt modelId="{AE86B939-329C-4D9B-9E4A-6778C3E77E6F}" type="pres">
      <dgm:prSet presAssocID="{97114F6B-528F-4318-85B3-C4C731090238}" presName="compNode" presStyleCnt="0"/>
      <dgm:spPr/>
    </dgm:pt>
    <dgm:pt modelId="{5FF53E50-E332-42E0-8948-588002B58927}" type="pres">
      <dgm:prSet presAssocID="{97114F6B-528F-4318-85B3-C4C731090238}" presName="iconRect" presStyleLbl="node1" presStyleIdx="2" presStyleCnt="4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iggy Bank"/>
        </a:ext>
      </dgm:extLst>
    </dgm:pt>
    <dgm:pt modelId="{8DD6B554-9A6C-4974-BD02-4FF808ABB66C}" type="pres">
      <dgm:prSet presAssocID="{97114F6B-528F-4318-85B3-C4C731090238}" presName="spaceRect" presStyleCnt="0"/>
      <dgm:spPr/>
    </dgm:pt>
    <dgm:pt modelId="{1B785C06-F3B5-4AF1-9151-F93E7237DD4C}" type="pres">
      <dgm:prSet presAssocID="{97114F6B-528F-4318-85B3-C4C731090238}" presName="textRect" presStyleLbl="revTx" presStyleIdx="2" presStyleCnt="4">
        <dgm:presLayoutVars>
          <dgm:chMax val="1"/>
          <dgm:chPref val="1"/>
        </dgm:presLayoutVars>
      </dgm:prSet>
      <dgm:spPr/>
    </dgm:pt>
    <dgm:pt modelId="{0DECD2FA-1A1E-4446-8B87-BC26F91221FA}" type="pres">
      <dgm:prSet presAssocID="{C63EEAA6-2517-4BA9-921A-FB94BACCBA75}" presName="sibTrans" presStyleCnt="0"/>
      <dgm:spPr/>
    </dgm:pt>
    <dgm:pt modelId="{7214510B-8763-4126-90C3-DCCA88E56B8D}" type="pres">
      <dgm:prSet presAssocID="{CCDE769F-2155-449F-9624-BB235E899A30}" presName="compNode" presStyleCnt="0"/>
      <dgm:spPr/>
    </dgm:pt>
    <dgm:pt modelId="{CE8FC2DD-802E-44A5-BBA2-B55362189048}" type="pres">
      <dgm:prSet presAssocID="{CCDE769F-2155-449F-9624-BB235E899A30}" presName="iconRect" presStyleLbl="node1" presStyleIdx="3" presStyleCnt="4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Group"/>
        </a:ext>
      </dgm:extLst>
    </dgm:pt>
    <dgm:pt modelId="{CFDA0B50-BE1F-4A80-8DBD-0C886C0FDB2A}" type="pres">
      <dgm:prSet presAssocID="{CCDE769F-2155-449F-9624-BB235E899A30}" presName="spaceRect" presStyleCnt="0"/>
      <dgm:spPr/>
    </dgm:pt>
    <dgm:pt modelId="{F7D72866-E11D-47D7-B03E-68433E73A9E8}" type="pres">
      <dgm:prSet presAssocID="{CCDE769F-2155-449F-9624-BB235E899A30}" presName="textRect" presStyleLbl="revTx" presStyleIdx="3" presStyleCnt="4">
        <dgm:presLayoutVars>
          <dgm:chMax val="1"/>
          <dgm:chPref val="1"/>
        </dgm:presLayoutVars>
      </dgm:prSet>
      <dgm:spPr/>
    </dgm:pt>
  </dgm:ptLst>
  <dgm:cxnLst>
    <dgm:cxn modelId="{4FAF0B11-754F-440B-8424-17AF3E464CE0}" srcId="{67B66B6F-6B0D-4CC4-B3E4-8C06E84F78EC}" destId="{CCDE769F-2155-449F-9624-BB235E899A30}" srcOrd="3" destOrd="0" parTransId="{E38C1B87-FC3E-4817-A6D1-EBDFEF590317}" sibTransId="{5B818F89-B0C9-43FF-A3FF-E2E1D73AD1C2}"/>
    <dgm:cxn modelId="{88CD7511-D6CA-438D-8363-CCF17F6C3E81}" srcId="{67B66B6F-6B0D-4CC4-B3E4-8C06E84F78EC}" destId="{97114F6B-528F-4318-85B3-C4C731090238}" srcOrd="2" destOrd="0" parTransId="{AC3CD6BA-47B8-4B41-A130-BA8559E4B4B3}" sibTransId="{C63EEAA6-2517-4BA9-921A-FB94BACCBA75}"/>
    <dgm:cxn modelId="{8F6CDC1B-2F9D-46BE-A6A4-029DFC9CFC15}" srcId="{67B66B6F-6B0D-4CC4-B3E4-8C06E84F78EC}" destId="{12D7E7E7-F2E5-42CA-8464-533B02B75464}" srcOrd="0" destOrd="0" parTransId="{E4DDE048-A17A-4247-BDC5-936AD6DE19E8}" sibTransId="{CB0A25BB-910F-420A-9604-200DAF474CAC}"/>
    <dgm:cxn modelId="{AF7B5A68-9FF9-41E9-8039-AA0D57D46A5D}" type="presOf" srcId="{97114F6B-528F-4318-85B3-C4C731090238}" destId="{1B785C06-F3B5-4AF1-9151-F93E7237DD4C}" srcOrd="0" destOrd="0" presId="urn:microsoft.com/office/officeart/2018/2/layout/IconLabelList"/>
    <dgm:cxn modelId="{CEB7E17B-6D10-4958-BD5A-27FA0EEFE373}" type="presOf" srcId="{CCDE769F-2155-449F-9624-BB235E899A30}" destId="{F7D72866-E11D-47D7-B03E-68433E73A9E8}" srcOrd="0" destOrd="0" presId="urn:microsoft.com/office/officeart/2018/2/layout/IconLabelList"/>
    <dgm:cxn modelId="{E37C3C98-D206-492C-B376-2B6015FDE596}" srcId="{67B66B6F-6B0D-4CC4-B3E4-8C06E84F78EC}" destId="{E09188D7-8593-4CCF-8450-A6C00F36FE80}" srcOrd="1" destOrd="0" parTransId="{115DCAD9-F02D-408C-BE6E-F0910A614C79}" sibTransId="{871ECDB9-D3EB-4320-AC5E-EA2778A07709}"/>
    <dgm:cxn modelId="{31FD25A9-D5EF-4364-A8FA-129F0E070340}" type="presOf" srcId="{67B66B6F-6B0D-4CC4-B3E4-8C06E84F78EC}" destId="{B8A575F2-C1AB-430A-B621-0DFCC56080D4}" srcOrd="0" destOrd="0" presId="urn:microsoft.com/office/officeart/2018/2/layout/IconLabelList"/>
    <dgm:cxn modelId="{423039C7-8511-42CB-8E75-EB047031F980}" type="presOf" srcId="{12D7E7E7-F2E5-42CA-8464-533B02B75464}" destId="{69242A16-349E-4AC9-B25D-51348217E20C}" srcOrd="0" destOrd="0" presId="urn:microsoft.com/office/officeart/2018/2/layout/IconLabelList"/>
    <dgm:cxn modelId="{6885D0CB-EBF7-48C3-B016-E0C3F1438839}" type="presOf" srcId="{E09188D7-8593-4CCF-8450-A6C00F36FE80}" destId="{1F0FE1C9-8FE8-491E-A265-3B3A4A69446A}" srcOrd="0" destOrd="0" presId="urn:microsoft.com/office/officeart/2018/2/layout/IconLabelList"/>
    <dgm:cxn modelId="{06C2A6B7-0366-4590-B50A-E5A42CC3AB78}" type="presParOf" srcId="{B8A575F2-C1AB-430A-B621-0DFCC56080D4}" destId="{943027DC-AAB0-4168-9283-C0EBB7916CFF}" srcOrd="0" destOrd="0" presId="urn:microsoft.com/office/officeart/2018/2/layout/IconLabelList"/>
    <dgm:cxn modelId="{25AE6529-A9ED-4A67-A6CD-3944DFD904A5}" type="presParOf" srcId="{943027DC-AAB0-4168-9283-C0EBB7916CFF}" destId="{D4EC881E-4FDA-468A-9009-36CA5BB91F01}" srcOrd="0" destOrd="0" presId="urn:microsoft.com/office/officeart/2018/2/layout/IconLabelList"/>
    <dgm:cxn modelId="{1F9C96B8-2537-40BB-8DDA-CFDC0A116215}" type="presParOf" srcId="{943027DC-AAB0-4168-9283-C0EBB7916CFF}" destId="{E6355844-06A2-4DBC-B47C-7D4B7C1C8D41}" srcOrd="1" destOrd="0" presId="urn:microsoft.com/office/officeart/2018/2/layout/IconLabelList"/>
    <dgm:cxn modelId="{F82BF8DB-CAD2-4A29-9084-828F033393BD}" type="presParOf" srcId="{943027DC-AAB0-4168-9283-C0EBB7916CFF}" destId="{69242A16-349E-4AC9-B25D-51348217E20C}" srcOrd="2" destOrd="0" presId="urn:microsoft.com/office/officeart/2018/2/layout/IconLabelList"/>
    <dgm:cxn modelId="{B4B558BA-58D2-4733-A28B-F574D087F7E5}" type="presParOf" srcId="{B8A575F2-C1AB-430A-B621-0DFCC56080D4}" destId="{2DDFC388-6E01-489C-AAFC-1BFAC1A55F56}" srcOrd="1" destOrd="0" presId="urn:microsoft.com/office/officeart/2018/2/layout/IconLabelList"/>
    <dgm:cxn modelId="{469363D4-3A25-4457-8331-C4ABB4EA238A}" type="presParOf" srcId="{B8A575F2-C1AB-430A-B621-0DFCC56080D4}" destId="{5EFAFC50-B931-4C29-924B-2B2EF7543422}" srcOrd="2" destOrd="0" presId="urn:microsoft.com/office/officeart/2018/2/layout/IconLabelList"/>
    <dgm:cxn modelId="{3CFFC216-126A-4106-BD59-7946BA52D325}" type="presParOf" srcId="{5EFAFC50-B931-4C29-924B-2B2EF7543422}" destId="{BC38D2F4-3716-40E9-845F-281EFD947C53}" srcOrd="0" destOrd="0" presId="urn:microsoft.com/office/officeart/2018/2/layout/IconLabelList"/>
    <dgm:cxn modelId="{476B1B6F-F2B7-4F68-9FDA-28DD1D60ED32}" type="presParOf" srcId="{5EFAFC50-B931-4C29-924B-2B2EF7543422}" destId="{DDF72B7A-E769-4846-8E38-81A3CD2BCC62}" srcOrd="1" destOrd="0" presId="urn:microsoft.com/office/officeart/2018/2/layout/IconLabelList"/>
    <dgm:cxn modelId="{2C863A04-5661-413B-84D9-4688716F7A68}" type="presParOf" srcId="{5EFAFC50-B931-4C29-924B-2B2EF7543422}" destId="{1F0FE1C9-8FE8-491E-A265-3B3A4A69446A}" srcOrd="2" destOrd="0" presId="urn:microsoft.com/office/officeart/2018/2/layout/IconLabelList"/>
    <dgm:cxn modelId="{6D716B35-EF94-4D10-AC1B-FBEF2FA5B8D3}" type="presParOf" srcId="{B8A575F2-C1AB-430A-B621-0DFCC56080D4}" destId="{D5BF253B-2D4F-45C0-A579-2FB8D69F0294}" srcOrd="3" destOrd="0" presId="urn:microsoft.com/office/officeart/2018/2/layout/IconLabelList"/>
    <dgm:cxn modelId="{49181362-3429-4C49-A330-F294D9008DA3}" type="presParOf" srcId="{B8A575F2-C1AB-430A-B621-0DFCC56080D4}" destId="{AE86B939-329C-4D9B-9E4A-6778C3E77E6F}" srcOrd="4" destOrd="0" presId="urn:microsoft.com/office/officeart/2018/2/layout/IconLabelList"/>
    <dgm:cxn modelId="{7320186D-DC3B-4C6E-9E54-5CE4728AC082}" type="presParOf" srcId="{AE86B939-329C-4D9B-9E4A-6778C3E77E6F}" destId="{5FF53E50-E332-42E0-8948-588002B58927}" srcOrd="0" destOrd="0" presId="urn:microsoft.com/office/officeart/2018/2/layout/IconLabelList"/>
    <dgm:cxn modelId="{7C647D32-9C94-469E-A7F0-6745D8EA588F}" type="presParOf" srcId="{AE86B939-329C-4D9B-9E4A-6778C3E77E6F}" destId="{8DD6B554-9A6C-4974-BD02-4FF808ABB66C}" srcOrd="1" destOrd="0" presId="urn:microsoft.com/office/officeart/2018/2/layout/IconLabelList"/>
    <dgm:cxn modelId="{1C17BD43-24C3-4578-8F98-69B0AB9CA119}" type="presParOf" srcId="{AE86B939-329C-4D9B-9E4A-6778C3E77E6F}" destId="{1B785C06-F3B5-4AF1-9151-F93E7237DD4C}" srcOrd="2" destOrd="0" presId="urn:microsoft.com/office/officeart/2018/2/layout/IconLabelList"/>
    <dgm:cxn modelId="{DC34E295-212F-4541-B931-5EC72D7A1732}" type="presParOf" srcId="{B8A575F2-C1AB-430A-B621-0DFCC56080D4}" destId="{0DECD2FA-1A1E-4446-8B87-BC26F91221FA}" srcOrd="5" destOrd="0" presId="urn:microsoft.com/office/officeart/2018/2/layout/IconLabelList"/>
    <dgm:cxn modelId="{A0337E6E-607B-4AC9-8E22-2F2E625F9028}" type="presParOf" srcId="{B8A575F2-C1AB-430A-B621-0DFCC56080D4}" destId="{7214510B-8763-4126-90C3-DCCA88E56B8D}" srcOrd="6" destOrd="0" presId="urn:microsoft.com/office/officeart/2018/2/layout/IconLabelList"/>
    <dgm:cxn modelId="{B06847CB-08DC-4ED5-9B62-D604F12EB754}" type="presParOf" srcId="{7214510B-8763-4126-90C3-DCCA88E56B8D}" destId="{CE8FC2DD-802E-44A5-BBA2-B55362189048}" srcOrd="0" destOrd="0" presId="urn:microsoft.com/office/officeart/2018/2/layout/IconLabelList"/>
    <dgm:cxn modelId="{BB6D4CE3-BF37-4908-814D-29D70953883C}" type="presParOf" srcId="{7214510B-8763-4126-90C3-DCCA88E56B8D}" destId="{CFDA0B50-BE1F-4A80-8DBD-0C886C0FDB2A}" srcOrd="1" destOrd="0" presId="urn:microsoft.com/office/officeart/2018/2/layout/IconLabelList"/>
    <dgm:cxn modelId="{598630E0-024B-40EB-9C11-6F892A94EB20}" type="presParOf" srcId="{7214510B-8763-4126-90C3-DCCA88E56B8D}" destId="{F7D72866-E11D-47D7-B03E-68433E73A9E8}" srcOrd="2" destOrd="0" presId="urn:microsoft.com/office/officeart/2018/2/layout/IconLabelList"/>
  </dgm:cxnLst>
  <dgm:bg/>
  <dgm:whole/>
  <dgm:extLst>
    <a:ext uri="http://schemas.microsoft.com/office/drawing/2008/diagram">
      <dsp:dataModelExt xmlns:dsp="http://schemas.microsoft.com/office/drawing/2008/diagram" relId="rId9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861860A-1AEA-49E2-BB0F-28ED83DC95DB}">
      <dsp:nvSpPr>
        <dsp:cNvPr id="0" name=""/>
        <dsp:cNvSpPr/>
      </dsp:nvSpPr>
      <dsp:spPr>
        <a:xfrm>
          <a:off x="2114349" y="964065"/>
          <a:ext cx="45588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55886" y="45720"/>
              </a:lnTo>
            </a:path>
          </a:pathLst>
        </a:custGeom>
        <a:noFill/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330130" y="1007353"/>
        <a:ext cx="24324" cy="4864"/>
      </dsp:txXfrm>
    </dsp:sp>
    <dsp:sp modelId="{61F1291C-18D1-460E-A38C-B40C26027FB9}">
      <dsp:nvSpPr>
        <dsp:cNvPr id="0" name=""/>
        <dsp:cNvSpPr/>
      </dsp:nvSpPr>
      <dsp:spPr>
        <a:xfrm>
          <a:off x="990" y="375238"/>
          <a:ext cx="2115158" cy="1269095"/>
        </a:xfrm>
        <a:prstGeom prst="rect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3645" tIns="108793" rIns="103645" bIns="108793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A Critical Evaluation of Remote Monitoring and Virtual Wards (2020–2022) in UK Health and Social Care</a:t>
          </a:r>
        </a:p>
      </dsp:txBody>
      <dsp:txXfrm>
        <a:off x="990" y="375238"/>
        <a:ext cx="2115158" cy="1269095"/>
      </dsp:txXfrm>
    </dsp:sp>
    <dsp:sp modelId="{3EC35E4C-DDEB-4F1C-B551-AFF22608DD0C}">
      <dsp:nvSpPr>
        <dsp:cNvPr id="0" name=""/>
        <dsp:cNvSpPr/>
      </dsp:nvSpPr>
      <dsp:spPr>
        <a:xfrm>
          <a:off x="1058570" y="1642533"/>
          <a:ext cx="2601644" cy="455886"/>
        </a:xfrm>
        <a:custGeom>
          <a:avLst/>
          <a:gdLst/>
          <a:ahLst/>
          <a:cxnLst/>
          <a:rect l="0" t="0" r="0" b="0"/>
          <a:pathLst>
            <a:path>
              <a:moveTo>
                <a:pt x="2601644" y="0"/>
              </a:moveTo>
              <a:lnTo>
                <a:pt x="2601644" y="245043"/>
              </a:lnTo>
              <a:lnTo>
                <a:pt x="0" y="245043"/>
              </a:lnTo>
              <a:lnTo>
                <a:pt x="0" y="455886"/>
              </a:lnTo>
            </a:path>
          </a:pathLst>
        </a:custGeom>
        <a:noFill/>
        <a:ln w="9525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293224" y="1868044"/>
        <a:ext cx="132336" cy="4864"/>
      </dsp:txXfrm>
    </dsp:sp>
    <dsp:sp modelId="{0D613902-2C61-45C1-ABBE-C26A76F8E2FC}">
      <dsp:nvSpPr>
        <dsp:cNvPr id="0" name=""/>
        <dsp:cNvSpPr/>
      </dsp:nvSpPr>
      <dsp:spPr>
        <a:xfrm>
          <a:off x="2602635" y="375238"/>
          <a:ext cx="2115158" cy="1269095"/>
        </a:xfrm>
        <a:prstGeom prst="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3645" tIns="108793" rIns="103645" bIns="108793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Kareemot Tijani Tijani</a:t>
          </a:r>
        </a:p>
      </dsp:txBody>
      <dsp:txXfrm>
        <a:off x="2602635" y="375238"/>
        <a:ext cx="2115158" cy="1269095"/>
      </dsp:txXfrm>
    </dsp:sp>
    <dsp:sp modelId="{41AAF2AF-FC9D-4A6E-AAF7-B0DCA1C158E2}">
      <dsp:nvSpPr>
        <dsp:cNvPr id="0" name=""/>
        <dsp:cNvSpPr/>
      </dsp:nvSpPr>
      <dsp:spPr>
        <a:xfrm>
          <a:off x="2114349" y="2719647"/>
          <a:ext cx="455886" cy="91440"/>
        </a:xfrm>
        <a:custGeom>
          <a:avLst/>
          <a:gdLst/>
          <a:ahLst/>
          <a:cxnLst/>
          <a:rect l="0" t="0" r="0" b="0"/>
          <a:pathLst>
            <a:path>
              <a:moveTo>
                <a:pt x="0" y="45720"/>
              </a:moveTo>
              <a:lnTo>
                <a:pt x="455886" y="45720"/>
              </a:lnTo>
            </a:path>
          </a:pathLst>
        </a:custGeom>
        <a:noFill/>
        <a:ln w="9525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330130" y="2762935"/>
        <a:ext cx="24324" cy="4864"/>
      </dsp:txXfrm>
    </dsp:sp>
    <dsp:sp modelId="{4D08C2AE-58F5-4401-9675-B6D083C29F8B}">
      <dsp:nvSpPr>
        <dsp:cNvPr id="0" name=""/>
        <dsp:cNvSpPr/>
      </dsp:nvSpPr>
      <dsp:spPr>
        <a:xfrm>
          <a:off x="990" y="2130819"/>
          <a:ext cx="2115158" cy="1269095"/>
        </a:xfrm>
        <a:prstGeom prst="rect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3645" tIns="108793" rIns="103645" bIns="108793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BMHP6026 – Digital Transformation in Health and Care</a:t>
          </a:r>
        </a:p>
      </dsp:txBody>
      <dsp:txXfrm>
        <a:off x="990" y="2130819"/>
        <a:ext cx="2115158" cy="1269095"/>
      </dsp:txXfrm>
    </dsp:sp>
    <dsp:sp modelId="{FCA14FBD-0275-4963-A75A-15547B412798}">
      <dsp:nvSpPr>
        <dsp:cNvPr id="0" name=""/>
        <dsp:cNvSpPr/>
      </dsp:nvSpPr>
      <dsp:spPr>
        <a:xfrm>
          <a:off x="1058570" y="3398115"/>
          <a:ext cx="2601644" cy="455886"/>
        </a:xfrm>
        <a:custGeom>
          <a:avLst/>
          <a:gdLst/>
          <a:ahLst/>
          <a:cxnLst/>
          <a:rect l="0" t="0" r="0" b="0"/>
          <a:pathLst>
            <a:path>
              <a:moveTo>
                <a:pt x="2601644" y="0"/>
              </a:moveTo>
              <a:lnTo>
                <a:pt x="2601644" y="245043"/>
              </a:lnTo>
              <a:lnTo>
                <a:pt x="0" y="245043"/>
              </a:lnTo>
              <a:lnTo>
                <a:pt x="0" y="455886"/>
              </a:lnTo>
            </a:path>
          </a:pathLst>
        </a:custGeom>
        <a:noFill/>
        <a:ln w="9525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  <a:tailEnd type="arrow"/>
        </a:ln>
        <a:effectLst/>
      </dsp:spPr>
      <dsp:style>
        <a:lnRef idx="1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0" rIns="12700" bIns="0" numCol="1" spcCol="1270" anchor="ctr" anchorCtr="0">
          <a:noAutofit/>
        </a:bodyPr>
        <a:lstStyle/>
        <a:p>
          <a:pPr marL="0" lvl="0" indent="0" algn="ctr" defTabSz="2222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500" kern="1200"/>
        </a:p>
      </dsp:txBody>
      <dsp:txXfrm>
        <a:off x="2293224" y="3623625"/>
        <a:ext cx="132336" cy="4864"/>
      </dsp:txXfrm>
    </dsp:sp>
    <dsp:sp modelId="{385F12D1-28CF-442E-861A-51C286B9AF03}">
      <dsp:nvSpPr>
        <dsp:cNvPr id="0" name=""/>
        <dsp:cNvSpPr/>
      </dsp:nvSpPr>
      <dsp:spPr>
        <a:xfrm>
          <a:off x="2602635" y="2130819"/>
          <a:ext cx="2115158" cy="1269095"/>
        </a:xfrm>
        <a:prstGeom prst="rect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3645" tIns="108793" rIns="103645" bIns="108793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Lecturer: Zakiyyah Ahmed</a:t>
          </a:r>
        </a:p>
      </dsp:txBody>
      <dsp:txXfrm>
        <a:off x="2602635" y="2130819"/>
        <a:ext cx="2115158" cy="1269095"/>
      </dsp:txXfrm>
    </dsp:sp>
    <dsp:sp modelId="{8169E2C9-05FC-477E-B4F3-18E28824991D}">
      <dsp:nvSpPr>
        <dsp:cNvPr id="0" name=""/>
        <dsp:cNvSpPr/>
      </dsp:nvSpPr>
      <dsp:spPr>
        <a:xfrm>
          <a:off x="990" y="3886401"/>
          <a:ext cx="2115158" cy="1269095"/>
        </a:xfrm>
        <a:prstGeom prst="rect">
          <a:avLst/>
        </a:prstGeom>
        <a:solidFill>
          <a:schemeClr val="accent6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03645" tIns="108793" rIns="103645" bIns="108793" numCol="1" spcCol="1270" anchor="ctr" anchorCtr="0">
          <a:noAutofit/>
        </a:bodyPr>
        <a:lstStyle/>
        <a:p>
          <a:pPr marL="0" lvl="0" indent="0" algn="ctr" defTabSz="6667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GB" sz="1500" kern="1200"/>
            <a:t>Submission Date: 8</a:t>
          </a:r>
          <a:r>
            <a:rPr lang="en-US" sz="1500" kern="1200"/>
            <a:t> March 2026</a:t>
          </a:r>
        </a:p>
      </dsp:txBody>
      <dsp:txXfrm>
        <a:off x="990" y="3886401"/>
        <a:ext cx="2115158" cy="1269095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6A511CB-5483-40FF-B62C-7795894526F4}">
      <dsp:nvSpPr>
        <dsp:cNvPr id="0" name=""/>
        <dsp:cNvSpPr/>
      </dsp:nvSpPr>
      <dsp:spPr>
        <a:xfrm>
          <a:off x="0" y="0"/>
          <a:ext cx="37719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466A585-0624-4CFB-966F-F2BE184309C6}">
      <dsp:nvSpPr>
        <dsp:cNvPr id="0" name=""/>
        <dsp:cNvSpPr/>
      </dsp:nvSpPr>
      <dsp:spPr>
        <a:xfrm>
          <a:off x="0" y="0"/>
          <a:ext cx="3771900" cy="443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Rising healthcare demand</a:t>
          </a:r>
        </a:p>
      </dsp:txBody>
      <dsp:txXfrm>
        <a:off x="0" y="0"/>
        <a:ext cx="3771900" cy="443484"/>
      </dsp:txXfrm>
    </dsp:sp>
    <dsp:sp modelId="{9723AFED-D34E-4537-B0C8-E283EC4BE038}">
      <dsp:nvSpPr>
        <dsp:cNvPr id="0" name=""/>
        <dsp:cNvSpPr/>
      </dsp:nvSpPr>
      <dsp:spPr>
        <a:xfrm>
          <a:off x="0" y="443484"/>
          <a:ext cx="37719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8E22BBEC-19F5-4BB3-B87E-78993325ED9E}">
      <dsp:nvSpPr>
        <dsp:cNvPr id="0" name=""/>
        <dsp:cNvSpPr/>
      </dsp:nvSpPr>
      <dsp:spPr>
        <a:xfrm>
          <a:off x="0" y="443484"/>
          <a:ext cx="3771900" cy="443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Ageing population</a:t>
          </a:r>
        </a:p>
      </dsp:txBody>
      <dsp:txXfrm>
        <a:off x="0" y="443484"/>
        <a:ext cx="3771900" cy="443484"/>
      </dsp:txXfrm>
    </dsp:sp>
    <dsp:sp modelId="{4A6B21AF-8FE7-448B-9770-F1617FC1A2D3}">
      <dsp:nvSpPr>
        <dsp:cNvPr id="0" name=""/>
        <dsp:cNvSpPr/>
      </dsp:nvSpPr>
      <dsp:spPr>
        <a:xfrm>
          <a:off x="0" y="886968"/>
          <a:ext cx="37719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C3CCC4AD-C40B-4AFE-8867-48F26323AC93}">
      <dsp:nvSpPr>
        <dsp:cNvPr id="0" name=""/>
        <dsp:cNvSpPr/>
      </dsp:nvSpPr>
      <dsp:spPr>
        <a:xfrm>
          <a:off x="0" y="886968"/>
          <a:ext cx="3771900" cy="443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Workforce pressures</a:t>
          </a:r>
        </a:p>
      </dsp:txBody>
      <dsp:txXfrm>
        <a:off x="0" y="886968"/>
        <a:ext cx="3771900" cy="443484"/>
      </dsp:txXfrm>
    </dsp:sp>
    <dsp:sp modelId="{7EF227E8-CCC8-4B99-B03B-35167610BA15}">
      <dsp:nvSpPr>
        <dsp:cNvPr id="0" name=""/>
        <dsp:cNvSpPr/>
      </dsp:nvSpPr>
      <dsp:spPr>
        <a:xfrm>
          <a:off x="0" y="1330451"/>
          <a:ext cx="37719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45196582-C6DF-41F3-A305-404F1722DDB5}">
      <dsp:nvSpPr>
        <dsp:cNvPr id="0" name=""/>
        <dsp:cNvSpPr/>
      </dsp:nvSpPr>
      <dsp:spPr>
        <a:xfrm>
          <a:off x="0" y="1330451"/>
          <a:ext cx="3771900" cy="44348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0960" tIns="60960" rIns="60960" bIns="60960" numCol="1" spcCol="1270" anchor="t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kern="1200"/>
            <a:t>• NHS Long Term Plan promotes digital care</a:t>
          </a:r>
        </a:p>
      </dsp:txBody>
      <dsp:txXfrm>
        <a:off x="0" y="1330451"/>
        <a:ext cx="3771900" cy="443484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F38A10B-CA50-4D76-AE02-0973DF9A3AF0}">
      <dsp:nvSpPr>
        <dsp:cNvPr id="0" name=""/>
        <dsp:cNvSpPr/>
      </dsp:nvSpPr>
      <dsp:spPr>
        <a:xfrm>
          <a:off x="800307" y="2074"/>
          <a:ext cx="742007" cy="742007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E130581-4CC5-4074-8461-30F4C89366BE}">
      <dsp:nvSpPr>
        <dsp:cNvPr id="0" name=""/>
        <dsp:cNvSpPr/>
      </dsp:nvSpPr>
      <dsp:spPr>
        <a:xfrm>
          <a:off x="958440" y="160207"/>
          <a:ext cx="425742" cy="425742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08386A0-B702-4EE7-8EB1-FE3C4C7306F9}">
      <dsp:nvSpPr>
        <dsp:cNvPr id="0" name=""/>
        <dsp:cNvSpPr/>
      </dsp:nvSpPr>
      <dsp:spPr>
        <a:xfrm>
          <a:off x="563108" y="975199"/>
          <a:ext cx="1216406" cy="486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• Patients record health data at home</a:t>
          </a:r>
        </a:p>
      </dsp:txBody>
      <dsp:txXfrm>
        <a:off x="563108" y="975199"/>
        <a:ext cx="1216406" cy="486562"/>
      </dsp:txXfrm>
    </dsp:sp>
    <dsp:sp modelId="{171C0272-4B04-4C52-94EB-1C1C407F843F}">
      <dsp:nvSpPr>
        <dsp:cNvPr id="0" name=""/>
        <dsp:cNvSpPr/>
      </dsp:nvSpPr>
      <dsp:spPr>
        <a:xfrm>
          <a:off x="2229584" y="2074"/>
          <a:ext cx="742007" cy="742007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82BBEAB-10A0-4D51-B7C0-957CBE6F5A88}">
      <dsp:nvSpPr>
        <dsp:cNvPr id="0" name=""/>
        <dsp:cNvSpPr/>
      </dsp:nvSpPr>
      <dsp:spPr>
        <a:xfrm>
          <a:off x="2387717" y="160207"/>
          <a:ext cx="425742" cy="425742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BFE2DC5-C960-4EDA-A53D-2AEACA853E9B}">
      <dsp:nvSpPr>
        <dsp:cNvPr id="0" name=""/>
        <dsp:cNvSpPr/>
      </dsp:nvSpPr>
      <dsp:spPr>
        <a:xfrm>
          <a:off x="1992385" y="975199"/>
          <a:ext cx="1216406" cy="486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• Data transmitted to clinicians</a:t>
          </a:r>
        </a:p>
      </dsp:txBody>
      <dsp:txXfrm>
        <a:off x="1992385" y="975199"/>
        <a:ext cx="1216406" cy="486562"/>
      </dsp:txXfrm>
    </dsp:sp>
    <dsp:sp modelId="{89AD7543-3182-495F-99F8-D65870A6B43E}">
      <dsp:nvSpPr>
        <dsp:cNvPr id="0" name=""/>
        <dsp:cNvSpPr/>
      </dsp:nvSpPr>
      <dsp:spPr>
        <a:xfrm>
          <a:off x="1514946" y="1765863"/>
          <a:ext cx="742007" cy="742007"/>
        </a:xfrm>
        <a:prstGeom prst="round2DiagRect">
          <a:avLst>
            <a:gd name="adj1" fmla="val 29727"/>
            <a:gd name="adj2" fmla="val 0"/>
          </a:avLst>
        </a:prstGeom>
        <a:solidFill>
          <a:schemeClr val="bg1">
            <a:lumMod val="95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752337-7BB8-4C10-B43B-6E6834F056F0}">
      <dsp:nvSpPr>
        <dsp:cNvPr id="0" name=""/>
        <dsp:cNvSpPr/>
      </dsp:nvSpPr>
      <dsp:spPr>
        <a:xfrm>
          <a:off x="1673078" y="1923996"/>
          <a:ext cx="425742" cy="425742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7C46E7C-07ED-40B7-A3F5-6AAC39501DC5}">
      <dsp:nvSpPr>
        <dsp:cNvPr id="0" name=""/>
        <dsp:cNvSpPr/>
      </dsp:nvSpPr>
      <dsp:spPr>
        <a:xfrm>
          <a:off x="1277746" y="2738988"/>
          <a:ext cx="1216406" cy="48656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  <a:defRPr cap="all"/>
          </a:pPr>
          <a:r>
            <a:rPr lang="en-US" sz="1100" kern="1200"/>
            <a:t>• Enables early detection of deterioration</a:t>
          </a:r>
        </a:p>
      </dsp:txBody>
      <dsp:txXfrm>
        <a:off x="1277746" y="2738988"/>
        <a:ext cx="1216406" cy="486562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FD111BC-5606-45CF-AE44-10D31E68908B}">
      <dsp:nvSpPr>
        <dsp:cNvPr id="0" name=""/>
        <dsp:cNvSpPr/>
      </dsp:nvSpPr>
      <dsp:spPr>
        <a:xfrm>
          <a:off x="0" y="1339"/>
          <a:ext cx="3771900" cy="67893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CAA61BB-FBAA-4424-A941-1FB5B3C2592E}">
      <dsp:nvSpPr>
        <dsp:cNvPr id="0" name=""/>
        <dsp:cNvSpPr/>
      </dsp:nvSpPr>
      <dsp:spPr>
        <a:xfrm>
          <a:off x="205378" y="154100"/>
          <a:ext cx="373414" cy="373414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F6DF15-4C4E-41EB-BD6C-0DF0AC4B3D9A}">
      <dsp:nvSpPr>
        <dsp:cNvPr id="0" name=""/>
        <dsp:cNvSpPr/>
      </dsp:nvSpPr>
      <dsp:spPr>
        <a:xfrm>
          <a:off x="784171" y="1339"/>
          <a:ext cx="2987728" cy="6789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854" tIns="71854" rIns="71854" bIns="71854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Hospital-level care delivered at home</a:t>
          </a:r>
        </a:p>
      </dsp:txBody>
      <dsp:txXfrm>
        <a:off x="784171" y="1339"/>
        <a:ext cx="2987728" cy="678936"/>
      </dsp:txXfrm>
    </dsp:sp>
    <dsp:sp modelId="{8A0154FA-8880-4E0D-A1C4-8B764230A50B}">
      <dsp:nvSpPr>
        <dsp:cNvPr id="0" name=""/>
        <dsp:cNvSpPr/>
      </dsp:nvSpPr>
      <dsp:spPr>
        <a:xfrm>
          <a:off x="0" y="850009"/>
          <a:ext cx="3771900" cy="67893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B9D4C28-A9F5-41C0-BAF5-728CCD81BADD}">
      <dsp:nvSpPr>
        <dsp:cNvPr id="0" name=""/>
        <dsp:cNvSpPr/>
      </dsp:nvSpPr>
      <dsp:spPr>
        <a:xfrm>
          <a:off x="205378" y="1002770"/>
          <a:ext cx="373414" cy="373414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06E39E9-A35A-4937-A2EC-BFFE6A853FA5}">
      <dsp:nvSpPr>
        <dsp:cNvPr id="0" name=""/>
        <dsp:cNvSpPr/>
      </dsp:nvSpPr>
      <dsp:spPr>
        <a:xfrm>
          <a:off x="784171" y="850009"/>
          <a:ext cx="2987728" cy="6789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854" tIns="71854" rIns="71854" bIns="71854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Daily clinical monitoring</a:t>
          </a:r>
        </a:p>
      </dsp:txBody>
      <dsp:txXfrm>
        <a:off x="784171" y="850009"/>
        <a:ext cx="2987728" cy="678936"/>
      </dsp:txXfrm>
    </dsp:sp>
    <dsp:sp modelId="{52AE736B-A193-4FBD-B0B7-377C4A21389C}">
      <dsp:nvSpPr>
        <dsp:cNvPr id="0" name=""/>
        <dsp:cNvSpPr/>
      </dsp:nvSpPr>
      <dsp:spPr>
        <a:xfrm>
          <a:off x="0" y="1698680"/>
          <a:ext cx="3771900" cy="67893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37E77C4A-A054-43DF-AE9D-F916D371D324}">
      <dsp:nvSpPr>
        <dsp:cNvPr id="0" name=""/>
        <dsp:cNvSpPr/>
      </dsp:nvSpPr>
      <dsp:spPr>
        <a:xfrm>
          <a:off x="205378" y="1851440"/>
          <a:ext cx="373414" cy="373414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A4D3FF2-C2FF-41CE-8117-7F44F47B424A}">
      <dsp:nvSpPr>
        <dsp:cNvPr id="0" name=""/>
        <dsp:cNvSpPr/>
      </dsp:nvSpPr>
      <dsp:spPr>
        <a:xfrm>
          <a:off x="784171" y="1698680"/>
          <a:ext cx="2987728" cy="6789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854" tIns="71854" rIns="71854" bIns="71854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Multidisciplinary oversight</a:t>
          </a:r>
        </a:p>
      </dsp:txBody>
      <dsp:txXfrm>
        <a:off x="784171" y="1698680"/>
        <a:ext cx="2987728" cy="678936"/>
      </dsp:txXfrm>
    </dsp:sp>
    <dsp:sp modelId="{6B18A9BF-CAC1-4644-A2B2-DC21CF968293}">
      <dsp:nvSpPr>
        <dsp:cNvPr id="0" name=""/>
        <dsp:cNvSpPr/>
      </dsp:nvSpPr>
      <dsp:spPr>
        <a:xfrm>
          <a:off x="0" y="2547350"/>
          <a:ext cx="3771900" cy="678936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C87AFEE-CFF5-44DA-90C3-B42D71C34838}">
      <dsp:nvSpPr>
        <dsp:cNvPr id="0" name=""/>
        <dsp:cNvSpPr/>
      </dsp:nvSpPr>
      <dsp:spPr>
        <a:xfrm>
          <a:off x="205378" y="2700110"/>
          <a:ext cx="373414" cy="373414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46FEFA96-4957-47AB-9908-61182E1230E6}">
      <dsp:nvSpPr>
        <dsp:cNvPr id="0" name=""/>
        <dsp:cNvSpPr/>
      </dsp:nvSpPr>
      <dsp:spPr>
        <a:xfrm>
          <a:off x="784171" y="2547350"/>
          <a:ext cx="2987728" cy="678936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71854" tIns="71854" rIns="71854" bIns="71854" numCol="1" spcCol="1270" anchor="ctr" anchorCtr="0">
          <a:noAutofit/>
        </a:bodyPr>
        <a:lstStyle/>
        <a:p>
          <a:pPr marL="0" lvl="0" indent="0" algn="l" defTabSz="7556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Clear escalation pathways</a:t>
          </a:r>
        </a:p>
      </dsp:txBody>
      <dsp:txXfrm>
        <a:off x="784171" y="2547350"/>
        <a:ext cx="2987728" cy="678936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B3197F7B-AF50-4F20-AB6C-9F2A1F246607}">
      <dsp:nvSpPr>
        <dsp:cNvPr id="0" name=""/>
        <dsp:cNvSpPr/>
      </dsp:nvSpPr>
      <dsp:spPr>
        <a:xfrm>
          <a:off x="0" y="989"/>
          <a:ext cx="4024466" cy="501594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78E935F-3F1A-4E5B-8225-872358A3BD9C}">
      <dsp:nvSpPr>
        <dsp:cNvPr id="0" name=""/>
        <dsp:cNvSpPr/>
      </dsp:nvSpPr>
      <dsp:spPr>
        <a:xfrm>
          <a:off x="151732" y="113848"/>
          <a:ext cx="275876" cy="275876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B9D2DC1A-E759-40D5-9FC7-7573C9D80F0B}">
      <dsp:nvSpPr>
        <dsp:cNvPr id="0" name=""/>
        <dsp:cNvSpPr/>
      </dsp:nvSpPr>
      <dsp:spPr>
        <a:xfrm>
          <a:off x="579341" y="989"/>
          <a:ext cx="3445124" cy="5015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085" tIns="53085" rIns="53085" bIns="53085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Rapid digital adoption</a:t>
          </a:r>
        </a:p>
      </dsp:txBody>
      <dsp:txXfrm>
        <a:off x="579341" y="989"/>
        <a:ext cx="3445124" cy="501594"/>
      </dsp:txXfrm>
    </dsp:sp>
    <dsp:sp modelId="{88B1F727-E301-4445-AEFD-D67381DA12AB}">
      <dsp:nvSpPr>
        <dsp:cNvPr id="0" name=""/>
        <dsp:cNvSpPr/>
      </dsp:nvSpPr>
      <dsp:spPr>
        <a:xfrm>
          <a:off x="0" y="627982"/>
          <a:ext cx="4024466" cy="501594"/>
        </a:xfrm>
        <a:prstGeom prst="roundRect">
          <a:avLst>
            <a:gd name="adj" fmla="val 10000"/>
          </a:avLst>
        </a:prstGeom>
        <a:solidFill>
          <a:schemeClr val="accent2">
            <a:hueOff val="1560506"/>
            <a:satOff val="-1946"/>
            <a:lumOff val="45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6C61C8-8746-4C56-9C96-E24063A5D4C3}">
      <dsp:nvSpPr>
        <dsp:cNvPr id="0" name=""/>
        <dsp:cNvSpPr/>
      </dsp:nvSpPr>
      <dsp:spPr>
        <a:xfrm>
          <a:off x="151732" y="740841"/>
          <a:ext cx="275876" cy="275876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18097C-33CD-4CDA-8E04-836179571095}">
      <dsp:nvSpPr>
        <dsp:cNvPr id="0" name=""/>
        <dsp:cNvSpPr/>
      </dsp:nvSpPr>
      <dsp:spPr>
        <a:xfrm>
          <a:off x="579341" y="627982"/>
          <a:ext cx="3445124" cy="5015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085" tIns="53085" rIns="53085" bIns="53085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Home pulse oximetry monitoring</a:t>
          </a:r>
        </a:p>
      </dsp:txBody>
      <dsp:txXfrm>
        <a:off x="579341" y="627982"/>
        <a:ext cx="3445124" cy="501594"/>
      </dsp:txXfrm>
    </dsp:sp>
    <dsp:sp modelId="{1FC60493-A12A-48A9-A398-DAC611F2B49F}">
      <dsp:nvSpPr>
        <dsp:cNvPr id="0" name=""/>
        <dsp:cNvSpPr/>
      </dsp:nvSpPr>
      <dsp:spPr>
        <a:xfrm>
          <a:off x="0" y="1254975"/>
          <a:ext cx="4024466" cy="501594"/>
        </a:xfrm>
        <a:prstGeom prst="roundRect">
          <a:avLst>
            <a:gd name="adj" fmla="val 10000"/>
          </a:avLst>
        </a:prstGeom>
        <a:solidFill>
          <a:schemeClr val="accent2">
            <a:hueOff val="3121013"/>
            <a:satOff val="-3893"/>
            <a:lumOff val="915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1543343-25D0-44A7-97C1-27A1401FB217}">
      <dsp:nvSpPr>
        <dsp:cNvPr id="0" name=""/>
        <dsp:cNvSpPr/>
      </dsp:nvSpPr>
      <dsp:spPr>
        <a:xfrm>
          <a:off x="151732" y="1367833"/>
          <a:ext cx="275876" cy="275876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5FF073F-3CFD-4FDF-A70D-52493B1FBE59}">
      <dsp:nvSpPr>
        <dsp:cNvPr id="0" name=""/>
        <dsp:cNvSpPr/>
      </dsp:nvSpPr>
      <dsp:spPr>
        <a:xfrm>
          <a:off x="579341" y="1254975"/>
          <a:ext cx="3445124" cy="5015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085" tIns="53085" rIns="53085" bIns="53085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Reduced hospital pressure</a:t>
          </a:r>
        </a:p>
      </dsp:txBody>
      <dsp:txXfrm>
        <a:off x="579341" y="1254975"/>
        <a:ext cx="3445124" cy="501594"/>
      </dsp:txXfrm>
    </dsp:sp>
    <dsp:sp modelId="{FABDA95B-42B7-4870-AED6-065C3702CEB0}">
      <dsp:nvSpPr>
        <dsp:cNvPr id="0" name=""/>
        <dsp:cNvSpPr/>
      </dsp:nvSpPr>
      <dsp:spPr>
        <a:xfrm>
          <a:off x="0" y="1881968"/>
          <a:ext cx="4024466" cy="501594"/>
        </a:xfrm>
        <a:prstGeom prst="roundRect">
          <a:avLst>
            <a:gd name="adj" fmla="val 10000"/>
          </a:avLst>
        </a:prstGeom>
        <a:solidFill>
          <a:schemeClr val="accent2">
            <a:hueOff val="4681519"/>
            <a:satOff val="-5839"/>
            <a:lumOff val="137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21C1EE0-DB80-4067-B348-D31C1C0DC707}">
      <dsp:nvSpPr>
        <dsp:cNvPr id="0" name=""/>
        <dsp:cNvSpPr/>
      </dsp:nvSpPr>
      <dsp:spPr>
        <a:xfrm>
          <a:off x="151732" y="1994826"/>
          <a:ext cx="275876" cy="275876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8DAE67E-D043-4AEC-A0B6-7A6A4762E91F}">
      <dsp:nvSpPr>
        <dsp:cNvPr id="0" name=""/>
        <dsp:cNvSpPr/>
      </dsp:nvSpPr>
      <dsp:spPr>
        <a:xfrm>
          <a:off x="579341" y="1881968"/>
          <a:ext cx="3445124" cy="501594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53085" tIns="53085" rIns="53085" bIns="53085" numCol="1" spcCol="1270" anchor="ctr" anchorCtr="0">
          <a:noAutofit/>
        </a:bodyPr>
        <a:lstStyle/>
        <a:p>
          <a:pPr marL="0" lvl="0" indent="0" algn="l" defTabSz="6667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500" kern="1200"/>
            <a:t>• Proof of concept for remote acute care</a:t>
          </a:r>
        </a:p>
      </dsp:txBody>
      <dsp:txXfrm>
        <a:off x="579341" y="1881968"/>
        <a:ext cx="3445124" cy="501594"/>
      </dsp:txXfrm>
    </dsp:sp>
  </dsp:spTree>
</dsp:drawing>
</file>

<file path=ppt/diagrams/drawing6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0D1F6CE-AD3C-4944-B48C-B60CB9389899}">
      <dsp:nvSpPr>
        <dsp:cNvPr id="0" name=""/>
        <dsp:cNvSpPr/>
      </dsp:nvSpPr>
      <dsp:spPr>
        <a:xfrm>
          <a:off x="0" y="0"/>
          <a:ext cx="3664045" cy="36210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Care delivered at home</a:t>
          </a:r>
        </a:p>
      </dsp:txBody>
      <dsp:txXfrm>
        <a:off x="10606" y="10606"/>
        <a:ext cx="3242710" cy="340890"/>
      </dsp:txXfrm>
    </dsp:sp>
    <dsp:sp modelId="{FEBBCE4C-AE94-47AB-8022-6B35AF6C8256}">
      <dsp:nvSpPr>
        <dsp:cNvPr id="0" name=""/>
        <dsp:cNvSpPr/>
      </dsp:nvSpPr>
      <dsp:spPr>
        <a:xfrm>
          <a:off x="306863" y="427939"/>
          <a:ext cx="3664045" cy="36210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Reduced hospital admissions</a:t>
          </a:r>
        </a:p>
      </dsp:txBody>
      <dsp:txXfrm>
        <a:off x="317469" y="438545"/>
        <a:ext cx="3100603" cy="340890"/>
      </dsp:txXfrm>
    </dsp:sp>
    <dsp:sp modelId="{8C5C6090-4BE9-4CB1-A468-A5435F02E63E}">
      <dsp:nvSpPr>
        <dsp:cNvPr id="0" name=""/>
        <dsp:cNvSpPr/>
      </dsp:nvSpPr>
      <dsp:spPr>
        <a:xfrm>
          <a:off x="609147" y="855878"/>
          <a:ext cx="3664045" cy="36210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/>
            <a:t>• Increased comfort and independence</a:t>
          </a:r>
        </a:p>
      </dsp:txBody>
      <dsp:txXfrm>
        <a:off x="619753" y="866484"/>
        <a:ext cx="3105183" cy="340890"/>
      </dsp:txXfrm>
    </dsp:sp>
    <dsp:sp modelId="{5AE25436-1F86-42C7-A15D-B1DFDEE45891}">
      <dsp:nvSpPr>
        <dsp:cNvPr id="0" name=""/>
        <dsp:cNvSpPr/>
      </dsp:nvSpPr>
      <dsp:spPr>
        <a:xfrm>
          <a:off x="916011" y="1283817"/>
          <a:ext cx="3664045" cy="36210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53340" tIns="53340" rIns="53340" bIns="53340" numCol="1" spcCol="1270" anchor="ctr" anchorCtr="0">
          <a:noAutofit/>
        </a:bodyPr>
        <a:lstStyle/>
        <a:p>
          <a:pPr marL="0" lvl="0" indent="0" algn="l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400" kern="1200" dirty="0"/>
            <a:t>• Improved patient engagement</a:t>
          </a:r>
        </a:p>
      </dsp:txBody>
      <dsp:txXfrm>
        <a:off x="926617" y="1294423"/>
        <a:ext cx="3100603" cy="340890"/>
      </dsp:txXfrm>
    </dsp:sp>
    <dsp:sp modelId="{842A0E3E-14EE-4A8A-87B9-F8835A44C0F7}">
      <dsp:nvSpPr>
        <dsp:cNvPr id="0" name=""/>
        <dsp:cNvSpPr/>
      </dsp:nvSpPr>
      <dsp:spPr>
        <a:xfrm>
          <a:off x="3428679" y="277337"/>
          <a:ext cx="235366" cy="235366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>
        <a:off x="3481636" y="277337"/>
        <a:ext cx="129452" cy="177113"/>
      </dsp:txXfrm>
    </dsp:sp>
    <dsp:sp modelId="{0EFF1C75-ABC3-4FB1-9562-C88EDA4F43A4}">
      <dsp:nvSpPr>
        <dsp:cNvPr id="0" name=""/>
        <dsp:cNvSpPr/>
      </dsp:nvSpPr>
      <dsp:spPr>
        <a:xfrm>
          <a:off x="3735542" y="705276"/>
          <a:ext cx="235366" cy="235366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>
        <a:off x="3788499" y="705276"/>
        <a:ext cx="129452" cy="177113"/>
      </dsp:txXfrm>
    </dsp:sp>
    <dsp:sp modelId="{F9A76ECA-9E92-4A16-9F39-FDA92E0054F0}">
      <dsp:nvSpPr>
        <dsp:cNvPr id="0" name=""/>
        <dsp:cNvSpPr/>
      </dsp:nvSpPr>
      <dsp:spPr>
        <a:xfrm>
          <a:off x="4037826" y="1133215"/>
          <a:ext cx="235366" cy="235366"/>
        </a:xfrm>
        <a:prstGeom prst="downArrow">
          <a:avLst>
            <a:gd name="adj1" fmla="val 55000"/>
            <a:gd name="adj2" fmla="val 45000"/>
          </a:avLst>
        </a:prstGeom>
        <a:solidFill>
          <a:schemeClr val="accent3">
            <a:alpha val="90000"/>
            <a:tint val="4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alpha val="90000"/>
              <a:tint val="40000"/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12700" tIns="12700" rIns="12700" bIns="12700" numCol="1" spcCol="1270" anchor="ctr" anchorCtr="0">
          <a:noAutofit/>
        </a:bodyPr>
        <a:lstStyle/>
        <a:p>
          <a:pPr marL="0" lvl="0" indent="0" algn="ctr" defTabSz="4445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endParaRPr lang="en-US" sz="1000" kern="1200"/>
        </a:p>
      </dsp:txBody>
      <dsp:txXfrm>
        <a:off x="4090783" y="1133215"/>
        <a:ext cx="129452" cy="177113"/>
      </dsp:txXfrm>
    </dsp:sp>
  </dsp:spTree>
</dsp:drawing>
</file>

<file path=ppt/diagrams/drawing7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A09759BE-9E7E-4171-AF79-38334F21340F}">
      <dsp:nvSpPr>
        <dsp:cNvPr id="0" name=""/>
        <dsp:cNvSpPr/>
      </dsp:nvSpPr>
      <dsp:spPr>
        <a:xfrm>
          <a:off x="0" y="0"/>
          <a:ext cx="3463000" cy="0"/>
        </a:xfrm>
        <a:prstGeom prst="lin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0A8792A-319C-4E15-92DB-24A4C375BAD7}">
      <dsp:nvSpPr>
        <dsp:cNvPr id="0" name=""/>
        <dsp:cNvSpPr/>
      </dsp:nvSpPr>
      <dsp:spPr>
        <a:xfrm>
          <a:off x="0" y="0"/>
          <a:ext cx="3463000" cy="4824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Digital exclusion</a:t>
          </a:r>
        </a:p>
      </dsp:txBody>
      <dsp:txXfrm>
        <a:off x="0" y="0"/>
        <a:ext cx="3463000" cy="482405"/>
      </dsp:txXfrm>
    </dsp:sp>
    <dsp:sp modelId="{5FA53B61-4EAA-4728-9DDC-4A931A3F21D5}">
      <dsp:nvSpPr>
        <dsp:cNvPr id="0" name=""/>
        <dsp:cNvSpPr/>
      </dsp:nvSpPr>
      <dsp:spPr>
        <a:xfrm>
          <a:off x="0" y="482405"/>
          <a:ext cx="3463000" cy="0"/>
        </a:xfrm>
        <a:prstGeom prst="lin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3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93FC732E-5684-46AD-B5B8-49A8437EAB93}">
      <dsp:nvSpPr>
        <dsp:cNvPr id="0" name=""/>
        <dsp:cNvSpPr/>
      </dsp:nvSpPr>
      <dsp:spPr>
        <a:xfrm>
          <a:off x="0" y="482405"/>
          <a:ext cx="3463000" cy="4824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Reduced face‑to‑face interaction</a:t>
          </a:r>
        </a:p>
      </dsp:txBody>
      <dsp:txXfrm>
        <a:off x="0" y="482405"/>
        <a:ext cx="3463000" cy="482405"/>
      </dsp:txXfrm>
    </dsp:sp>
    <dsp:sp modelId="{9696C9AC-1495-494D-BBDD-7FBF73D98A4B}">
      <dsp:nvSpPr>
        <dsp:cNvPr id="0" name=""/>
        <dsp:cNvSpPr/>
      </dsp:nvSpPr>
      <dsp:spPr>
        <a:xfrm>
          <a:off x="0" y="964811"/>
          <a:ext cx="3463000" cy="0"/>
        </a:xfrm>
        <a:prstGeom prst="line">
          <a:avLst/>
        </a:prstGeom>
        <a:solidFill>
          <a:schemeClr val="accent4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4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7C2D5D81-6C67-411E-832E-8993875367D7}">
      <dsp:nvSpPr>
        <dsp:cNvPr id="0" name=""/>
        <dsp:cNvSpPr/>
      </dsp:nvSpPr>
      <dsp:spPr>
        <a:xfrm>
          <a:off x="0" y="964811"/>
          <a:ext cx="3463000" cy="4824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Increased responsibility for patients</a:t>
          </a:r>
        </a:p>
      </dsp:txBody>
      <dsp:txXfrm>
        <a:off x="0" y="964811"/>
        <a:ext cx="3463000" cy="482405"/>
      </dsp:txXfrm>
    </dsp:sp>
    <dsp:sp modelId="{9B45D443-5876-4A01-9880-01A96A6ECCA0}">
      <dsp:nvSpPr>
        <dsp:cNvPr id="0" name=""/>
        <dsp:cNvSpPr/>
      </dsp:nvSpPr>
      <dsp:spPr>
        <a:xfrm>
          <a:off x="0" y="1447217"/>
          <a:ext cx="3463000" cy="0"/>
        </a:xfrm>
        <a:prstGeom prst="line">
          <a:avLst/>
        </a:prstGeom>
        <a:solidFill>
          <a:schemeClr val="accent5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accent5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0000" dir="5400000" rotWithShape="0">
            <a:srgbClr val="000000">
              <a:alpha val="38000"/>
            </a:srgbClr>
          </a:outerShdw>
        </a:effectLst>
      </dsp:spPr>
      <dsp:style>
        <a:lnRef idx="2">
          <a:scrgbClr r="0" g="0" b="0"/>
        </a:lnRef>
        <a:fillRef idx="1">
          <a:scrgbClr r="0" g="0" b="0"/>
        </a:fillRef>
        <a:effectRef idx="1">
          <a:scrgbClr r="0" g="0" b="0"/>
        </a:effectRef>
        <a:fontRef idx="minor">
          <a:schemeClr val="lt1"/>
        </a:fontRef>
      </dsp:style>
    </dsp:sp>
    <dsp:sp modelId="{3CFD53C5-E2B9-4F2C-8CEF-62251AA4E683}">
      <dsp:nvSpPr>
        <dsp:cNvPr id="0" name=""/>
        <dsp:cNvSpPr/>
      </dsp:nvSpPr>
      <dsp:spPr>
        <a:xfrm>
          <a:off x="0" y="1447217"/>
          <a:ext cx="3463000" cy="482405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64770" tIns="64770" rIns="64770" bIns="64770" numCol="1" spcCol="1270" anchor="t" anchorCtr="0">
          <a:noAutofit/>
        </a:bodyPr>
        <a:lstStyle/>
        <a:p>
          <a:pPr marL="0" lvl="0" indent="0" algn="l" defTabSz="7556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700" kern="1200"/>
            <a:t>• Potential safety risks</a:t>
          </a:r>
        </a:p>
      </dsp:txBody>
      <dsp:txXfrm>
        <a:off x="0" y="1447217"/>
        <a:ext cx="3463000" cy="482405"/>
      </dsp:txXfrm>
    </dsp:sp>
  </dsp:spTree>
</dsp:drawing>
</file>

<file path=ppt/diagrams/drawing8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3E42F43B-D14C-4244-AF76-176666305E2D}">
      <dsp:nvSpPr>
        <dsp:cNvPr id="0" name=""/>
        <dsp:cNvSpPr/>
      </dsp:nvSpPr>
      <dsp:spPr>
        <a:xfrm>
          <a:off x="1089327" y="20777"/>
          <a:ext cx="1445947" cy="1445947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• Care closer to home</a:t>
          </a:r>
        </a:p>
      </dsp:txBody>
      <dsp:txXfrm>
        <a:off x="1450814" y="20777"/>
        <a:ext cx="722973" cy="1192906"/>
      </dsp:txXfrm>
    </dsp:sp>
    <dsp:sp modelId="{50EFEC17-E1FD-489E-B3AA-42C0656AC3C3}">
      <dsp:nvSpPr>
        <dsp:cNvPr id="0" name=""/>
        <dsp:cNvSpPr/>
      </dsp:nvSpPr>
      <dsp:spPr>
        <a:xfrm rot="5400000">
          <a:off x="2177751" y="1109201"/>
          <a:ext cx="1445947" cy="1445947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• Reduced hospital overcrowding</a:t>
          </a:r>
        </a:p>
      </dsp:txBody>
      <dsp:txXfrm rot="-5400000">
        <a:off x="2430793" y="1470688"/>
        <a:ext cx="1192906" cy="722973"/>
      </dsp:txXfrm>
    </dsp:sp>
    <dsp:sp modelId="{C37A6ED7-89AB-4073-91C2-6925401E0959}">
      <dsp:nvSpPr>
        <dsp:cNvPr id="0" name=""/>
        <dsp:cNvSpPr/>
      </dsp:nvSpPr>
      <dsp:spPr>
        <a:xfrm rot="10800000">
          <a:off x="1089327" y="2197625"/>
          <a:ext cx="1445947" cy="1445947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• Increased reliance on carers</a:t>
          </a:r>
        </a:p>
      </dsp:txBody>
      <dsp:txXfrm rot="10800000">
        <a:off x="1450814" y="2450666"/>
        <a:ext cx="722973" cy="1192906"/>
      </dsp:txXfrm>
    </dsp:sp>
    <dsp:sp modelId="{5B10DA72-BA32-497D-9A34-9B8BDD3388DE}">
      <dsp:nvSpPr>
        <dsp:cNvPr id="0" name=""/>
        <dsp:cNvSpPr/>
      </dsp:nvSpPr>
      <dsp:spPr>
        <a:xfrm rot="16200000">
          <a:off x="903" y="1109201"/>
          <a:ext cx="1445947" cy="1445947"/>
        </a:xfrm>
        <a:prstGeom prst="downArrow">
          <a:avLst>
            <a:gd name="adj1" fmla="val 50000"/>
            <a:gd name="adj2" fmla="val 35000"/>
          </a:avLst>
        </a:prstGeom>
        <a:gradFill rotWithShape="0">
          <a:gsLst>
            <a:gs pos="0">
              <a:schemeClr val="dk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dk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>
          <a:noFill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0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  <dsp:txBody>
        <a:bodyPr spcFirstLastPara="0" vert="horz" wrap="square" lIns="78232" tIns="78232" rIns="78232" bIns="78232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• Unequal access across communities</a:t>
          </a:r>
        </a:p>
      </dsp:txBody>
      <dsp:txXfrm rot="5400000">
        <a:off x="904" y="1470688"/>
        <a:ext cx="1192906" cy="722973"/>
      </dsp:txXfrm>
    </dsp:sp>
  </dsp:spTree>
</dsp:drawing>
</file>

<file path=ppt/diagrams/drawing9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82EB0BD5-106F-4670-8285-01C018A1BD8D}">
      <dsp:nvSpPr>
        <dsp:cNvPr id="0" name=""/>
        <dsp:cNvSpPr/>
      </dsp:nvSpPr>
      <dsp:spPr>
        <a:xfrm>
          <a:off x="0" y="1520"/>
          <a:ext cx="3624602" cy="770801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14D030-CB49-44B5-AD59-D6CDEE30A242}">
      <dsp:nvSpPr>
        <dsp:cNvPr id="0" name=""/>
        <dsp:cNvSpPr/>
      </dsp:nvSpPr>
      <dsp:spPr>
        <a:xfrm>
          <a:off x="233167" y="174951"/>
          <a:ext cx="423941" cy="423941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3C48BD3-A718-4A25-9AF1-DEB832B7DB91}">
      <dsp:nvSpPr>
        <dsp:cNvPr id="0" name=""/>
        <dsp:cNvSpPr/>
      </dsp:nvSpPr>
      <dsp:spPr>
        <a:xfrm>
          <a:off x="890276" y="1520"/>
          <a:ext cx="2734325" cy="770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77" tIns="81577" rIns="81577" bIns="8157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Reduced physical contact with patients</a:t>
          </a:r>
        </a:p>
      </dsp:txBody>
      <dsp:txXfrm>
        <a:off x="890276" y="1520"/>
        <a:ext cx="2734325" cy="770801"/>
      </dsp:txXfrm>
    </dsp:sp>
    <dsp:sp modelId="{D618F3CE-6499-4789-8122-D2EE179EC76D}">
      <dsp:nvSpPr>
        <dsp:cNvPr id="0" name=""/>
        <dsp:cNvSpPr/>
      </dsp:nvSpPr>
      <dsp:spPr>
        <a:xfrm>
          <a:off x="0" y="965023"/>
          <a:ext cx="3624602" cy="770801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1B782DF1-2ED0-4479-BA0D-9563A0EA8EED}">
      <dsp:nvSpPr>
        <dsp:cNvPr id="0" name=""/>
        <dsp:cNvSpPr/>
      </dsp:nvSpPr>
      <dsp:spPr>
        <a:xfrm>
          <a:off x="233167" y="1138453"/>
          <a:ext cx="423941" cy="423941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2CEBA72-3DF5-4E87-B4D0-F34CB9ECFFA3}">
      <dsp:nvSpPr>
        <dsp:cNvPr id="0" name=""/>
        <dsp:cNvSpPr/>
      </dsp:nvSpPr>
      <dsp:spPr>
        <a:xfrm>
          <a:off x="890276" y="965023"/>
          <a:ext cx="2734325" cy="770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77" tIns="81577" rIns="81577" bIns="8157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Need for strong escalation pathways</a:t>
          </a:r>
        </a:p>
      </dsp:txBody>
      <dsp:txXfrm>
        <a:off x="890276" y="965023"/>
        <a:ext cx="2734325" cy="770801"/>
      </dsp:txXfrm>
    </dsp:sp>
    <dsp:sp modelId="{7FCD4E1A-CFFB-44CB-ACC9-B0D6B34DD2C8}">
      <dsp:nvSpPr>
        <dsp:cNvPr id="0" name=""/>
        <dsp:cNvSpPr/>
      </dsp:nvSpPr>
      <dsp:spPr>
        <a:xfrm>
          <a:off x="0" y="1928525"/>
          <a:ext cx="3624602" cy="770801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6B2B61-EA30-43AF-A7B8-4C6DE3373112}">
      <dsp:nvSpPr>
        <dsp:cNvPr id="0" name=""/>
        <dsp:cNvSpPr/>
      </dsp:nvSpPr>
      <dsp:spPr>
        <a:xfrm>
          <a:off x="233167" y="2101956"/>
          <a:ext cx="423941" cy="423941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8C7A1BF3-185B-4C7D-A140-2C877DE4F8D9}">
      <dsp:nvSpPr>
        <dsp:cNvPr id="0" name=""/>
        <dsp:cNvSpPr/>
      </dsp:nvSpPr>
      <dsp:spPr>
        <a:xfrm>
          <a:off x="890276" y="1928525"/>
          <a:ext cx="2734325" cy="770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77" tIns="81577" rIns="81577" bIns="8157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Secure health data management</a:t>
          </a:r>
        </a:p>
      </dsp:txBody>
      <dsp:txXfrm>
        <a:off x="890276" y="1928525"/>
        <a:ext cx="2734325" cy="770801"/>
      </dsp:txXfrm>
    </dsp:sp>
    <dsp:sp modelId="{D23F58A4-023F-49C5-993D-596419512B92}">
      <dsp:nvSpPr>
        <dsp:cNvPr id="0" name=""/>
        <dsp:cNvSpPr/>
      </dsp:nvSpPr>
      <dsp:spPr>
        <a:xfrm>
          <a:off x="0" y="2892028"/>
          <a:ext cx="3624602" cy="770801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DA75485-3ACB-475F-9398-8200BDB670C5}">
      <dsp:nvSpPr>
        <dsp:cNvPr id="0" name=""/>
        <dsp:cNvSpPr/>
      </dsp:nvSpPr>
      <dsp:spPr>
        <a:xfrm>
          <a:off x="233167" y="3065458"/>
          <a:ext cx="423941" cy="423941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B6BBB36-6930-4E07-9811-05C848ADC940}">
      <dsp:nvSpPr>
        <dsp:cNvPr id="0" name=""/>
        <dsp:cNvSpPr/>
      </dsp:nvSpPr>
      <dsp:spPr>
        <a:xfrm>
          <a:off x="890276" y="2892028"/>
          <a:ext cx="2734325" cy="770801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81577" tIns="81577" rIns="81577" bIns="81577" numCol="1" spcCol="1270" anchor="ctr" anchorCtr="0">
          <a:noAutofit/>
        </a:bodyPr>
        <a:lstStyle/>
        <a:p>
          <a:pPr marL="0" lvl="0" indent="0" algn="l" defTabSz="8445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900" kern="1200"/>
            <a:t>• UK GDPR compliance</a:t>
          </a:r>
        </a:p>
      </dsp:txBody>
      <dsp:txXfrm>
        <a:off x="890276" y="2892028"/>
        <a:ext cx="2734325" cy="770801"/>
      </dsp:txXfrm>
    </dsp:sp>
  </dsp:spTree>
</dsp:drawing>
</file>

<file path=ppt/diagrams/drawing10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A7CF406-C907-4BCA-86D2-A463DF623ECC}">
      <dsp:nvSpPr>
        <dsp:cNvPr id="0" name=""/>
        <dsp:cNvSpPr/>
      </dsp:nvSpPr>
      <dsp:spPr>
        <a:xfrm>
          <a:off x="0" y="345990"/>
          <a:ext cx="1288141" cy="817969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E477716A-EC03-4F37-ADA3-8E6F57CE0913}">
      <dsp:nvSpPr>
        <dsp:cNvPr id="0" name=""/>
        <dsp:cNvSpPr/>
      </dsp:nvSpPr>
      <dsp:spPr>
        <a:xfrm>
          <a:off x="143126" y="481960"/>
          <a:ext cx="1288141" cy="817969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• Virtual wards are socio‑technical systems</a:t>
          </a:r>
        </a:p>
      </dsp:txBody>
      <dsp:txXfrm>
        <a:off x="167083" y="505917"/>
        <a:ext cx="1240227" cy="770055"/>
      </dsp:txXfrm>
    </dsp:sp>
    <dsp:sp modelId="{5DA9AE0F-B6F4-496F-A9F9-FEE7B27EC632}">
      <dsp:nvSpPr>
        <dsp:cNvPr id="0" name=""/>
        <dsp:cNvSpPr/>
      </dsp:nvSpPr>
      <dsp:spPr>
        <a:xfrm>
          <a:off x="1574394" y="345990"/>
          <a:ext cx="1288141" cy="817969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C8B7CB21-D987-4BA8-BAB9-22E3861438AA}">
      <dsp:nvSpPr>
        <dsp:cNvPr id="0" name=""/>
        <dsp:cNvSpPr/>
      </dsp:nvSpPr>
      <dsp:spPr>
        <a:xfrm>
          <a:off x="1717521" y="481960"/>
          <a:ext cx="1288141" cy="817969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• Technology alone does not improve care</a:t>
          </a:r>
        </a:p>
      </dsp:txBody>
      <dsp:txXfrm>
        <a:off x="1741478" y="505917"/>
        <a:ext cx="1240227" cy="770055"/>
      </dsp:txXfrm>
    </dsp:sp>
    <dsp:sp modelId="{FD090CD8-E18B-4E6D-B4DC-A227D58F9481}">
      <dsp:nvSpPr>
        <dsp:cNvPr id="0" name=""/>
        <dsp:cNvSpPr/>
      </dsp:nvSpPr>
      <dsp:spPr>
        <a:xfrm>
          <a:off x="3148789" y="345990"/>
          <a:ext cx="1288141" cy="817969"/>
        </a:xfrm>
        <a:prstGeom prst="roundRect">
          <a:avLst>
            <a:gd name="adj" fmla="val 10000"/>
          </a:avLst>
        </a:prstGeom>
        <a:solidFill>
          <a:schemeClr val="dk2"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lt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BE67920-2EC1-4071-9FD5-FED056EE0730}">
      <dsp:nvSpPr>
        <dsp:cNvPr id="0" name=""/>
        <dsp:cNvSpPr/>
      </dsp:nvSpPr>
      <dsp:spPr>
        <a:xfrm>
          <a:off x="3291915" y="481960"/>
          <a:ext cx="1288141" cy="817969"/>
        </a:xfrm>
        <a:prstGeom prst="roundRect">
          <a:avLst>
            <a:gd name="adj" fmla="val 10000"/>
          </a:avLst>
        </a:prstGeom>
        <a:solidFill>
          <a:schemeClr val="lt2">
            <a:alpha val="90000"/>
            <a:hueOff val="0"/>
            <a:satOff val="0"/>
            <a:lumOff val="0"/>
            <a:alphaOff val="0"/>
          </a:schemeClr>
        </a:solidFill>
        <a:ln w="25400" cap="flat" cmpd="sng" algn="ctr">
          <a:solidFill>
            <a:schemeClr val="dk2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1910" tIns="41910" rIns="41910" bIns="41910" numCol="1" spcCol="1270" anchor="ctr" anchorCtr="0">
          <a:noAutofit/>
        </a:bodyPr>
        <a:lstStyle/>
        <a:p>
          <a:pPr marL="0" lvl="0" indent="0" algn="ctr" defTabSz="48895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• Success depends on governance and workforce capability</a:t>
          </a:r>
        </a:p>
      </dsp:txBody>
      <dsp:txXfrm>
        <a:off x="3315872" y="505917"/>
        <a:ext cx="1240227" cy="770055"/>
      </dsp:txXfrm>
    </dsp:sp>
  </dsp:spTree>
</dsp:drawing>
</file>

<file path=ppt/diagrams/drawing1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71A99D50-C9A8-4ED2-9D50-B0A01D974C45}">
      <dsp:nvSpPr>
        <dsp:cNvPr id="0" name=""/>
        <dsp:cNvSpPr/>
      </dsp:nvSpPr>
      <dsp:spPr>
        <a:xfrm>
          <a:off x="0" y="0"/>
          <a:ext cx="3384143" cy="0"/>
        </a:xfrm>
        <a:prstGeom prst="line">
          <a:avLst/>
        </a:prstGeom>
        <a:gradFill rotWithShape="0">
          <a:gsLst>
            <a:gs pos="0">
              <a:schemeClr val="accent2">
                <a:hueOff val="0"/>
                <a:satOff val="0"/>
                <a:lumOff val="0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0"/>
                <a:satOff val="0"/>
                <a:lumOff val="0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0"/>
              <a:satOff val="0"/>
              <a:lumOff val="0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B2B12530-5A4E-49E9-8EEA-5E81A2305EAF}">
      <dsp:nvSpPr>
        <dsp:cNvPr id="0" name=""/>
        <dsp:cNvSpPr/>
      </dsp:nvSpPr>
      <dsp:spPr>
        <a:xfrm>
          <a:off x="0" y="0"/>
          <a:ext cx="3384143" cy="8652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• Maintain non‑digital alternatives</a:t>
          </a:r>
        </a:p>
      </dsp:txBody>
      <dsp:txXfrm>
        <a:off x="0" y="0"/>
        <a:ext cx="3384143" cy="865288"/>
      </dsp:txXfrm>
    </dsp:sp>
    <dsp:sp modelId="{A4A41EF4-EFBB-4091-BBCF-E1E012A86492}">
      <dsp:nvSpPr>
        <dsp:cNvPr id="0" name=""/>
        <dsp:cNvSpPr/>
      </dsp:nvSpPr>
      <dsp:spPr>
        <a:xfrm>
          <a:off x="0" y="865288"/>
          <a:ext cx="3384143" cy="0"/>
        </a:xfrm>
        <a:prstGeom prst="line">
          <a:avLst/>
        </a:prstGeom>
        <a:gradFill rotWithShape="0">
          <a:gsLst>
            <a:gs pos="0">
              <a:schemeClr val="accent2">
                <a:hueOff val="1560506"/>
                <a:satOff val="-1946"/>
                <a:lumOff val="458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1560506"/>
                <a:satOff val="-1946"/>
                <a:lumOff val="458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1560506"/>
              <a:satOff val="-1946"/>
              <a:lumOff val="458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2A70B9EB-42EF-4F8F-803D-6D88FB74B174}">
      <dsp:nvSpPr>
        <dsp:cNvPr id="0" name=""/>
        <dsp:cNvSpPr/>
      </dsp:nvSpPr>
      <dsp:spPr>
        <a:xfrm>
          <a:off x="0" y="865288"/>
          <a:ext cx="3384143" cy="8652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/>
            <a:t>• Improve patient onboarding</a:t>
          </a:r>
        </a:p>
      </dsp:txBody>
      <dsp:txXfrm>
        <a:off x="0" y="865288"/>
        <a:ext cx="3384143" cy="865288"/>
      </dsp:txXfrm>
    </dsp:sp>
    <dsp:sp modelId="{AA0EC3DD-726F-49D6-892D-241CE61BFD78}">
      <dsp:nvSpPr>
        <dsp:cNvPr id="0" name=""/>
        <dsp:cNvSpPr/>
      </dsp:nvSpPr>
      <dsp:spPr>
        <a:xfrm>
          <a:off x="0" y="1730577"/>
          <a:ext cx="3384143" cy="0"/>
        </a:xfrm>
        <a:prstGeom prst="line">
          <a:avLst/>
        </a:prstGeom>
        <a:gradFill rotWithShape="0">
          <a:gsLst>
            <a:gs pos="0">
              <a:schemeClr val="accent2">
                <a:hueOff val="3121013"/>
                <a:satOff val="-3893"/>
                <a:lumOff val="915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3121013"/>
                <a:satOff val="-3893"/>
                <a:lumOff val="915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3121013"/>
              <a:satOff val="-3893"/>
              <a:lumOff val="915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E58D5F36-1E33-4BA8-9183-33F0CDD13477}">
      <dsp:nvSpPr>
        <dsp:cNvPr id="0" name=""/>
        <dsp:cNvSpPr/>
      </dsp:nvSpPr>
      <dsp:spPr>
        <a:xfrm>
          <a:off x="0" y="1730577"/>
          <a:ext cx="3384143" cy="8652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• Strengthen safeguarding protocols</a:t>
          </a:r>
        </a:p>
      </dsp:txBody>
      <dsp:txXfrm>
        <a:off x="0" y="1730577"/>
        <a:ext cx="3384143" cy="865288"/>
      </dsp:txXfrm>
    </dsp:sp>
    <dsp:sp modelId="{E4321885-D157-4049-B732-914C9D47645D}">
      <dsp:nvSpPr>
        <dsp:cNvPr id="0" name=""/>
        <dsp:cNvSpPr/>
      </dsp:nvSpPr>
      <dsp:spPr>
        <a:xfrm>
          <a:off x="0" y="2595866"/>
          <a:ext cx="3384143" cy="0"/>
        </a:xfrm>
        <a:prstGeom prst="line">
          <a:avLst/>
        </a:prstGeom>
        <a:gradFill rotWithShape="0">
          <a:gsLst>
            <a:gs pos="0">
              <a:schemeClr val="accent2">
                <a:hueOff val="4681519"/>
                <a:satOff val="-5839"/>
                <a:lumOff val="1373"/>
                <a:alphaOff val="0"/>
                <a:tint val="100000"/>
                <a:shade val="100000"/>
                <a:satMod val="130000"/>
              </a:schemeClr>
            </a:gs>
            <a:gs pos="100000">
              <a:schemeClr val="accent2">
                <a:hueOff val="4681519"/>
                <a:satOff val="-5839"/>
                <a:lumOff val="1373"/>
                <a:alphaOff val="0"/>
                <a:tint val="50000"/>
                <a:shade val="100000"/>
                <a:satMod val="350000"/>
              </a:schemeClr>
            </a:gs>
          </a:gsLst>
          <a:lin ang="16200000" scaled="0"/>
        </a:gradFill>
        <a:ln w="9525" cap="flat" cmpd="sng" algn="ctr">
          <a:solidFill>
            <a:schemeClr val="accent2">
              <a:hueOff val="4681519"/>
              <a:satOff val="-5839"/>
              <a:lumOff val="1373"/>
              <a:alphaOff val="0"/>
            </a:schemeClr>
          </a:solidFill>
          <a:prstDash val="solid"/>
        </a:ln>
        <a:effectLst>
          <a:outerShdw blurRad="40000" dist="23000" dir="5400000" rotWithShape="0">
            <a:srgbClr val="000000">
              <a:alpha val="35000"/>
            </a:srgbClr>
          </a:outerShdw>
        </a:effectLst>
      </dsp:spPr>
      <dsp:style>
        <a:lnRef idx="1">
          <a:scrgbClr r="0" g="0" b="0"/>
        </a:lnRef>
        <a:fillRef idx="3">
          <a:scrgbClr r="0" g="0" b="0"/>
        </a:fillRef>
        <a:effectRef idx="2">
          <a:scrgbClr r="0" g="0" b="0"/>
        </a:effectRef>
        <a:fontRef idx="minor">
          <a:schemeClr val="lt1"/>
        </a:fontRef>
      </dsp:style>
    </dsp:sp>
    <dsp:sp modelId="{3EA40AFE-1AEC-4AC4-BE6D-587619143E2C}">
      <dsp:nvSpPr>
        <dsp:cNvPr id="0" name=""/>
        <dsp:cNvSpPr/>
      </dsp:nvSpPr>
      <dsp:spPr>
        <a:xfrm>
          <a:off x="0" y="2595866"/>
          <a:ext cx="3384143" cy="865288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91440" tIns="91440" rIns="91440" bIns="91440" numCol="1" spcCol="1270" anchor="t" anchorCtr="0">
          <a:noAutofit/>
        </a:bodyPr>
        <a:lstStyle/>
        <a:p>
          <a:pPr marL="0" lvl="0" indent="0" algn="l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2400" kern="1200" dirty="0"/>
            <a:t>• Invest in workforce training</a:t>
          </a:r>
        </a:p>
      </dsp:txBody>
      <dsp:txXfrm>
        <a:off x="0" y="2595866"/>
        <a:ext cx="3384143" cy="865288"/>
      </dsp:txXfrm>
    </dsp:sp>
  </dsp:spTree>
</dsp:drawing>
</file>

<file path=ppt/diagrams/drawing1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D4EC881E-4FDA-468A-9009-36CA5BB91F01}">
      <dsp:nvSpPr>
        <dsp:cNvPr id="0" name=""/>
        <dsp:cNvSpPr/>
      </dsp:nvSpPr>
      <dsp:spPr>
        <a:xfrm>
          <a:off x="1332209" y="131830"/>
          <a:ext cx="504667" cy="504667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242A16-349E-4AC9-B25D-51348217E20C}">
      <dsp:nvSpPr>
        <dsp:cNvPr id="0" name=""/>
        <dsp:cNvSpPr/>
      </dsp:nvSpPr>
      <dsp:spPr>
        <a:xfrm>
          <a:off x="1023801" y="804841"/>
          <a:ext cx="1121484" cy="448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• Remote monitoring supports care closer to home</a:t>
          </a:r>
        </a:p>
      </dsp:txBody>
      <dsp:txXfrm>
        <a:off x="1023801" y="804841"/>
        <a:ext cx="1121484" cy="448593"/>
      </dsp:txXfrm>
    </dsp:sp>
    <dsp:sp modelId="{BC38D2F4-3716-40E9-845F-281EFD947C53}">
      <dsp:nvSpPr>
        <dsp:cNvPr id="0" name=""/>
        <dsp:cNvSpPr/>
      </dsp:nvSpPr>
      <dsp:spPr>
        <a:xfrm>
          <a:off x="2649953" y="131830"/>
          <a:ext cx="504667" cy="504667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F0FE1C9-8FE8-491E-A265-3B3A4A69446A}">
      <dsp:nvSpPr>
        <dsp:cNvPr id="0" name=""/>
        <dsp:cNvSpPr/>
      </dsp:nvSpPr>
      <dsp:spPr>
        <a:xfrm>
          <a:off x="2341545" y="804841"/>
          <a:ext cx="1121484" cy="448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• Improves system resilience</a:t>
          </a:r>
        </a:p>
      </dsp:txBody>
      <dsp:txXfrm>
        <a:off x="2341545" y="804841"/>
        <a:ext cx="1121484" cy="448593"/>
      </dsp:txXfrm>
    </dsp:sp>
    <dsp:sp modelId="{5FF53E50-E332-42E0-8948-588002B58927}">
      <dsp:nvSpPr>
        <dsp:cNvPr id="0" name=""/>
        <dsp:cNvSpPr/>
      </dsp:nvSpPr>
      <dsp:spPr>
        <a:xfrm>
          <a:off x="3967698" y="131830"/>
          <a:ext cx="504667" cy="504667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B785C06-F3B5-4AF1-9151-F93E7237DD4C}">
      <dsp:nvSpPr>
        <dsp:cNvPr id="0" name=""/>
        <dsp:cNvSpPr/>
      </dsp:nvSpPr>
      <dsp:spPr>
        <a:xfrm>
          <a:off x="3659289" y="804841"/>
          <a:ext cx="1121484" cy="448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• Raises equity and safeguarding concerns</a:t>
          </a:r>
        </a:p>
      </dsp:txBody>
      <dsp:txXfrm>
        <a:off x="3659289" y="804841"/>
        <a:ext cx="1121484" cy="448593"/>
      </dsp:txXfrm>
    </dsp:sp>
    <dsp:sp modelId="{CE8FC2DD-802E-44A5-BBA2-B55362189048}">
      <dsp:nvSpPr>
        <dsp:cNvPr id="0" name=""/>
        <dsp:cNvSpPr/>
      </dsp:nvSpPr>
      <dsp:spPr>
        <a:xfrm>
          <a:off x="5285442" y="131830"/>
          <a:ext cx="504667" cy="504667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25400" cap="flat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D72866-E11D-47D7-B03E-68433E73A9E8}">
      <dsp:nvSpPr>
        <dsp:cNvPr id="0" name=""/>
        <dsp:cNvSpPr/>
      </dsp:nvSpPr>
      <dsp:spPr>
        <a:xfrm>
          <a:off x="4977034" y="804841"/>
          <a:ext cx="1121484" cy="448593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0" tIns="0" rIns="0" bIns="0" numCol="1" spcCol="1270" anchor="t" anchorCtr="0">
          <a:noAutofit/>
        </a:bodyPr>
        <a:lstStyle/>
        <a:p>
          <a:pPr marL="0" lvl="0" indent="0" algn="ctr" defTabSz="488950">
            <a:lnSpc>
              <a:spcPct val="10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100" kern="1200"/>
            <a:t>• Requires inclusive governance</a:t>
          </a:r>
        </a:p>
      </dsp:txBody>
      <dsp:txXfrm>
        <a:off x="4977034" y="804841"/>
        <a:ext cx="1121484" cy="448593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6/7/layout/RepeatingBendingProcessNew">
  <dgm:title val="Repeating Bending Process New"/>
  <dgm:desc val=""/>
  <dgm:catLst>
    <dgm:cat type="process" pri="5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  <dgm:pt modelId="5">
          <dgm:prSet phldr="1"/>
        </dgm:pt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axis="self" func="var" arg="dir" op="equ" val="norm">
        <dgm:alg type="snake">
          <dgm:param type="grDir" val="tL"/>
          <dgm:param type="flowDir" val="row"/>
          <dgm:param type="contDir" val="sameDir"/>
          <dgm:param type="bkpt" val="endCnv"/>
        </dgm:alg>
      </dgm:if>
      <dgm:else name="Name3">
        <dgm:alg type="snake">
          <dgm:param type="grDir" val="tR"/>
          <dgm:param type="flowDir" val="row"/>
          <dgm:param type="contDir" val="sameDir"/>
          <dgm:param type="bkpt" val="endCnv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w" for="ch" forName="sibTrans" refType="w" refFor="ch" refPtType="node" op="equ" fact="0.23"/>
      <dgm:constr type="sp" refType="w" refFor="ch" refForName="sibTrans" op="equ"/>
      <dgm:constr type="userB" for="des" forName="connectorText" refType="sp"/>
      <dgm:constr type="primFontSz" for="ch" ptType="node" op="equ" val="65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ect" r:blip="">
          <dgm:adjLst/>
        </dgm:shape>
        <dgm:presOf axis="desOrSelf" ptType="node"/>
        <dgm:constrLst>
          <dgm:constr type="h" refType="w" fact="0.6"/>
          <dgm:constr type="tMarg" refType="h" fact="0.243"/>
          <dgm:constr type="bMarg" refType="h" fact="0.243"/>
          <dgm:constr type="lMarg" refType="w" fact="0.1389"/>
          <dgm:constr type="rMarg" refType="w" fact="0.1389"/>
        </dgm:constrLst>
        <dgm:ruleLst>
          <dgm:rule type="primFontSz" val="12" fact="NaN" max="NaN"/>
        </dgm:ruleLst>
      </dgm:layoutNode>
      <dgm:forEach name="sibTransForEach" axis="followSib" ptType="sibTrans" cnt="1">
        <dgm:layoutNode name="sibTrans">
          <dgm:choose name="Name4">
            <dgm:if name="Name5" axis="self" func="var" arg="dir" op="equ" val="norm">
              <dgm:alg type="conn">
                <dgm:param type="connRout" val="bend"/>
                <dgm:param type="dim" val="1D"/>
                <dgm:param type="begPts" val="midR bCtr"/>
                <dgm:param type="endPts" val="midL tCtr"/>
              </dgm:alg>
            </dgm:if>
            <dgm:else name="Name6">
              <dgm:alg type="conn">
                <dgm:param type="connRout" val="bend"/>
                <dgm:param type="dim" val="1D"/>
                <dgm:param type="begPts" val="midL bCtr"/>
                <dgm:param type="endPts" val="midR tCtr"/>
              </dgm:alg>
            </dgm:else>
          </dgm:choose>
          <dgm:shape xmlns:r="http://schemas.openxmlformats.org/officeDocument/2006/relationships" type="conn" r:blip="" zOrderOff="-2">
            <dgm:adjLst/>
          </dgm:shape>
          <dgm:presOf axis="self"/>
          <dgm:constrLst>
            <dgm:constr type="begPad" val="-0.05"/>
            <dgm:constr type="endPad" val="0.9"/>
            <dgm:constr type="userA" for="ch" refType="connDist"/>
          </dgm:constrLst>
          <dgm:ruleLst/>
          <dgm:layoutNode name="connectorText">
            <dgm:alg type="tx">
              <dgm:param type="autoTxRot" val="upr"/>
            </dgm:alg>
            <dgm:shape xmlns:r="http://schemas.openxmlformats.org/officeDocument/2006/relationships" type="rect" r:blip="" hideGeom="1">
              <dgm:adjLst/>
            </dgm:shape>
            <dgm:presOf axis="self"/>
            <dgm:constrLst>
              <dgm:constr type="userA"/>
              <dgm:constr type="userB"/>
              <dgm:constr type="w" refType="userA" fact="0.05"/>
              <dgm:constr type="h" refType="userB" fact="0.01"/>
              <dgm:constr type="lMarg" val="1"/>
              <dgm:constr type="rMarg" val="1"/>
              <dgm:constr type="tMarg"/>
              <dgm:constr type="bMarg"/>
            </dgm:constrLst>
            <dgm:ruleLst>
              <dgm:rule type="w" val="NaN" fact="0.6" max="NaN"/>
              <dgm:rule type="h" val="NaN" fact="0.6" max="NaN"/>
              <dgm:rule type="primFontSz" val="5" fact="NaN" max="NaN"/>
            </dgm:ruleLst>
          </dgm:layoutNode>
        </dgm:layoutNode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18/5/layout/IconLeafLabelList">
  <dgm:title val="Icon Leaf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4"/>
          <dgm:constr type="h" for="des" forName="compNode" op="equ"/>
          <dgm:constr type="h" for="des" forName="textRect" op="equ"/>
        </dgm:constrLst>
      </dgm:if>
      <dgm:if name="Name5" axis="ch" ptType="node" func="cnt" op="lte" val="3">
        <dgm:constrLst>
          <dgm:constr type="h" for="ch" forName="compNode" refType="h" fact="0.4"/>
          <dgm:constr type="w" for="ch" forName="compNode" val="10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40"/>
          <dgm:constr type="h" for="des" forName="compNode" op="equ"/>
          <dgm:constr type="h" for="des" forName="textRect" op="equ"/>
        </dgm:constrLst>
      </dgm:if>
      <dgm:if name="Name6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2"/>
          <dgm:constr type="h" for="des" forName="compNode" op="equ"/>
          <dgm:constr type="h" for="des" forName="textRect" op="equ"/>
        </dgm:constrLst>
      </dgm:if>
      <dgm:else name="Name7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BgRect" refType="w" fact="0.61"/>
          <dgm:constr type="h" for="ch" forName="iconBgRect" refType="w" refFor="ch" refForName="iconBgRect"/>
          <dgm:constr type="t" for="ch" forName="iconBgRect"/>
          <dgm:constr type="ctrX" for="ch" forName="iconBgRect" refType="w" fact="0.5"/>
          <dgm:constr type="w" for="ch" forName="iconRect" refType="w" fact="0.35"/>
          <dgm:constr type="h" for="ch" forName="iconRect" refType="w" refFor="ch" refForName="iconRect"/>
          <dgm:constr type="ctrX" for="ch" forName="iconRect" refType="ctrX" refFor="ch" refForName="iconBgRect"/>
          <dgm:constr type="ctrY" for="ch" forName="iconRect" refType="ctrY" refFor="ch" refForName="iconBgRect"/>
          <dgm:constr type="h" for="ch" forName="spaceRect" refType="w" fact="0.19"/>
          <dgm:constr type="w" for="ch" forName="spaceRect" refType="w"/>
          <dgm:constr type="l" for="ch" forName="spaceRect"/>
          <dgm:constr type="t" for="ch" forName="spaceRect" refType="b" refFor="ch" refForName="iconBg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BgRect" styleLbl="bgShp">
          <dgm:alg type="sp"/>
          <dgm:shape xmlns:r="http://schemas.openxmlformats.org/officeDocument/2006/relationships" type="round2DiagRect" r:blip="">
            <dgm:adjLst/>
            <dgm:extLst>
              <a:ext uri="{B698B0E9-8C71-41B9-8309-B3DCBF30829C}">
                <dgm1612:spPr xmlns:dgm1612="http://schemas.microsoft.com/office/drawing/2016/12/diagram">
                  <a:prstGeom prst="round2DiagRect">
                    <a:avLst>
                      <a:gd name="adj1" fmla="val 29727"/>
                      <a:gd name="adj2" fmla="val 0"/>
                    </a:avLst>
                  </a:prstGeom>
                </dgm1612:spPr>
              </a:ext>
            </dgm:ext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9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  <a:defRPr cap="all"/>
        </a:lvl1pPr>
      </dgm1612:lstStyle>
    </a:ext>
  </dgm:extLst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6.xml><?xml version="1.0" encoding="utf-8"?>
<dgm:layoutDef xmlns:dgm="http://schemas.openxmlformats.org/drawingml/2006/diagram" xmlns:a="http://schemas.openxmlformats.org/drawingml/2006/main" uniqueId="urn:microsoft.com/office/officeart/2005/8/layout/vProcess5">
  <dgm:title val=""/>
  <dgm:desc val=""/>
  <dgm:catLst>
    <dgm:cat type="process" pri="14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6" srcId="0" destId="1" srcOrd="0" destOrd="0"/>
        <dgm:cxn modelId="7" srcId="0" destId="2" srcOrd="1" destOrd="0"/>
        <dgm:cxn modelId="8" srcId="0" destId="3" srcOrd="2" destOrd="0"/>
        <dgm:cxn modelId="9" srcId="0" destId="4" srcOrd="3" destOrd="0"/>
      </dgm:cxnLst>
      <dgm:bg/>
      <dgm:whole/>
    </dgm:dataModel>
  </dgm:clrData>
  <dgm:layoutNode name="outerComposite">
    <dgm:varLst>
      <dgm:chMax val="5"/>
      <dgm:dir/>
      <dgm:resizeHandles val="exact"/>
    </dgm:varLst>
    <dgm:alg type="composite"/>
    <dgm:shape xmlns:r="http://schemas.openxmlformats.org/officeDocument/2006/relationships" r:blip="">
      <dgm:adjLst/>
    </dgm:shape>
    <dgm:presOf/>
    <dgm:choose name="Name0">
      <dgm:if name="Name1" func="var" arg="dir" op="equ" val="norm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l" for="ch" forName="TwoNodes_1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r" for="ch" forName="TwoNodes_2" refType="w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r" for="ch" forName="TwoConn_1-2" refType="r" refFor="ch" refForName="TwoNodes_1"/>
          <dgm:constr type="r" for="ch" forName="TwoNodes_1_text" refType="l" refFor="ch" refForName="TwoConn_1-2"/>
          <dgm:constr type="rOff" for="ch" forName="TwoNodes_1_text" refType="w" refFor="ch" refForName="TwoConn_1-2" fact="-0.5"/>
          <dgm:constr type="t" for="ch" forName="TwoNodes_1_text" refType="t" refFor="ch" refForName="TwoNodes_1"/>
          <dgm:constr type="b" for="ch" forName="TwoNodes_1_text" refType="b" refFor="ch" refForName="TwoNodes_1"/>
          <dgm:constr type="l" for="ch" forName="TwoNodes_1_text" refType="l" refFor="ch" refForName="TwoNodes_1"/>
          <dgm:constr type="r" for="ch" forName="TwoNodes_2_text" refType="l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l" for="ch" forName="TwoNodes_2_text" refType="l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l" for="ch" forName="ThreeNodes_1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r" for="ch" forName="ThreeNodes_3" refType="w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r" for="ch" forName="ThreeConn_1-2" refType="r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r" for="ch" forName="ThreeConn_2-3" refType="r" refFor="ch" refForName="ThreeNodes_2"/>
          <dgm:constr type="r" for="ch" forName="ThreeNodes_1_text" refType="l" refFor="ch" refForName="ThreeConn_1-2"/>
          <dgm:constr type="rOff" for="ch" forName="ThreeNodes_1_text" refType="w" refFor="ch" refForName="ThreeConn_1-2" fact="-0.57"/>
          <dgm:constr type="t" for="ch" forName="ThreeNodes_1_text" refType="t" refFor="ch" refForName="ThreeNodes_1"/>
          <dgm:constr type="b" for="ch" forName="ThreeNodes_1_text" refType="b" refFor="ch" refForName="ThreeNodes_1"/>
          <dgm:constr type="l" for="ch" forName="ThreeNodes_1_text" refType="l" refFor="ch" refForName="ThreeNodes_1"/>
          <dgm:constr type="r" for="ch" forName="ThreeNodes_2_text" refType="l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l" for="ch" forName="ThreeNodes_2_text" refType="l" refFor="ch" refForName="ThreeNodes_2"/>
          <dgm:constr type="r" for="ch" forName="ThreeNodes_3_text" refType="l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l" for="ch" forName="ThreeNodes_3_text" refType="l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l" for="ch" forName="FourNodes_1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467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533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r" for="ch" forName="FourNodes_4" refType="w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r" for="ch" forName="FourConn_1-2" refType="r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r" for="ch" forName="FourConn_2-3" refType="r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r" for="ch" forName="FourConn_3-4" refType="r" refFor="ch" refForName="FourNodes_3"/>
          <dgm:constr type="r" for="ch" forName="FourNodes_1_text" refType="l" refFor="ch" refForName="FourConn_1-2"/>
          <dgm:constr type="rOff" for="ch" forName="FourNodes_1_text" refType="w" refFor="ch" refForName="FourConn_1-2" fact="-0.7"/>
          <dgm:constr type="t" for="ch" forName="FourNodes_1_text" refType="t" refFor="ch" refForName="FourNodes_1"/>
          <dgm:constr type="b" for="ch" forName="FourNodes_1_text" refType="b" refFor="ch" refForName="FourNodes_1"/>
          <dgm:constr type="l" for="ch" forName="FourNodes_1_text" refType="l" refFor="ch" refForName="FourNodes_1"/>
          <dgm:constr type="r" for="ch" forName="FourNodes_2_text" refType="l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l" for="ch" forName="FourNodes_2_text" refType="l" refFor="ch" refForName="FourNodes_2"/>
          <dgm:constr type="r" for="ch" forName="FourNodes_3_text" refType="l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l" for="ch" forName="FourNodes_3_text" refType="l" refFor="ch" refForName="FourNodes_3"/>
          <dgm:constr type="r" for="ch" forName="FourNodes_4_text" refType="l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l" for="ch" forName="FourNodes_4_text" refType="l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l" for="ch" forName="FiveNodes_1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442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557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r" for="ch" forName="FiveNodes_5" refType="w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r" for="ch" forName="FiveConn_1-2" refType="r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r" for="ch" forName="FiveConn_2-3" refType="r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r" for="ch" forName="FiveConn_3-4" refType="r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r" for="ch" forName="FiveConn_4-5" refType="r" refFor="ch" refForName="FiveNodes_4"/>
          <dgm:constr type="r" for="ch" forName="FiveNodes_1_text" refType="l" refFor="ch" refForName="FiveConn_1-2"/>
          <dgm:constr type="rOff" for="ch" forName="FiveNodes_1_text" refType="w" refFor="ch" refForName="FiveConn_1-2" fact="-0.75"/>
          <dgm:constr type="t" for="ch" forName="FiveNodes_1_text" refType="t" refFor="ch" refForName="FiveNodes_1"/>
          <dgm:constr type="b" for="ch" forName="FiveNodes_1_text" refType="b" refFor="ch" refForName="FiveNodes_1"/>
          <dgm:constr type="l" for="ch" forName="FiveNodes_1_text" refType="l" refFor="ch" refForName="FiveNodes_1"/>
          <dgm:constr type="r" for="ch" forName="FiveNodes_2_text" refType="l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l" for="ch" forName="FiveNodes_2_text" refType="l" refFor="ch" refForName="FiveNodes_2"/>
          <dgm:constr type="r" for="ch" forName="FiveNodes_3_text" refType="l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l" for="ch" forName="FiveNodes_3_text" refType="l" refFor="ch" refForName="FiveNodes_3"/>
          <dgm:constr type="r" for="ch" forName="FiveNodes_4_text" refType="l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l" for="ch" forName="FiveNodes_4_text" refType="l" refFor="ch" refForName="FiveNodes_4"/>
          <dgm:constr type="r" for="ch" forName="FiveNodes_5_text" refType="l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l" for="ch" forName="FiveNodes_5_text" refType="l" refFor="ch" refForName="FiveNodes_5"/>
        </dgm:constrLst>
      </dgm:if>
      <dgm:else name="Name2">
        <dgm:constrLst>
          <dgm:constr type="primFontSz" for="ch" ptType="node" op="equ" val="65"/>
          <dgm:constr type="w" for="ch" forName="dummyMaxCanvas" refType="w"/>
          <dgm:constr type="h" for="ch" forName="dummyMaxCanvas" refType="h"/>
          <dgm:constr type="w" for="ch" forName="OneNode_1" refType="w"/>
          <dgm:constr type="h" for="ch" forName="OneNode_1" refType="h" fact="0.5"/>
          <dgm:constr type="ctrY" for="ch" forName="OneNode_1" refType="h" fact="0.5"/>
          <dgm:constr type="w" for="ch" forName="TwoNodes_1" refType="w" fact="0.85"/>
          <dgm:constr type="h" for="ch" forName="TwoNodes_1" refType="h" fact="0.45"/>
          <dgm:constr type="t" for="ch" forName="TwoNodes_1"/>
          <dgm:constr type="r" for="ch" forName="TwoNodes_1" refType="w"/>
          <dgm:constr type="w" for="ch" forName="TwoNodes_2" refType="w" fact="0.85"/>
          <dgm:constr type="h" for="ch" forName="TwoNodes_2" refType="h" fact="0.45"/>
          <dgm:constr type="b" for="ch" forName="TwoNodes_2" refType="h"/>
          <dgm:constr type="l" for="ch" forName="TwoNodes_2"/>
          <dgm:constr type="w" for="ch" forName="TwoConn_1-2" refType="h" refFor="ch" refForName="TwoNodes_1" fact="0.65"/>
          <dgm:constr type="h" for="ch" forName="TwoConn_1-2" refType="h" refFor="ch" refForName="TwoNodes_1" fact="0.65"/>
          <dgm:constr type="ctrY" for="ch" forName="TwoConn_1-2" refType="h" fact="0.5"/>
          <dgm:constr type="l" for="ch" forName="TwoConn_1-2" refType="l" refFor="ch" refForName="TwoNodes_1"/>
          <dgm:constr type="l" for="ch" forName="TwoNodes_1_text" refType="r" refFor="ch" refForName="TwoConn_1-2"/>
          <dgm:constr type="lOff" for="ch" forName="TwoNodes_1_text" refType="w" refFor="ch" refForName="TwoConn_1-2" fact="0.5"/>
          <dgm:constr type="t" for="ch" forName="TwoNodes_1_text" refType="t" refFor="ch" refForName="TwoNodes_1"/>
          <dgm:constr type="b" for="ch" forName="TwoNodes_1_text" refType="b" refFor="ch" refForName="TwoNodes_1"/>
          <dgm:constr type="r" for="ch" forName="TwoNodes_1_text" refType="r" refFor="ch" refForName="TwoNodes_1"/>
          <dgm:constr type="l" for="ch" forName="TwoNodes_2_text" refType="r" refFor="ch" refForName="TwoConn_1-2"/>
          <dgm:constr type="t" for="ch" forName="TwoNodes_2_text" refType="t" refFor="ch" refForName="TwoNodes_2"/>
          <dgm:constr type="b" for="ch" forName="TwoNodes_2_text" refType="b" refFor="ch" refForName="TwoNodes_2"/>
          <dgm:constr type="r" for="ch" forName="TwoNodes_2_text" refType="r" refFor="ch" refForName="TwoNodes_2"/>
          <dgm:constr type="w" for="ch" forName="ThreeNodes_1" refType="w" fact="0.85"/>
          <dgm:constr type="h" for="ch" forName="ThreeNodes_1" refType="h" fact="0.3"/>
          <dgm:constr type="t" for="ch" forName="ThreeNodes_1"/>
          <dgm:constr type="r" for="ch" forName="ThreeNodes_1" refType="w"/>
          <dgm:constr type="w" for="ch" forName="ThreeNodes_2" refType="w" fact="0.85"/>
          <dgm:constr type="h" for="ch" forName="ThreeNodes_2" refType="h" fact="0.3"/>
          <dgm:constr type="ctrY" for="ch" forName="ThreeNodes_2" refType="h" fact="0.5"/>
          <dgm:constr type="ctrX" for="ch" forName="ThreeNodes_2" refType="w" fact="0.5"/>
          <dgm:constr type="w" for="ch" forName="ThreeNodes_3" refType="w" fact="0.85"/>
          <dgm:constr type="h" for="ch" forName="ThreeNodes_3" refType="h" fact="0.3"/>
          <dgm:constr type="b" for="ch" forName="ThreeNodes_3" refType="h"/>
          <dgm:constr type="l" for="ch" forName="ThreeNodes_3"/>
          <dgm:constr type="w" for="ch" forName="ThreeConn_1-2" refType="h" refFor="ch" refForName="ThreeNodes_1" fact="0.65"/>
          <dgm:constr type="h" for="ch" forName="ThreeConn_1-2" refType="h" refFor="ch" refForName="ThreeNodes_1" fact="0.65"/>
          <dgm:constr type="ctrY" for="ch" forName="ThreeConn_1-2" refType="h" fact="0.325"/>
          <dgm:constr type="l" for="ch" forName="ThreeConn_1-2" refType="l" refFor="ch" refForName="ThreeNodes_1"/>
          <dgm:constr type="w" for="ch" forName="ThreeConn_2-3" refType="h" refFor="ch" refForName="ThreeNodes_2" fact="0.65"/>
          <dgm:constr type="h" for="ch" forName="ThreeConn_2-3" refType="h" refFor="ch" refForName="ThreeNodes_2" fact="0.65"/>
          <dgm:constr type="ctrY" for="ch" forName="ThreeConn_2-3" refType="h" fact="0.673"/>
          <dgm:constr type="l" for="ch" forName="ThreeConn_2-3" refType="l" refFor="ch" refForName="ThreeNodes_2"/>
          <dgm:constr type="l" for="ch" forName="ThreeNodes_1_text" refType="r" refFor="ch" refForName="ThreeConn_1-2"/>
          <dgm:constr type="lOff" for="ch" forName="ThreeNodes_1_text" refType="w" refFor="ch" refForName="ThreeConn_1-2" fact="0.55"/>
          <dgm:constr type="t" for="ch" forName="ThreeNodes_1_text" refType="t" refFor="ch" refForName="ThreeNodes_1"/>
          <dgm:constr type="b" for="ch" forName="ThreeNodes_1_text" refType="b" refFor="ch" refForName="ThreeNodes_1"/>
          <dgm:constr type="r" for="ch" forName="ThreeNodes_1_text" refType="r" refFor="ch" refForName="ThreeNodes_1"/>
          <dgm:constr type="l" for="ch" forName="ThreeNodes_2_text" refType="r" refFor="ch" refForName="ThreeConn_1-2"/>
          <dgm:constr type="t" for="ch" forName="ThreeNodes_2_text" refType="t" refFor="ch" refForName="ThreeNodes_2"/>
          <dgm:constr type="b" for="ch" forName="ThreeNodes_2_text" refType="b" refFor="ch" refForName="ThreeNodes_2"/>
          <dgm:constr type="r" for="ch" forName="ThreeNodes_2_text" refType="r" refFor="ch" refForName="ThreeNodes_2"/>
          <dgm:constr type="l" for="ch" forName="ThreeNodes_3_text" refType="r" refFor="ch" refForName="ThreeConn_2-3"/>
          <dgm:constr type="t" for="ch" forName="ThreeNodes_3_text" refType="t" refFor="ch" refForName="ThreeNodes_3"/>
          <dgm:constr type="b" for="ch" forName="ThreeNodes_3_text" refType="b" refFor="ch" refForName="ThreeNodes_3"/>
          <dgm:constr type="r" for="ch" forName="ThreeNodes_3_text" refType="r" refFor="ch" refForName="ThreeNodes_3"/>
          <dgm:constr type="w" for="ch" forName="FourNodes_1" refType="w" fact="0.8"/>
          <dgm:constr type="h" for="ch" forName="FourNodes_1" refType="h" fact="0.22"/>
          <dgm:constr type="t" for="ch" forName="FourNodes_1"/>
          <dgm:constr type="r" for="ch" forName="FourNodes_1" refType="w"/>
          <dgm:constr type="w" for="ch" forName="FourNodes_2" refType="w" fact="0.8"/>
          <dgm:constr type="h" for="ch" forName="FourNodes_2" refType="h" fact="0.22"/>
          <dgm:constr type="ctrY" for="ch" forName="FourNodes_2" refType="h" fact="0.37"/>
          <dgm:constr type="ctrX" for="ch" forName="FourNodes_2" refType="w" fact="0.533"/>
          <dgm:constr type="w" for="ch" forName="FourNodes_3" refType="w" fact="0.8"/>
          <dgm:constr type="h" for="ch" forName="FourNodes_3" refType="h" fact="0.22"/>
          <dgm:constr type="ctrY" for="ch" forName="FourNodes_3" refType="h" fact="0.63"/>
          <dgm:constr type="ctrX" for="ch" forName="FourNodes_3" refType="w" fact="0.467"/>
          <dgm:constr type="w" for="ch" forName="FourNodes_4" refType="w" fact="0.8"/>
          <dgm:constr type="h" for="ch" forName="FourNodes_4" refType="h" fact="0.22"/>
          <dgm:constr type="b" for="ch" forName="FourNodes_4" refType="h"/>
          <dgm:constr type="l" for="ch" forName="FourNodes_4"/>
          <dgm:constr type="w" for="ch" forName="FourConn_1-2" refType="h" refFor="ch" refForName="FourNodes_1" fact="0.65"/>
          <dgm:constr type="h" for="ch" forName="FourConn_1-2" refType="h" refFor="ch" refForName="FourNodes_1" fact="0.65"/>
          <dgm:constr type="ctrY" for="ch" forName="FourConn_1-2" refType="h" fact="0.24"/>
          <dgm:constr type="l" for="ch" forName="FourConn_1-2" refType="l" refFor="ch" refForName="FourNodes_1"/>
          <dgm:constr type="w" for="ch" forName="FourConn_2-3" refType="h" refFor="ch" refForName="FourNodes_2" fact="0.65"/>
          <dgm:constr type="h" for="ch" forName="FourConn_2-3" refType="h" refFor="ch" refForName="FourNodes_2" fact="0.65"/>
          <dgm:constr type="ctrY" for="ch" forName="FourConn_2-3" refType="h" fact="0.5"/>
          <dgm:constr type="l" for="ch" forName="FourConn_2-3" refType="l" refFor="ch" refForName="FourNodes_2"/>
          <dgm:constr type="w" for="ch" forName="FourConn_3-4" refType="h" refFor="ch" refForName="FourNodes_3" fact="0.65"/>
          <dgm:constr type="h" for="ch" forName="FourConn_3-4" refType="h" refFor="ch" refForName="FourNodes_3" fact="0.65"/>
          <dgm:constr type="ctrY" for="ch" forName="FourConn_3-4" refType="h" fact="0.76"/>
          <dgm:constr type="l" for="ch" forName="FourConn_3-4" refType="l" refFor="ch" refForName="FourNodes_3"/>
          <dgm:constr type="l" for="ch" forName="FourNodes_1_text" refType="r" refFor="ch" refForName="FourConn_1-2"/>
          <dgm:constr type="lOff" for="ch" forName="FourNodes_1_text" refType="w" refFor="ch" refForName="FourConn_1-2" fact="0.69"/>
          <dgm:constr type="t" for="ch" forName="FourNodes_1_text" refType="t" refFor="ch" refForName="FourNodes_1"/>
          <dgm:constr type="b" for="ch" forName="FourNodes_1_text" refType="b" refFor="ch" refForName="FourNodes_1"/>
          <dgm:constr type="r" for="ch" forName="FourNodes_1_text" refType="r" refFor="ch" refForName="FourNodes_1"/>
          <dgm:constr type="l" for="ch" forName="FourNodes_2_text" refType="r" refFor="ch" refForName="FourConn_1-2"/>
          <dgm:constr type="t" for="ch" forName="FourNodes_2_text" refType="t" refFor="ch" refForName="FourNodes_2"/>
          <dgm:constr type="b" for="ch" forName="FourNodes_2_text" refType="b" refFor="ch" refForName="FourNodes_2"/>
          <dgm:constr type="r" for="ch" forName="FourNodes_2_text" refType="r" refFor="ch" refForName="FourNodes_2"/>
          <dgm:constr type="l" for="ch" forName="FourNodes_3_text" refType="r" refFor="ch" refForName="FourConn_2-3"/>
          <dgm:constr type="t" for="ch" forName="FourNodes_3_text" refType="t" refFor="ch" refForName="FourNodes_3"/>
          <dgm:constr type="b" for="ch" forName="FourNodes_3_text" refType="b" refFor="ch" refForName="FourNodes_3"/>
          <dgm:constr type="r" for="ch" forName="FourNodes_3_text" refType="r" refFor="ch" refForName="FourNodes_3"/>
          <dgm:constr type="l" for="ch" forName="FourNodes_4_text" refType="r" refFor="ch" refForName="FourConn_3-4"/>
          <dgm:constr type="t" for="ch" forName="FourNodes_4_text" refType="t" refFor="ch" refForName="FourNodes_4"/>
          <dgm:constr type="b" for="ch" forName="FourNodes_4_text" refType="b" refFor="ch" refForName="FourNodes_4"/>
          <dgm:constr type="r" for="ch" forName="FourNodes_4_text" refType="r" refFor="ch" refForName="FourNodes_4"/>
          <dgm:constr type="w" for="ch" forName="FiveNodes_1" refType="w" fact="0.77"/>
          <dgm:constr type="h" for="ch" forName="FiveNodes_1" refType="h" fact="0.18"/>
          <dgm:constr type="t" for="ch" forName="FiveNodes_1"/>
          <dgm:constr type="r" for="ch" forName="FiveNodes_1" refType="w"/>
          <dgm:constr type="w" for="ch" forName="FiveNodes_2" refType="w" fact="0.77"/>
          <dgm:constr type="h" for="ch" forName="FiveNodes_2" refType="h" fact="0.18"/>
          <dgm:constr type="ctrY" for="ch" forName="FiveNodes_2" refType="h" fact="0.295"/>
          <dgm:constr type="ctrX" for="ch" forName="FiveNodes_2" refType="w" fact="0.5575"/>
          <dgm:constr type="w" for="ch" forName="FiveNodes_3" refType="w" fact="0.77"/>
          <dgm:constr type="h" for="ch" forName="FiveNodes_3" refType="h" fact="0.18"/>
          <dgm:constr type="ctrY" for="ch" forName="FiveNodes_3" refType="h" fact="0.5"/>
          <dgm:constr type="ctrX" for="ch" forName="FiveNodes_3" refType="w" fact="0.5"/>
          <dgm:constr type="w" for="ch" forName="FiveNodes_4" refType="w" fact="0.77"/>
          <dgm:constr type="h" for="ch" forName="FiveNodes_4" refType="h" fact="0.18"/>
          <dgm:constr type="ctrY" for="ch" forName="FiveNodes_4" refType="h" fact="0.705"/>
          <dgm:constr type="ctrX" for="ch" forName="FiveNodes_4" refType="w" fact="0.4425"/>
          <dgm:constr type="w" for="ch" forName="FiveNodes_5" refType="w" fact="0.77"/>
          <dgm:constr type="h" for="ch" forName="FiveNodes_5" refType="h" fact="0.18"/>
          <dgm:constr type="b" for="ch" forName="FiveNodes_5" refType="h"/>
          <dgm:constr type="l" for="ch" forName="FiveNodes_5"/>
          <dgm:constr type="w" for="ch" forName="FiveConn_1-2" refType="h" refFor="ch" refForName="FiveNodes_1" fact="0.65"/>
          <dgm:constr type="h" for="ch" forName="FiveConn_1-2" refType="h" refFor="ch" refForName="FiveNodes_1" fact="0.65"/>
          <dgm:constr type="ctrY" for="ch" forName="FiveConn_1-2" refType="h" fact="0.19"/>
          <dgm:constr type="l" for="ch" forName="FiveConn_1-2" refType="l" refFor="ch" refForName="FiveNodes_1"/>
          <dgm:constr type="w" for="ch" forName="FiveConn_2-3" refType="h" refFor="ch" refForName="FiveNodes_2" fact="0.65"/>
          <dgm:constr type="h" for="ch" forName="FiveConn_2-3" refType="h" refFor="ch" refForName="FiveNodes_2" fact="0.65"/>
          <dgm:constr type="ctrY" for="ch" forName="FiveConn_2-3" refType="h" fact="0.395"/>
          <dgm:constr type="l" for="ch" forName="FiveConn_2-3" refType="l" refFor="ch" refForName="FiveNodes_2"/>
          <dgm:constr type="w" for="ch" forName="FiveConn_3-4" refType="h" refFor="ch" refForName="FiveNodes_3" fact="0.65"/>
          <dgm:constr type="h" for="ch" forName="FiveConn_3-4" refType="h" refFor="ch" refForName="FiveNodes_3" fact="0.65"/>
          <dgm:constr type="ctrY" for="ch" forName="FiveConn_3-4" refType="h" fact="0.597"/>
          <dgm:constr type="l" for="ch" forName="FiveConn_3-4" refType="l" refFor="ch" refForName="FiveNodes_3"/>
          <dgm:constr type="w" for="ch" forName="FiveConn_4-5" refType="h" refFor="ch" refForName="FiveNodes_4" fact="0.65"/>
          <dgm:constr type="h" for="ch" forName="FiveConn_4-5" refType="h" refFor="ch" refForName="FiveNodes_4" fact="0.65"/>
          <dgm:constr type="ctrY" for="ch" forName="FiveConn_4-5" refType="h" fact="0.804"/>
          <dgm:constr type="l" for="ch" forName="FiveConn_4-5" refType="l" refFor="ch" refForName="FiveNodes_4"/>
          <dgm:constr type="l" for="ch" forName="FiveNodes_1_text" refType="r" refFor="ch" refForName="FiveConn_1-2"/>
          <dgm:constr type="lOff" for="ch" forName="FiveNodes_1_text" refType="w" refFor="ch" refForName="FiveConn_1-2" fact="0.73"/>
          <dgm:constr type="t" for="ch" forName="FiveNodes_1_text" refType="t" refFor="ch" refForName="FiveNodes_1"/>
          <dgm:constr type="b" for="ch" forName="FiveNodes_1_text" refType="b" refFor="ch" refForName="FiveNodes_1"/>
          <dgm:constr type="r" for="ch" forName="FiveNodes_1_text" refType="r" refFor="ch" refForName="FiveNodes_1"/>
          <dgm:constr type="l" for="ch" forName="FiveNodes_2_text" refType="r" refFor="ch" refForName="FiveConn_1-2"/>
          <dgm:constr type="t" for="ch" forName="FiveNodes_2_text" refType="t" refFor="ch" refForName="FiveNodes_2"/>
          <dgm:constr type="b" for="ch" forName="FiveNodes_2_text" refType="b" refFor="ch" refForName="FiveNodes_2"/>
          <dgm:constr type="r" for="ch" forName="FiveNodes_2_text" refType="r" refFor="ch" refForName="FiveNodes_2"/>
          <dgm:constr type="l" for="ch" forName="FiveNodes_3_text" refType="r" refFor="ch" refForName="FiveConn_2-3"/>
          <dgm:constr type="t" for="ch" forName="FiveNodes_3_text" refType="t" refFor="ch" refForName="FiveNodes_3"/>
          <dgm:constr type="b" for="ch" forName="FiveNodes_3_text" refType="b" refFor="ch" refForName="FiveNodes_3"/>
          <dgm:constr type="r" for="ch" forName="FiveNodes_3_text" refType="r" refFor="ch" refForName="FiveNodes_3"/>
          <dgm:constr type="l" for="ch" forName="FiveNodes_4_text" refType="r" refFor="ch" refForName="FiveConn_3-4"/>
          <dgm:constr type="t" for="ch" forName="FiveNodes_4_text" refType="t" refFor="ch" refForName="FiveNodes_4"/>
          <dgm:constr type="b" for="ch" forName="FiveNodes_4_text" refType="b" refFor="ch" refForName="FiveNodes_4"/>
          <dgm:constr type="r" for="ch" forName="FiveNodes_4_text" refType="r" refFor="ch" refForName="FiveNodes_4"/>
          <dgm:constr type="l" for="ch" forName="FiveNodes_5_text" refType="r" refFor="ch" refForName="FiveConn_4-5"/>
          <dgm:constr type="t" for="ch" forName="FiveNodes_5_text" refType="t" refFor="ch" refForName="FiveNodes_5"/>
          <dgm:constr type="b" for="ch" forName="FiveNodes_5_text" refType="b" refFor="ch" refForName="FiveNodes_5"/>
          <dgm:constr type="r" for="ch" forName="FiveNodes_5_text" refType="r" refFor="ch" refForName="FiveNodes_5"/>
        </dgm:constrLst>
      </dgm:else>
    </dgm:choose>
    <dgm:ruleLst/>
    <dgm:layoutNode name="dummyMaxCanvas">
      <dgm:varLst/>
      <dgm:alg type="sp"/>
      <dgm:shape xmlns:r="http://schemas.openxmlformats.org/officeDocument/2006/relationships" r:blip="">
        <dgm:adjLst/>
      </dgm:shape>
      <dgm:presOf/>
      <dgm:constrLst/>
      <dgm:ruleLst/>
    </dgm:layoutNode>
    <dgm:choose name="Name3">
      <dgm:if name="Name4" axis="ch" ptType="node" func="cnt" op="equ" val="1">
        <dgm:layoutNode name="OneNode_1">
          <dgm:varLst>
            <dgm:bulletEnabled val="1"/>
          </dgm:varLst>
          <dgm:alg type="tx"/>
          <dgm:shape xmlns:r="http://schemas.openxmlformats.org/officeDocument/2006/relationships" type="roundRect" r:blip="">
            <dgm:adjLst>
              <dgm:adj idx="1" val="0.1"/>
            </dgm:adjLst>
          </dgm:shape>
          <dgm:presOf axis="ch desOrSelf" ptType="node node" st="1 1" cnt="1 0"/>
          <dgm:constrLst>
            <dgm:constr type="lMarg" refType="primFontSz" fact="0.3"/>
            <dgm:constr type="rMarg" refType="primFontSz" fact="0.3"/>
            <dgm:constr type="tMarg" refType="primFontSz" fact="0.3"/>
            <dgm:constr type="bMarg" refType="primFontSz" fact="0.3"/>
          </dgm:constrLst>
          <dgm:ruleLst>
            <dgm:rule type="primFontSz" val="5" fact="NaN" max="NaN"/>
          </dgm:ruleLst>
        </dgm:layoutNode>
      </dgm:if>
      <dgm:else name="Name5">
        <dgm:choose name="Name6">
          <dgm:if name="Name7" axis="ch" ptType="node" func="cnt" op="equ" val="2">
            <dgm:layoutNode name="TwoNodes_1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1 1" cnt="1 0"/>
              <dgm:constrLst/>
              <dgm:ruleLst/>
            </dgm:layoutNode>
            <dgm:layoutNode name="TwoNodes_2">
              <dgm:varLst>
                <dgm:bulletEnabled val="1"/>
              </dgm:varLst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ch desOrSelf" ptType="node node" st="2 1" cnt="1 0"/>
              <dgm:constrLst/>
              <dgm:ruleLst/>
            </dgm:layoutNode>
            <dgm:layoutNode name="TwoConn_1-2" styleLbl="fgAccFollowNode1">
              <dgm:varLst>
                <dgm:bulletEnabled val="1"/>
              </dgm:varLst>
              <dgm:alg type="tx"/>
              <dgm:shape xmlns:r="http://schemas.openxmlformats.org/officeDocument/2006/relationships" type="downArrow" r:blip="">
                <dgm:adjLst>
                  <dgm:adj idx="1" val="0.55"/>
                  <dgm:adj idx="2" val="0.45"/>
                </dgm:adjLst>
              </dgm:shape>
              <dgm:presOf axis="ch" ptType="sibTrans" cnt="1"/>
              <dgm:constrLst>
                <dgm:constr type="lMarg" refType="primFontSz" fact="0.1"/>
                <dgm:constr type="rMarg" refType="primFontSz" fact="0.1"/>
                <dgm:constr type="tMarg" refType="primFontSz" fact="0.1"/>
                <dgm:constr type="bMarg" refType="primFontSz" fact="0.1"/>
              </dgm:constrLst>
              <dgm:ruleLst>
                <dgm:rule type="primFontSz" val="5" fact="NaN" max="NaN"/>
              </dgm:ruleLst>
            </dgm:layoutNode>
            <dgm:layoutNode name="TwoNodes_1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1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  <dgm:layoutNode name="TwoNodes_2_text">
              <dgm:varLst>
                <dgm:bulletEnabled val="1"/>
              </dgm:varLst>
              <dgm:alg type="tx">
                <dgm:param type="parTxLTRAlign" val="l"/>
                <dgm:param type="txAnchorVertCh" val="mid"/>
              </dgm:alg>
              <dgm:shape xmlns:r="http://schemas.openxmlformats.org/officeDocument/2006/relationships" type="roundRect" r:blip="" hideGeom="1">
                <dgm:adjLst>
                  <dgm:adj idx="1" val="0.1"/>
                </dgm:adjLst>
              </dgm:shape>
              <dgm:presOf axis="ch desOrSelf" ptType="node node" st="2 1" cnt="1 0"/>
              <dgm:constrLst>
                <dgm:constr type="lMarg" refType="primFontSz" fact="0.3"/>
                <dgm:constr type="rMarg" refType="primFontSz" fact="0.3"/>
                <dgm:constr type="tMarg" refType="primFontSz" fact="0.3"/>
                <dgm:constr type="bMarg" refType="primFontSz" fact="0.3"/>
              </dgm:constrLst>
              <dgm:ruleLst>
                <dgm:rule type="primFontSz" val="5" fact="NaN" max="NaN"/>
              </dgm:ruleLst>
            </dgm:layoutNode>
          </dgm:if>
          <dgm:else name="Name8">
            <dgm:choose name="Name9">
              <dgm:if name="Name10" axis="ch" ptType="node" func="cnt" op="equ" val="3">
                <dgm:layoutNode name="ThreeNodes_1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1 1" cnt="1 0"/>
                  <dgm:constrLst/>
                  <dgm:ruleLst/>
                </dgm:layoutNode>
                <dgm:layoutNode name="ThreeNodes_2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2 1" cnt="1 0"/>
                  <dgm:constrLst/>
                  <dgm:ruleLst/>
                </dgm:layoutNode>
                <dgm:layoutNode name="ThreeNodes_3">
                  <dgm:varLst>
                    <dgm:bulletEnabled val="1"/>
                  </dgm:varLst>
                  <dgm:alg type="sp"/>
                  <dgm:shape xmlns:r="http://schemas.openxmlformats.org/officeDocument/2006/relationships" type="roundRect" r:blip="">
                    <dgm:adjLst>
                      <dgm:adj idx="1" val="0.1"/>
                    </dgm:adjLst>
                  </dgm:shape>
                  <dgm:presOf axis="ch desOrSelf" ptType="node node" st="3 1" cnt="1 0"/>
                  <dgm:constrLst/>
                  <dgm:ruleLst/>
                </dgm:layoutNode>
                <dgm:layoutNode name="ThreeConn_1-2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Conn_2-3" styleLbl="fgAccFollowNode1">
                  <dgm:varLst>
                    <dgm:bulletEnabled val="1"/>
                  </dgm:varLst>
                  <dgm:alg type="tx"/>
                  <dgm:shape xmlns:r="http://schemas.openxmlformats.org/officeDocument/2006/relationships" type="downArrow" r:blip="">
                    <dgm:adjLst>
                      <dgm:adj idx="1" val="0.55"/>
                      <dgm:adj idx="2" val="0.45"/>
                    </dgm:adjLst>
                  </dgm:shape>
                  <dgm:presOf axis="ch" ptType="sibTrans" st="2" cnt="1"/>
                  <dgm:constrLst>
                    <dgm:constr type="lMarg" refType="primFontSz" fact="0.1"/>
                    <dgm:constr type="rMarg" refType="primFontSz" fact="0.1"/>
                    <dgm:constr type="tMarg" refType="primFontSz" fact="0.1"/>
                    <dgm:constr type="bMarg" refType="primFontSz" fact="0.1"/>
                  </dgm:constrLst>
                  <dgm:ruleLst>
                    <dgm:rule type="primFontSz" val="5" fact="NaN" max="NaN"/>
                  </dgm:ruleLst>
                </dgm:layoutNode>
                <dgm:layoutNode name="ThreeNodes_1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1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2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2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  <dgm:layoutNode name="ThreeNodes_3_text">
                  <dgm:varLst>
                    <dgm:bulletEnabled val="1"/>
                  </dgm:varLst>
                  <dgm:alg type="tx">
                    <dgm:param type="parTxLTRAlign" val="l"/>
                    <dgm:param type="txAnchorVertCh" val="mid"/>
                  </dgm:alg>
                  <dgm:shape xmlns:r="http://schemas.openxmlformats.org/officeDocument/2006/relationships" type="roundRect" r:blip="" hideGeom="1">
                    <dgm:adjLst>
                      <dgm:adj idx="1" val="0.1"/>
                    </dgm:adjLst>
                  </dgm:shape>
                  <dgm:presOf axis="ch desOrSelf" ptType="node node" st="3 1" cnt="1 0"/>
                  <dgm:constrLst>
                    <dgm:constr type="lMarg" refType="primFontSz" fact="0.3"/>
                    <dgm:constr type="rMarg" refType="primFontSz" fact="0.3"/>
                    <dgm:constr type="tMarg" refType="primFontSz" fact="0.3"/>
                    <dgm:constr type="bMarg" refType="primFontSz" fact="0.3"/>
                  </dgm:constrLst>
                  <dgm:ruleLst>
                    <dgm:rule type="primFontSz" val="5" fact="NaN" max="NaN"/>
                  </dgm:ruleLst>
                </dgm:layoutNode>
              </dgm:if>
              <dgm:else name="Name11">
                <dgm:choose name="Name12">
                  <dgm:if name="Name13" axis="ch" ptType="node" func="cnt" op="equ" val="4">
                    <dgm:layoutNode name="FourNodes_1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/>
                      <dgm:ruleLst/>
                    </dgm:layoutNode>
                    <dgm:layoutNode name="FourNodes_2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/>
                      <dgm:ruleLst/>
                    </dgm:layoutNode>
                    <dgm:layoutNode name="FourNodes_3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/>
                      <dgm:ruleLst/>
                    </dgm:layoutNode>
                    <dgm:layoutNode name="FourNodes_4">
                      <dgm:varLst>
                        <dgm:bulletEnabled val="1"/>
                      </dgm:varLst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/>
                      <dgm:ruleLst/>
                    </dgm:layoutNode>
                    <dgm:layoutNode name="FourConn_1-2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2-3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2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Conn_3-4" styleLbl="fgAccFollowNode1">
                      <dgm:varLst>
                        <dgm:bulletEnabled val="1"/>
                      </dgm:varLst>
                      <dgm:alg type="tx"/>
                      <dgm:shape xmlns:r="http://schemas.openxmlformats.org/officeDocument/2006/relationships" type="downArrow" r:blip="">
                        <dgm:adjLst>
                          <dgm:adj idx="1" val="0.55"/>
                          <dgm:adj idx="2" val="0.45"/>
                        </dgm:adjLst>
                      </dgm:shape>
                      <dgm:presOf axis="ch" ptType="sibTrans" st="3" cnt="1"/>
                      <dgm:constrLst>
                        <dgm:constr type="lMarg" refType="primFontSz" fact="0.1"/>
                        <dgm:constr type="rMarg" refType="primFontSz" fact="0.1"/>
                        <dgm:constr type="tMarg" refType="primFontSz" fact="0.1"/>
                        <dgm:constr type="bMarg" refType="primFontSz" fact="0.1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1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1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2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2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3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3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FourNodes_4_text">
                      <dgm:varLst>
                        <dgm:bulletEnabled val="1"/>
                      </dgm:varLst>
                      <dgm:alg type="tx">
                        <dgm:param type="parTxLTRAlign" val="l"/>
                        <dgm:param type="txAnchorVertCh" val="mid"/>
                      </dgm:alg>
                      <dgm:shape xmlns:r="http://schemas.openxmlformats.org/officeDocument/2006/relationships" type="roundRect" r:blip="" hideGeom="1">
                        <dgm:adjLst>
                          <dgm:adj idx="1" val="0.1"/>
                        </dgm:adjLst>
                      </dgm:shape>
                      <dgm:presOf axis="ch desOrSelf" ptType="node node" st="4 1" cnt="1 0"/>
                      <dgm:constrLst>
                        <dgm:constr type="lMarg" refType="primFontSz" fact="0.3"/>
                        <dgm:constr type="rMarg" refType="primFontSz" fact="0.3"/>
                        <dgm:constr type="tMarg" refType="primFontSz" fact="0.3"/>
                        <dgm:constr type="b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if>
                  <dgm:else name="Name14">
                    <dgm:choose name="Name15">
                      <dgm:if name="Name16" axis="ch" ptType="node" func="cnt" op="gte" val="5">
                        <dgm:layoutNode name="FiveNodes_1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/>
                          <dgm:ruleLst/>
                        </dgm:layoutNode>
                        <dgm:layoutNode name="FiveNodes_2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/>
                          <dgm:ruleLst/>
                        </dgm:layoutNode>
                        <dgm:layoutNode name="FiveNodes_3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/>
                          <dgm:ruleLst/>
                        </dgm:layoutNode>
                        <dgm:layoutNode name="FiveNodes_4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/>
                          <dgm:ruleLst/>
                        </dgm:layoutNode>
                        <dgm:layoutNode name="FiveNodes_5">
                          <dgm:varLst>
                            <dgm:bulletEnabled val="1"/>
                          </dgm:varLst>
                          <dgm:alg type="sp"/>
                          <dgm:shape xmlns:r="http://schemas.openxmlformats.org/officeDocument/2006/relationships" type="roundRect" r:blip="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/>
                          <dgm:ruleLst/>
                        </dgm:layoutNode>
                        <dgm:layoutNode name="FiveConn_1-2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2-3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2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3-4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3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Conn_4-5" styleLbl="fgAccFollowNode1">
                          <dgm:varLst>
                            <dgm:bulletEnabled val="1"/>
                          </dgm:varLst>
                          <dgm:alg type="tx"/>
                          <dgm:shape xmlns:r="http://schemas.openxmlformats.org/officeDocument/2006/relationships" type="downArrow" r:blip="">
                            <dgm:adjLst>
                              <dgm:adj idx="1" val="0.55"/>
                              <dgm:adj idx="2" val="0.45"/>
                            </dgm:adjLst>
                          </dgm:shape>
                          <dgm:presOf axis="ch" ptType="sibTrans" st="4" cnt="1"/>
                          <dgm:constrLst>
                            <dgm:constr type="lMarg" refType="primFontSz" fact="0.1"/>
                            <dgm:constr type="rMarg" refType="primFontSz" fact="0.1"/>
                            <dgm:constr type="tMarg" refType="primFontSz" fact="0.1"/>
                            <dgm:constr type="bMarg" refType="primFontSz" fact="0.1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1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1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2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2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3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3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4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4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  <dgm:layoutNode name="FiveNodes_5_text">
                          <dgm:varLst>
                            <dgm:bulletEnabled val="1"/>
                          </dgm:varLst>
                          <dgm:alg type="tx">
                            <dgm:param type="parTxLTRAlign" val="l"/>
                            <dgm:param type="txAnchorVertCh" val="mid"/>
                          </dgm:alg>
                          <dgm:shape xmlns:r="http://schemas.openxmlformats.org/officeDocument/2006/relationships" type="roundRect" r:blip="" hideGeom="1">
                            <dgm:adjLst>
                              <dgm:adj idx="1" val="0.1"/>
                            </dgm:adjLst>
                          </dgm:shape>
                          <dgm:presOf axis="ch desOrSelf" ptType="node node" st="5 1" cnt="1 0"/>
                          <dgm:constrLst>
                            <dgm:constr type="lMarg" refType="primFontSz" fact="0.3"/>
                            <dgm:constr type="rMarg" refType="primFontSz" fact="0.3"/>
                            <dgm:constr type="tMarg" refType="primFontSz" fact="0.3"/>
                            <dgm:constr type="bMarg" refType="primFontSz" fact="0.3"/>
                          </dgm:constrLst>
                          <dgm:ruleLst>
                            <dgm:rule type="primFontSz" val="5" fact="NaN" max="NaN"/>
                          </dgm:ruleLst>
                        </dgm:layoutNode>
                      </dgm:if>
                      <dgm:else name="Name17"/>
                    </dgm:choose>
                  </dgm:else>
                </dgm:choose>
              </dgm:else>
            </dgm:choose>
          </dgm:else>
        </dgm:choose>
      </dgm:else>
    </dgm:choose>
  </dgm:layoutNode>
</dgm:layoutDef>
</file>

<file path=ppt/diagrams/layout7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8.xml><?xml version="1.0" encoding="utf-8"?>
<dgm:layoutDef xmlns:dgm="http://schemas.openxmlformats.org/drawingml/2006/diagram" xmlns:a="http://schemas.openxmlformats.org/drawingml/2006/main" uniqueId="urn:microsoft.com/office/officeart/2005/8/layout/arrow5">
  <dgm:title val=""/>
  <dgm:desc val=""/>
  <dgm:catLst>
    <dgm:cat type="relationship" pri="6000"/>
    <dgm:cat type="process" pri="31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</dgm:ptLst>
      <dgm:cxnLst>
        <dgm:cxn modelId="4" srcId="0" destId="1" srcOrd="0" destOrd="0"/>
        <dgm:cxn modelId="5" srcId="0" destId="2" srcOrd="1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diagram">
    <dgm:varLst>
      <dgm:dir/>
      <dgm:resizeHandles val="exact"/>
    </dgm:varLst>
    <dgm:choose name="Name0">
      <dgm:if name="Name1" axis="ch" ptType="node" func="cnt" op="equ" val="2">
        <dgm:choose name="Name2">
          <dgm:if name="Name3" func="var" arg="dir" op="equ" val="norm">
            <dgm:alg type="cycle">
              <dgm:param type="rotPath" val="alongPath"/>
              <dgm:param type="stAng" val="270"/>
            </dgm:alg>
          </dgm:if>
          <dgm:else name="Name4">
            <dgm:alg type="cycle">
              <dgm:param type="rotPath" val="alongPath"/>
              <dgm:param type="stAng" val="90"/>
              <dgm:param type="spanAng" val="-360"/>
            </dgm:alg>
          </dgm:else>
        </dgm:choose>
      </dgm:if>
      <dgm:else name="Name5">
        <dgm:choose name="Name6">
          <dgm:if name="Name7" func="var" arg="dir" op="equ" val="norm">
            <dgm:alg type="cycle">
              <dgm:param type="rotPath" val="alongPath"/>
            </dgm:alg>
          </dgm:if>
          <dgm:else name="Name8">
            <dgm:alg type="cycle">
              <dgm:param type="rotPath" val="alongPath"/>
              <dgm:param type="spanAng" val="-360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9">
      <dgm:if name="Name10" axis="ch" ptType="node" func="cnt" op="lte" val="2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0.1"/>
          <dgm:constr type="sibSp" refType="h" op="lte" fact="0.1"/>
          <dgm:constr type="diam" refType="w" refFor="ch" refPtType="node" op="equ" fact="1.1"/>
        </dgm:constrLst>
      </dgm:if>
      <dgm:if name="Name11" axis="ch" ptType="node" func="cnt" op="equ" val="5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2"/>
          <dgm:constr type="sibSp" refType="h" op="lte" fact="0.1"/>
        </dgm:constrLst>
      </dgm:if>
      <dgm:if name="Name12" axis="ch" ptType="node" func="cnt" op="equ" val="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3" axis="ch" ptType="node" func="cnt" op="equ" val="7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if name="Name14" axis="ch" ptType="node" func="cnt" op="equ" val="8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/>
          <dgm:constr type="sibSp" refType="h" op="lte" fact="0.1"/>
        </dgm:constrLst>
      </dgm:if>
      <dgm:if name="Name15" axis="ch" ptType="node" func="cnt" op="gte" val="9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1"/>
          <dgm:constr type="sibSp" refType="h" op="lte" fact="0.1"/>
        </dgm:constrLst>
      </dgm:if>
      <dgm:else name="Name16">
        <dgm:constrLst>
          <dgm:constr type="primFontSz" for="ch" ptType="node" op="equ" val="65"/>
          <dgm:constr type="w" for="ch" ptType="node" refType="w"/>
          <dgm:constr type="h" for="ch" ptType="node" refType="w" refFor="ch" refPtType="node" op="equ"/>
          <dgm:constr type="sibSp" refType="w" refFor="ch" refPtType="node" fact="-0.35"/>
        </dgm:constrLst>
      </dgm:else>
    </dgm:choose>
    <dgm:ruleLst/>
    <dgm:forEach name="Name17" axis="ch" ptType="node">
      <dgm:layoutNode name="arrow">
        <dgm:varLst>
          <dgm:bulletEnabled val="1"/>
        </dgm:varLst>
        <dgm:alg type="tx"/>
        <dgm:shape xmlns:r="http://schemas.openxmlformats.org/officeDocument/2006/relationships" type="downArrow" r:blip="">
          <dgm:adjLst>
            <dgm:adj idx="2" val="0.35"/>
          </dgm:adjLst>
        </dgm:shape>
        <dgm:presOf axis="desOrSelf" ptType="node"/>
        <dgm:constrLst/>
        <dgm:ruleLst>
          <dgm:rule type="primFontSz" val="5" fact="NaN" max="NaN"/>
        </dgm:ruleLst>
      </dgm:layoutNode>
    </dgm:forEach>
  </dgm:layoutNode>
</dgm:layoutDef>
</file>

<file path=ppt/diagrams/layout9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10.xml><?xml version="1.0" encoding="utf-8"?>
<dgm:layoutDef xmlns:dgm="http://schemas.openxmlformats.org/drawingml/2006/diagram" xmlns:a="http://schemas.openxmlformats.org/drawingml/2006/main" uniqueId="urn:microsoft.com/office/officeart/2005/8/layout/hierarchy1">
  <dgm:title val=""/>
  <dgm:desc val=""/>
  <dgm:catLst>
    <dgm:cat type="hierarchy" pri="2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21">
          <dgm:prSet phldr="1"/>
        </dgm:pt>
        <dgm:pt modelId="22">
          <dgm:prSet phldr="1"/>
        </dgm:pt>
        <dgm:pt modelId="3">
          <dgm:prSet phldr="1"/>
        </dgm:pt>
        <dgm:pt modelId="31">
          <dgm:prSet phldr="1"/>
        </dgm:pt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" destId="22" srcOrd="1" destOrd="0"/>
        <dgm:cxn modelId="33" srcId="3" destId="31" srcOrd="0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</dgm:ptLst>
      <dgm:cxnLst>
        <dgm:cxn modelId="2" srcId="0" destId="1" srcOrd="0" destOrd="0"/>
        <dgm:cxn modelId="13" srcId="1" destId="11" srcOrd="0" destOrd="0"/>
        <dgm:cxn modelId="14" srcId="1" destId="1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21"/>
        <dgm:pt modelId="211"/>
        <dgm:pt modelId="3"/>
        <dgm:pt modelId="31"/>
        <dgm:pt modelId="311"/>
      </dgm:ptLst>
      <dgm:cxnLst>
        <dgm:cxn modelId="4" srcId="0" destId="1" srcOrd="0" destOrd="0"/>
        <dgm:cxn modelId="5" srcId="1" destId="2" srcOrd="0" destOrd="0"/>
        <dgm:cxn modelId="6" srcId="1" destId="3" srcOrd="1" destOrd="0"/>
        <dgm:cxn modelId="23" srcId="2" destId="21" srcOrd="0" destOrd="0"/>
        <dgm:cxn modelId="24" srcId="21" destId="211" srcOrd="0" destOrd="0"/>
        <dgm:cxn modelId="33" srcId="3" destId="31" srcOrd="0" destOrd="0"/>
        <dgm:cxn modelId="34" srcId="31" destId="311" srcOrd="0" destOrd="0"/>
      </dgm:cxnLst>
      <dgm:bg/>
      <dgm:whole/>
    </dgm:dataModel>
  </dgm:clrData>
  <dgm:layoutNode name="hierChild1">
    <dgm:varLst>
      <dgm:chPref val="1"/>
      <dgm:dir/>
      <dgm:animOne val="branch"/>
      <dgm:animLvl val="lvl"/>
      <dgm:resizeHandles/>
    </dgm:varLst>
    <dgm:choose name="Name0">
      <dgm:if name="Name1" func="var" arg="dir" op="equ" val="norm">
        <dgm:alg type="hierChild">
          <dgm:param type="linDir" val="fromL"/>
        </dgm:alg>
      </dgm:if>
      <dgm:else name="Name2">
        <dgm:alg type="hierChild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primFontSz" for="des" ptType="node" op="equ" val="65"/>
      <dgm:constr type="w" for="des" forName="composite" refType="w"/>
      <dgm:constr type="h" for="des" forName="composite" refType="w" refFor="des" refForName="composite" fact="0.667"/>
      <dgm:constr type="w" for="des" forName="composite2" refType="w" refFor="des" refForName="composite"/>
      <dgm:constr type="h" for="des" forName="composite2" refType="h" refFor="des" refForName="composite"/>
      <dgm:constr type="w" for="des" forName="composite3" refType="w" refFor="des" refForName="composite"/>
      <dgm:constr type="h" for="des" forName="composite3" refType="h" refFor="des" refForName="composite"/>
      <dgm:constr type="w" for="des" forName="composite4" refType="w" refFor="des" refForName="composite"/>
      <dgm:constr type="h" for="des" forName="composite4" refType="h" refFor="des" refForName="composite"/>
      <dgm:constr type="w" for="des" forName="composite5" refType="w" refFor="des" refForName="composite"/>
      <dgm:constr type="h" for="des" forName="composite5" refType="h" refFor="des" refForName="composite"/>
      <dgm:constr type="sibSp" refType="w" refFor="des" refForName="composite" fact="0.1"/>
      <dgm:constr type="sibSp" for="des" forName="hierChild2" refType="sibSp"/>
      <dgm:constr type="sibSp" for="des" forName="hierChild3" refType="sibSp"/>
      <dgm:constr type="sibSp" for="des" forName="hierChild4" refType="sibSp"/>
      <dgm:constr type="sibSp" for="des" forName="hierChild5" refType="sibSp"/>
      <dgm:constr type="sibSp" for="des" forName="hierChild6" refType="sibSp"/>
      <dgm:constr type="sp" for="des" forName="hierRoot1" refType="h" refFor="des" refForName="composite" fact="0.25"/>
      <dgm:constr type="sp" for="des" forName="hierRoot2" refType="sp" refFor="des" refForName="hierRoot1"/>
      <dgm:constr type="sp" for="des" forName="hierRoot3" refType="sp" refFor="des" refForName="hierRoot1"/>
      <dgm:constr type="sp" for="des" forName="hierRoot4" refType="sp" refFor="des" refForName="hierRoot1"/>
      <dgm:constr type="sp" for="des" forName="hierRoot5" refType="sp" refFor="des" refForName="hierRoot1"/>
    </dgm:constrLst>
    <dgm:ruleLst/>
    <dgm:forEach name="Name3" axis="ch">
      <dgm:forEach name="Name4" axis="self" ptType="node">
        <dgm:layoutNode name="hierRoot1">
          <dgm:alg type="hierRoot"/>
          <dgm:shape xmlns:r="http://schemas.openxmlformats.org/officeDocument/2006/relationships" r:blip="">
            <dgm:adjLst/>
          </dgm:shape>
          <dgm:presOf/>
          <dgm:constrLst>
            <dgm:constr type="bendDist" for="des" ptType="parTrans" refType="sp" fact="0.5"/>
          </dgm:constrLst>
          <dgm:ruleLst/>
          <dgm:layoutNode name="composite">
            <dgm:alg type="composite"/>
            <dgm:shape xmlns:r="http://schemas.openxmlformats.org/officeDocument/2006/relationships" r:blip="">
              <dgm:adjLst/>
            </dgm:shape>
            <dgm:presOf/>
            <dgm:constrLst>
              <dgm:constr type="w" for="ch" forName="background" refType="w" fact="0.9"/>
              <dgm:constr type="h" for="ch" forName="background" refType="w" refFor="ch" refForName="background" fact="0.635"/>
              <dgm:constr type="t" for="ch" forName="background"/>
              <dgm:constr type="l" for="ch" forName="background"/>
              <dgm:constr type="w" for="ch" forName="text" refType="w" fact="0.9"/>
              <dgm:constr type="h" for="ch" forName="text" refType="w" refFor="ch" refForName="text" fact="0.635"/>
              <dgm:constr type="t" for="ch" forName="text" refType="w" fact="0.095"/>
              <dgm:constr type="l" for="ch" forName="text" refType="w" fact="0.1"/>
            </dgm:constrLst>
            <dgm:ruleLst/>
            <dgm:layoutNode name="background" styleLbl="node0" moveWith="text">
              <dgm:alg type="sp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/>
              <dgm:constrLst/>
              <dgm:ruleLst/>
            </dgm:layoutNode>
            <dgm:layoutNode name="text" styleLbl="fgAcc0">
              <dgm:varLst>
                <dgm:chPref val="3"/>
              </dgm:varLst>
              <dgm:alg type="tx"/>
              <dgm:shape xmlns:r="http://schemas.openxmlformats.org/officeDocument/2006/relationships" type="roundRect" r:blip="">
                <dgm:adjLst>
                  <dgm:adj idx="1" val="0.1"/>
                </dgm:adjLst>
              </dgm:shape>
              <dgm:presOf axis="self"/>
              <dgm:constrLst>
                <dgm:constr type="tMarg" refType="primFontSz" fact="0.3"/>
                <dgm:constr type="bMarg" refType="primFontSz" fact="0.3"/>
                <dgm:constr type="lMarg" refType="primFontSz" fact="0.3"/>
                <dgm:constr type="rMarg" refType="primFontSz" fact="0.3"/>
              </dgm:constrLst>
              <dgm:ruleLst>
                <dgm:rule type="primFontSz" val="5" fact="NaN" max="NaN"/>
              </dgm:ruleLst>
            </dgm:layoutNode>
          </dgm:layoutNode>
          <dgm:layoutNode name="hierChild2">
            <dgm:choose name="Name5">
              <dgm:if name="Name6" func="var" arg="dir" op="equ" val="norm">
                <dgm:alg type="hierChild">
                  <dgm:param type="linDir" val="fromL"/>
                </dgm:alg>
              </dgm:if>
              <dgm:else name="Name7">
                <dgm:alg type="hierChild">
                  <dgm:param type="linDir" val="fromR"/>
                </dgm:alg>
              </dgm:else>
            </dgm:choose>
            <dgm:shape xmlns:r="http://schemas.openxmlformats.org/officeDocument/2006/relationships" r:blip="">
              <dgm:adjLst/>
            </dgm:shape>
            <dgm:presOf/>
            <dgm:constrLst/>
            <dgm:ruleLst/>
            <dgm:forEach name="Name8" axis="ch">
              <dgm:forEach name="Name9" axis="self" ptType="parTrans" cnt="1">
                <dgm:layoutNode name="Name10">
                  <dgm:alg type="conn">
                    <dgm:param type="dim" val="1D"/>
                    <dgm:param type="endSty" val="noArr"/>
                    <dgm:param type="connRout" val="bend"/>
                    <dgm:param type="bendPt" val="end"/>
                    <dgm:param type="begPts" val="bCtr"/>
                    <dgm:param type="endPts" val="tCtr"/>
                    <dgm:param type="srcNode" val="background"/>
                    <dgm:param type="dstNode" val="background2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  <dgm:forEach name="Name11" axis="self" ptType="node">
                <dgm:layoutNode name="hierRoot2">
                  <dgm:alg type="hierRoot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bendDist" for="des" ptType="parTrans" refType="sp" fact="0.5"/>
                  </dgm:constrLst>
                  <dgm:ruleLst/>
                  <dgm:layoutNode name="composite2">
                    <dgm:alg type="composite"/>
                    <dgm:shape xmlns:r="http://schemas.openxmlformats.org/officeDocument/2006/relationships" r:blip="">
                      <dgm:adjLst/>
                    </dgm:shape>
                    <dgm:presOf/>
                    <dgm:constrLst>
                      <dgm:constr type="w" for="ch" forName="background2" refType="w" fact="0.9"/>
                      <dgm:constr type="h" for="ch" forName="background2" refType="w" refFor="ch" refForName="background2" fact="0.635"/>
                      <dgm:constr type="t" for="ch" forName="background2"/>
                      <dgm:constr type="l" for="ch" forName="background2"/>
                      <dgm:constr type="w" for="ch" forName="text2" refType="w" fact="0.9"/>
                      <dgm:constr type="h" for="ch" forName="text2" refType="w" refFor="ch" refForName="text2" fact="0.635"/>
                      <dgm:constr type="t" for="ch" forName="text2" refType="w" fact="0.095"/>
                      <dgm:constr type="l" for="ch" forName="text2" refType="w" fact="0.1"/>
                    </dgm:constrLst>
                    <dgm:ruleLst/>
                    <dgm:layoutNode name="background2" moveWith="text2">
                      <dgm:alg type="sp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/>
                      <dgm:constrLst/>
                      <dgm:ruleLst/>
                    </dgm:layoutNode>
                    <dgm:layoutNode name="text2" styleLbl="fgAcc2">
                      <dgm:varLst>
                        <dgm:chPref val="3"/>
                      </dgm:varLst>
                      <dgm:alg type="tx"/>
                      <dgm:shape xmlns:r="http://schemas.openxmlformats.org/officeDocument/2006/relationships" type="roundRect" r:blip="">
                        <dgm:adjLst>
                          <dgm:adj idx="1" val="0.1"/>
                        </dgm:adjLst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</dgm:layoutNode>
                  <dgm:layoutNode name="hierChild3">
                    <dgm:choose name="Name12">
                      <dgm:if name="Name13" func="var" arg="dir" op="equ" val="norm">
                        <dgm:alg type="hierChild">
                          <dgm:param type="linDir" val="fromL"/>
                        </dgm:alg>
                      </dgm:if>
                      <dgm:else name="Name14">
                        <dgm:alg type="hierChild">
                          <dgm:param type="linDir" val="fromR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constrLst/>
                    <dgm:ruleLst/>
                    <dgm:forEach name="Name15" axis="ch">
                      <dgm:forEach name="Name16" axis="self" ptType="parTrans" cnt="1">
                        <dgm:layoutNode name="Name17">
                          <dgm:alg type="conn">
                            <dgm:param type="dim" val="1D"/>
                            <dgm:param type="endSty" val="noArr"/>
                            <dgm:param type="connRout" val="bend"/>
                            <dgm:param type="bendPt" val="end"/>
                            <dgm:param type="begPts" val="bCtr"/>
                            <dgm:param type="endPts" val="tCtr"/>
                            <dgm:param type="srcNode" val="background2"/>
                            <dgm:param type="dstNode" val="background3"/>
                          </dgm:alg>
                          <dgm:shape xmlns:r="http://schemas.openxmlformats.org/officeDocument/2006/relationships" type="conn" r:blip="" zOrderOff="-999">
                            <dgm:adjLst/>
                          </dgm:shape>
                          <dgm:presOf axis="self"/>
                          <dgm:constrLst>
                            <dgm:constr type="begPad"/>
                            <dgm:constr type="endPad"/>
                          </dgm:constrLst>
                          <dgm:ruleLst/>
                        </dgm:layoutNode>
                      </dgm:forEach>
                      <dgm:forEach name="Name18" axis="self" ptType="node">
                        <dgm:layoutNode name="hierRoot3">
                          <dgm:alg type="hierRoot"/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constrLst>
                            <dgm:constr type="bendDist" for="des" ptType="parTrans" refType="sp" fact="0.5"/>
                          </dgm:constrLst>
                          <dgm:ruleLst/>
                          <dgm:layoutNode name="composite3">
                            <dgm:alg type="composite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>
                              <dgm:constr type="w" for="ch" forName="background3" refType="w" fact="0.9"/>
                              <dgm:constr type="h" for="ch" forName="background3" refType="w" refFor="ch" refForName="background3" fact="0.635"/>
                              <dgm:constr type="t" for="ch" forName="background3"/>
                              <dgm:constr type="l" for="ch" forName="background3"/>
                              <dgm:constr type="w" for="ch" forName="text3" refType="w" fact="0.9"/>
                              <dgm:constr type="h" for="ch" forName="text3" refType="w" refFor="ch" refForName="text3" fact="0.635"/>
                              <dgm:constr type="t" for="ch" forName="text3" refType="w" fact="0.095"/>
                              <dgm:constr type="l" for="ch" forName="text3" refType="w" fact="0.1"/>
                            </dgm:constrLst>
                            <dgm:ruleLst/>
                            <dgm:layoutNode name="background3" moveWith="text3">
                              <dgm:alg type="sp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/>
                              <dgm:constrLst/>
                              <dgm:ruleLst/>
                            </dgm:layoutNode>
                            <dgm:layoutNode name="text3" styleLbl="fgAcc3">
                              <dgm:varLst>
                                <dgm:chPref val="3"/>
                              </dgm:varLst>
                              <dgm:alg type="tx"/>
                              <dgm:shape xmlns:r="http://schemas.openxmlformats.org/officeDocument/2006/relationships" type="roundRect" r:blip="">
                                <dgm:adjLst>
                                  <dgm:adj idx="1" val="0.1"/>
                                </dgm:adjLst>
                              </dgm:shape>
                              <dgm:presOf axis="self"/>
                              <dgm:constrLst>
                                <dgm:constr type="tMarg" refType="primFontSz" fact="0.3"/>
                                <dgm:constr type="bMarg" refType="primFontSz" fact="0.3"/>
                                <dgm:constr type="lMarg" refType="primFontSz" fact="0.3"/>
                                <dgm:constr type="rMarg" refType="primFontSz" fact="0.3"/>
                              </dgm:constrLst>
                              <dgm:ruleLst>
                                <dgm:rule type="primFontSz" val="5" fact="NaN" max="NaN"/>
                              </dgm:ruleLst>
                            </dgm:layoutNode>
                          </dgm:layoutNode>
                          <dgm:layoutNode name="hierChild4">
                            <dgm:choose name="Name19">
                              <dgm:if name="Name20" func="var" arg="dir" op="equ" val="norm">
                                <dgm:alg type="hierChild">
                                  <dgm:param type="linDir" val="fromL"/>
                                </dgm:alg>
                              </dgm:if>
                              <dgm:else name="Name21">
                                <dgm:alg type="hierChild">
                                  <dgm:param type="linDir" val="fromR"/>
                                </dgm:alg>
                              </dgm:else>
                            </dgm:choose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  <dgm:constrLst/>
                            <dgm:ruleLst/>
                            <dgm:forEach name="repeat" axis="ch">
                              <dgm:forEach name="Name22" axis="self" ptType="parTrans" cnt="1">
                                <dgm:layoutNode name="Name23">
                                  <dgm:choose name="Name24">
                                    <dgm:if name="Name25" axis="self" func="depth" op="lte" val="4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3"/>
                                        <dgm:param type="dstNode" val="background4"/>
                                      </dgm:alg>
                                    </dgm:if>
                                    <dgm:else name="Name26">
                                      <dgm:alg type="conn">
                                        <dgm:param type="dim" val="1D"/>
                                        <dgm:param type="endSty" val="noArr"/>
                                        <dgm:param type="connRout" val="bend"/>
                                        <dgm:param type="bendPt" val="end"/>
                                        <dgm:param type="begPts" val="bCtr"/>
                                        <dgm:param type="endPts" val="tCtr"/>
                                        <dgm:param type="srcNode" val="background4"/>
                                        <dgm:param type="dstNode" val="background4"/>
                                      </dgm:alg>
                                    </dgm:else>
                                  </dgm:choose>
                                  <dgm:shape xmlns:r="http://schemas.openxmlformats.org/officeDocument/2006/relationships" type="conn" r:blip="" zOrderOff="-999">
                                    <dgm:adjLst/>
                                  </dgm:shape>
                                  <dgm:presOf axis="self"/>
                                  <dgm:constrLst>
                                    <dgm:constr type="begPad"/>
                                    <dgm:constr type="endPad"/>
                                  </dgm:constrLst>
                                  <dgm:ruleLst/>
                                </dgm:layoutNode>
                              </dgm:forEach>
                              <dgm:forEach name="Name27" axis="self" ptType="node">
                                <dgm:layoutNode name="hierRoot4">
                                  <dgm:alg type="hierRoot"/>
                                  <dgm:shape xmlns:r="http://schemas.openxmlformats.org/officeDocument/2006/relationships" r:blip="">
                                    <dgm:adjLst/>
                                  </dgm:shape>
                                  <dgm:presOf/>
                                  <dgm:constrLst>
                                    <dgm:constr type="bendDist" for="des" ptType="parTrans" refType="sp" fact="0.5"/>
                                  </dgm:constrLst>
                                  <dgm:ruleLst/>
                                  <dgm:layoutNode name="composite4">
                                    <dgm:alg type="composite"/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>
                                      <dgm:constr type="w" for="ch" forName="background4" refType="w" fact="0.9"/>
                                      <dgm:constr type="h" for="ch" forName="background4" refType="w" refFor="ch" refForName="background4" fact="0.635"/>
                                      <dgm:constr type="t" for="ch" forName="background4"/>
                                      <dgm:constr type="l" for="ch" forName="background4"/>
                                      <dgm:constr type="w" for="ch" forName="text4" refType="w" fact="0.9"/>
                                      <dgm:constr type="h" for="ch" forName="text4" refType="w" refFor="ch" refForName="text4" fact="0.635"/>
                                      <dgm:constr type="t" for="ch" forName="text4" refType="w" fact="0.095"/>
                                      <dgm:constr type="l" for="ch" forName="text4" refType="w" fact="0.1"/>
                                    </dgm:constrLst>
                                    <dgm:ruleLst/>
                                    <dgm:layoutNode name="background4" moveWith="text4">
                                      <dgm:alg type="sp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/>
                                      <dgm:constrLst/>
                                      <dgm:ruleLst/>
                                    </dgm:layoutNode>
                                    <dgm:layoutNode name="text4" styleLbl="fgAcc4">
                                      <dgm:varLst>
                                        <dgm:chPref val="3"/>
                                      </dgm:varLst>
                                      <dgm:alg type="tx"/>
                                      <dgm:shape xmlns:r="http://schemas.openxmlformats.org/officeDocument/2006/relationships" type="roundRect" r:blip="">
                                        <dgm:adjLst>
                                          <dgm:adj idx="1" val="0.1"/>
                                        </dgm:adjLst>
                                      </dgm:shape>
                                      <dgm:presOf axis="self"/>
                                      <dgm:constrLst>
                                        <dgm:constr type="tMarg" refType="primFontSz" fact="0.3"/>
                                        <dgm:constr type="bMarg" refType="primFontSz" fact="0.3"/>
                                        <dgm:constr type="lMarg" refType="primFontSz" fact="0.3"/>
                                        <dgm:constr type="rMarg" refType="primFontSz" fact="0.3"/>
                                      </dgm:constrLst>
                                      <dgm:ruleLst>
                                        <dgm:rule type="primFontSz" val="5" fact="NaN" max="NaN"/>
                                      </dgm:ruleLst>
                                    </dgm:layoutNode>
                                  </dgm:layoutNode>
                                  <dgm:layoutNode name="hierChild5">
                                    <dgm:choose name="Name28">
                                      <dgm:if name="Name29" func="var" arg="dir" op="equ" val="norm">
                                        <dgm:alg type="hierChild">
                                          <dgm:param type="linDir" val="fromL"/>
                                        </dgm:alg>
                                      </dgm:if>
                                      <dgm:else name="Name30">
                                        <dgm:alg type="hierChild">
                                          <dgm:param type="linDir" val="fromR"/>
                                        </dgm:alg>
                                      </dgm:else>
                                    </dgm:choose>
                                    <dgm:shape xmlns:r="http://schemas.openxmlformats.org/officeDocument/2006/relationships" r:blip="">
                                      <dgm:adjLst/>
                                    </dgm:shape>
                                    <dgm:presOf/>
                                    <dgm:constrLst/>
                                    <dgm:ruleLst/>
                                    <dgm:forEach name="Name31" ref="repeat"/>
                                  </dgm:layoutNode>
                                </dgm:layoutNode>
                              </dgm:forEach>
                            </dgm:forEach>
                          </dgm:layoutNode>
                        </dgm:layoutNode>
                      </dgm:forEach>
                    </dgm:forEach>
                  </dgm:layoutNode>
                </dgm:layoutNode>
              </dgm:forEach>
            </dgm:forEach>
          </dgm:layoutNode>
        </dgm:layoutNode>
      </dgm:forEach>
    </dgm:forEach>
  </dgm:layoutNode>
</dgm:layoutDef>
</file>

<file path=ppt/diagrams/layout11.xml><?xml version="1.0" encoding="utf-8"?>
<dgm:layoutDef xmlns:dgm="http://schemas.openxmlformats.org/drawingml/2006/diagram" xmlns:a="http://schemas.openxmlformats.org/drawingml/2006/main" uniqueId="urn:microsoft.com/office/officeart/2008/layout/LinedList">
  <dgm:title val=""/>
  <dgm:desc val=""/>
  <dgm:catLst>
    <dgm:cat type="hierarchy" pri="8000"/>
    <dgm:cat type="list" pri="25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</dgm:cxnLst>
      <dgm:bg/>
      <dgm:whole/>
    </dgm:dataModel>
  </dgm:sampData>
  <dgm:style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styleData>
  <dgm:clr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</dgm:cxnLst>
      <dgm:bg/>
      <dgm:whole/>
    </dgm:dataModel>
  </dgm:clrData>
  <dgm:layoutNode name="vert0">
    <dgm:varLst>
      <dgm:dir/>
      <dgm:animOne val="branch"/>
      <dgm:animLvl val="lvl"/>
    </dgm:varLst>
    <dgm:choose name="Name0">
      <dgm:if name="Name1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onstrLst>
      <dgm:constr type="w" for="ch" forName="horz1" refType="w"/>
      <dgm:constr type="h" for="ch" forName="horz1" refType="h"/>
      <dgm:constr type="h" for="des" forName="vert1" refType="h"/>
      <dgm:constr type="h" for="des" forName="tx1" refType="h"/>
      <dgm:constr type="h" for="des" forName="horz2" refType="h"/>
      <dgm:constr type="h" for="des" forName="vert2" refType="h"/>
      <dgm:constr type="h" for="des" forName="horz3" refType="h"/>
      <dgm:constr type="h" for="des" forName="vert3" refType="h"/>
      <dgm:constr type="h" for="des" forName="horz4" refType="h"/>
      <dgm:constr type="h" for="des" ptType="node" refType="h"/>
      <dgm:constr type="primFontSz" for="des" forName="tx1" op="equ" val="65"/>
      <dgm:constr type="primFontSz" for="des" forName="tx2" op="equ" val="65"/>
      <dgm:constr type="primFontSz" for="des" forName="tx3" op="equ" val="65"/>
      <dgm:constr type="primFontSz" for="des" forName="tx4" op="equ" val="65"/>
      <dgm:constr type="w" for="des" forName="thickLine" refType="w"/>
      <dgm:constr type="h" for="des" forName="thickLine"/>
      <dgm:constr type="h" for="des" forName="thinLine1"/>
      <dgm:constr type="h" for="des" forName="thinLine2b"/>
      <dgm:constr type="h" for="des" forName="thinLine3"/>
      <dgm:constr type="h" for="des" forName="vertSpace2a" refType="h" fact="0.05"/>
      <dgm:constr type="h" for="des" forName="vertSpace2b" refType="h" refFor="des" refForName="vertSpace2a"/>
    </dgm:constrLst>
    <dgm:forEach name="Name3" axis="ch" ptType="node">
      <dgm:layoutNode name="thickLine" styleLbl="alignNode1">
        <dgm:alg type="sp"/>
        <dgm:shape xmlns:r="http://schemas.openxmlformats.org/officeDocument/2006/relationships" type="line" r:blip="">
          <dgm:adjLst/>
        </dgm:shape>
        <dgm:presOf/>
      </dgm:layoutNode>
      <dgm:layoutNode name="horz1">
        <dgm:choose name="Name4">
          <dgm:if name="Name5" func="var" arg="dir" op="equ" val="norm">
            <dgm:alg type="lin">
              <dgm:param type="linDir" val="fromL"/>
              <dgm:param type="nodeVertAlign" val="t"/>
            </dgm:alg>
          </dgm:if>
          <dgm:else name="Name6">
            <dgm:alg type="lin">
              <dgm:param type="linDir" val="fromR"/>
              <dgm:param type="nodeVertAlign" val="t"/>
            </dgm:alg>
          </dgm:else>
        </dgm:choose>
        <dgm:shape xmlns:r="http://schemas.openxmlformats.org/officeDocument/2006/relationships" r:blip="">
          <dgm:adjLst/>
        </dgm:shape>
        <dgm:presOf/>
        <dgm:choose name="Name7">
          <dgm:if name="Name8" axis="root des" func="maxDepth" op="equ" val="1">
            <dgm:constrLst>
              <dgm:constr type="w" for="ch" forName="tx1" refType="w"/>
            </dgm:constrLst>
          </dgm:if>
          <dgm:if name="Name9" axis="root des" func="maxDepth" op="equ" val="2">
            <dgm:constrLst>
              <dgm:constr type="w" for="ch" forName="tx1" refType="w" fact="0.2"/>
              <dgm:constr type="w" for="des" forName="tx2" refType="w" fact="0.785"/>
              <dgm:constr type="w" for="des" forName="horzSpace2" refType="w" fact="0.015"/>
              <dgm:constr type="w" for="des" forName="thinLine2b" refType="w" fact="0.8"/>
            </dgm:constrLst>
          </dgm:if>
          <dgm:if name="Name10" axis="root des" func="maxDepth" op="equ" val="3">
            <dgm:constrLst>
              <dgm:constr type="w" for="ch" forName="tx1" refType="w" fact="0.2"/>
              <dgm:constr type="w" for="des" forName="tx2" refType="w" fact="0.385"/>
              <dgm:constr type="w" for="des" forName="tx3" refType="w" fact="0.385"/>
              <dgm:constr type="w" for="des" forName="horzSpace2" refType="w" fact="0.015"/>
              <dgm:constr type="w" for="des" forName="horzSpace3" refType="w" fact="0.015"/>
              <dgm:constr type="w" for="des" forName="thinLine2b" refType="w" fact="0.8"/>
              <dgm:constr type="w" for="des" forName="thinLine3" refType="w" fact="0.385"/>
            </dgm:constrLst>
          </dgm:if>
          <dgm:if name="Name11" axis="root des" func="maxDepth" op="gte" val="4">
            <dgm:constrLst>
              <dgm:constr type="w" for="ch" forName="tx1" refType="w" fact="0.2"/>
              <dgm:constr type="w" for="des" forName="tx2" refType="w" fact="0.2516"/>
              <dgm:constr type="w" for="des" forName="tx3" refType="w" fact="0.2516"/>
              <dgm:constr type="w" for="des" forName="tx4" refType="w" fact="0.2516"/>
              <dgm:constr type="w" for="des" forName="horzSpace2" refType="w" fact="0.015"/>
              <dgm:constr type="w" for="des" forName="horzSpace3" refType="w" fact="0.015"/>
              <dgm:constr type="w" for="des" forName="horzSpace4" refType="w" fact="0.015"/>
              <dgm:constr type="w" for="des" forName="thinLine2b" refType="w" fact="0.8"/>
              <dgm:constr type="w" for="des" forName="thinLine3" refType="w" fact="0.5332"/>
            </dgm:constrLst>
          </dgm:if>
          <dgm:else name="Name12"/>
        </dgm:choose>
        <dgm:layoutNode name="tx1" styleLbl="revTx">
          <dgm:alg type="tx">
            <dgm:param type="parTxLTRAlign" val="l"/>
            <dgm:param type="parTxRTLAlign" val="r"/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/>
          <dgm:constrLst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primFontSz" val="5" fact="NaN" max="NaN"/>
          </dgm:ruleLst>
        </dgm:layoutNode>
        <dgm:layoutNode name="vert1">
          <dgm:choose name="Name13">
            <dgm:if name="Name14" func="var" arg="dir" op="equ" val="norm">
              <dgm:alg type="lin">
                <dgm:param type="linDir" val="fromT"/>
                <dgm:param type="nodeHorzAlign" val="l"/>
              </dgm:alg>
            </dgm:if>
            <dgm:else name="Name15">
              <dgm:alg type="lin">
                <dgm:param type="linDir" val="fromT"/>
                <dgm:param type="nodeHorzAlign" val="r"/>
              </dgm:alg>
            </dgm:else>
          </dgm:choose>
          <dgm:shape xmlns:r="http://schemas.openxmlformats.org/officeDocument/2006/relationships" r:blip="">
            <dgm:adjLst/>
          </dgm:shape>
          <dgm:presOf/>
          <dgm:forEach name="Name16" axis="ch" ptType="node">
            <dgm:choose name="Name17">
              <dgm:if name="Name18" axis="self" ptType="node" func="pos" op="equ" val="1">
                <dgm:layoutNode name="vertSpace2a">
                  <dgm:alg type="sp"/>
                  <dgm:shape xmlns:r="http://schemas.openxmlformats.org/officeDocument/2006/relationships" r:blip="">
                    <dgm:adjLst/>
                  </dgm:shape>
                  <dgm:presOf/>
                </dgm:layoutNode>
              </dgm:if>
              <dgm:else name="Name19"/>
            </dgm:choose>
            <dgm:layoutNode name="horz2">
              <dgm:choose name="Name20">
                <dgm:if name="Name21" func="var" arg="dir" op="equ" val="norm">
                  <dgm:alg type="lin">
                    <dgm:param type="linDir" val="fromL"/>
                    <dgm:param type="nodeVertAlign" val="t"/>
                  </dgm:alg>
                </dgm:if>
                <dgm:else name="Name22">
                  <dgm:alg type="lin">
                    <dgm:param type="linDir" val="fromR"/>
                    <dgm:param type="nodeVertAlign" val="t"/>
                  </dgm:alg>
                </dgm:else>
              </dgm:choose>
              <dgm:shape xmlns:r="http://schemas.openxmlformats.org/officeDocument/2006/relationships" r:blip="">
                <dgm:adjLst/>
              </dgm:shape>
              <dgm:presOf/>
              <dgm:layoutNode name="horzSpace2">
                <dgm:alg type="sp"/>
                <dgm:shape xmlns:r="http://schemas.openxmlformats.org/officeDocument/2006/relationships" r:blip="">
                  <dgm:adjLst/>
                </dgm:shape>
                <dgm:presOf/>
              </dgm:layoutNode>
              <dgm:layoutNode name="tx2" styleLbl="revTx">
                <dgm:alg type="tx">
                  <dgm:param type="parTxLTRAlign" val="l"/>
                  <dgm:param type="parTxRTLAlign" val="r"/>
                  <dgm:param type="txAnchorVert" val="t"/>
                </dgm:alg>
                <dgm:shape xmlns:r="http://schemas.openxmlformats.org/officeDocument/2006/relationships" type="rect" r:blip="">
                  <dgm:adjLst/>
                </dgm:shape>
                <dgm:presOf axis="self"/>
                <dgm:constrLst>
                  <dgm:constr type="tMarg" refType="primFontSz" fact="0.3"/>
                  <dgm:constr type="bMarg" refType="primFontSz" fact="0.3"/>
                  <dgm:constr type="lMarg" refType="primFontSz" fact="0.3"/>
                  <dgm:constr type="rMarg" refType="primFontSz" fact="0.3"/>
                </dgm:constrLst>
                <dgm:ruleLst>
                  <dgm:rule type="primFontSz" val="5" fact="NaN" max="NaN"/>
                </dgm:ruleLst>
              </dgm:layoutNode>
              <dgm:layoutNode name="vert2">
                <dgm:choose name="Name23">
                  <dgm:if name="Name24" func="var" arg="dir" op="equ" val="norm">
                    <dgm:alg type="lin">
                      <dgm:param type="linDir" val="fromT"/>
                      <dgm:param type="nodeHorzAlign" val="l"/>
                    </dgm:alg>
                  </dgm:if>
                  <dgm:else name="Name25">
                    <dgm:alg type="lin">
                      <dgm:param type="linDir" val="fromT"/>
                      <dgm:param type="nodeHorzAlign" val="r"/>
                    </dgm:alg>
                  </dgm:else>
                </dgm:choose>
                <dgm:shape xmlns:r="http://schemas.openxmlformats.org/officeDocument/2006/relationships" r:blip="">
                  <dgm:adjLst/>
                </dgm:shape>
                <dgm:presOf/>
                <dgm:forEach name="Name26" axis="ch" ptType="node">
                  <dgm:layoutNode name="horz3">
                    <dgm:choose name="Name27">
                      <dgm:if name="Name28" func="var" arg="dir" op="equ" val="norm">
                        <dgm:alg type="lin">
                          <dgm:param type="linDir" val="fromL"/>
                          <dgm:param type="nodeVertAlign" val="t"/>
                        </dgm:alg>
                      </dgm:if>
                      <dgm:else name="Name29">
                        <dgm:alg type="lin">
                          <dgm:param type="linDir" val="fromR"/>
                          <dgm:param type="nodeVertAlign" val="t"/>
                        </dgm:alg>
                      </dgm:else>
                    </dgm:choose>
                    <dgm:shape xmlns:r="http://schemas.openxmlformats.org/officeDocument/2006/relationships" r:blip="">
                      <dgm:adjLst/>
                    </dgm:shape>
                    <dgm:presOf/>
                    <dgm:layoutNode name="horzSpace3">
                      <dgm:alg type="sp"/>
                      <dgm:shape xmlns:r="http://schemas.openxmlformats.org/officeDocument/2006/relationships" r:blip="">
                        <dgm:adjLst/>
                      </dgm:shape>
                      <dgm:presOf/>
                    </dgm:layoutNode>
                    <dgm:layoutNode name="tx3" styleLbl="revTx">
                      <dgm:alg type="tx">
                        <dgm:param type="parTxLTRAlign" val="l"/>
                        <dgm:param type="parTxRTLAlign" val="r"/>
                        <dgm:param type="txAnchorVert" val="t"/>
                      </dgm:alg>
                      <dgm:shape xmlns:r="http://schemas.openxmlformats.org/officeDocument/2006/relationships" type="rect" r:blip="">
                        <dgm:adjLst/>
                      </dgm:shape>
                      <dgm:presOf axis="self"/>
                      <dgm:constrLst>
                        <dgm:constr type="tMarg" refType="primFontSz" fact="0.3"/>
                        <dgm:constr type="bMarg" refType="primFontSz" fact="0.3"/>
                        <dgm:constr type="lMarg" refType="primFontSz" fact="0.3"/>
                        <dgm:constr type="rMarg" refType="primFontSz" fact="0.3"/>
                      </dgm:constrLst>
                      <dgm:ruleLst>
                        <dgm:rule type="primFontSz" val="5" fact="NaN" max="NaN"/>
                      </dgm:ruleLst>
                    </dgm:layoutNode>
                    <dgm:layoutNode name="vert3">
                      <dgm:choose name="Name30">
                        <dgm:if name="Name31" func="var" arg="dir" op="equ" val="norm">
                          <dgm:alg type="lin">
                            <dgm:param type="linDir" val="fromT"/>
                            <dgm:param type="nodeHorzAlign" val="l"/>
                          </dgm:alg>
                        </dgm:if>
                        <dgm:else name="Name32">
                          <dgm:alg type="lin">
                            <dgm:param type="linDir" val="fromT"/>
                            <dgm:param type="nodeHorzAlign" val="r"/>
                          </dgm:alg>
                        </dgm:else>
                      </dgm:choose>
                      <dgm:shape xmlns:r="http://schemas.openxmlformats.org/officeDocument/2006/relationships" r:blip="">
                        <dgm:adjLst/>
                      </dgm:shape>
                      <dgm:presOf/>
                      <dgm:forEach name="Name33" axis="ch" ptType="node">
                        <dgm:layoutNode name="horz4">
                          <dgm:choose name="Name34">
                            <dgm:if name="Name35" func="var" arg="dir" op="equ" val="norm">
                              <dgm:alg type="lin">
                                <dgm:param type="linDir" val="fromL"/>
                                <dgm:param type="nodeVertAlign" val="t"/>
                              </dgm:alg>
                            </dgm:if>
                            <dgm:else name="Name36">
                              <dgm:alg type="lin">
                                <dgm:param type="linDir" val="fromR"/>
                                <dgm:param type="nodeVertAlign" val="t"/>
                              </dgm:alg>
                            </dgm:else>
                          </dgm:choose>
                          <dgm:shape xmlns:r="http://schemas.openxmlformats.org/officeDocument/2006/relationships" r:blip="">
                            <dgm:adjLst/>
                          </dgm:shape>
                          <dgm:presOf/>
                          <dgm:layoutNode name="horzSpace4">
                            <dgm:alg type="sp"/>
                            <dgm:shape xmlns:r="http://schemas.openxmlformats.org/officeDocument/2006/relationships" r:blip="">
                              <dgm:adjLst/>
                            </dgm:shape>
                            <dgm:presOf/>
                          </dgm:layoutNode>
                          <dgm:layoutNode name="tx4" styleLbl="revTx">
                            <dgm:varLst>
                              <dgm:bulletEnabled val="1"/>
                            </dgm:varLst>
                            <dgm:alg type="tx">
                              <dgm:param type="parTxLTRAlign" val="l"/>
                              <dgm:param type="parTxRTLAlign" val="r"/>
                              <dgm:param type="txAnchorVert" val="t"/>
                            </dgm:alg>
                            <dgm:shape xmlns:r="http://schemas.openxmlformats.org/officeDocument/2006/relationships" type="rect" r:blip="">
                              <dgm:adjLst/>
                            </dgm:shape>
                            <dgm:presOf axis="desOrSelf" ptType="node"/>
                            <dgm:constrLst>
                              <dgm:constr type="tMarg" refType="primFontSz" fact="0.3"/>
                              <dgm:constr type="bMarg" refType="primFontSz" fact="0.3"/>
                              <dgm:constr type="lMarg" refType="primFontSz" fact="0.3"/>
                              <dgm:constr type="rMarg" refType="primFontSz" fact="0.3"/>
                            </dgm:constrLst>
                            <dgm:ruleLst>
                              <dgm:rule type="primFontSz" val="5" fact="NaN" max="NaN"/>
                            </dgm:ruleLst>
                          </dgm:layoutNode>
                        </dgm:layoutNode>
                      </dgm:forEach>
                    </dgm:layoutNode>
                  </dgm:layoutNode>
                  <dgm:forEach name="Name37" axis="followSib" ptType="sibTrans" cnt="1">
                    <dgm:layoutNode name="thinLine3" styleLbl="callout">
                      <dgm:alg type="sp"/>
                      <dgm:shape xmlns:r="http://schemas.openxmlformats.org/officeDocument/2006/relationships" type="line" r:blip="">
                        <dgm:adjLst/>
                      </dgm:shape>
                      <dgm:presOf/>
                    </dgm:layoutNode>
                  </dgm:forEach>
                </dgm:forEach>
              </dgm:layoutNode>
            </dgm:layoutNode>
            <dgm:layoutNode name="thinLine2b" styleLbl="callout">
              <dgm:alg type="sp"/>
              <dgm:shape xmlns:r="http://schemas.openxmlformats.org/officeDocument/2006/relationships" type="line" r:blip="">
                <dgm:adjLst/>
              </dgm:shape>
              <dgm:presOf/>
            </dgm:layoutNode>
            <dgm:layoutNode name="vertSpace2b">
              <dgm:alg type="sp"/>
              <dgm:shape xmlns:r="http://schemas.openxmlformats.org/officeDocument/2006/relationships" r:blip="">
                <dgm:adjLst/>
              </dgm:shape>
              <dgm:presOf/>
            </dgm:layoutNode>
          </dgm:forEach>
        </dgm:layoutNode>
      </dgm:layoutNode>
    </dgm:forEach>
  </dgm:layoutNode>
</dgm:layoutDef>
</file>

<file path=ppt/diagrams/layout12.xml><?xml version="1.0" encoding="utf-8"?>
<dgm:layoutDef xmlns:dgm="http://schemas.openxmlformats.org/drawingml/2006/diagram" xmlns:a="http://schemas.openxmlformats.org/drawingml/2006/main" uniqueId="urn:microsoft.com/office/officeart/2018/2/layout/IconLabelList">
  <dgm:title val="Icon Label List"/>
  <dgm:desc val="Use to show non-sequential or grouped chunks of information accompanied by a related visuals. Works best with icons or small pictures with short text ca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snake">
          <dgm:param type="grDir" val="tL"/>
          <dgm:param type="flowDir" val="row"/>
          <dgm:param type="contDir" val="sameDir"/>
          <dgm:param type="off" val="ctr"/>
          <dgm:param type="vertAlign" val="mid"/>
          <dgm:param type="horzAlign" val="ctr"/>
        </dgm:alg>
      </dgm:if>
      <dgm:else name="Name2">
        <dgm:alg type="snake">
          <dgm:param type="grDir" val="tR"/>
          <dgm:param type="flowDir" val="row"/>
          <dgm:param type="contDir" val="sameDir"/>
          <dgm:param type="off" val="ctr"/>
          <dgm:param type="vertAlign" val="mid"/>
          <dgm:param type="horzAlign" val="ct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2">
        <dgm:constrLst>
          <dgm:constr type="h" for="ch" forName="compNode" refType="h" fact="0.4"/>
          <dgm:constr type="w" for="ch" forName="compNode" val="120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50"/>
          <dgm:constr type="h" for="des" forName="compNode" op="equ"/>
          <dgm:constr type="h" for="des" forName="textRect" op="equ"/>
        </dgm:constrLst>
      </dgm:if>
      <dgm:if name="Name5" axis="ch" ptType="node" func="cnt" op="lte" val="4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36"/>
          <dgm:constr type="h" for="des" forName="compNode" op="equ"/>
          <dgm:constr type="h" for="des" forName="textRect" op="equ"/>
        </dgm:constrLst>
      </dgm:if>
      <dgm:else name="Name6">
        <dgm:constrLst>
          <dgm:constr type="h" for="ch" forName="compNode" refType="h" fact="0.4"/>
          <dgm:constr type="w" for="ch" forName="compNode" refType="w"/>
          <dgm:constr type="w" for="ch" forName="sibTrans" refType="w" refFor="ch" refForName="compNode" fact="0.175"/>
          <dgm:constr type="sp" refType="w" refFor="ch" refForName="compNode" op="equ" fact="0.25"/>
          <dgm:constr type="primFontSz" for="des" ptType="node" op="equ" val="24"/>
          <dgm:constr type="h" for="des" forName="compNode" op="equ"/>
          <dgm:constr type="h" for="des" forName="textRect" op="equ"/>
        </dgm:constrLst>
      </dgm:else>
    </dgm:choose>
    <dgm:ruleLst>
      <dgm:rule type="w" for="ch" forName="compNode" val="50" fact="NaN" max="NaN"/>
    </dgm:ruleLst>
    <dgm:forEach name="Name7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onstrLst>
          <dgm:constr type="w" for="ch" forName="iconRect" refType="w" fact="0.45"/>
          <dgm:constr type="h" for="ch" forName="iconRect" refType="w" refFor="ch" refForName="iconRect"/>
          <dgm:constr type="ctrX" for="ch" forName="iconRect" refType="w" fact="0.5"/>
          <dgm:constr type="t" for="ch" forName="iconRect"/>
          <dgm:constr type="h" for="ch" forName="spaceRect" refType="h" fact="0.15"/>
          <dgm:constr type="w" for="ch" forName="spaceRect" refType="w"/>
          <dgm:constr type="l" for="ch" forName="spaceRect"/>
          <dgm:constr type="t" for="ch" forName="spaceRect" refType="b" refFor="ch" refForName="iconRect"/>
          <dgm:constr type="h" for="ch" forName="textRect" val="20"/>
          <dgm:constr type="w" for="ch" forName="textRect" refType="w"/>
          <dgm:constr type="l" for="ch" forName="textRect"/>
          <dgm:constr type="t" for="ch" forName="textRect" refType="b" refFor="ch" refForName="spaceRect"/>
        </dgm:constrLst>
        <dgm:ruleLst>
          <dgm:rule type="h" val="INF" fact="NaN" max="NaN"/>
        </dgm:ruleLst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textRect" styleLbl="revTx">
          <dgm:varLst>
            <dgm:chMax val="1"/>
            <dgm:chPref val="1"/>
          </dgm:varLst>
          <dgm:alg type="tx">
            <dgm:param type="txAnchorVert" val="t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/>
            <dgm:constr type="rMarg"/>
            <dgm:constr type="tMarg"/>
            <dgm:constr type="bMarg"/>
          </dgm:constrLst>
          <dgm:ruleLst>
            <dgm:rule type="primFontSz" val="11" fact="NaN" max="NaN"/>
            <dgm:rule type="h" val="INF" fact="NaN" max="NaN"/>
          </dgm:ruleLst>
        </dgm:layoutNode>
      </dgm:layoutNode>
      <dgm:forEach name="Name8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6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7.xml><?xml version="1.0" encoding="utf-8"?>
<dgm:styleDef xmlns:dgm="http://schemas.openxmlformats.org/drawingml/2006/diagram" xmlns:a="http://schemas.openxmlformats.org/drawingml/2006/main" uniqueId="urn:microsoft.com/office/officeart/2005/8/quickstyle/simple2">
  <dgm:title val=""/>
  <dgm:desc val=""/>
  <dgm:catLst>
    <dgm:cat type="simple" pri="102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3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8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9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0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1.xml><?xml version="1.0" encoding="utf-8"?>
<dgm:styleDef xmlns:dgm="http://schemas.openxmlformats.org/drawingml/2006/diagram" xmlns:a="http://schemas.openxmlformats.org/drawingml/2006/main" uniqueId="urn:microsoft.com/office/officeart/2005/8/quickstyle/simple4">
  <dgm:title val=""/>
  <dgm:desc val=""/>
  <dgm:catLst>
    <dgm:cat type="simple" pri="104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1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1">
        <a:scrgbClr r="0" g="0" b="0"/>
      </a:lnRef>
      <a:fillRef idx="3">
        <a:scrgbClr r="0" g="0" b="0"/>
      </a:fillRef>
      <a:effectRef idx="2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2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3">
        <a:scrgbClr r="0" g="0" b="0"/>
      </a:fillRef>
      <a:effectRef idx="2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1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  <p:extLst>
      <p:ext uri="{BB962C8B-B14F-4D97-AF65-F5344CB8AC3E}">
        <p14:creationId xmlns:p14="http://schemas.microsoft.com/office/powerpoint/2010/main" val="398399225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Today I will present a critical evaluation of remote monitoring and virtual wards in UK health and social care between 2020 and 2022. The presentation explores how these digital models expanded during COVID-19 and evaluates their impact on patients, communities, and safeguarding practices.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Digital transformation has become a major priority for the NHS due to increasing demand, an ageing population, and workforce shortages. Policy frameworks such as the NHS Long Term Plan emphasise technology-enabled care delivered closer to home.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Remote monitoring allows patients to record physiological data such as oxygen levels or symptoms at home. Clinicians review this data remotely and intervene when deterioration is detected.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Virtual wards extend remote monitoring by providing structured clinical oversight. Patients who might otherwise require hospital admission receive hospital-level care at home with regular monitoring and escalation pathways.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COVID-19 accelerated the implementation of remote monitoring models. Home pulse oximetry programmes demonstrated that certain patients could safely be monitored at home while still receiving clinical oversight.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Virtual wards can improve patient experience by allowing people to remain in familiar environments. Patients may feel more comfortable and involved in their care when monitoring their own health data.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However, there are important risks. Digital exclusion affects many older adults who lack digital skills or internet access. Remote interactions may also reduce opportunities for relational care.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At the community level, virtual wards support place‑based care. However, carers often take on additional responsibilities such as monitoring symptoms or using digital devices.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Safeguarding is an important concern because remote care reduces face‑to‑face observation. Digital systems must also comply with UK GDPR and strong information governance standards.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Remote monitoring should be understood as a socio‑technical system. This means outcomes depend not only on technology but also on workforce training, governance, and inclusive service design.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To improve implementation, services should ensure non‑digital alternatives remain available. Training for patients, carers, and healthcare professionals is essential.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 idx="2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sz="quarter" idx="3"/>
          </p:nvPr>
        </p:nvSpPr>
        <p:spPr/>
        <p:txBody>
          <a:bodyPr/>
          <a:lstStyle/>
          <a:p>
            <a:r>
              <a:t>In conclusion, remote monitoring and virtual wards represent an important innovation in UK healthcare. However, their long‑term success depends on inclusive implementation, strong governance, and continued evaluation of patient outcomes.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6807558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614314258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064837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8224494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9015873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72702771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1299981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40726560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923693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092796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BCAD085-E8A6-8845-BD4E-CB4CCA059FC4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61222379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BCAD085-E8A6-8845-BD4E-CB4CCA059FC4}" type="datetimeFigureOut">
              <a:rPr lang="en-US" smtClean="0"/>
              <a:t>3/7/2026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FF6DA9-008F-8B48-92A6-B652298478BF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0997751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4572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457200" rtl="0" eaLnBrk="1" latinLnBrk="0" hangingPunct="1">
        <a:spcBef>
          <a:spcPct val="20000"/>
        </a:spcBef>
        <a:buFont typeface="Arial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ct val="20000"/>
        </a:spcBef>
        <a:buFont typeface="Arial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ct val="20000"/>
        </a:spcBef>
        <a:buFont typeface="Arial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ct val="20000"/>
        </a:spcBef>
        <a:buFont typeface="Arial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ct val="20000"/>
        </a:spcBef>
        <a:buFont typeface="Arial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ct val="20000"/>
        </a:spcBef>
        <a:buFont typeface="Arial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2.xml"/><Relationship Id="rId3" Type="http://schemas.openxmlformats.org/officeDocument/2006/relationships/image" Target="../media/image1.png"/><Relationship Id="rId7" Type="http://schemas.openxmlformats.org/officeDocument/2006/relationships/diagramQuickStyle" Target="../diagrams/quickStyle2.xm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2.xml"/><Relationship Id="rId5" Type="http://schemas.openxmlformats.org/officeDocument/2006/relationships/diagramData" Target="../diagrams/data2.xml"/><Relationship Id="rId4" Type="http://schemas.openxmlformats.org/officeDocument/2006/relationships/image" Target="../media/image2.png"/><Relationship Id="rId9" Type="http://schemas.microsoft.com/office/2007/relationships/diagramDrawing" Target="../diagrams/drawing2.xml"/></Relationships>
</file>

<file path=ppt/slides/_rels/slide3.xml.rels><?xml version="1.0" encoding="UTF-8" standalone="yes"?>
<Relationships xmlns="http://schemas.openxmlformats.org/package/2006/relationships"><Relationship Id="rId8" Type="http://schemas.microsoft.com/office/2007/relationships/diagramDrawing" Target="../diagrams/drawing3.xml"/><Relationship Id="rId3" Type="http://schemas.openxmlformats.org/officeDocument/2006/relationships/image" Target="../media/image3.png"/><Relationship Id="rId7" Type="http://schemas.openxmlformats.org/officeDocument/2006/relationships/diagramColors" Target="../diagrams/colors3.xml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3.xml"/><Relationship Id="rId5" Type="http://schemas.openxmlformats.org/officeDocument/2006/relationships/diagramLayout" Target="../diagrams/layout3.xml"/><Relationship Id="rId4" Type="http://schemas.openxmlformats.org/officeDocument/2006/relationships/diagramData" Target="../diagrams/data3.xml"/></Relationships>
</file>

<file path=ppt/slides/_rels/slide4.xml.rels><?xml version="1.0" encoding="UTF-8" standalone="yes"?>
<Relationships xmlns="http://schemas.openxmlformats.org/package/2006/relationships"><Relationship Id="rId8" Type="http://schemas.microsoft.com/office/2007/relationships/diagramDrawing" Target="../diagrams/drawing4.xml"/><Relationship Id="rId3" Type="http://schemas.openxmlformats.org/officeDocument/2006/relationships/image" Target="../media/image10.png"/><Relationship Id="rId7" Type="http://schemas.openxmlformats.org/officeDocument/2006/relationships/diagramColors" Target="../diagrams/colors4.xml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4.xml"/><Relationship Id="rId5" Type="http://schemas.openxmlformats.org/officeDocument/2006/relationships/diagramLayout" Target="../diagrams/layout4.xml"/><Relationship Id="rId4" Type="http://schemas.openxmlformats.org/officeDocument/2006/relationships/diagramData" Target="../diagrams/data4.xml"/></Relationships>
</file>

<file path=ppt/slides/_rels/slide5.xml.rels><?xml version="1.0" encoding="UTF-8" standalone="yes"?>
<Relationships xmlns="http://schemas.openxmlformats.org/package/2006/relationships"><Relationship Id="rId8" Type="http://schemas.microsoft.com/office/2007/relationships/diagramDrawing" Target="../diagrams/drawing5.xml"/><Relationship Id="rId3" Type="http://schemas.openxmlformats.org/officeDocument/2006/relationships/image" Target="../media/image19.png"/><Relationship Id="rId7" Type="http://schemas.openxmlformats.org/officeDocument/2006/relationships/diagramColors" Target="../diagrams/colors5.xml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2.xml"/><Relationship Id="rId6" Type="http://schemas.openxmlformats.org/officeDocument/2006/relationships/diagramQuickStyle" Target="../diagrams/quickStyle5.xml"/><Relationship Id="rId5" Type="http://schemas.openxmlformats.org/officeDocument/2006/relationships/diagramLayout" Target="../diagrams/layout5.xml"/><Relationship Id="rId4" Type="http://schemas.openxmlformats.org/officeDocument/2006/relationships/diagramData" Target="../diagrams/data5.xml"/></Relationships>
</file>

<file path=ppt/slides/_rels/slide6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6.xml"/><Relationship Id="rId3" Type="http://schemas.openxmlformats.org/officeDocument/2006/relationships/image" Target="../media/image26.png"/><Relationship Id="rId7" Type="http://schemas.openxmlformats.org/officeDocument/2006/relationships/diagramQuickStyle" Target="../diagrams/quickStyle6.xm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6.xml"/><Relationship Id="rId5" Type="http://schemas.openxmlformats.org/officeDocument/2006/relationships/diagramData" Target="../diagrams/data6.xml"/><Relationship Id="rId4" Type="http://schemas.openxmlformats.org/officeDocument/2006/relationships/image" Target="../media/image27.png"/><Relationship Id="rId9" Type="http://schemas.microsoft.com/office/2007/relationships/diagramDrawing" Target="../diagrams/drawing6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diagramQuickStyle" Target="../diagrams/quickStyle7.xml"/><Relationship Id="rId3" Type="http://schemas.openxmlformats.org/officeDocument/2006/relationships/image" Target="../media/image28.png"/><Relationship Id="rId7" Type="http://schemas.openxmlformats.org/officeDocument/2006/relationships/diagramLayout" Target="../diagrams/layout7.xml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2.xml"/><Relationship Id="rId6" Type="http://schemas.openxmlformats.org/officeDocument/2006/relationships/diagramData" Target="../diagrams/data7.xml"/><Relationship Id="rId5" Type="http://schemas.openxmlformats.org/officeDocument/2006/relationships/image" Target="../media/image30.png"/><Relationship Id="rId10" Type="http://schemas.microsoft.com/office/2007/relationships/diagramDrawing" Target="../diagrams/drawing7.xml"/><Relationship Id="rId4" Type="http://schemas.openxmlformats.org/officeDocument/2006/relationships/image" Target="../media/image29.png"/><Relationship Id="rId9" Type="http://schemas.openxmlformats.org/officeDocument/2006/relationships/diagramColors" Target="../diagrams/colors7.xml"/></Relationships>
</file>

<file path=ppt/slides/_rels/slide8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8.xml"/><Relationship Id="rId3" Type="http://schemas.openxmlformats.org/officeDocument/2006/relationships/image" Target="../media/image31.jpeg"/><Relationship Id="rId7" Type="http://schemas.openxmlformats.org/officeDocument/2006/relationships/diagramQuickStyle" Target="../diagrams/quickStyle8.xml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8.xml"/><Relationship Id="rId5" Type="http://schemas.openxmlformats.org/officeDocument/2006/relationships/diagramData" Target="../diagrams/data8.xml"/><Relationship Id="rId4" Type="http://schemas.openxmlformats.org/officeDocument/2006/relationships/image" Target="../media/image32.png"/><Relationship Id="rId9" Type="http://schemas.microsoft.com/office/2007/relationships/diagramDrawing" Target="../diagrams/drawing8.xml"/></Relationships>
</file>

<file path=ppt/slides/_rels/slide9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9.xml"/><Relationship Id="rId3" Type="http://schemas.openxmlformats.org/officeDocument/2006/relationships/image" Target="../media/image33.jpeg"/><Relationship Id="rId7" Type="http://schemas.openxmlformats.org/officeDocument/2006/relationships/diagramQuickStyle" Target="../diagrams/quickStyle9.xml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9.xml"/><Relationship Id="rId5" Type="http://schemas.openxmlformats.org/officeDocument/2006/relationships/diagramData" Target="../diagrams/data9.xml"/><Relationship Id="rId4" Type="http://schemas.openxmlformats.org/officeDocument/2006/relationships/image" Target="../media/image34.png"/><Relationship Id="rId9" Type="http://schemas.microsoft.com/office/2007/relationships/diagramDrawing" Target="../diagrams/drawing9.xml"/></Relationships>
</file>

<file path=ppt/slides/_rels/slide10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0.xml"/><Relationship Id="rId3" Type="http://schemas.openxmlformats.org/officeDocument/2006/relationships/image" Target="../media/image33.jpeg"/><Relationship Id="rId7" Type="http://schemas.openxmlformats.org/officeDocument/2006/relationships/diagramQuickStyle" Target="../diagrams/quickStyle10.xml"/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0.xml"/><Relationship Id="rId5" Type="http://schemas.openxmlformats.org/officeDocument/2006/relationships/diagramData" Target="../diagrams/data10.xml"/><Relationship Id="rId4" Type="http://schemas.openxmlformats.org/officeDocument/2006/relationships/image" Target="../media/image41.png"/><Relationship Id="rId9" Type="http://schemas.microsoft.com/office/2007/relationships/diagramDrawing" Target="../diagrams/drawing10.xml"/></Relationships>
</file>

<file path=ppt/slides/_rels/slide11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1.xml"/><Relationship Id="rId3" Type="http://schemas.openxmlformats.org/officeDocument/2006/relationships/image" Target="../media/image42.png"/><Relationship Id="rId7" Type="http://schemas.openxmlformats.org/officeDocument/2006/relationships/diagramQuickStyle" Target="../diagrams/quickStyle11.xm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1.xml"/><Relationship Id="rId5" Type="http://schemas.openxmlformats.org/officeDocument/2006/relationships/diagramData" Target="../diagrams/data11.xml"/><Relationship Id="rId10" Type="http://schemas.openxmlformats.org/officeDocument/2006/relationships/image" Target="../media/image44.png"/><Relationship Id="rId4" Type="http://schemas.openxmlformats.org/officeDocument/2006/relationships/image" Target="../media/image43.jpeg"/><Relationship Id="rId9" Type="http://schemas.microsoft.com/office/2007/relationships/diagramDrawing" Target="../diagrams/drawing11.xml"/></Relationships>
</file>

<file path=ppt/slides/_rels/slide12.xml.rels><?xml version="1.0" encoding="UTF-8" standalone="yes"?>
<Relationships xmlns="http://schemas.openxmlformats.org/package/2006/relationships"><Relationship Id="rId8" Type="http://schemas.openxmlformats.org/officeDocument/2006/relationships/diagramColors" Target="../diagrams/colors12.xml"/><Relationship Id="rId3" Type="http://schemas.openxmlformats.org/officeDocument/2006/relationships/image" Target="../media/image45.png"/><Relationship Id="rId7" Type="http://schemas.openxmlformats.org/officeDocument/2006/relationships/diagramQuickStyle" Target="../diagrams/quickStyle12.xm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Relationship Id="rId6" Type="http://schemas.openxmlformats.org/officeDocument/2006/relationships/diagramLayout" Target="../diagrams/layout12.xml"/><Relationship Id="rId5" Type="http://schemas.openxmlformats.org/officeDocument/2006/relationships/diagramData" Target="../diagrams/data12.xml"/><Relationship Id="rId4" Type="http://schemas.openxmlformats.org/officeDocument/2006/relationships/image" Target="../media/image46.png"/><Relationship Id="rId9" Type="http://schemas.microsoft.com/office/2007/relationships/diagramDrawing" Target="../diagrams/drawing12.xml"/></Relationships>
</file>

<file path=ppt/slides/_rels/slide13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hssib.org.uk/" TargetMode="External"/><Relationship Id="rId3" Type="http://schemas.openxmlformats.org/officeDocument/2006/relationships/hyperlink" Target="https://www.cqc.org.uk/" TargetMode="External"/><Relationship Id="rId7" Type="http://schemas.openxmlformats.org/officeDocument/2006/relationships/hyperlink" Target="https://www.hee.nhs.uk/" TargetMode="External"/><Relationship Id="rId2" Type="http://schemas.openxmlformats.org/officeDocument/2006/relationships/hyperlink" Target="https://www.ageuk.org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goodthingsfoundation.org/" TargetMode="External"/><Relationship Id="rId11" Type="http://schemas.openxmlformats.org/officeDocument/2006/relationships/hyperlink" Target="https://ico.org.uk/" TargetMode="External"/><Relationship Id="rId5" Type="http://schemas.openxmlformats.org/officeDocument/2006/relationships/hyperlink" Target="https://www.gettingitrightfirsttime.co.uk/" TargetMode="External"/><Relationship Id="rId10" Type="http://schemas.openxmlformats.org/officeDocument/2006/relationships/hyperlink" Target="https://post.parliament.uk/" TargetMode="External"/><Relationship Id="rId4" Type="http://schemas.openxmlformats.org/officeDocument/2006/relationships/hyperlink" Target="https://www.gov.uk/" TargetMode="External"/><Relationship Id="rId9" Type="http://schemas.openxmlformats.org/officeDocument/2006/relationships/hyperlink" Target="https://www.healthwatch.co.uk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nhsconfed.org/" TargetMode="External"/><Relationship Id="rId7" Type="http://schemas.openxmlformats.org/officeDocument/2006/relationships/hyperlink" Target="https://www.kingsfund.org.uk/" TargetMode="External"/><Relationship Id="rId2" Type="http://schemas.openxmlformats.org/officeDocument/2006/relationships/hyperlink" Target="https://www.nice.org.uk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southwestlondon.icb.nhs.uk/" TargetMode="External"/><Relationship Id="rId5" Type="http://schemas.openxmlformats.org/officeDocument/2006/relationships/hyperlink" Target="https://www.england.nhs.uk/" TargetMode="External"/><Relationship Id="rId4" Type="http://schemas.openxmlformats.org/officeDocument/2006/relationships/hyperlink" Target="https://www.longtermplan.nhs.uk/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9DBC8166-481C-4473-95F5-9A5B9073B7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6" name="Freeform: Shape 55">
            <a:extLst>
              <a:ext uri="{FF2B5EF4-FFF2-40B4-BE49-F238E27FC236}">
                <a16:creationId xmlns:a16="http://schemas.microsoft.com/office/drawing/2014/main" id="{A5A5CE6E-90AF-4D43-A014-1F9EC83EB93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"/>
            <a:ext cx="3384350" cy="6858000"/>
          </a:xfrm>
          <a:custGeom>
            <a:avLst/>
            <a:gdLst>
              <a:gd name="connsiteX0" fmla="*/ 0 w 4512467"/>
              <a:gd name="connsiteY0" fmla="*/ 0 h 6858000"/>
              <a:gd name="connsiteX1" fmla="*/ 2579526 w 4512467"/>
              <a:gd name="connsiteY1" fmla="*/ 0 h 6858000"/>
              <a:gd name="connsiteX2" fmla="*/ 2583267 w 4512467"/>
              <a:gd name="connsiteY2" fmla="*/ 2151 h 6858000"/>
              <a:gd name="connsiteX3" fmla="*/ 4512467 w 4512467"/>
              <a:gd name="connsiteY3" fmla="*/ 3429000 h 6858000"/>
              <a:gd name="connsiteX4" fmla="*/ 2583267 w 4512467"/>
              <a:gd name="connsiteY4" fmla="*/ 6855849 h 6858000"/>
              <a:gd name="connsiteX5" fmla="*/ 2579526 w 4512467"/>
              <a:gd name="connsiteY5" fmla="*/ 6858000 h 6858000"/>
              <a:gd name="connsiteX6" fmla="*/ 0 w 4512467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512467" h="6858000">
                <a:moveTo>
                  <a:pt x="0" y="0"/>
                </a:moveTo>
                <a:lnTo>
                  <a:pt x="2579526" y="0"/>
                </a:lnTo>
                <a:lnTo>
                  <a:pt x="2583267" y="2151"/>
                </a:lnTo>
                <a:cubicBezTo>
                  <a:pt x="3739868" y="704919"/>
                  <a:pt x="4512467" y="1976735"/>
                  <a:pt x="4512467" y="3429000"/>
                </a:cubicBezTo>
                <a:cubicBezTo>
                  <a:pt x="4512467" y="4881266"/>
                  <a:pt x="3739868" y="6153081"/>
                  <a:pt x="2583267" y="6855849"/>
                </a:cubicBezTo>
                <a:lnTo>
                  <a:pt x="2579526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>
              <a:solidFill>
                <a:schemeClr val="bg1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28650" y="643467"/>
            <a:ext cx="2213403" cy="5571066"/>
          </a:xfrm>
        </p:spPr>
        <p:txBody>
          <a:bodyPr>
            <a:normAutofit/>
          </a:bodyPr>
          <a:lstStyle/>
          <a:p>
            <a:r>
              <a:rPr lang="en-US" sz="2800">
                <a:solidFill>
                  <a:srgbClr val="FFFFFF"/>
                </a:solidFill>
              </a:rPr>
              <a:t>Component 2 – Viva Presentation</a:t>
            </a:r>
            <a:br>
              <a:rPr lang="en-US" sz="2800">
                <a:solidFill>
                  <a:srgbClr val="FFFFFF"/>
                </a:solidFill>
              </a:rPr>
            </a:br>
            <a:endParaRPr lang="en-US" sz="2800">
              <a:solidFill>
                <a:srgbClr val="FFFFFF"/>
              </a:solidFill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417EEF88-70AB-04E5-3B02-ECC5BA10A57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4272590040"/>
              </p:ext>
            </p:extLst>
          </p:nvPr>
        </p:nvGraphicFramePr>
        <p:xfrm>
          <a:off x="3905730" y="643466"/>
          <a:ext cx="4718785" cy="553073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49" name="Rectangle 48">
            <a:extLst>
              <a:ext uri="{FF2B5EF4-FFF2-40B4-BE49-F238E27FC236}">
                <a16:creationId xmlns:a16="http://schemas.microsoft.com/office/drawing/2014/main" id="{04695F26-39DB-450E-B464-9C76CD233B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0" name="Rectangle 49">
            <a:extLst>
              <a:ext uri="{FF2B5EF4-FFF2-40B4-BE49-F238E27FC236}">
                <a16:creationId xmlns:a16="http://schemas.microsoft.com/office/drawing/2014/main" id="{2F42E55F-A297-474F-AF2D-6D3A15822BC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7208" y="-1"/>
            <a:ext cx="9143771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338328"/>
            <a:ext cx="3758604" cy="1773936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chemeClr val="tx2"/>
                </a:solidFill>
              </a:rPr>
              <a:t>Background: Digital Transformation</a:t>
            </a:r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972070F7-E065-4D60-8938-9FB8CDB8ACB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 flipH="1">
            <a:off x="-449307" y="442101"/>
            <a:ext cx="2514948" cy="1630750"/>
            <a:chOff x="-305" y="-4155"/>
            <a:chExt cx="2514948" cy="2174333"/>
          </a:xfrm>
        </p:grpSpPr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4F672C03-E63A-4F6B-96BD-0C4E3F1B82B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9BB94CDF-5C33-4B0A-B53F-50762639C1C3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D3C92F9D-544D-4691-94A7-B937CF4BE36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48" name="Freeform: Shape 47">
              <a:extLst>
                <a:ext uri="{FF2B5EF4-FFF2-40B4-BE49-F238E27FC236}">
                  <a16:creationId xmlns:a16="http://schemas.microsoft.com/office/drawing/2014/main" id="{DCA4DEE4-B7B4-47F4-A9C5-31AED8369A8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pic>
        <p:nvPicPr>
          <p:cNvPr id="3" name="Picture 2">
            <a:extLst>
              <a:ext uri="{FF2B5EF4-FFF2-40B4-BE49-F238E27FC236}">
                <a16:creationId xmlns:a16="http://schemas.microsoft.com/office/drawing/2014/main" id="{07F4C14B-0E57-538E-F171-C4120D522A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02499" y="4329302"/>
            <a:ext cx="3874770" cy="765267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C20AD39-70BD-B12D-7DC8-7B80FE26351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66730" y="4348676"/>
            <a:ext cx="3874770" cy="726519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C59CEC4-0ABB-3220-61F3-F3732367B62F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89712486"/>
              </p:ext>
            </p:extLst>
          </p:nvPr>
        </p:nvGraphicFramePr>
        <p:xfrm>
          <a:off x="4766730" y="338328"/>
          <a:ext cx="3771900" cy="177393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17BDD930-0E65-490A-9CE5-554C357C44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3A912C67-99A1-4956-8F68-1846C21771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457200"/>
            <a:ext cx="7934548" cy="1299411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chemeClr val="tx2"/>
                </a:solidFill>
              </a:rPr>
              <a:t>Remote Monitoring</a:t>
            </a:r>
          </a:p>
        </p:txBody>
      </p:sp>
      <p:grpSp>
        <p:nvGrpSpPr>
          <p:cNvPr id="43" name="Group 42">
            <a:extLst>
              <a:ext uri="{FF2B5EF4-FFF2-40B4-BE49-F238E27FC236}">
                <a16:creationId xmlns:a16="http://schemas.microsoft.com/office/drawing/2014/main" id="{569E5994-073E-4708-B3E6-43BFED0CE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-669019" y="4465804"/>
            <a:ext cx="3061444" cy="1722949"/>
            <a:chOff x="-305" y="-1"/>
            <a:chExt cx="3832880" cy="2876136"/>
          </a:xfrm>
        </p:grpSpPr>
        <p:sp>
          <p:nvSpPr>
            <p:cNvPr id="44" name="Freeform: Shape 43">
              <a:extLst>
                <a:ext uri="{FF2B5EF4-FFF2-40B4-BE49-F238E27FC236}">
                  <a16:creationId xmlns:a16="http://schemas.microsoft.com/office/drawing/2014/main" id="{532F818D-9087-4691-AABA-465619A0C2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45" name="Freeform: Shape 44">
              <a:extLst>
                <a:ext uri="{FF2B5EF4-FFF2-40B4-BE49-F238E27FC236}">
                  <a16:creationId xmlns:a16="http://schemas.microsoft.com/office/drawing/2014/main" id="{68B7668A-5C96-4FB9-BFA9-38094EB87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6" name="Freeform: Shape 45">
              <a:extLst>
                <a:ext uri="{FF2B5EF4-FFF2-40B4-BE49-F238E27FC236}">
                  <a16:creationId xmlns:a16="http://schemas.microsoft.com/office/drawing/2014/main" id="{BF4F95BD-8661-4C45-94E3-CF3159BF4C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47" name="Freeform: Shape 46">
              <a:extLst>
                <a:ext uri="{FF2B5EF4-FFF2-40B4-BE49-F238E27FC236}">
                  <a16:creationId xmlns:a16="http://schemas.microsoft.com/office/drawing/2014/main" id="{E85BBF8A-E2FB-47F6-A60F-4FB855D50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8D55F851-E99F-4468-BF3C-7E911E681B4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3503" y="3345508"/>
            <a:ext cx="3716020" cy="2201741"/>
          </a:xfrm>
          <a:prstGeom prst="rect">
            <a:avLst/>
          </a:prstGeom>
        </p:spPr>
      </p:pic>
      <p:grpSp>
        <p:nvGrpSpPr>
          <p:cNvPr id="49" name="Group 48">
            <a:extLst>
              <a:ext uri="{FF2B5EF4-FFF2-40B4-BE49-F238E27FC236}">
                <a16:creationId xmlns:a16="http://schemas.microsoft.com/office/drawing/2014/main" id="{DD81D498-EAA8-40F3-8230-AE4DEDA383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679642" y="0"/>
            <a:ext cx="2461685" cy="2837712"/>
            <a:chOff x="-305" y="-4155"/>
            <a:chExt cx="2514948" cy="2174333"/>
          </a:xfrm>
        </p:grpSpPr>
        <p:sp>
          <p:nvSpPr>
            <p:cNvPr id="50" name="Freeform: Shape 49">
              <a:extLst>
                <a:ext uri="{FF2B5EF4-FFF2-40B4-BE49-F238E27FC236}">
                  <a16:creationId xmlns:a16="http://schemas.microsoft.com/office/drawing/2014/main" id="{262F2402-5879-41A3-ACEC-6D2811BA30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1" name="Freeform: Shape 50">
              <a:extLst>
                <a:ext uri="{FF2B5EF4-FFF2-40B4-BE49-F238E27FC236}">
                  <a16:creationId xmlns:a16="http://schemas.microsoft.com/office/drawing/2014/main" id="{BBD41895-A230-4959-97BA-80F516383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2" name="Freeform: Shape 51">
              <a:extLst>
                <a:ext uri="{FF2B5EF4-FFF2-40B4-BE49-F238E27FC236}">
                  <a16:creationId xmlns:a16="http://schemas.microsoft.com/office/drawing/2014/main" id="{E670BD54-10A6-4092-9E32-647B2F870D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53" name="Freeform: Shape 52">
              <a:extLst>
                <a:ext uri="{FF2B5EF4-FFF2-40B4-BE49-F238E27FC236}">
                  <a16:creationId xmlns:a16="http://schemas.microsoft.com/office/drawing/2014/main" id="{1C2B9A82-4826-4BF4-A16E-0B005FE761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896E4751-C2D4-C226-D8FF-228CE1EA57E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697493776"/>
              </p:ext>
            </p:extLst>
          </p:nvPr>
        </p:nvGraphicFramePr>
        <p:xfrm>
          <a:off x="4766153" y="2827419"/>
          <a:ext cx="3771900" cy="32276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6" name="Rectangle 15">
            <a:extLst>
              <a:ext uri="{FF2B5EF4-FFF2-40B4-BE49-F238E27FC236}">
                <a16:creationId xmlns:a16="http://schemas.microsoft.com/office/drawing/2014/main" id="{17BDD930-0E65-490A-9CE5-554C357C442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3771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8" name="Rectangle 17">
            <a:extLst>
              <a:ext uri="{FF2B5EF4-FFF2-40B4-BE49-F238E27FC236}">
                <a16:creationId xmlns:a16="http://schemas.microsoft.com/office/drawing/2014/main" id="{3A912C67-99A1-4956-8F68-1846C21771E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" y="0"/>
            <a:ext cx="9143772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3504" y="457200"/>
            <a:ext cx="7934548" cy="1299411"/>
          </a:xfrm>
        </p:spPr>
        <p:txBody>
          <a:bodyPr>
            <a:normAutofit/>
          </a:bodyPr>
          <a:lstStyle/>
          <a:p>
            <a:r>
              <a:rPr lang="en-GB" sz="3100">
                <a:solidFill>
                  <a:schemeClr val="tx2"/>
                </a:solidFill>
              </a:rPr>
              <a:t>Virtual Wards</a:t>
            </a:r>
          </a:p>
        </p:txBody>
      </p:sp>
      <p:grpSp>
        <p:nvGrpSpPr>
          <p:cNvPr id="20" name="Group 19">
            <a:extLst>
              <a:ext uri="{FF2B5EF4-FFF2-40B4-BE49-F238E27FC236}">
                <a16:creationId xmlns:a16="http://schemas.microsoft.com/office/drawing/2014/main" id="{569E5994-073E-4708-B3E6-43BFED0CEB4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rot="16200000">
            <a:off x="-669019" y="4465804"/>
            <a:ext cx="3061444" cy="1722949"/>
            <a:chOff x="-305" y="-1"/>
            <a:chExt cx="3832880" cy="2876136"/>
          </a:xfrm>
        </p:grpSpPr>
        <p:sp>
          <p:nvSpPr>
            <p:cNvPr id="21" name="Freeform: Shape 20">
              <a:extLst>
                <a:ext uri="{FF2B5EF4-FFF2-40B4-BE49-F238E27FC236}">
                  <a16:creationId xmlns:a16="http://schemas.microsoft.com/office/drawing/2014/main" id="{532F818D-9087-4691-AABA-465619A0C2B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3815424" cy="2653659"/>
            </a:xfrm>
            <a:custGeom>
              <a:avLst/>
              <a:gdLst>
                <a:gd name="connsiteX0" fmla="*/ 3203055 w 3815424"/>
                <a:gd name="connsiteY0" fmla="*/ 0 h 2653659"/>
                <a:gd name="connsiteX1" fmla="*/ 3815424 w 3815424"/>
                <a:gd name="connsiteY1" fmla="*/ 0 h 2653659"/>
                <a:gd name="connsiteX2" fmla="*/ 3801025 w 3815424"/>
                <a:gd name="connsiteY2" fmla="*/ 214243 h 2653659"/>
                <a:gd name="connsiteX3" fmla="*/ 587142 w 3815424"/>
                <a:gd name="connsiteY3" fmla="*/ 2653659 h 2653659"/>
                <a:gd name="connsiteX4" fmla="*/ 53389 w 3815424"/>
                <a:gd name="connsiteY4" fmla="*/ 2605041 h 2653659"/>
                <a:gd name="connsiteX5" fmla="*/ 0 w 3815424"/>
                <a:gd name="connsiteY5" fmla="*/ 2593136 h 2653659"/>
                <a:gd name="connsiteX6" fmla="*/ 0 w 3815424"/>
                <a:gd name="connsiteY6" fmla="*/ 1994836 h 2653659"/>
                <a:gd name="connsiteX7" fmla="*/ 159710 w 3815424"/>
                <a:gd name="connsiteY7" fmla="*/ 2035054 h 2653659"/>
                <a:gd name="connsiteX8" fmla="*/ 587142 w 3815424"/>
                <a:gd name="connsiteY8" fmla="*/ 2075152 h 2653659"/>
                <a:gd name="connsiteX9" fmla="*/ 1549283 w 3815424"/>
                <a:gd name="connsiteY9" fmla="*/ 1900153 h 2653659"/>
                <a:gd name="connsiteX10" fmla="*/ 2406698 w 3815424"/>
                <a:gd name="connsiteY10" fmla="*/ 1418450 h 2653659"/>
                <a:gd name="connsiteX11" fmla="*/ 2996069 w 3815424"/>
                <a:gd name="connsiteY11" fmla="*/ 728678 h 2653659"/>
                <a:gd name="connsiteX12" fmla="*/ 3193967 w 3815424"/>
                <a:gd name="connsiteY12" fmla="*/ 137719 h 2653659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59">
                  <a:moveTo>
                    <a:pt x="3203055" y="0"/>
                  </a:moveTo>
                  <a:lnTo>
                    <a:pt x="3815424" y="0"/>
                  </a:lnTo>
                  <a:lnTo>
                    <a:pt x="3801025" y="214243"/>
                  </a:lnTo>
                  <a:cubicBezTo>
                    <a:pt x="3616317" y="1584467"/>
                    <a:pt x="2091637" y="2653659"/>
                    <a:pt x="587142" y="2653659"/>
                  </a:cubicBezTo>
                  <a:cubicBezTo>
                    <a:pt x="400192" y="2653659"/>
                    <a:pt x="222112" y="2636953"/>
                    <a:pt x="53389" y="2605041"/>
                  </a:cubicBezTo>
                  <a:lnTo>
                    <a:pt x="0" y="2593136"/>
                  </a:lnTo>
                  <a:lnTo>
                    <a:pt x="0" y="1994836"/>
                  </a:lnTo>
                  <a:lnTo>
                    <a:pt x="159710" y="2035054"/>
                  </a:lnTo>
                  <a:cubicBezTo>
                    <a:pt x="295467" y="2061726"/>
                    <a:pt x="438268" y="2075152"/>
                    <a:pt x="587142" y="2075152"/>
                  </a:cubicBezTo>
                  <a:cubicBezTo>
                    <a:pt x="901731" y="2075152"/>
                    <a:pt x="1234490" y="2014697"/>
                    <a:pt x="1549283" y="1900153"/>
                  </a:cubicBezTo>
                  <a:cubicBezTo>
                    <a:pt x="1860709" y="1786959"/>
                    <a:pt x="2157231" y="1620350"/>
                    <a:pt x="2406698" y="1418450"/>
                  </a:cubicBezTo>
                  <a:cubicBezTo>
                    <a:pt x="2655859" y="1216840"/>
                    <a:pt x="2859596" y="978302"/>
                    <a:pt x="2996069" y="728678"/>
                  </a:cubicBezTo>
                  <a:cubicBezTo>
                    <a:pt x="3101178" y="536396"/>
                    <a:pt x="3167417" y="338366"/>
                    <a:pt x="3193967" y="13771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2" name="Freeform: Shape 21">
              <a:extLst>
                <a:ext uri="{FF2B5EF4-FFF2-40B4-BE49-F238E27FC236}">
                  <a16:creationId xmlns:a16="http://schemas.microsoft.com/office/drawing/2014/main" id="{68B7668A-5C96-4FB9-BFA9-38094EB87F1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15424" cy="2653660"/>
            </a:xfrm>
            <a:custGeom>
              <a:avLst/>
              <a:gdLst>
                <a:gd name="connsiteX0" fmla="*/ 3305038 w 3815424"/>
                <a:gd name="connsiteY0" fmla="*/ 0 h 2653660"/>
                <a:gd name="connsiteX1" fmla="*/ 3815424 w 3815424"/>
                <a:gd name="connsiteY1" fmla="*/ 0 h 2653660"/>
                <a:gd name="connsiteX2" fmla="*/ 3801025 w 3815424"/>
                <a:gd name="connsiteY2" fmla="*/ 214244 h 2653660"/>
                <a:gd name="connsiteX3" fmla="*/ 587142 w 3815424"/>
                <a:gd name="connsiteY3" fmla="*/ 2653660 h 2653660"/>
                <a:gd name="connsiteX4" fmla="*/ 53389 w 3815424"/>
                <a:gd name="connsiteY4" fmla="*/ 2605042 h 2653660"/>
                <a:gd name="connsiteX5" fmla="*/ 0 w 3815424"/>
                <a:gd name="connsiteY5" fmla="*/ 2593137 h 2653660"/>
                <a:gd name="connsiteX6" fmla="*/ 0 w 3815424"/>
                <a:gd name="connsiteY6" fmla="*/ 2094444 h 2653660"/>
                <a:gd name="connsiteX7" fmla="*/ 137675 w 3815424"/>
                <a:gd name="connsiteY7" fmla="*/ 2129195 h 2653660"/>
                <a:gd name="connsiteX8" fmla="*/ 587142 w 3815424"/>
                <a:gd name="connsiteY8" fmla="*/ 2171571 h 2653660"/>
                <a:gd name="connsiteX9" fmla="*/ 1585826 w 3815424"/>
                <a:gd name="connsiteY9" fmla="*/ 1990112 h 2653660"/>
                <a:gd name="connsiteX10" fmla="*/ 2473046 w 3815424"/>
                <a:gd name="connsiteY10" fmla="*/ 1491633 h 2653660"/>
                <a:gd name="connsiteX11" fmla="*/ 3086710 w 3815424"/>
                <a:gd name="connsiteY11" fmla="*/ 772838 h 2653660"/>
                <a:gd name="connsiteX12" fmla="*/ 3295217 w 3815424"/>
                <a:gd name="connsiteY12" fmla="*/ 149229 h 265366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</a:cxnLst>
              <a:rect l="l" t="t" r="r" b="b"/>
              <a:pathLst>
                <a:path w="3815424" h="2653660">
                  <a:moveTo>
                    <a:pt x="3305038" y="0"/>
                  </a:moveTo>
                  <a:lnTo>
                    <a:pt x="3815424" y="0"/>
                  </a:lnTo>
                  <a:lnTo>
                    <a:pt x="3801025" y="214244"/>
                  </a:lnTo>
                  <a:cubicBezTo>
                    <a:pt x="3616317" y="1584467"/>
                    <a:pt x="2091637" y="2653660"/>
                    <a:pt x="587142" y="2653660"/>
                  </a:cubicBezTo>
                  <a:cubicBezTo>
                    <a:pt x="400192" y="2653660"/>
                    <a:pt x="222112" y="2636954"/>
                    <a:pt x="53389" y="2605042"/>
                  </a:cubicBezTo>
                  <a:lnTo>
                    <a:pt x="0" y="2593137"/>
                  </a:lnTo>
                  <a:lnTo>
                    <a:pt x="0" y="2094444"/>
                  </a:lnTo>
                  <a:lnTo>
                    <a:pt x="137675" y="2129195"/>
                  </a:lnTo>
                  <a:cubicBezTo>
                    <a:pt x="280616" y="2157374"/>
                    <a:pt x="430766" y="2171571"/>
                    <a:pt x="587142" y="2171571"/>
                  </a:cubicBezTo>
                  <a:cubicBezTo>
                    <a:pt x="918879" y="2171571"/>
                    <a:pt x="1254904" y="2110634"/>
                    <a:pt x="1585826" y="1990112"/>
                  </a:cubicBezTo>
                  <a:cubicBezTo>
                    <a:pt x="1908071" y="1873061"/>
                    <a:pt x="2214800" y="1700666"/>
                    <a:pt x="2473046" y="1491633"/>
                  </a:cubicBezTo>
                  <a:cubicBezTo>
                    <a:pt x="2735782" y="1279031"/>
                    <a:pt x="2942276" y="1037118"/>
                    <a:pt x="3086710" y="772838"/>
                  </a:cubicBezTo>
                  <a:cubicBezTo>
                    <a:pt x="3197408" y="570216"/>
                    <a:pt x="3267226" y="361248"/>
                    <a:pt x="3295217" y="149229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3" name="Freeform: Shape 22">
              <a:extLst>
                <a:ext uri="{FF2B5EF4-FFF2-40B4-BE49-F238E27FC236}">
                  <a16:creationId xmlns:a16="http://schemas.microsoft.com/office/drawing/2014/main" id="{BF4F95BD-8661-4C45-94E3-CF3159BF4C8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1"/>
              <a:ext cx="3815986" cy="2675935"/>
            </a:xfrm>
            <a:custGeom>
              <a:avLst/>
              <a:gdLst>
                <a:gd name="connsiteX0" fmla="*/ 3648768 w 3815986"/>
                <a:gd name="connsiteY0" fmla="*/ 0 h 2675935"/>
                <a:gd name="connsiteX1" fmla="*/ 3815986 w 3815986"/>
                <a:gd name="connsiteY1" fmla="*/ 0 h 2675935"/>
                <a:gd name="connsiteX2" fmla="*/ 3804695 w 3815986"/>
                <a:gd name="connsiteY2" fmla="*/ 200084 h 2675935"/>
                <a:gd name="connsiteX3" fmla="*/ 3762590 w 3815986"/>
                <a:gd name="connsiteY3" fmla="*/ 455543 h 2675935"/>
                <a:gd name="connsiteX4" fmla="*/ 3592332 w 3815986"/>
                <a:gd name="connsiteY4" fmla="*/ 947274 h 2675935"/>
                <a:gd name="connsiteX5" fmla="*/ 2953967 w 3815986"/>
                <a:gd name="connsiteY5" fmla="*/ 1782349 h 2675935"/>
                <a:gd name="connsiteX6" fmla="*/ 2530669 w 3815986"/>
                <a:gd name="connsiteY6" fmla="*/ 2109494 h 2675935"/>
                <a:gd name="connsiteX7" fmla="*/ 2057561 w 3815986"/>
                <a:gd name="connsiteY7" fmla="*/ 2369245 h 2675935"/>
                <a:gd name="connsiteX8" fmla="*/ 1007330 w 3815986"/>
                <a:gd name="connsiteY8" fmla="*/ 2655701 h 2675935"/>
                <a:gd name="connsiteX9" fmla="*/ 732765 w 3815986"/>
                <a:gd name="connsiteY9" fmla="*/ 2674696 h 2675935"/>
                <a:gd name="connsiteX10" fmla="*/ 457666 w 3815986"/>
                <a:gd name="connsiteY10" fmla="*/ 2670839 h 2675935"/>
                <a:gd name="connsiteX11" fmla="*/ 183574 w 3815986"/>
                <a:gd name="connsiteY11" fmla="*/ 2643312 h 2675935"/>
                <a:gd name="connsiteX12" fmla="*/ 0 w 3815986"/>
                <a:gd name="connsiteY12" fmla="*/ 2607798 h 2675935"/>
                <a:gd name="connsiteX13" fmla="*/ 0 w 3815986"/>
                <a:gd name="connsiteY13" fmla="*/ 2356652 h 2675935"/>
                <a:gd name="connsiteX14" fmla="*/ 222195 w 3815986"/>
                <a:gd name="connsiteY14" fmla="*/ 2396940 h 2675935"/>
                <a:gd name="connsiteX15" fmla="*/ 472364 w 3815986"/>
                <a:gd name="connsiteY15" fmla="*/ 2419092 h 2675935"/>
                <a:gd name="connsiteX16" fmla="*/ 974972 w 3815986"/>
                <a:gd name="connsiteY16" fmla="*/ 2402122 h 2675935"/>
                <a:gd name="connsiteX17" fmla="*/ 1468292 w 3815986"/>
                <a:gd name="connsiteY17" fmla="*/ 2304162 h 2675935"/>
                <a:gd name="connsiteX18" fmla="*/ 1940176 w 3815986"/>
                <a:gd name="connsiteY18" fmla="*/ 2133695 h 2675935"/>
                <a:gd name="connsiteX19" fmla="*/ 2783403 w 3815986"/>
                <a:gd name="connsiteY19" fmla="*/ 1609954 h 2675935"/>
                <a:gd name="connsiteX20" fmla="*/ 3128104 w 3815986"/>
                <a:gd name="connsiteY20" fmla="*/ 1260439 h 2675935"/>
                <a:gd name="connsiteX21" fmla="*/ 3400639 w 3815986"/>
                <a:gd name="connsiteY21" fmla="*/ 859052 h 2675935"/>
                <a:gd name="connsiteX22" fmla="*/ 3585595 w 3815986"/>
                <a:gd name="connsiteY22" fmla="*/ 415336 h 2675935"/>
                <a:gd name="connsiteX23" fmla="*/ 3635918 w 3815986"/>
                <a:gd name="connsiteY23" fmla="*/ 181137 h 2675935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3815986" h="2675935">
                  <a:moveTo>
                    <a:pt x="3648768" y="0"/>
                  </a:moveTo>
                  <a:lnTo>
                    <a:pt x="3815986" y="0"/>
                  </a:lnTo>
                  <a:lnTo>
                    <a:pt x="3804695" y="200084"/>
                  </a:lnTo>
                  <a:cubicBezTo>
                    <a:pt x="3795228" y="285751"/>
                    <a:pt x="3781167" y="371032"/>
                    <a:pt x="3762590" y="455543"/>
                  </a:cubicBezTo>
                  <a:cubicBezTo>
                    <a:pt x="3725537" y="624467"/>
                    <a:pt x="3668784" y="790112"/>
                    <a:pt x="3592332" y="947274"/>
                  </a:cubicBezTo>
                  <a:cubicBezTo>
                    <a:pt x="3438712" y="1261596"/>
                    <a:pt x="3216091" y="1542847"/>
                    <a:pt x="2953967" y="1782349"/>
                  </a:cubicBezTo>
                  <a:cubicBezTo>
                    <a:pt x="2822599" y="1902099"/>
                    <a:pt x="2680615" y="2011341"/>
                    <a:pt x="2530669" y="2109494"/>
                  </a:cubicBezTo>
                  <a:cubicBezTo>
                    <a:pt x="2380520" y="2207551"/>
                    <a:pt x="2222510" y="2294906"/>
                    <a:pt x="2057561" y="2369245"/>
                  </a:cubicBezTo>
                  <a:cubicBezTo>
                    <a:pt x="1727252" y="2516859"/>
                    <a:pt x="1371629" y="2614434"/>
                    <a:pt x="1007330" y="2655701"/>
                  </a:cubicBezTo>
                  <a:cubicBezTo>
                    <a:pt x="916281" y="2665873"/>
                    <a:pt x="824568" y="2672188"/>
                    <a:pt x="732765" y="2674696"/>
                  </a:cubicBezTo>
                  <a:cubicBezTo>
                    <a:pt x="640963" y="2677203"/>
                    <a:pt x="549072" y="2675901"/>
                    <a:pt x="457666" y="2670839"/>
                  </a:cubicBezTo>
                  <a:cubicBezTo>
                    <a:pt x="366106" y="2665584"/>
                    <a:pt x="274572" y="2656521"/>
                    <a:pt x="183574" y="2643312"/>
                  </a:cubicBezTo>
                  <a:lnTo>
                    <a:pt x="0" y="2607798"/>
                  </a:lnTo>
                  <a:lnTo>
                    <a:pt x="0" y="2356652"/>
                  </a:lnTo>
                  <a:lnTo>
                    <a:pt x="222195" y="2396940"/>
                  </a:lnTo>
                  <a:cubicBezTo>
                    <a:pt x="304990" y="2407980"/>
                    <a:pt x="388511" y="2415283"/>
                    <a:pt x="472364" y="2419092"/>
                  </a:cubicBezTo>
                  <a:cubicBezTo>
                    <a:pt x="640376" y="2427095"/>
                    <a:pt x="808184" y="2421791"/>
                    <a:pt x="974972" y="2402122"/>
                  </a:cubicBezTo>
                  <a:cubicBezTo>
                    <a:pt x="1141658" y="2382358"/>
                    <a:pt x="1306812" y="2349286"/>
                    <a:pt x="1468292" y="2304162"/>
                  </a:cubicBezTo>
                  <a:cubicBezTo>
                    <a:pt x="1629874" y="2259231"/>
                    <a:pt x="1787475" y="2201091"/>
                    <a:pt x="1940176" y="2133695"/>
                  </a:cubicBezTo>
                  <a:cubicBezTo>
                    <a:pt x="2246498" y="2000349"/>
                    <a:pt x="2532507" y="1823520"/>
                    <a:pt x="2783403" y="1609954"/>
                  </a:cubicBezTo>
                  <a:cubicBezTo>
                    <a:pt x="2908442" y="1502833"/>
                    <a:pt x="3024295" y="1385975"/>
                    <a:pt x="3128104" y="1260439"/>
                  </a:cubicBezTo>
                  <a:cubicBezTo>
                    <a:pt x="3232116" y="1135096"/>
                    <a:pt x="3323881" y="1000689"/>
                    <a:pt x="3400639" y="859052"/>
                  </a:cubicBezTo>
                  <a:cubicBezTo>
                    <a:pt x="3477399" y="717510"/>
                    <a:pt x="3541296" y="569316"/>
                    <a:pt x="3585595" y="415336"/>
                  </a:cubicBezTo>
                  <a:cubicBezTo>
                    <a:pt x="3607796" y="338540"/>
                    <a:pt x="3624638" y="260224"/>
                    <a:pt x="3635918" y="181137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24" name="Freeform: Shape 23">
              <a:extLst>
                <a:ext uri="{FF2B5EF4-FFF2-40B4-BE49-F238E27FC236}">
                  <a16:creationId xmlns:a16="http://schemas.microsoft.com/office/drawing/2014/main" id="{E85BBF8A-E2FB-47F6-A60F-4FB855D505F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-1"/>
              <a:ext cx="3832270" cy="2876136"/>
            </a:xfrm>
            <a:custGeom>
              <a:avLst/>
              <a:gdLst>
                <a:gd name="connsiteX0" fmla="*/ 3800718 w 3832270"/>
                <a:gd name="connsiteY0" fmla="*/ 0 h 2876136"/>
                <a:gd name="connsiteX1" fmla="*/ 3832270 w 3832270"/>
                <a:gd name="connsiteY1" fmla="*/ 0 h 2876136"/>
                <a:gd name="connsiteX2" fmla="*/ 3824562 w 3832270"/>
                <a:gd name="connsiteY2" fmla="*/ 143769 h 2876136"/>
                <a:gd name="connsiteX3" fmla="*/ 3628155 w 3832270"/>
                <a:gd name="connsiteY3" fmla="*/ 922055 h 2876136"/>
                <a:gd name="connsiteX4" fmla="*/ 3514853 w 3832270"/>
                <a:gd name="connsiteY4" fmla="*/ 1169078 h 2876136"/>
                <a:gd name="connsiteX5" fmla="*/ 3379198 w 3832270"/>
                <a:gd name="connsiteY5" fmla="*/ 1407037 h 2876136"/>
                <a:gd name="connsiteX6" fmla="*/ 3043787 w 3832270"/>
                <a:gd name="connsiteY6" fmla="*/ 1848342 h 2876136"/>
                <a:gd name="connsiteX7" fmla="*/ 2845661 w 3832270"/>
                <a:gd name="connsiteY7" fmla="*/ 2047444 h 2876136"/>
                <a:gd name="connsiteX8" fmla="*/ 2793197 w 3832270"/>
                <a:gd name="connsiteY8" fmla="*/ 2094689 h 2876136"/>
                <a:gd name="connsiteX9" fmla="*/ 2739710 w 3832270"/>
                <a:gd name="connsiteY9" fmla="*/ 2140969 h 2876136"/>
                <a:gd name="connsiteX10" fmla="*/ 2629166 w 3832270"/>
                <a:gd name="connsiteY10" fmla="*/ 2229867 h 2876136"/>
                <a:gd name="connsiteX11" fmla="*/ 2145952 w 3832270"/>
                <a:gd name="connsiteY11" fmla="*/ 2535994 h 2876136"/>
                <a:gd name="connsiteX12" fmla="*/ 1034987 w 3832270"/>
                <a:gd name="connsiteY12" fmla="*/ 2863910 h 2876136"/>
                <a:gd name="connsiteX13" fmla="*/ 741909 w 3832270"/>
                <a:gd name="connsiteY13" fmla="*/ 2875939 h 2876136"/>
                <a:gd name="connsiteX14" fmla="*/ 450208 w 3832270"/>
                <a:gd name="connsiteY14" fmla="*/ 2857451 h 2876136"/>
                <a:gd name="connsiteX15" fmla="*/ 22215 w 3832270"/>
                <a:gd name="connsiteY15" fmla="*/ 2775923 h 2876136"/>
                <a:gd name="connsiteX16" fmla="*/ 0 w 3832270"/>
                <a:gd name="connsiteY16" fmla="*/ 2769256 h 2876136"/>
                <a:gd name="connsiteX17" fmla="*/ 0 w 3832270"/>
                <a:gd name="connsiteY17" fmla="*/ 2590612 h 2876136"/>
                <a:gd name="connsiteX18" fmla="*/ 199046 w 3832270"/>
                <a:gd name="connsiteY18" fmla="*/ 2627410 h 2876136"/>
                <a:gd name="connsiteX19" fmla="*/ 468174 w 3832270"/>
                <a:gd name="connsiteY19" fmla="*/ 2649670 h 2876136"/>
                <a:gd name="connsiteX20" fmla="*/ 1003650 w 3832270"/>
                <a:gd name="connsiteY20" fmla="*/ 2622480 h 2876136"/>
                <a:gd name="connsiteX21" fmla="*/ 1266489 w 3832270"/>
                <a:gd name="connsiteY21" fmla="*/ 2573982 h 2876136"/>
                <a:gd name="connsiteX22" fmla="*/ 1524223 w 3832270"/>
                <a:gd name="connsiteY22" fmla="*/ 2504657 h 2876136"/>
                <a:gd name="connsiteX23" fmla="*/ 1775731 w 3832270"/>
                <a:gd name="connsiteY23" fmla="*/ 2416243 h 2876136"/>
                <a:gd name="connsiteX24" fmla="*/ 2019789 w 3832270"/>
                <a:gd name="connsiteY24" fmla="*/ 2309412 h 2876136"/>
                <a:gd name="connsiteX25" fmla="*/ 2482486 w 3832270"/>
                <a:gd name="connsiteY25" fmla="*/ 2046962 h 2876136"/>
                <a:gd name="connsiteX26" fmla="*/ 2591908 w 3832270"/>
                <a:gd name="connsiteY26" fmla="*/ 1971371 h 2876136"/>
                <a:gd name="connsiteX27" fmla="*/ 2645702 w 3832270"/>
                <a:gd name="connsiteY27" fmla="*/ 1932321 h 2876136"/>
                <a:gd name="connsiteX28" fmla="*/ 2698779 w 3832270"/>
                <a:gd name="connsiteY28" fmla="*/ 1892309 h 2876136"/>
                <a:gd name="connsiteX29" fmla="*/ 2903537 w 3832270"/>
                <a:gd name="connsiteY29" fmla="*/ 1722516 h 2876136"/>
                <a:gd name="connsiteX30" fmla="*/ 3269061 w 3832270"/>
                <a:gd name="connsiteY30" fmla="*/ 1337327 h 2876136"/>
                <a:gd name="connsiteX31" fmla="*/ 3424928 w 3832270"/>
                <a:gd name="connsiteY31" fmla="*/ 1122508 h 2876136"/>
                <a:gd name="connsiteX32" fmla="*/ 3557622 w 3832270"/>
                <a:gd name="connsiteY32" fmla="*/ 893226 h 2876136"/>
                <a:gd name="connsiteX33" fmla="*/ 3587019 w 3832270"/>
                <a:gd name="connsiteY33" fmla="*/ 833929 h 2876136"/>
                <a:gd name="connsiteX34" fmla="*/ 3601310 w 3832270"/>
                <a:gd name="connsiteY34" fmla="*/ 804040 h 2876136"/>
                <a:gd name="connsiteX35" fmla="*/ 3614885 w 3832270"/>
                <a:gd name="connsiteY35" fmla="*/ 773861 h 2876136"/>
                <a:gd name="connsiteX36" fmla="*/ 3640812 w 3832270"/>
                <a:gd name="connsiteY36" fmla="*/ 713022 h 2876136"/>
                <a:gd name="connsiteX37" fmla="*/ 3665105 w 3832270"/>
                <a:gd name="connsiteY37" fmla="*/ 651506 h 2876136"/>
                <a:gd name="connsiteX38" fmla="*/ 3744110 w 3832270"/>
                <a:gd name="connsiteY38" fmla="*/ 399567 h 2876136"/>
                <a:gd name="connsiteX39" fmla="*/ 3792123 w 3832270"/>
                <a:gd name="connsiteY39" fmla="*/ 140444 h 28761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  <a:cxn ang="0">
                  <a:pos x="connsiteX32" y="connsiteY32"/>
                </a:cxn>
                <a:cxn ang="0">
                  <a:pos x="connsiteX33" y="connsiteY33"/>
                </a:cxn>
                <a:cxn ang="0">
                  <a:pos x="connsiteX34" y="connsiteY34"/>
                </a:cxn>
                <a:cxn ang="0">
                  <a:pos x="connsiteX35" y="connsiteY35"/>
                </a:cxn>
                <a:cxn ang="0">
                  <a:pos x="connsiteX36" y="connsiteY36"/>
                </a:cxn>
                <a:cxn ang="0">
                  <a:pos x="connsiteX37" y="connsiteY37"/>
                </a:cxn>
                <a:cxn ang="0">
                  <a:pos x="connsiteX38" y="connsiteY38"/>
                </a:cxn>
                <a:cxn ang="0">
                  <a:pos x="connsiteX39" y="connsiteY39"/>
                </a:cxn>
              </a:cxnLst>
              <a:rect l="l" t="t" r="r" b="b"/>
              <a:pathLst>
                <a:path w="3832270" h="2876136">
                  <a:moveTo>
                    <a:pt x="3800718" y="0"/>
                  </a:moveTo>
                  <a:lnTo>
                    <a:pt x="3832270" y="0"/>
                  </a:lnTo>
                  <a:lnTo>
                    <a:pt x="3824562" y="143769"/>
                  </a:lnTo>
                  <a:cubicBezTo>
                    <a:pt x="3797131" y="409191"/>
                    <a:pt x="3730585" y="671345"/>
                    <a:pt x="3628155" y="922055"/>
                  </a:cubicBezTo>
                  <a:cubicBezTo>
                    <a:pt x="3593858" y="1005553"/>
                    <a:pt x="3556704" y="1088280"/>
                    <a:pt x="3514853" y="1169078"/>
                  </a:cubicBezTo>
                  <a:cubicBezTo>
                    <a:pt x="3473616" y="1250166"/>
                    <a:pt x="3428194" y="1329517"/>
                    <a:pt x="3379198" y="1407037"/>
                  </a:cubicBezTo>
                  <a:cubicBezTo>
                    <a:pt x="3281106" y="1561980"/>
                    <a:pt x="3169132" y="1710174"/>
                    <a:pt x="3043787" y="1848342"/>
                  </a:cubicBezTo>
                  <a:cubicBezTo>
                    <a:pt x="2980806" y="1917184"/>
                    <a:pt x="2915071" y="1984001"/>
                    <a:pt x="2845661" y="2047444"/>
                  </a:cubicBezTo>
                  <a:cubicBezTo>
                    <a:pt x="2828411" y="2063450"/>
                    <a:pt x="2811060" y="2079263"/>
                    <a:pt x="2793197" y="2094689"/>
                  </a:cubicBezTo>
                  <a:cubicBezTo>
                    <a:pt x="2775436" y="2110213"/>
                    <a:pt x="2757982" y="2126025"/>
                    <a:pt x="2739710" y="2140969"/>
                  </a:cubicBezTo>
                  <a:cubicBezTo>
                    <a:pt x="2703576" y="2171341"/>
                    <a:pt x="2666524" y="2200749"/>
                    <a:pt x="2629166" y="2229867"/>
                  </a:cubicBezTo>
                  <a:cubicBezTo>
                    <a:pt x="2479015" y="2345569"/>
                    <a:pt x="2316821" y="2448061"/>
                    <a:pt x="2145952" y="2535994"/>
                  </a:cubicBezTo>
                  <a:cubicBezTo>
                    <a:pt x="1804312" y="2711957"/>
                    <a:pt x="1424600" y="2826982"/>
                    <a:pt x="1034987" y="2863910"/>
                  </a:cubicBezTo>
                  <a:cubicBezTo>
                    <a:pt x="937762" y="2873167"/>
                    <a:pt x="839720" y="2877096"/>
                    <a:pt x="741909" y="2875939"/>
                  </a:cubicBezTo>
                  <a:cubicBezTo>
                    <a:pt x="644097" y="2874782"/>
                    <a:pt x="546515" y="2868539"/>
                    <a:pt x="450208" y="2857451"/>
                  </a:cubicBezTo>
                  <a:cubicBezTo>
                    <a:pt x="305520" y="2840674"/>
                    <a:pt x="162095" y="2813810"/>
                    <a:pt x="22215" y="2775923"/>
                  </a:cubicBezTo>
                  <a:lnTo>
                    <a:pt x="0" y="2769256"/>
                  </a:lnTo>
                  <a:lnTo>
                    <a:pt x="0" y="2590612"/>
                  </a:lnTo>
                  <a:lnTo>
                    <a:pt x="199046" y="2627410"/>
                  </a:lnTo>
                  <a:cubicBezTo>
                    <a:pt x="288321" y="2639209"/>
                    <a:pt x="378197" y="2646537"/>
                    <a:pt x="468174" y="2649670"/>
                  </a:cubicBezTo>
                  <a:cubicBezTo>
                    <a:pt x="648333" y="2656805"/>
                    <a:pt x="826655" y="2647163"/>
                    <a:pt x="1003650" y="2622480"/>
                  </a:cubicBezTo>
                  <a:cubicBezTo>
                    <a:pt x="1091943" y="2609658"/>
                    <a:pt x="1179725" y="2593747"/>
                    <a:pt x="1266489" y="2573982"/>
                  </a:cubicBezTo>
                  <a:cubicBezTo>
                    <a:pt x="1353250" y="2553927"/>
                    <a:pt x="1439298" y="2531076"/>
                    <a:pt x="1524223" y="2504657"/>
                  </a:cubicBezTo>
                  <a:cubicBezTo>
                    <a:pt x="1609149" y="2478336"/>
                    <a:pt x="1693052" y="2448833"/>
                    <a:pt x="1775731" y="2416243"/>
                  </a:cubicBezTo>
                  <a:cubicBezTo>
                    <a:pt x="1858309" y="2383557"/>
                    <a:pt x="1939764" y="2347882"/>
                    <a:pt x="2019789" y="2309412"/>
                  </a:cubicBezTo>
                  <a:cubicBezTo>
                    <a:pt x="2179839" y="2232567"/>
                    <a:pt x="2334583" y="2144923"/>
                    <a:pt x="2482486" y="2046962"/>
                  </a:cubicBezTo>
                  <a:cubicBezTo>
                    <a:pt x="2519334" y="2022376"/>
                    <a:pt x="2556081" y="1997403"/>
                    <a:pt x="2591908" y="1971371"/>
                  </a:cubicBezTo>
                  <a:cubicBezTo>
                    <a:pt x="2610077" y="1958644"/>
                    <a:pt x="2627838" y="1945434"/>
                    <a:pt x="2645702" y="1932321"/>
                  </a:cubicBezTo>
                  <a:cubicBezTo>
                    <a:pt x="2663666" y="1919305"/>
                    <a:pt x="2681325" y="1905903"/>
                    <a:pt x="2698779" y="1892309"/>
                  </a:cubicBezTo>
                  <a:cubicBezTo>
                    <a:pt x="2768903" y="1838025"/>
                    <a:pt x="2837496" y="1781717"/>
                    <a:pt x="2903537" y="1722516"/>
                  </a:cubicBezTo>
                  <a:cubicBezTo>
                    <a:pt x="3035926" y="1604501"/>
                    <a:pt x="3158720" y="1475784"/>
                    <a:pt x="3269061" y="1337327"/>
                  </a:cubicBezTo>
                  <a:cubicBezTo>
                    <a:pt x="3324182" y="1268099"/>
                    <a:pt x="3376341" y="1196461"/>
                    <a:pt x="3424928" y="1122508"/>
                  </a:cubicBezTo>
                  <a:cubicBezTo>
                    <a:pt x="3472697" y="1048170"/>
                    <a:pt x="3517814" y="972000"/>
                    <a:pt x="3557622" y="893226"/>
                  </a:cubicBezTo>
                  <a:cubicBezTo>
                    <a:pt x="3567931" y="873654"/>
                    <a:pt x="3577526" y="853791"/>
                    <a:pt x="3587019" y="833929"/>
                  </a:cubicBezTo>
                  <a:lnTo>
                    <a:pt x="3601310" y="804040"/>
                  </a:lnTo>
                  <a:lnTo>
                    <a:pt x="3614885" y="773861"/>
                  </a:lnTo>
                  <a:cubicBezTo>
                    <a:pt x="3623766" y="753709"/>
                    <a:pt x="3632748" y="733559"/>
                    <a:pt x="3640812" y="713022"/>
                  </a:cubicBezTo>
                  <a:cubicBezTo>
                    <a:pt x="3648876" y="692485"/>
                    <a:pt x="3657756" y="672236"/>
                    <a:pt x="3665105" y="651506"/>
                  </a:cubicBezTo>
                  <a:cubicBezTo>
                    <a:pt x="3696544" y="569166"/>
                    <a:pt x="3723185" y="485089"/>
                    <a:pt x="3744110" y="399567"/>
                  </a:cubicBezTo>
                  <a:cubicBezTo>
                    <a:pt x="3765341" y="314238"/>
                    <a:pt x="3781392" y="227654"/>
                    <a:pt x="3792123" y="140444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pic>
        <p:nvPicPr>
          <p:cNvPr id="4" name="Picture 3">
            <a:extLst>
              <a:ext uri="{FF2B5EF4-FFF2-40B4-BE49-F238E27FC236}">
                <a16:creationId xmlns:a16="http://schemas.microsoft.com/office/drawing/2014/main" id="{50BC663C-08A6-DEB6-1871-1188216D829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03502" y="2718033"/>
            <a:ext cx="4029375" cy="2322908"/>
          </a:xfrm>
          <a:prstGeom prst="rect">
            <a:avLst/>
          </a:prstGeom>
        </p:spPr>
      </p:pic>
      <p:grpSp>
        <p:nvGrpSpPr>
          <p:cNvPr id="26" name="Group 25">
            <a:extLst>
              <a:ext uri="{FF2B5EF4-FFF2-40B4-BE49-F238E27FC236}">
                <a16:creationId xmlns:a16="http://schemas.microsoft.com/office/drawing/2014/main" id="{DD81D498-EAA8-40F3-8230-AE4DEDA383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 flipH="1">
            <a:off x="6679642" y="0"/>
            <a:ext cx="2461685" cy="2837712"/>
            <a:chOff x="-305" y="-4155"/>
            <a:chExt cx="2514948" cy="2174333"/>
          </a:xfrm>
        </p:grpSpPr>
        <p:sp>
          <p:nvSpPr>
            <p:cNvPr id="27" name="Freeform: Shape 26">
              <a:extLst>
                <a:ext uri="{FF2B5EF4-FFF2-40B4-BE49-F238E27FC236}">
                  <a16:creationId xmlns:a16="http://schemas.microsoft.com/office/drawing/2014/main" id="{262F2402-5879-41A3-ACEC-6D2811BA30D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14948" cy="2170178"/>
            </a:xfrm>
            <a:custGeom>
              <a:avLst/>
              <a:gdLst>
                <a:gd name="connsiteX0" fmla="*/ 2466091 w 2514948"/>
                <a:gd name="connsiteY0" fmla="*/ 0 h 2170178"/>
                <a:gd name="connsiteX1" fmla="*/ 2514948 w 2514948"/>
                <a:gd name="connsiteY1" fmla="*/ 0 h 2170178"/>
                <a:gd name="connsiteX2" fmla="*/ 2512286 w 2514948"/>
                <a:gd name="connsiteY2" fmla="*/ 12375 h 2170178"/>
                <a:gd name="connsiteX3" fmla="*/ 2394961 w 2514948"/>
                <a:gd name="connsiteY3" fmla="*/ 368660 h 2170178"/>
                <a:gd name="connsiteX4" fmla="*/ 2289734 w 2514948"/>
                <a:gd name="connsiteY4" fmla="*/ 598078 h 2170178"/>
                <a:gd name="connsiteX5" fmla="*/ 2163747 w 2514948"/>
                <a:gd name="connsiteY5" fmla="*/ 819078 h 2170178"/>
                <a:gd name="connsiteX6" fmla="*/ 1852241 w 2514948"/>
                <a:gd name="connsiteY6" fmla="*/ 1228932 h 2170178"/>
                <a:gd name="connsiteX7" fmla="*/ 1668235 w 2514948"/>
                <a:gd name="connsiteY7" fmla="*/ 1413844 h 2170178"/>
                <a:gd name="connsiteX8" fmla="*/ 1619510 w 2514948"/>
                <a:gd name="connsiteY8" fmla="*/ 1457722 h 2170178"/>
                <a:gd name="connsiteX9" fmla="*/ 1569835 w 2514948"/>
                <a:gd name="connsiteY9" fmla="*/ 1500704 h 2170178"/>
                <a:gd name="connsiteX10" fmla="*/ 1467169 w 2514948"/>
                <a:gd name="connsiteY10" fmla="*/ 1583266 h 2170178"/>
                <a:gd name="connsiteX11" fmla="*/ 1018393 w 2514948"/>
                <a:gd name="connsiteY11" fmla="*/ 1867576 h 2170178"/>
                <a:gd name="connsiteX12" fmla="*/ 255857 w 2514948"/>
                <a:gd name="connsiteY12" fmla="*/ 2133049 h 2170178"/>
                <a:gd name="connsiteX13" fmla="*/ 0 w 2514948"/>
                <a:gd name="connsiteY13" fmla="*/ 2170178 h 2170178"/>
                <a:gd name="connsiteX14" fmla="*/ 0 w 2514948"/>
                <a:gd name="connsiteY14" fmla="*/ 1940056 h 2170178"/>
                <a:gd name="connsiteX15" fmla="*/ 201609 w 2514948"/>
                <a:gd name="connsiteY15" fmla="*/ 1902856 h 2170178"/>
                <a:gd name="connsiteX16" fmla="*/ 440974 w 2514948"/>
                <a:gd name="connsiteY16" fmla="*/ 1838472 h 2170178"/>
                <a:gd name="connsiteX17" fmla="*/ 674558 w 2514948"/>
                <a:gd name="connsiteY17" fmla="*/ 1756359 h 2170178"/>
                <a:gd name="connsiteX18" fmla="*/ 901222 w 2514948"/>
                <a:gd name="connsiteY18" fmla="*/ 1657142 h 2170178"/>
                <a:gd name="connsiteX19" fmla="*/ 1330943 w 2514948"/>
                <a:gd name="connsiteY19" fmla="*/ 1413396 h 2170178"/>
                <a:gd name="connsiteX20" fmla="*/ 1432566 w 2514948"/>
                <a:gd name="connsiteY20" fmla="*/ 1343193 h 2170178"/>
                <a:gd name="connsiteX21" fmla="*/ 1482527 w 2514948"/>
                <a:gd name="connsiteY21" fmla="*/ 1306926 h 2170178"/>
                <a:gd name="connsiteX22" fmla="*/ 1531821 w 2514948"/>
                <a:gd name="connsiteY22" fmla="*/ 1269765 h 2170178"/>
                <a:gd name="connsiteX23" fmla="*/ 1721986 w 2514948"/>
                <a:gd name="connsiteY23" fmla="*/ 1112073 h 2170178"/>
                <a:gd name="connsiteX24" fmla="*/ 2061460 w 2514948"/>
                <a:gd name="connsiteY24" fmla="*/ 754336 h 2170178"/>
                <a:gd name="connsiteX25" fmla="*/ 2206218 w 2514948"/>
                <a:gd name="connsiteY25" fmla="*/ 554827 h 2170178"/>
                <a:gd name="connsiteX26" fmla="*/ 2329455 w 2514948"/>
                <a:gd name="connsiteY26" fmla="*/ 341886 h 2170178"/>
                <a:gd name="connsiteX27" fmla="*/ 2356757 w 2514948"/>
                <a:gd name="connsiteY27" fmla="*/ 286815 h 2170178"/>
                <a:gd name="connsiteX28" fmla="*/ 2370030 w 2514948"/>
                <a:gd name="connsiteY28" fmla="*/ 259056 h 2170178"/>
                <a:gd name="connsiteX29" fmla="*/ 2382637 w 2514948"/>
                <a:gd name="connsiteY29" fmla="*/ 231028 h 2170178"/>
                <a:gd name="connsiteX30" fmla="*/ 2406716 w 2514948"/>
                <a:gd name="connsiteY30" fmla="*/ 174525 h 2170178"/>
                <a:gd name="connsiteX31" fmla="*/ 2429278 w 2514948"/>
                <a:gd name="connsiteY31" fmla="*/ 117393 h 2170178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  <a:cxn ang="0">
                  <a:pos x="connsiteX24" y="connsiteY24"/>
                </a:cxn>
                <a:cxn ang="0">
                  <a:pos x="connsiteX25" y="connsiteY25"/>
                </a:cxn>
                <a:cxn ang="0">
                  <a:pos x="connsiteX26" y="connsiteY26"/>
                </a:cxn>
                <a:cxn ang="0">
                  <a:pos x="connsiteX27" y="connsiteY27"/>
                </a:cxn>
                <a:cxn ang="0">
                  <a:pos x="connsiteX28" y="connsiteY28"/>
                </a:cxn>
                <a:cxn ang="0">
                  <a:pos x="connsiteX29" y="connsiteY29"/>
                </a:cxn>
                <a:cxn ang="0">
                  <a:pos x="connsiteX30" y="connsiteY30"/>
                </a:cxn>
                <a:cxn ang="0">
                  <a:pos x="connsiteX31" y="connsiteY31"/>
                </a:cxn>
              </a:cxnLst>
              <a:rect l="l" t="t" r="r" b="b"/>
              <a:pathLst>
                <a:path w="2514948" h="2170178">
                  <a:moveTo>
                    <a:pt x="2466091" y="0"/>
                  </a:moveTo>
                  <a:lnTo>
                    <a:pt x="2514948" y="0"/>
                  </a:lnTo>
                  <a:lnTo>
                    <a:pt x="2512286" y="12375"/>
                  </a:lnTo>
                  <a:cubicBezTo>
                    <a:pt x="2481760" y="133161"/>
                    <a:pt x="2442526" y="252239"/>
                    <a:pt x="2394961" y="368660"/>
                  </a:cubicBezTo>
                  <a:cubicBezTo>
                    <a:pt x="2363109" y="446208"/>
                    <a:pt x="2328603" y="523039"/>
                    <a:pt x="2289734" y="598078"/>
                  </a:cubicBezTo>
                  <a:cubicBezTo>
                    <a:pt x="2251436" y="673387"/>
                    <a:pt x="2209251" y="747083"/>
                    <a:pt x="2163747" y="819078"/>
                  </a:cubicBezTo>
                  <a:cubicBezTo>
                    <a:pt x="2072646" y="962979"/>
                    <a:pt x="1968652" y="1100611"/>
                    <a:pt x="1852241" y="1228932"/>
                  </a:cubicBezTo>
                  <a:cubicBezTo>
                    <a:pt x="1793748" y="1292868"/>
                    <a:pt x="1732698" y="1354923"/>
                    <a:pt x="1668235" y="1413844"/>
                  </a:cubicBezTo>
                  <a:cubicBezTo>
                    <a:pt x="1652214" y="1428709"/>
                    <a:pt x="1636100" y="1443395"/>
                    <a:pt x="1619510" y="1457722"/>
                  </a:cubicBezTo>
                  <a:cubicBezTo>
                    <a:pt x="1603015" y="1472140"/>
                    <a:pt x="1586805" y="1486825"/>
                    <a:pt x="1569835" y="1500704"/>
                  </a:cubicBezTo>
                  <a:cubicBezTo>
                    <a:pt x="1536276" y="1528911"/>
                    <a:pt x="1501865" y="1556223"/>
                    <a:pt x="1467169" y="1583266"/>
                  </a:cubicBezTo>
                  <a:cubicBezTo>
                    <a:pt x="1327719" y="1690722"/>
                    <a:pt x="1177085" y="1785910"/>
                    <a:pt x="1018393" y="1867576"/>
                  </a:cubicBezTo>
                  <a:cubicBezTo>
                    <a:pt x="780425" y="1990142"/>
                    <a:pt x="522567" y="2080875"/>
                    <a:pt x="255857" y="2133049"/>
                  </a:cubicBezTo>
                  <a:lnTo>
                    <a:pt x="0" y="2170178"/>
                  </a:lnTo>
                  <a:lnTo>
                    <a:pt x="0" y="1940056"/>
                  </a:lnTo>
                  <a:lnTo>
                    <a:pt x="201609" y="1902856"/>
                  </a:lnTo>
                  <a:cubicBezTo>
                    <a:pt x="282186" y="1884231"/>
                    <a:pt x="362102" y="1863008"/>
                    <a:pt x="440974" y="1838472"/>
                  </a:cubicBezTo>
                  <a:cubicBezTo>
                    <a:pt x="519848" y="1814027"/>
                    <a:pt x="597771" y="1786627"/>
                    <a:pt x="674558" y="1756359"/>
                  </a:cubicBezTo>
                  <a:cubicBezTo>
                    <a:pt x="751250" y="1726003"/>
                    <a:pt x="826900" y="1692870"/>
                    <a:pt x="901222" y="1657142"/>
                  </a:cubicBezTo>
                  <a:cubicBezTo>
                    <a:pt x="1049865" y="1585774"/>
                    <a:pt x="1193581" y="1504376"/>
                    <a:pt x="1330943" y="1413396"/>
                  </a:cubicBezTo>
                  <a:cubicBezTo>
                    <a:pt x="1365165" y="1390563"/>
                    <a:pt x="1399293" y="1367370"/>
                    <a:pt x="1432566" y="1343193"/>
                  </a:cubicBezTo>
                  <a:cubicBezTo>
                    <a:pt x="1449441" y="1331373"/>
                    <a:pt x="1465936" y="1319104"/>
                    <a:pt x="1482527" y="1306926"/>
                  </a:cubicBezTo>
                  <a:cubicBezTo>
                    <a:pt x="1499210" y="1294837"/>
                    <a:pt x="1515611" y="1282391"/>
                    <a:pt x="1531821" y="1269765"/>
                  </a:cubicBezTo>
                  <a:cubicBezTo>
                    <a:pt x="1596947" y="1219350"/>
                    <a:pt x="1660652" y="1167055"/>
                    <a:pt x="1721986" y="1112073"/>
                  </a:cubicBezTo>
                  <a:cubicBezTo>
                    <a:pt x="1844940" y="1002469"/>
                    <a:pt x="1958983" y="882926"/>
                    <a:pt x="2061460" y="754336"/>
                  </a:cubicBezTo>
                  <a:cubicBezTo>
                    <a:pt x="2112652" y="690042"/>
                    <a:pt x="2161094" y="623510"/>
                    <a:pt x="2206218" y="554827"/>
                  </a:cubicBezTo>
                  <a:cubicBezTo>
                    <a:pt x="2250583" y="485787"/>
                    <a:pt x="2292484" y="415046"/>
                    <a:pt x="2329455" y="341886"/>
                  </a:cubicBezTo>
                  <a:cubicBezTo>
                    <a:pt x="2339030" y="323709"/>
                    <a:pt x="2347941" y="305261"/>
                    <a:pt x="2356757" y="286815"/>
                  </a:cubicBezTo>
                  <a:lnTo>
                    <a:pt x="2370030" y="259056"/>
                  </a:lnTo>
                  <a:lnTo>
                    <a:pt x="2382637" y="231028"/>
                  </a:lnTo>
                  <a:cubicBezTo>
                    <a:pt x="2390885" y="212312"/>
                    <a:pt x="2399227" y="193598"/>
                    <a:pt x="2406716" y="174525"/>
                  </a:cubicBezTo>
                  <a:cubicBezTo>
                    <a:pt x="2414206" y="155452"/>
                    <a:pt x="2422453" y="136646"/>
                    <a:pt x="2429278" y="11739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8" name="Freeform: Shape 27">
              <a:extLst>
                <a:ext uri="{FF2B5EF4-FFF2-40B4-BE49-F238E27FC236}">
                  <a16:creationId xmlns:a16="http://schemas.microsoft.com/office/drawing/2014/main" id="{BBD41895-A230-4959-97BA-80F516383EE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-4155"/>
              <a:ext cx="2493062" cy="1947896"/>
            </a:xfrm>
            <a:custGeom>
              <a:avLst/>
              <a:gdLst>
                <a:gd name="connsiteX0" fmla="*/ 1896911 w 2493062"/>
                <a:gd name="connsiteY0" fmla="*/ 0 h 1947896"/>
                <a:gd name="connsiteX1" fmla="*/ 2493062 w 2493062"/>
                <a:gd name="connsiteY1" fmla="*/ 0 h 1947896"/>
                <a:gd name="connsiteX2" fmla="*/ 2435315 w 2493062"/>
                <a:gd name="connsiteY2" fmla="*/ 178165 h 1947896"/>
                <a:gd name="connsiteX3" fmla="*/ 93066 w 2493062"/>
                <a:gd name="connsiteY3" fmla="*/ 1935859 h 1947896"/>
                <a:gd name="connsiteX4" fmla="*/ 0 w 2493062"/>
                <a:gd name="connsiteY4" fmla="*/ 1947896 h 1947896"/>
                <a:gd name="connsiteX5" fmla="*/ 0 w 2493062"/>
                <a:gd name="connsiteY5" fmla="*/ 1404756 h 1947896"/>
                <a:gd name="connsiteX6" fmla="*/ 17392 w 2493062"/>
                <a:gd name="connsiteY6" fmla="*/ 1402364 h 1947896"/>
                <a:gd name="connsiteX7" fmla="*/ 464249 w 2493062"/>
                <a:gd name="connsiteY7" fmla="*/ 1281208 h 1947896"/>
                <a:gd name="connsiteX8" fmla="*/ 1260556 w 2493062"/>
                <a:gd name="connsiteY8" fmla="*/ 833835 h 1947896"/>
                <a:gd name="connsiteX9" fmla="*/ 1807924 w 2493062"/>
                <a:gd name="connsiteY9" fmla="*/ 193222 h 1947896"/>
                <a:gd name="connsiteX10" fmla="*/ 1874357 w 2493062"/>
                <a:gd name="connsiteY10" fmla="*/ 58333 h 194789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3062" h="1947896">
                  <a:moveTo>
                    <a:pt x="1896911" y="0"/>
                  </a:moveTo>
                  <a:lnTo>
                    <a:pt x="2493062" y="0"/>
                  </a:lnTo>
                  <a:lnTo>
                    <a:pt x="2435315" y="178165"/>
                  </a:lnTo>
                  <a:cubicBezTo>
                    <a:pt x="2088122" y="1071812"/>
                    <a:pt x="1129732" y="1758033"/>
                    <a:pt x="93066" y="1935859"/>
                  </a:cubicBezTo>
                  <a:lnTo>
                    <a:pt x="0" y="1947896"/>
                  </a:lnTo>
                  <a:lnTo>
                    <a:pt x="0" y="1404756"/>
                  </a:lnTo>
                  <a:lnTo>
                    <a:pt x="17392" y="1402364"/>
                  </a:lnTo>
                  <a:cubicBezTo>
                    <a:pt x="167719" y="1375030"/>
                    <a:pt x="318070" y="1334398"/>
                    <a:pt x="464249" y="1281208"/>
                  </a:cubicBezTo>
                  <a:cubicBezTo>
                    <a:pt x="753480" y="1176081"/>
                    <a:pt x="1028869" y="1021346"/>
                    <a:pt x="1260556" y="833835"/>
                  </a:cubicBezTo>
                  <a:cubicBezTo>
                    <a:pt x="1491960" y="646594"/>
                    <a:pt x="1681177" y="425056"/>
                    <a:pt x="1807924" y="193222"/>
                  </a:cubicBezTo>
                  <a:cubicBezTo>
                    <a:pt x="1832328" y="148578"/>
                    <a:pt x="1854477" y="103599"/>
                    <a:pt x="1874357" y="58333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9" name="Freeform: Shape 28">
              <a:extLst>
                <a:ext uri="{FF2B5EF4-FFF2-40B4-BE49-F238E27FC236}">
                  <a16:creationId xmlns:a16="http://schemas.microsoft.com/office/drawing/2014/main" id="{E670BD54-10A6-4092-9E32-647B2F870DF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-305" y="0"/>
              <a:ext cx="2501089" cy="1972702"/>
            </a:xfrm>
            <a:custGeom>
              <a:avLst/>
              <a:gdLst>
                <a:gd name="connsiteX0" fmla="*/ 2318728 w 2501089"/>
                <a:gd name="connsiteY0" fmla="*/ 0 h 1972702"/>
                <a:gd name="connsiteX1" fmla="*/ 2501089 w 2501089"/>
                <a:gd name="connsiteY1" fmla="*/ 0 h 1972702"/>
                <a:gd name="connsiteX2" fmla="*/ 2453909 w 2501089"/>
                <a:gd name="connsiteY2" fmla="*/ 167837 h 1972702"/>
                <a:gd name="connsiteX3" fmla="*/ 2361125 w 2501089"/>
                <a:gd name="connsiteY3" fmla="*/ 392084 h 1972702"/>
                <a:gd name="connsiteX4" fmla="*/ 1768255 w 2501089"/>
                <a:gd name="connsiteY4" fmla="*/ 1167644 h 1972702"/>
                <a:gd name="connsiteX5" fmla="*/ 1375125 w 2501089"/>
                <a:gd name="connsiteY5" fmla="*/ 1471474 h 1972702"/>
                <a:gd name="connsiteX6" fmla="*/ 935735 w 2501089"/>
                <a:gd name="connsiteY6" fmla="*/ 1712713 h 1972702"/>
                <a:gd name="connsiteX7" fmla="*/ 212353 w 2501089"/>
                <a:gd name="connsiteY7" fmla="*/ 1940294 h 1972702"/>
                <a:gd name="connsiteX8" fmla="*/ 0 w 2501089"/>
                <a:gd name="connsiteY8" fmla="*/ 1972702 h 1972702"/>
                <a:gd name="connsiteX9" fmla="*/ 0 w 2501089"/>
                <a:gd name="connsiteY9" fmla="*/ 1732181 h 1972702"/>
                <a:gd name="connsiteX10" fmla="*/ 161195 w 2501089"/>
                <a:gd name="connsiteY10" fmla="*/ 1706590 h 1972702"/>
                <a:gd name="connsiteX11" fmla="*/ 388463 w 2501089"/>
                <a:gd name="connsiteY11" fmla="*/ 1652268 h 1972702"/>
                <a:gd name="connsiteX12" fmla="*/ 826716 w 2501089"/>
                <a:gd name="connsiteY12" fmla="*/ 1493950 h 1972702"/>
                <a:gd name="connsiteX13" fmla="*/ 1609847 w 2501089"/>
                <a:gd name="connsiteY13" fmla="*/ 1007535 h 1972702"/>
                <a:gd name="connsiteX14" fmla="*/ 1929982 w 2501089"/>
                <a:gd name="connsiteY14" fmla="*/ 682930 h 1972702"/>
                <a:gd name="connsiteX15" fmla="*/ 2183093 w 2501089"/>
                <a:gd name="connsiteY15" fmla="*/ 310149 h 1972702"/>
                <a:gd name="connsiteX16" fmla="*/ 2280286 w 2501089"/>
                <a:gd name="connsiteY16" fmla="*/ 108435 h 1972702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</a:cxnLst>
              <a:rect l="l" t="t" r="r" b="b"/>
              <a:pathLst>
                <a:path w="2501089" h="1972702">
                  <a:moveTo>
                    <a:pt x="2318728" y="0"/>
                  </a:moveTo>
                  <a:lnTo>
                    <a:pt x="2501089" y="0"/>
                  </a:lnTo>
                  <a:lnTo>
                    <a:pt x="2453909" y="167837"/>
                  </a:lnTo>
                  <a:cubicBezTo>
                    <a:pt x="2427555" y="244153"/>
                    <a:pt x="2396627" y="319103"/>
                    <a:pt x="2361125" y="392084"/>
                  </a:cubicBezTo>
                  <a:cubicBezTo>
                    <a:pt x="2218453" y="684005"/>
                    <a:pt x="2011698" y="945211"/>
                    <a:pt x="1768255" y="1167644"/>
                  </a:cubicBezTo>
                  <a:cubicBezTo>
                    <a:pt x="1646250" y="1278860"/>
                    <a:pt x="1514385" y="1380316"/>
                    <a:pt x="1375125" y="1471474"/>
                  </a:cubicBezTo>
                  <a:cubicBezTo>
                    <a:pt x="1235677" y="1562542"/>
                    <a:pt x="1088928" y="1643672"/>
                    <a:pt x="935735" y="1712713"/>
                  </a:cubicBezTo>
                  <a:cubicBezTo>
                    <a:pt x="705659" y="1815533"/>
                    <a:pt x="462359" y="1892212"/>
                    <a:pt x="212353" y="1940294"/>
                  </a:cubicBezTo>
                  <a:lnTo>
                    <a:pt x="0" y="1972702"/>
                  </a:lnTo>
                  <a:lnTo>
                    <a:pt x="0" y="1732181"/>
                  </a:lnTo>
                  <a:lnTo>
                    <a:pt x="161195" y="1706590"/>
                  </a:lnTo>
                  <a:cubicBezTo>
                    <a:pt x="237638" y="1691378"/>
                    <a:pt x="313477" y="1673222"/>
                    <a:pt x="388463" y="1652268"/>
                  </a:cubicBezTo>
                  <a:cubicBezTo>
                    <a:pt x="538529" y="1610539"/>
                    <a:pt x="684898" y="1556543"/>
                    <a:pt x="826716" y="1493950"/>
                  </a:cubicBezTo>
                  <a:cubicBezTo>
                    <a:pt x="1111207" y="1370107"/>
                    <a:pt x="1376832" y="1205881"/>
                    <a:pt x="1609847" y="1007535"/>
                  </a:cubicBezTo>
                  <a:cubicBezTo>
                    <a:pt x="1725975" y="908049"/>
                    <a:pt x="1833571" y="799519"/>
                    <a:pt x="1929982" y="682930"/>
                  </a:cubicBezTo>
                  <a:cubicBezTo>
                    <a:pt x="2026581" y="566520"/>
                    <a:pt x="2111806" y="441692"/>
                    <a:pt x="2183093" y="310149"/>
                  </a:cubicBezTo>
                  <a:cubicBezTo>
                    <a:pt x="2218738" y="244422"/>
                    <a:pt x="2251396" y="177150"/>
                    <a:pt x="2280286" y="10843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800"/>
            </a:p>
          </p:txBody>
        </p:sp>
        <p:sp>
          <p:nvSpPr>
            <p:cNvPr id="30" name="Freeform: Shape 29">
              <a:extLst>
                <a:ext uri="{FF2B5EF4-FFF2-40B4-BE49-F238E27FC236}">
                  <a16:creationId xmlns:a16="http://schemas.microsoft.com/office/drawing/2014/main" id="{1C2B9A82-4826-4BF4-A16E-0B005FE7617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05" y="1"/>
              <a:ext cx="2491105" cy="1943661"/>
            </a:xfrm>
            <a:custGeom>
              <a:avLst/>
              <a:gdLst>
                <a:gd name="connsiteX0" fmla="*/ 1995408 w 2491105"/>
                <a:gd name="connsiteY0" fmla="*/ 0 h 1943661"/>
                <a:gd name="connsiteX1" fmla="*/ 2491105 w 2491105"/>
                <a:gd name="connsiteY1" fmla="*/ 0 h 1943661"/>
                <a:gd name="connsiteX2" fmla="*/ 2434705 w 2491105"/>
                <a:gd name="connsiteY2" fmla="*/ 174009 h 1943661"/>
                <a:gd name="connsiteX3" fmla="*/ 92457 w 2491105"/>
                <a:gd name="connsiteY3" fmla="*/ 1931703 h 1943661"/>
                <a:gd name="connsiteX4" fmla="*/ 0 w 2491105"/>
                <a:gd name="connsiteY4" fmla="*/ 1943661 h 1943661"/>
                <a:gd name="connsiteX5" fmla="*/ 0 w 2491105"/>
                <a:gd name="connsiteY5" fmla="*/ 1491489 h 1943661"/>
                <a:gd name="connsiteX6" fmla="*/ 34107 w 2491105"/>
                <a:gd name="connsiteY6" fmla="*/ 1486836 h 1943661"/>
                <a:gd name="connsiteX7" fmla="*/ 497577 w 2491105"/>
                <a:gd name="connsiteY7" fmla="*/ 1360598 h 1943661"/>
                <a:gd name="connsiteX8" fmla="*/ 1321566 w 2491105"/>
                <a:gd name="connsiteY8" fmla="*/ 897645 h 1943661"/>
                <a:gd name="connsiteX9" fmla="*/ 1891495 w 2491105"/>
                <a:gd name="connsiteY9" fmla="*/ 230078 h 1943661"/>
                <a:gd name="connsiteX10" fmla="*/ 1961469 w 2491105"/>
                <a:gd name="connsiteY10" fmla="*/ 87885 h 194366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</a:cxnLst>
              <a:rect l="l" t="t" r="r" b="b"/>
              <a:pathLst>
                <a:path w="2491105" h="1943661">
                  <a:moveTo>
                    <a:pt x="1995408" y="0"/>
                  </a:moveTo>
                  <a:lnTo>
                    <a:pt x="2491105" y="0"/>
                  </a:lnTo>
                  <a:lnTo>
                    <a:pt x="2434705" y="174009"/>
                  </a:lnTo>
                  <a:cubicBezTo>
                    <a:pt x="2087512" y="1067655"/>
                    <a:pt x="1129122" y="1753877"/>
                    <a:pt x="92457" y="1931703"/>
                  </a:cubicBezTo>
                  <a:lnTo>
                    <a:pt x="0" y="1943661"/>
                  </a:lnTo>
                  <a:lnTo>
                    <a:pt x="0" y="1491489"/>
                  </a:lnTo>
                  <a:lnTo>
                    <a:pt x="34107" y="1486836"/>
                  </a:lnTo>
                  <a:cubicBezTo>
                    <a:pt x="189055" y="1458696"/>
                    <a:pt x="343908" y="1416565"/>
                    <a:pt x="497577" y="1360598"/>
                  </a:cubicBezTo>
                  <a:cubicBezTo>
                    <a:pt x="796856" y="1251889"/>
                    <a:pt x="1081725" y="1091781"/>
                    <a:pt x="1321566" y="897645"/>
                  </a:cubicBezTo>
                  <a:cubicBezTo>
                    <a:pt x="1565577" y="700195"/>
                    <a:pt x="1757355" y="475523"/>
                    <a:pt x="1891495" y="230078"/>
                  </a:cubicBezTo>
                  <a:cubicBezTo>
                    <a:pt x="1917197" y="183033"/>
                    <a:pt x="1940526" y="135619"/>
                    <a:pt x="1961469" y="87885"/>
                  </a:cubicBezTo>
                  <a:close/>
                </a:path>
              </a:pathLst>
            </a:custGeom>
            <a:gradFill>
              <a:gsLst>
                <a:gs pos="2000">
                  <a:schemeClr val="bg1">
                    <a:alpha val="10000"/>
                  </a:schemeClr>
                </a:gs>
                <a:gs pos="16000">
                  <a:schemeClr val="accent6">
                    <a:alpha val="10000"/>
                  </a:schemeClr>
                </a:gs>
                <a:gs pos="100000">
                  <a:schemeClr val="bg1">
                    <a:alpha val="10000"/>
                  </a:schemeClr>
                </a:gs>
                <a:gs pos="85000">
                  <a:schemeClr val="accent1">
                    <a:alpha val="10000"/>
                  </a:schemeClr>
                </a:gs>
              </a:gsLst>
              <a:lin ang="120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</p:grp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6E131E4C-62CA-7712-2E68-BB99DBBAA75A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183432980"/>
              </p:ext>
            </p:extLst>
          </p:nvPr>
        </p:nvGraphicFramePr>
        <p:xfrm>
          <a:off x="4766153" y="2827419"/>
          <a:ext cx="3771900" cy="322762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0075" y="4167167"/>
            <a:ext cx="3171825" cy="2255461"/>
          </a:xfrm>
        </p:spPr>
        <p:txBody>
          <a:bodyPr anchor="t">
            <a:normAutofit/>
          </a:bodyPr>
          <a:lstStyle/>
          <a:p>
            <a:r>
              <a:rPr lang="en-GB" sz="2800"/>
              <a:t>COVID-19 Catalyst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C2835855-06B4-CE9E-3083-2940D37D8E5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649816" y="1146565"/>
            <a:ext cx="7844367" cy="1843426"/>
          </a:xfrm>
          <a:prstGeom prst="rect">
            <a:avLst/>
          </a:prstGeom>
        </p:spPr>
      </p:pic>
      <p:cxnSp>
        <p:nvCxnSpPr>
          <p:cNvPr id="36" name="Straight Connector 35">
            <a:extLst>
              <a:ext uri="{FF2B5EF4-FFF2-40B4-BE49-F238E27FC236}">
                <a16:creationId xmlns:a16="http://schemas.microsoft.com/office/drawing/2014/main" id="{B7952C56-EE0E-C94A-9A44-E17DD73E845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64725" y="3943277"/>
            <a:ext cx="552704" cy="0"/>
          </a:xfrm>
          <a:prstGeom prst="line">
            <a:avLst/>
          </a:prstGeom>
          <a:ln w="57150">
            <a:solidFill>
              <a:schemeClr val="accent4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E830BCB6-BF2B-1DCF-49FD-C35D4DA0D655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281592484"/>
              </p:ext>
            </p:extLst>
          </p:nvPr>
        </p:nvGraphicFramePr>
        <p:xfrm>
          <a:off x="4490883" y="3854885"/>
          <a:ext cx="4024466" cy="2384552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4" r:lo="rId5" r:qs="rId6" r:cs="rId7"/>
          </a:graphicData>
        </a:graphic>
      </p:graphicFrame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385E1BDC-A9B0-4A87-82E3-F3187F69A8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5" name="Rectangle 34">
            <a:extLst>
              <a:ext uri="{FF2B5EF4-FFF2-40B4-BE49-F238E27FC236}">
                <a16:creationId xmlns:a16="http://schemas.microsoft.com/office/drawing/2014/main" id="{0990C621-3B8B-4820-8328-D47EF7CE8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5812" y="365125"/>
            <a:ext cx="8375585" cy="2089317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8670" y="586822"/>
            <a:ext cx="2743200" cy="1645920"/>
          </a:xfrm>
        </p:spPr>
        <p:txBody>
          <a:bodyPr>
            <a:normAutofit/>
          </a:bodyPr>
          <a:lstStyle/>
          <a:p>
            <a:r>
              <a:rPr lang="en-GB" sz="2800"/>
              <a:t>Positive Patient Impacts</a:t>
            </a:r>
          </a:p>
        </p:txBody>
      </p:sp>
      <p:sp>
        <p:nvSpPr>
          <p:cNvPr id="37" name="Rectangle 36">
            <a:extLst>
              <a:ext uri="{FF2B5EF4-FFF2-40B4-BE49-F238E27FC236}">
                <a16:creationId xmlns:a16="http://schemas.microsoft.com/office/drawing/2014/main" id="{C1A2385B-1D2A-4E17-84FA-6CB7F0AAE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7806" y="1057739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9" name="Rectangle 38">
            <a:extLst>
              <a:ext uri="{FF2B5EF4-FFF2-40B4-BE49-F238E27FC236}">
                <a16:creationId xmlns:a16="http://schemas.microsoft.com/office/drawing/2014/main" id="{5E791F2F-79DB-4CC0-9FA1-001E3E91E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999776" y="1402924"/>
            <a:ext cx="1463040" cy="13716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33FF564D-6122-2D5E-3C27-3FDD8A2D4F1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337" y="3171184"/>
            <a:ext cx="4111132" cy="260029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86AF75A2-2731-CBB6-39BD-9E274784608E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9085" y="3825380"/>
            <a:ext cx="4285910" cy="1216403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91C0A8D-BBB3-B9F7-09E9-4E46928828B1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669415102"/>
              </p:ext>
            </p:extLst>
          </p:nvPr>
        </p:nvGraphicFramePr>
        <p:xfrm>
          <a:off x="3937579" y="586822"/>
          <a:ext cx="4580057" cy="1645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4" name="Rectangle 53">
            <a:extLst>
              <a:ext uri="{FF2B5EF4-FFF2-40B4-BE49-F238E27FC236}">
                <a16:creationId xmlns:a16="http://schemas.microsoft.com/office/drawing/2014/main" id="{9D25F302-27C5-414F-97F8-6EA0A6C028B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9CDB4AB6-A2DD-0261-05ED-D9D378782040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909376" y="1654511"/>
            <a:ext cx="2632605" cy="105304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BF6CA3BE-1347-DE2B-FBF6-873297417323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8069" r="14323" b="-2"/>
          <a:stretch>
            <a:fillRect/>
          </a:stretch>
        </p:blipFill>
        <p:spPr>
          <a:xfrm>
            <a:off x="838387" y="1921933"/>
            <a:ext cx="2703593" cy="2921505"/>
          </a:xfrm>
          <a:prstGeom prst="rect">
            <a:avLst/>
          </a:prstGeom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AB9E2D4C-3695-A788-D9B3-02C63F9B9AE2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330" y="4936067"/>
            <a:ext cx="5463749" cy="1324958"/>
          </a:xfrm>
          <a:prstGeom prst="rect">
            <a:avLst/>
          </a:prstGeom>
        </p:spPr>
      </p:pic>
      <p:sp>
        <p:nvSpPr>
          <p:cNvPr id="56" name="Freeform: Shape 55">
            <a:extLst>
              <a:ext uri="{FF2B5EF4-FFF2-40B4-BE49-F238E27FC236}">
                <a16:creationId xmlns:a16="http://schemas.microsoft.com/office/drawing/2014/main" id="{041C67D0-A496-4B86-BF61-263FF9EFD7F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972051" y="320442"/>
            <a:ext cx="4929369" cy="6212748"/>
          </a:xfrm>
          <a:custGeom>
            <a:avLst/>
            <a:gdLst>
              <a:gd name="connsiteX0" fmla="*/ 0 w 6572492"/>
              <a:gd name="connsiteY0" fmla="*/ 0 h 6212748"/>
              <a:gd name="connsiteX1" fmla="*/ 2248593 w 6572492"/>
              <a:gd name="connsiteY1" fmla="*/ 0 h 6212748"/>
              <a:gd name="connsiteX2" fmla="*/ 2694770 w 6572492"/>
              <a:gd name="connsiteY2" fmla="*/ 0 h 6212748"/>
              <a:gd name="connsiteX3" fmla="*/ 2991094 w 6572492"/>
              <a:gd name="connsiteY3" fmla="*/ 0 h 6212748"/>
              <a:gd name="connsiteX4" fmla="*/ 6572492 w 6572492"/>
              <a:gd name="connsiteY4" fmla="*/ 0 h 6212748"/>
              <a:gd name="connsiteX5" fmla="*/ 6572492 w 6572492"/>
              <a:gd name="connsiteY5" fmla="*/ 2864954 h 6212748"/>
              <a:gd name="connsiteX6" fmla="*/ 3129047 w 6572492"/>
              <a:gd name="connsiteY6" fmla="*/ 6212748 h 6212748"/>
              <a:gd name="connsiteX7" fmla="*/ 2694770 w 6572492"/>
              <a:gd name="connsiteY7" fmla="*/ 6212748 h 6212748"/>
              <a:gd name="connsiteX8" fmla="*/ 2248593 w 6572492"/>
              <a:gd name="connsiteY8" fmla="*/ 6212748 h 6212748"/>
              <a:gd name="connsiteX9" fmla="*/ 0 w 6572492"/>
              <a:gd name="connsiteY9" fmla="*/ 6212748 h 621274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6572492" h="6212748">
                <a:moveTo>
                  <a:pt x="0" y="0"/>
                </a:moveTo>
                <a:lnTo>
                  <a:pt x="2248593" y="0"/>
                </a:lnTo>
                <a:lnTo>
                  <a:pt x="2694770" y="0"/>
                </a:lnTo>
                <a:lnTo>
                  <a:pt x="2991094" y="0"/>
                </a:lnTo>
                <a:lnTo>
                  <a:pt x="6572492" y="0"/>
                </a:lnTo>
                <a:lnTo>
                  <a:pt x="6572492" y="2864954"/>
                </a:lnTo>
                <a:lnTo>
                  <a:pt x="3129047" y="6212748"/>
                </a:lnTo>
                <a:lnTo>
                  <a:pt x="2694770" y="6212748"/>
                </a:lnTo>
                <a:lnTo>
                  <a:pt x="2248593" y="6212748"/>
                </a:lnTo>
                <a:lnTo>
                  <a:pt x="0" y="6212748"/>
                </a:lnTo>
                <a:close/>
              </a:path>
            </a:pathLst>
          </a:custGeom>
          <a:solidFill>
            <a:schemeClr val="tx1">
              <a:lumMod val="50000"/>
              <a:lumOff val="50000"/>
              <a:alpha val="2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58" name="Right Triangle 57">
            <a:extLst>
              <a:ext uri="{FF2B5EF4-FFF2-40B4-BE49-F238E27FC236}">
                <a16:creationId xmlns:a16="http://schemas.microsoft.com/office/drawing/2014/main" id="{830A36F8-48C2-4842-A87B-8CE8DF4E7FD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6432540" y="3335867"/>
            <a:ext cx="2468880" cy="3200400"/>
          </a:xfrm>
          <a:prstGeom prst="rtTriangle">
            <a:avLst/>
          </a:prstGeom>
          <a:solidFill>
            <a:schemeClr val="accent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60" name="Rectangle 59">
            <a:extLst>
              <a:ext uri="{FF2B5EF4-FFF2-40B4-BE49-F238E27FC236}">
                <a16:creationId xmlns:a16="http://schemas.microsoft.com/office/drawing/2014/main" id="{8F451A30-466B-4996-9BA5-CD6ABCC6D55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81330" y="623275"/>
            <a:ext cx="8178790" cy="5607882"/>
          </a:xfrm>
          <a:prstGeom prst="rect">
            <a:avLst/>
          </a:prstGeom>
          <a:noFill/>
          <a:ln w="19050">
            <a:solidFill>
              <a:schemeClr val="tx1">
                <a:lumMod val="75000"/>
                <a:lumOff val="2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335525" y="1188637"/>
            <a:ext cx="3995454" cy="1642850"/>
          </a:xfrm>
        </p:spPr>
        <p:txBody>
          <a:bodyPr>
            <a:normAutofit/>
          </a:bodyPr>
          <a:lstStyle/>
          <a:p>
            <a:r>
              <a:rPr lang="en-GB" sz="4700"/>
              <a:t>Risks and Limitations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7D7CE7E-DB84-EBD1-78E2-3A73D895B002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446098974"/>
              </p:ext>
            </p:extLst>
          </p:nvPr>
        </p:nvGraphicFramePr>
        <p:xfrm>
          <a:off x="4335525" y="3086514"/>
          <a:ext cx="3463000" cy="1929623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6" r:lo="rId7" r:qs="rId8" r:cs="rId9"/>
          </a:graphicData>
        </a:graphic>
      </p:graphicFrame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5" name="Rectangle 14">
            <a:extLst>
              <a:ext uri="{FF2B5EF4-FFF2-40B4-BE49-F238E27FC236}">
                <a16:creationId xmlns:a16="http://schemas.microsoft.com/office/drawing/2014/main" id="{8F7AFB9A-7364-478C-B48B-8523CDD9AE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17" name="Freeform: Shape 16">
            <a:extLst>
              <a:ext uri="{FF2B5EF4-FFF2-40B4-BE49-F238E27FC236}">
                <a16:creationId xmlns:a16="http://schemas.microsoft.com/office/drawing/2014/main" id="{36678033-86B6-40E6-BE90-78D8ED4E3A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58000"/>
          </a:xfrm>
          <a:custGeom>
            <a:avLst/>
            <a:gdLst>
              <a:gd name="connsiteX0" fmla="*/ 0 w 6096002"/>
              <a:gd name="connsiteY0" fmla="*/ 0 h 6858000"/>
              <a:gd name="connsiteX1" fmla="*/ 4885967 w 6096002"/>
              <a:gd name="connsiteY1" fmla="*/ 0 h 6858000"/>
              <a:gd name="connsiteX2" fmla="*/ 4946007 w 6096002"/>
              <a:gd name="connsiteY2" fmla="*/ 69271 h 6858000"/>
              <a:gd name="connsiteX3" fmla="*/ 6096002 w 6096002"/>
              <a:gd name="connsiteY3" fmla="*/ 3429000 h 6858000"/>
              <a:gd name="connsiteX4" fmla="*/ 4946007 w 6096002"/>
              <a:gd name="connsiteY4" fmla="*/ 6788730 h 6858000"/>
              <a:gd name="connsiteX5" fmla="*/ 4885967 w 6096002"/>
              <a:gd name="connsiteY5" fmla="*/ 6858000 h 6858000"/>
              <a:gd name="connsiteX6" fmla="*/ 0 w 609600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2" h="6858000">
                <a:moveTo>
                  <a:pt x="0" y="0"/>
                </a:moveTo>
                <a:lnTo>
                  <a:pt x="4885967" y="0"/>
                </a:lnTo>
                <a:lnTo>
                  <a:pt x="4946007" y="69271"/>
                </a:lnTo>
                <a:cubicBezTo>
                  <a:pt x="5656533" y="929100"/>
                  <a:pt x="6096002" y="2116944"/>
                  <a:pt x="6096002" y="3429000"/>
                </a:cubicBezTo>
                <a:cubicBezTo>
                  <a:pt x="6096002" y="4741056"/>
                  <a:pt x="5656533" y="5928900"/>
                  <a:pt x="4946007" y="6788730"/>
                </a:cubicBezTo>
                <a:lnTo>
                  <a:pt x="4885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19" name="Freeform: Shape 18">
            <a:extLst>
              <a:ext uri="{FF2B5EF4-FFF2-40B4-BE49-F238E27FC236}">
                <a16:creationId xmlns:a16="http://schemas.microsoft.com/office/drawing/2014/main" id="{D2542E1A-076E-4A34-BB67-2BF961754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64027" cy="6858000"/>
          </a:xfrm>
          <a:custGeom>
            <a:avLst/>
            <a:gdLst>
              <a:gd name="connsiteX0" fmla="*/ 0 w 6085370"/>
              <a:gd name="connsiteY0" fmla="*/ 0 h 6858000"/>
              <a:gd name="connsiteX1" fmla="*/ 4875335 w 6085370"/>
              <a:gd name="connsiteY1" fmla="*/ 0 h 6858000"/>
              <a:gd name="connsiteX2" fmla="*/ 4935375 w 6085370"/>
              <a:gd name="connsiteY2" fmla="*/ 69271 h 6858000"/>
              <a:gd name="connsiteX3" fmla="*/ 6085370 w 6085370"/>
              <a:gd name="connsiteY3" fmla="*/ 3429000 h 6858000"/>
              <a:gd name="connsiteX4" fmla="*/ 4935375 w 6085370"/>
              <a:gd name="connsiteY4" fmla="*/ 6788730 h 6858000"/>
              <a:gd name="connsiteX5" fmla="*/ 4875335 w 6085370"/>
              <a:gd name="connsiteY5" fmla="*/ 6858000 h 6858000"/>
              <a:gd name="connsiteX6" fmla="*/ 0 w 608537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5370" h="6858000">
                <a:moveTo>
                  <a:pt x="0" y="0"/>
                </a:moveTo>
                <a:lnTo>
                  <a:pt x="4875335" y="0"/>
                </a:lnTo>
                <a:lnTo>
                  <a:pt x="4935375" y="69271"/>
                </a:lnTo>
                <a:cubicBezTo>
                  <a:pt x="5645901" y="929100"/>
                  <a:pt x="6085370" y="2116944"/>
                  <a:pt x="6085370" y="3429000"/>
                </a:cubicBezTo>
                <a:cubicBezTo>
                  <a:pt x="6085370" y="4741056"/>
                  <a:pt x="5645901" y="5928900"/>
                  <a:pt x="4935375" y="6788730"/>
                </a:cubicBezTo>
                <a:lnTo>
                  <a:pt x="4875335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9184" y="859536"/>
            <a:ext cx="3624602" cy="1243584"/>
          </a:xfrm>
        </p:spPr>
        <p:txBody>
          <a:bodyPr>
            <a:normAutofit/>
          </a:bodyPr>
          <a:lstStyle/>
          <a:p>
            <a:r>
              <a:rPr lang="en-GB" sz="3000"/>
              <a:t>Community Impact</a:t>
            </a:r>
          </a:p>
        </p:txBody>
      </p:sp>
      <p:sp>
        <p:nvSpPr>
          <p:cNvPr id="21" name="Rectangle 20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96012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9184" y="2185062"/>
            <a:ext cx="373761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94C64782-215A-D4FC-6541-67512BA3FA1C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r="7666"/>
          <a:stretch>
            <a:fillRect/>
          </a:stretch>
        </p:blipFill>
        <p:spPr>
          <a:xfrm>
            <a:off x="5060108" y="517600"/>
            <a:ext cx="3657625" cy="2743200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3E7415A5-2C28-99C3-E722-4DCF8CD8227A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63530" y="3934438"/>
            <a:ext cx="4651285" cy="1217638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B1A263FA-4B6E-1993-4EC6-BADAA41B4A40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81936310"/>
              </p:ext>
            </p:extLst>
          </p:nvPr>
        </p:nvGraphicFramePr>
        <p:xfrm>
          <a:off x="329184" y="2512611"/>
          <a:ext cx="3624602" cy="36643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8" name="Rectangle 27">
            <a:extLst>
              <a:ext uri="{FF2B5EF4-FFF2-40B4-BE49-F238E27FC236}">
                <a16:creationId xmlns:a16="http://schemas.microsoft.com/office/drawing/2014/main" id="{8F7AFB9A-7364-478C-B48B-8523CDD9AE8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0" name="Freeform: Shape 29">
            <a:extLst>
              <a:ext uri="{FF2B5EF4-FFF2-40B4-BE49-F238E27FC236}">
                <a16:creationId xmlns:a16="http://schemas.microsoft.com/office/drawing/2014/main" id="{36678033-86B6-40E6-BE90-78D8ED4E3A3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72000" cy="6858000"/>
          </a:xfrm>
          <a:custGeom>
            <a:avLst/>
            <a:gdLst>
              <a:gd name="connsiteX0" fmla="*/ 0 w 6096002"/>
              <a:gd name="connsiteY0" fmla="*/ 0 h 6858000"/>
              <a:gd name="connsiteX1" fmla="*/ 4885967 w 6096002"/>
              <a:gd name="connsiteY1" fmla="*/ 0 h 6858000"/>
              <a:gd name="connsiteX2" fmla="*/ 4946007 w 6096002"/>
              <a:gd name="connsiteY2" fmla="*/ 69271 h 6858000"/>
              <a:gd name="connsiteX3" fmla="*/ 6096002 w 6096002"/>
              <a:gd name="connsiteY3" fmla="*/ 3429000 h 6858000"/>
              <a:gd name="connsiteX4" fmla="*/ 4946007 w 6096002"/>
              <a:gd name="connsiteY4" fmla="*/ 6788730 h 6858000"/>
              <a:gd name="connsiteX5" fmla="*/ 4885967 w 6096002"/>
              <a:gd name="connsiteY5" fmla="*/ 6858000 h 6858000"/>
              <a:gd name="connsiteX6" fmla="*/ 0 w 6096002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96002" h="6858000">
                <a:moveTo>
                  <a:pt x="0" y="0"/>
                </a:moveTo>
                <a:lnTo>
                  <a:pt x="4885967" y="0"/>
                </a:lnTo>
                <a:lnTo>
                  <a:pt x="4946007" y="69271"/>
                </a:lnTo>
                <a:cubicBezTo>
                  <a:pt x="5656533" y="929100"/>
                  <a:pt x="6096002" y="2116944"/>
                  <a:pt x="6096002" y="3429000"/>
                </a:cubicBezTo>
                <a:cubicBezTo>
                  <a:pt x="6096002" y="4741056"/>
                  <a:pt x="5656533" y="5928900"/>
                  <a:pt x="4946007" y="6788730"/>
                </a:cubicBezTo>
                <a:lnTo>
                  <a:pt x="4885967" y="6858000"/>
                </a:lnTo>
                <a:lnTo>
                  <a:pt x="0" y="6858000"/>
                </a:lnTo>
                <a:close/>
              </a:path>
            </a:pathLst>
          </a:custGeom>
          <a:ln w="9525">
            <a:solidFill>
              <a:srgbClr val="EFEFEF"/>
            </a:solidFill>
          </a:ln>
          <a:effectLst>
            <a:outerShdw blurRad="88900" dist="38100" algn="l" rotWithShape="0">
              <a:schemeClr val="bg1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 useBgFill="1">
        <p:nvSpPr>
          <p:cNvPr id="32" name="Freeform: Shape 31">
            <a:extLst>
              <a:ext uri="{FF2B5EF4-FFF2-40B4-BE49-F238E27FC236}">
                <a16:creationId xmlns:a16="http://schemas.microsoft.com/office/drawing/2014/main" id="{D2542E1A-076E-4A34-BB67-2BF961754E0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4564027" cy="6858000"/>
          </a:xfrm>
          <a:custGeom>
            <a:avLst/>
            <a:gdLst>
              <a:gd name="connsiteX0" fmla="*/ 0 w 6085370"/>
              <a:gd name="connsiteY0" fmla="*/ 0 h 6858000"/>
              <a:gd name="connsiteX1" fmla="*/ 4875335 w 6085370"/>
              <a:gd name="connsiteY1" fmla="*/ 0 h 6858000"/>
              <a:gd name="connsiteX2" fmla="*/ 4935375 w 6085370"/>
              <a:gd name="connsiteY2" fmla="*/ 69271 h 6858000"/>
              <a:gd name="connsiteX3" fmla="*/ 6085370 w 6085370"/>
              <a:gd name="connsiteY3" fmla="*/ 3429000 h 6858000"/>
              <a:gd name="connsiteX4" fmla="*/ 4935375 w 6085370"/>
              <a:gd name="connsiteY4" fmla="*/ 6788730 h 6858000"/>
              <a:gd name="connsiteX5" fmla="*/ 4875335 w 6085370"/>
              <a:gd name="connsiteY5" fmla="*/ 6858000 h 6858000"/>
              <a:gd name="connsiteX6" fmla="*/ 0 w 6085370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6085370" h="6858000">
                <a:moveTo>
                  <a:pt x="0" y="0"/>
                </a:moveTo>
                <a:lnTo>
                  <a:pt x="4875335" y="0"/>
                </a:lnTo>
                <a:lnTo>
                  <a:pt x="4935375" y="69271"/>
                </a:lnTo>
                <a:cubicBezTo>
                  <a:pt x="5645901" y="929100"/>
                  <a:pt x="6085370" y="2116944"/>
                  <a:pt x="6085370" y="3429000"/>
                </a:cubicBezTo>
                <a:cubicBezTo>
                  <a:pt x="6085370" y="4741056"/>
                  <a:pt x="5645901" y="5928900"/>
                  <a:pt x="4935375" y="6788730"/>
                </a:cubicBezTo>
                <a:lnTo>
                  <a:pt x="4875335" y="6858000"/>
                </a:lnTo>
                <a:lnTo>
                  <a:pt x="0" y="6858000"/>
                </a:lnTo>
                <a:close/>
              </a:path>
            </a:pathLst>
          </a:custGeom>
          <a:ln w="952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29184" y="859536"/>
            <a:ext cx="3624602" cy="1243584"/>
          </a:xfrm>
        </p:spPr>
        <p:txBody>
          <a:bodyPr>
            <a:normAutofit/>
          </a:bodyPr>
          <a:lstStyle/>
          <a:p>
            <a:r>
              <a:rPr lang="en-GB" sz="3000"/>
              <a:t>Safeguarding &amp; Data Governance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75C56826-D4E5-42ED-8529-079651CB300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1152144"/>
            <a:ext cx="96012" cy="653903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6" name="Rectangle 35">
            <a:extLst>
              <a:ext uri="{FF2B5EF4-FFF2-40B4-BE49-F238E27FC236}">
                <a16:creationId xmlns:a16="http://schemas.microsoft.com/office/drawing/2014/main" id="{82095FCE-EF05-4443-B97A-85DEE3A5CA1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29184" y="2185062"/>
            <a:ext cx="3737610" cy="18288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63A469D-6F0C-FD72-F87A-820C07A66F6F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9107" r="13225" b="-1"/>
          <a:stretch>
            <a:fillRect/>
          </a:stretch>
        </p:blipFill>
        <p:spPr>
          <a:xfrm>
            <a:off x="5060107" y="517600"/>
            <a:ext cx="3657626" cy="2743200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66741FCE-A55E-77AD-034C-E8BDD54739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66794" y="3824141"/>
            <a:ext cx="5067490" cy="1661020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D34E7B6-347B-6E0A-C9CB-01867A11CB5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556041138"/>
              </p:ext>
            </p:extLst>
          </p:nvPr>
        </p:nvGraphicFramePr>
        <p:xfrm>
          <a:off x="329184" y="2512611"/>
          <a:ext cx="3624602" cy="3664351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2" name="Rectangle 31">
            <a:extLst>
              <a:ext uri="{FF2B5EF4-FFF2-40B4-BE49-F238E27FC236}">
                <a16:creationId xmlns:a16="http://schemas.microsoft.com/office/drawing/2014/main" id="{385E1BDC-A9B0-4A87-82E3-F3187F69A80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 useBgFill="1">
        <p:nvSpPr>
          <p:cNvPr id="33" name="Rectangle 32">
            <a:extLst>
              <a:ext uri="{FF2B5EF4-FFF2-40B4-BE49-F238E27FC236}">
                <a16:creationId xmlns:a16="http://schemas.microsoft.com/office/drawing/2014/main" id="{0990C621-3B8B-4820-8328-D47EF7CE823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415812" y="365125"/>
            <a:ext cx="8375585" cy="2089317"/>
          </a:xfrm>
          <a:prstGeom prst="rect">
            <a:avLst/>
          </a:prstGeom>
          <a:ln w="12700">
            <a:solidFill>
              <a:srgbClr val="DEDEDE"/>
            </a:solidFill>
          </a:ln>
          <a:effectLst>
            <a:outerShdw blurRad="50800" dist="38100" dir="2700000" algn="tl" rotWithShape="0">
              <a:schemeClr val="bg2">
                <a:lumMod val="85000"/>
                <a:alpha val="5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88670" y="586822"/>
            <a:ext cx="2743200" cy="1645920"/>
          </a:xfrm>
        </p:spPr>
        <p:txBody>
          <a:bodyPr>
            <a:normAutofit/>
          </a:bodyPr>
          <a:lstStyle/>
          <a:p>
            <a:r>
              <a:rPr lang="en-GB" sz="2800"/>
              <a:t>Critical Evaluation</a:t>
            </a:r>
          </a:p>
        </p:txBody>
      </p:sp>
      <p:sp>
        <p:nvSpPr>
          <p:cNvPr id="34" name="Rectangle 33">
            <a:extLst>
              <a:ext uri="{FF2B5EF4-FFF2-40B4-BE49-F238E27FC236}">
                <a16:creationId xmlns:a16="http://schemas.microsoft.com/office/drawing/2014/main" id="{C1A2385B-1D2A-4E17-84FA-6CB7F0AAE473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67806" y="1057739"/>
            <a:ext cx="96012" cy="704088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>
              <a:solidFill>
                <a:prstClr val="white"/>
              </a:solidFill>
              <a:latin typeface="Calibri" panose="020F0502020204030204"/>
            </a:endParaRPr>
          </a:p>
        </p:txBody>
      </p:sp>
      <p:sp>
        <p:nvSpPr>
          <p:cNvPr id="35" name="Rectangle 34">
            <a:extLst>
              <a:ext uri="{FF2B5EF4-FFF2-40B4-BE49-F238E27FC236}">
                <a16:creationId xmlns:a16="http://schemas.microsoft.com/office/drawing/2014/main" id="{5E791F2F-79DB-4CC0-9FA1-001E3E91E8B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2999776" y="1402924"/>
            <a:ext cx="1463040" cy="13716"/>
          </a:xfrm>
          <a:prstGeom prst="rect">
            <a:avLst/>
          </a:prstGeom>
          <a:solidFill>
            <a:srgbClr val="D5D5D5"/>
          </a:solidFill>
          <a:ln w="3175"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Calibri" panose="020F0502020204030204"/>
              <a:ea typeface="+mn-ea"/>
              <a:cs typeface="+mn-cs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63FBD3F6-259F-AF52-1477-DE60563F8200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12551" t="9091" r="16844" b="1"/>
          <a:stretch>
            <a:fillRect/>
          </a:stretch>
        </p:blipFill>
        <p:spPr>
          <a:xfrm>
            <a:off x="418337" y="2929650"/>
            <a:ext cx="4111132" cy="3083358"/>
          </a:xfrm>
          <a:prstGeom prst="rect">
            <a:avLst/>
          </a:prstGeom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4C33D693-9571-4216-6E0E-5182CC8C835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49085" y="3129094"/>
            <a:ext cx="4142312" cy="1860024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FA9098C6-5E9D-CA39-9A87-61F029DA3F86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349059014"/>
              </p:ext>
            </p:extLst>
          </p:nvPr>
        </p:nvGraphicFramePr>
        <p:xfrm>
          <a:off x="3937579" y="586822"/>
          <a:ext cx="4580057" cy="164592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3" name="Rectangle 12">
            <a:extLst>
              <a:ext uri="{FF2B5EF4-FFF2-40B4-BE49-F238E27FC236}">
                <a16:creationId xmlns:a16="http://schemas.microsoft.com/office/drawing/2014/main" id="{B712E947-0734-45F9-9C4F-41114EC3A3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52297" y="457201"/>
            <a:ext cx="4360680" cy="1556870"/>
          </a:xfrm>
        </p:spPr>
        <p:txBody>
          <a:bodyPr anchor="b">
            <a:normAutofit/>
          </a:bodyPr>
          <a:lstStyle/>
          <a:p>
            <a:r>
              <a:rPr lang="en-GB" sz="3500"/>
              <a:t>Recommendations</a:t>
            </a: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E5A904CD-49A2-EA5D-13CB-EF844467D32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16515" y="930885"/>
            <a:ext cx="4261998" cy="2429338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8EF60E20-B372-E704-6F8D-2AAC068410D9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4830" r="4171" b="1"/>
          <a:stretch>
            <a:fillRect/>
          </a:stretch>
        </p:blipFill>
        <p:spPr>
          <a:xfrm>
            <a:off x="5749057" y="3453210"/>
            <a:ext cx="2784652" cy="2088490"/>
          </a:xfrm>
          <a:prstGeom prst="rect">
            <a:avLst/>
          </a:prstGeom>
        </p:spPr>
      </p:pic>
      <p:sp>
        <p:nvSpPr>
          <p:cNvPr id="15" name="Rectangle 14">
            <a:extLst>
              <a:ext uri="{FF2B5EF4-FFF2-40B4-BE49-F238E27FC236}">
                <a16:creationId xmlns:a16="http://schemas.microsoft.com/office/drawing/2014/main" id="{5A65989E-BBD5-44D7-AA86-7AFD5D46BBC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0" y="6400799"/>
            <a:ext cx="9144000" cy="456773"/>
          </a:xfrm>
          <a:prstGeom prst="rect">
            <a:avLst/>
          </a:prstGeom>
          <a:gradFill>
            <a:gsLst>
              <a:gs pos="0">
                <a:schemeClr val="accent1"/>
              </a:gs>
              <a:gs pos="66000">
                <a:srgbClr val="000000"/>
              </a:gs>
            </a:gsLst>
            <a:lin ang="102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7" name="Rectangle 16">
            <a:extLst>
              <a:ext uri="{FF2B5EF4-FFF2-40B4-BE49-F238E27FC236}">
                <a16:creationId xmlns:a16="http://schemas.microsoft.com/office/drawing/2014/main" id="{231A2881-D8D7-4A7D-ACA3-E9F849F853D8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H="1">
            <a:off x="0" y="6400800"/>
            <a:ext cx="6115049" cy="456772"/>
          </a:xfrm>
          <a:prstGeom prst="rect">
            <a:avLst/>
          </a:prstGeom>
          <a:gradFill>
            <a:gsLst>
              <a:gs pos="0">
                <a:srgbClr val="000000">
                  <a:alpha val="63000"/>
                </a:srgbClr>
              </a:gs>
              <a:gs pos="100000">
                <a:schemeClr val="accent1">
                  <a:lumMod val="75000"/>
                </a:schemeClr>
              </a:gs>
            </a:gsLst>
            <a:lin ang="17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226C1C2-09AD-0633-5D76-1C9BF8120D53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2964973871"/>
              </p:ext>
            </p:extLst>
          </p:nvPr>
        </p:nvGraphicFramePr>
        <p:xfrm>
          <a:off x="852297" y="2277036"/>
          <a:ext cx="3384143" cy="3461155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  <p:pic>
        <p:nvPicPr>
          <p:cNvPr id="9" name="Picture 8">
            <a:extLst>
              <a:ext uri="{FF2B5EF4-FFF2-40B4-BE49-F238E27FC236}">
                <a16:creationId xmlns:a16="http://schemas.microsoft.com/office/drawing/2014/main" id="{9D63BB46-3644-2664-8576-C0693A1AEC91}"/>
              </a:ext>
            </a:extLst>
      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973550" y="3453210"/>
            <a:ext cx="4834890" cy="2407920"/>
          </a:xfrm>
          <a:prstGeom prst="rect">
            <a:avLst/>
          </a:prstGeom>
        </p:spPr>
      </p:pic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50" name="Rectangle 49">
            <a:extLst>
              <a:ext uri="{FF2B5EF4-FFF2-40B4-BE49-F238E27FC236}">
                <a16:creationId xmlns:a16="http://schemas.microsoft.com/office/drawing/2014/main" id="{B712E947-0734-45F9-9C4F-41114EC3A33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713" y="0"/>
            <a:ext cx="9144000" cy="6858000"/>
          </a:xfrm>
          <a:prstGeom prst="rect">
            <a:avLst/>
          </a:prstGeom>
          <a:ln w="12700" cap="flat" cmpd="sng" algn="ctr">
            <a:noFill/>
            <a:prstDash val="solid"/>
            <a:miter lim="800000"/>
          </a:ln>
          <a:effectLst/>
          <a:extLst>
            <a:ext uri="{91240B29-F687-4F45-9708-019B960494DF}">
              <a14:hiddenLine xmlns:a14="http://schemas.microsoft.com/office/drawing/2010/main" w="12700" cap="flat" cmpd="sng" algn="ctr">
                <a:solidFill>
                  <a:schemeClr val="accent1">
                    <a:shade val="50000"/>
                  </a:schemeClr>
                </a:solidFill>
                <a:prstDash val="solid"/>
                <a:miter lim="800000"/>
              </a14:hiddenLine>
            </a:ext>
          </a:ex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52" name="Group 51">
            <a:extLst>
              <a:ext uri="{FF2B5EF4-FFF2-40B4-BE49-F238E27FC236}">
                <a16:creationId xmlns:a16="http://schemas.microsoft.com/office/drawing/2014/main" id="{12B3290A-D3BF-4B87-B55B-FD9A98B4972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0"/>
            <a:ext cx="9149272" cy="1576446"/>
            <a:chOff x="0" y="0"/>
            <a:chExt cx="12192002" cy="1576446"/>
          </a:xfrm>
        </p:grpSpPr>
        <p:sp>
          <p:nvSpPr>
            <p:cNvPr id="53" name="Rectangle 52">
              <a:extLst>
                <a:ext uri="{FF2B5EF4-FFF2-40B4-BE49-F238E27FC236}">
                  <a16:creationId xmlns:a16="http://schemas.microsoft.com/office/drawing/2014/main" id="{033A715A-0686-440A-8F40-441B42A6605C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 flipH="1">
              <a:off x="2" y="0"/>
              <a:ext cx="12191998" cy="1575955"/>
            </a:xfrm>
            <a:prstGeom prst="rect">
              <a:avLst/>
            </a:prstGeom>
            <a:gradFill>
              <a:gsLst>
                <a:gs pos="0">
                  <a:srgbClr val="000000">
                    <a:alpha val="96000"/>
                  </a:srgbClr>
                </a:gs>
                <a:gs pos="100000">
                  <a:schemeClr val="accent1">
                    <a:lumMod val="75000"/>
                  </a:schemeClr>
                </a:gs>
              </a:gsLst>
              <a:lin ang="8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54" name="Rectangle 53">
              <a:extLst>
                <a:ext uri="{FF2B5EF4-FFF2-40B4-BE49-F238E27FC236}">
                  <a16:creationId xmlns:a16="http://schemas.microsoft.com/office/drawing/2014/main" id="{4761657F-19F2-425B-B7E9-0118CD13C334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6200000">
              <a:off x="5307778" y="-5307778"/>
              <a:ext cx="1576446" cy="12192002"/>
            </a:xfrm>
            <a:prstGeom prst="rect">
              <a:avLst/>
            </a:prstGeom>
            <a:gradFill>
              <a:gsLst>
                <a:gs pos="45000">
                  <a:schemeClr val="accent1">
                    <a:alpha val="0"/>
                  </a:schemeClr>
                </a:gs>
                <a:gs pos="99000">
                  <a:srgbClr val="000000">
                    <a:alpha val="74000"/>
                  </a:srgbClr>
                </a:gs>
              </a:gsLst>
              <a:lin ang="11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dirty="0"/>
            </a:p>
          </p:txBody>
        </p:sp>
        <p:sp>
          <p:nvSpPr>
            <p:cNvPr id="55" name="Rectangle 54">
              <a:extLst>
                <a:ext uri="{FF2B5EF4-FFF2-40B4-BE49-F238E27FC236}">
                  <a16:creationId xmlns:a16="http://schemas.microsoft.com/office/drawing/2014/main" id="{E27B6634-79D3-4EDD-A77A-1065D6F3A4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825434" y="0"/>
              <a:ext cx="4303422" cy="1575461"/>
            </a:xfrm>
            <a:prstGeom prst="rect">
              <a:avLst/>
            </a:prstGeom>
            <a:gradFill>
              <a:gsLst>
                <a:gs pos="0">
                  <a:schemeClr val="accent1">
                    <a:alpha val="17000"/>
                  </a:schemeClr>
                </a:gs>
                <a:gs pos="74000">
                  <a:schemeClr val="accent1">
                    <a:lumMod val="50000"/>
                    <a:alpha val="0"/>
                  </a:schemeClr>
                </a:gs>
              </a:gsLst>
              <a:lin ang="14400000" scaled="0"/>
            </a:gra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028698" y="319314"/>
            <a:ext cx="7108033" cy="1030515"/>
          </a:xfrm>
        </p:spPr>
        <p:txBody>
          <a:bodyPr anchor="ctr">
            <a:normAutofit/>
          </a:bodyPr>
          <a:lstStyle/>
          <a:p>
            <a:r>
              <a:rPr lang="en-GB" sz="3500">
                <a:solidFill>
                  <a:srgbClr val="FFFFFF"/>
                </a:solidFill>
              </a:rPr>
              <a:t>Conclusion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A6F72F0-E281-2521-4CF1-A9D509647E8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028698" y="2725849"/>
            <a:ext cx="3423938" cy="1266857"/>
          </a:xfrm>
          <a:prstGeom prst="rect">
            <a:avLst/>
          </a:prstGeom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795BA80C-0E60-04FF-3C1A-4A4FCC145566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00753" y="2809206"/>
            <a:ext cx="3450265" cy="1147213"/>
          </a:xfrm>
          <a:prstGeom prst="rect">
            <a:avLst/>
          </a:prstGeom>
        </p:spPr>
      </p:pic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5C14161A-BB0C-5680-8B02-FE671FDBE434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369262341"/>
              </p:ext>
            </p:extLst>
          </p:nvPr>
        </p:nvGraphicFramePr>
        <p:xfrm>
          <a:off x="1028698" y="5070346"/>
          <a:ext cx="7122320" cy="1385266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5" r:lo="rId6" r:qs="rId7" r:cs="rId8"/>
          </a:graphicData>
        </a:graphic>
      </p:graphicFrame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DD3EA04C-3FC1-5A95-1AAF-8544E0044A4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15125" y="1153572"/>
            <a:ext cx="2400300" cy="4461163"/>
          </a:xfrm>
        </p:spPr>
        <p:txBody>
          <a:bodyPr>
            <a:normAutofit/>
          </a:bodyPr>
          <a:lstStyle/>
          <a:p>
            <a:r>
              <a:rPr lang="en-GB" sz="3700" b="1">
                <a:solidFill>
                  <a:srgbClr val="FFFFFF"/>
                </a:solidFill>
              </a:rPr>
              <a:t>References</a:t>
            </a:r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90CFACC-DBDA-FD53-5D65-E119721D5EC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800"/>
              <a:t>Age UK (2024) </a:t>
            </a:r>
            <a:r>
              <a:rPr lang="en-GB" sz="800" i="1"/>
              <a:t>More than 1 in 3 over 65s (4.7 million) lack the basic skills to use the internet successfully</a:t>
            </a:r>
            <a:r>
              <a:rPr lang="en-GB" sz="800"/>
              <a:t>. Available at: </a:t>
            </a:r>
            <a:r>
              <a:rPr lang="en-GB" sz="80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https://www.ageuk.org.uk</a:t>
            </a:r>
            <a:r>
              <a:rPr lang="en-GB" sz="800"/>
              <a:t> (Accessed: 1 February 2026).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"/>
          </a:p>
          <a:p>
            <a:pPr marL="0" indent="0">
              <a:lnSpc>
                <a:spcPct val="90000"/>
              </a:lnSpc>
              <a:buNone/>
            </a:pPr>
            <a:r>
              <a:rPr lang="en-GB" sz="800"/>
              <a:t>Care Quality Commission (2024) </a:t>
            </a:r>
            <a:r>
              <a:rPr lang="en-GB" sz="800" i="1"/>
              <a:t>Safeguarding (Safe: safeguarding)</a:t>
            </a:r>
            <a:r>
              <a:rPr lang="en-GB" sz="800"/>
              <a:t>. Available at: </a:t>
            </a:r>
            <a:r>
              <a:rPr lang="en-GB" sz="80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https://www.cqc.org.uk</a:t>
            </a:r>
            <a:r>
              <a:rPr lang="en-GB" sz="800"/>
              <a:t> (Accessed: 1 February 2026).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"/>
          </a:p>
          <a:p>
            <a:pPr marL="0" indent="0">
              <a:lnSpc>
                <a:spcPct val="90000"/>
              </a:lnSpc>
              <a:buNone/>
            </a:pPr>
            <a:r>
              <a:rPr lang="en-GB" sz="800"/>
              <a:t>Department of Health and Social Care (2022) </a:t>
            </a:r>
            <a:r>
              <a:rPr lang="en-GB" sz="800" i="1"/>
              <a:t>A plan for digital health and social care</a:t>
            </a:r>
            <a:r>
              <a:rPr lang="en-GB" sz="800"/>
              <a:t>. London: DHSC. Available at: </a:t>
            </a:r>
            <a:r>
              <a:rPr lang="en-GB" sz="80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https://www.gov.uk</a:t>
            </a:r>
            <a:r>
              <a:rPr lang="en-GB" sz="800"/>
              <a:t> (Accessed: 1 February 2026).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"/>
          </a:p>
          <a:p>
            <a:pPr marL="0" indent="0">
              <a:lnSpc>
                <a:spcPct val="90000"/>
              </a:lnSpc>
              <a:buNone/>
            </a:pPr>
            <a:r>
              <a:rPr lang="en-GB" sz="800"/>
              <a:t>Getting It Right First Time (2024) </a:t>
            </a:r>
            <a:r>
              <a:rPr lang="en-GB" sz="800" i="1"/>
              <a:t>Making the most of virtual wards, including Hospital at Home</a:t>
            </a:r>
            <a:r>
              <a:rPr lang="en-GB" sz="800"/>
              <a:t>. London: NHS England. Available at: </a:t>
            </a:r>
            <a:r>
              <a:rPr lang="en-GB" sz="80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https://www.gettingitrightfirsttime.co.uk</a:t>
            </a:r>
            <a:r>
              <a:rPr lang="en-GB" sz="800"/>
              <a:t> (Accessed: 1 February 2026).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"/>
          </a:p>
          <a:p>
            <a:pPr marL="0" indent="0">
              <a:lnSpc>
                <a:spcPct val="90000"/>
              </a:lnSpc>
              <a:buNone/>
            </a:pPr>
            <a:r>
              <a:rPr lang="en-GB" sz="800"/>
              <a:t>Good Things Foundation (2024) </a:t>
            </a:r>
            <a:r>
              <a:rPr lang="en-GB" sz="800" i="1"/>
              <a:t>Digital health and care: widening digital participation lessons</a:t>
            </a:r>
            <a:r>
              <a:rPr lang="en-GB" sz="800"/>
              <a:t>. Available at: </a:t>
            </a:r>
            <a:r>
              <a:rPr lang="en-GB" sz="800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https://www.goodthingsfoundation.org</a:t>
            </a:r>
            <a:r>
              <a:rPr lang="en-GB" sz="800"/>
              <a:t> (Accessed: 1 February 2026).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"/>
          </a:p>
          <a:p>
            <a:pPr marL="0" indent="0">
              <a:lnSpc>
                <a:spcPct val="90000"/>
              </a:lnSpc>
              <a:buNone/>
            </a:pPr>
            <a:r>
              <a:rPr lang="en-GB" sz="800"/>
              <a:t>Good Things Foundation (2024) </a:t>
            </a:r>
            <a:r>
              <a:rPr lang="en-GB" sz="800" i="1"/>
              <a:t>Health inequalities and mitigating risks of digital exclusion</a:t>
            </a:r>
            <a:r>
              <a:rPr lang="en-GB" sz="800"/>
              <a:t>. Available at: </a:t>
            </a:r>
            <a:r>
              <a:rPr lang="en-GB" sz="800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https://www.goodthingsfoundation.org</a:t>
            </a:r>
            <a:r>
              <a:rPr lang="en-GB" sz="800"/>
              <a:t> (Accessed: 1 February 2026).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"/>
          </a:p>
          <a:p>
            <a:pPr marL="0" indent="0">
              <a:lnSpc>
                <a:spcPct val="90000"/>
              </a:lnSpc>
              <a:buNone/>
            </a:pPr>
            <a:r>
              <a:rPr lang="en-GB" sz="800"/>
              <a:t>Greenhalgh, T., Knight, M., Inda-Kim, M., Fulop, N.J. and Leach, J. (2021) ‘Remote management of COVID-19 using home pulse oximetry and virtual ward support’, </a:t>
            </a:r>
            <a:r>
              <a:rPr lang="en-GB" sz="800" i="1"/>
              <a:t>BMJ</a:t>
            </a:r>
            <a:r>
              <a:rPr lang="en-GB" sz="800"/>
              <a:t>, 372: n677. https://doi.org/10.1136/bmj.n677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"/>
          </a:p>
          <a:p>
            <a:pPr marL="0" indent="0">
              <a:lnSpc>
                <a:spcPct val="90000"/>
              </a:lnSpc>
              <a:buNone/>
            </a:pPr>
            <a:r>
              <a:rPr lang="en-GB" sz="800"/>
              <a:t>Health Education England (2019) </a:t>
            </a:r>
            <a:r>
              <a:rPr lang="en-GB" sz="800" i="1"/>
              <a:t>The Topol Review: Preparing the Healthcare Workforce to Deliver the Digital Future</a:t>
            </a:r>
            <a:r>
              <a:rPr lang="en-GB" sz="800"/>
              <a:t>. London: NHS. Available at: </a:t>
            </a:r>
            <a:r>
              <a:rPr lang="en-GB" sz="800"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https://www.hee.nhs.uk</a:t>
            </a:r>
            <a:r>
              <a:rPr lang="en-GB" sz="800"/>
              <a:t> (Accessed: 1 February 2026).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"/>
          </a:p>
          <a:p>
            <a:pPr marL="0" indent="0">
              <a:lnSpc>
                <a:spcPct val="90000"/>
              </a:lnSpc>
              <a:buNone/>
            </a:pPr>
            <a:r>
              <a:rPr lang="en-GB" sz="800"/>
              <a:t>Health Services Safety Investigations Body (2025) </a:t>
            </a:r>
            <a:r>
              <a:rPr lang="en-GB" sz="800" i="1"/>
              <a:t>Digital tools for online consultation in general practice (second investigation report)</a:t>
            </a:r>
            <a:r>
              <a:rPr lang="en-GB" sz="800"/>
              <a:t>. Available at: </a:t>
            </a:r>
            <a:r>
              <a:rPr lang="en-GB" sz="800">
                <a:hlinkClick r:id="rId8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https://www.hssib.org.uk</a:t>
            </a:r>
            <a:r>
              <a:rPr lang="en-GB" sz="800"/>
              <a:t> (Accessed: 1 February 2026).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"/>
          </a:p>
          <a:p>
            <a:pPr marL="0" indent="0">
              <a:lnSpc>
                <a:spcPct val="90000"/>
              </a:lnSpc>
              <a:buNone/>
            </a:pPr>
            <a:r>
              <a:rPr lang="en-GB" sz="800"/>
              <a:t>Healthwatch England (2024) </a:t>
            </a:r>
            <a:r>
              <a:rPr lang="en-GB" sz="800" i="1"/>
              <a:t>Public experiences of digital health ser</a:t>
            </a:r>
            <a:r>
              <a:rPr lang="en-GB" sz="800"/>
              <a:t>vices. Available at: </a:t>
            </a:r>
            <a:r>
              <a:rPr lang="en-GB" sz="800">
                <a:hlinkClick r:id="rId9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https://www.healthwatch.co.uk</a:t>
            </a:r>
            <a:r>
              <a:rPr lang="en-GB" sz="800"/>
              <a:t> (Accessed: 1 February 2026).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"/>
          </a:p>
          <a:p>
            <a:pPr marL="0" indent="0">
              <a:lnSpc>
                <a:spcPct val="90000"/>
              </a:lnSpc>
              <a:buNone/>
            </a:pPr>
            <a:r>
              <a:rPr lang="en-GB" sz="800"/>
              <a:t>House of Commons Parliamentary Office of Science and Technology (2025) </a:t>
            </a:r>
            <a:r>
              <a:rPr lang="en-GB" sz="800" i="1"/>
              <a:t>Virtual wards and hospital at home</a:t>
            </a:r>
            <a:r>
              <a:rPr lang="en-GB" sz="800"/>
              <a:t> (POSTnote 0744). London: UK Parliament. Available at: </a:t>
            </a:r>
            <a:r>
              <a:rPr lang="en-GB" sz="800">
                <a:hlinkClick r:id="rId10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https://post.parliament.uk</a:t>
            </a:r>
            <a:r>
              <a:rPr lang="en-GB" sz="800"/>
              <a:t> (Accessed: 1 February 2026).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"/>
          </a:p>
          <a:p>
            <a:pPr marL="0" indent="0">
              <a:lnSpc>
                <a:spcPct val="90000"/>
              </a:lnSpc>
              <a:buNone/>
            </a:pPr>
            <a:r>
              <a:rPr lang="en-GB" sz="800"/>
              <a:t>Information Commissioner’s Office (2023) </a:t>
            </a:r>
            <a:r>
              <a:rPr lang="en-GB" sz="800" i="1"/>
              <a:t>Data protection and the use of health data</a:t>
            </a:r>
            <a:r>
              <a:rPr lang="en-GB" sz="800"/>
              <a:t>. Wilmslow: ICO. Available at: </a:t>
            </a:r>
            <a:r>
              <a:rPr lang="en-GB" sz="800">
                <a:hlinkClick r:id="rId11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https://ico.org.uk</a:t>
            </a:r>
            <a:r>
              <a:rPr lang="en-GB" sz="800"/>
              <a:t> (Accessed: 1 February 2026).</a:t>
            </a:r>
          </a:p>
          <a:p>
            <a:pPr>
              <a:lnSpc>
                <a:spcPct val="90000"/>
              </a:lnSpc>
            </a:pPr>
            <a:endParaRPr lang="en-GB" sz="800"/>
          </a:p>
        </p:txBody>
      </p:sp>
    </p:spTree>
    <p:extLst>
      <p:ext uri="{BB962C8B-B14F-4D97-AF65-F5344CB8AC3E}">
        <p14:creationId xmlns:p14="http://schemas.microsoft.com/office/powerpoint/2010/main" val="179470865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8" name="Rectangle 7">
            <a:extLst>
              <a:ext uri="{FF2B5EF4-FFF2-40B4-BE49-F238E27FC236}">
                <a16:creationId xmlns:a16="http://schemas.microsoft.com/office/drawing/2014/main" id="{907EF6B7-1338-4443-8C46-6A318D952DF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2286" y="0"/>
            <a:ext cx="9141714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Freeform: Shape 9">
            <a:extLst>
              <a:ext uri="{FF2B5EF4-FFF2-40B4-BE49-F238E27FC236}">
                <a16:creationId xmlns:a16="http://schemas.microsoft.com/office/drawing/2014/main" id="{DAAE4CDD-124C-4DCF-9584-B6033B545DD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3125454" cy="6858000"/>
          </a:xfrm>
          <a:custGeom>
            <a:avLst/>
            <a:gdLst>
              <a:gd name="connsiteX0" fmla="*/ 0 w 4167271"/>
              <a:gd name="connsiteY0" fmla="*/ 0 h 6858000"/>
              <a:gd name="connsiteX1" fmla="*/ 2259550 w 4167271"/>
              <a:gd name="connsiteY1" fmla="*/ 0 h 6858000"/>
              <a:gd name="connsiteX2" fmla="*/ 2387803 w 4167271"/>
              <a:gd name="connsiteY2" fmla="*/ 82222 h 6858000"/>
              <a:gd name="connsiteX3" fmla="*/ 4167271 w 4167271"/>
              <a:gd name="connsiteY3" fmla="*/ 3429000 h 6858000"/>
              <a:gd name="connsiteX4" fmla="*/ 2387803 w 4167271"/>
              <a:gd name="connsiteY4" fmla="*/ 6775779 h 6858000"/>
              <a:gd name="connsiteX5" fmla="*/ 2259550 w 4167271"/>
              <a:gd name="connsiteY5" fmla="*/ 6858000 h 6858000"/>
              <a:gd name="connsiteX6" fmla="*/ 0 w 4167271"/>
              <a:gd name="connsiteY6" fmla="*/ 6858000 h 685800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</a:cxnLst>
            <a:rect l="l" t="t" r="r" b="b"/>
            <a:pathLst>
              <a:path w="4167271" h="6858000">
                <a:moveTo>
                  <a:pt x="0" y="0"/>
                </a:moveTo>
                <a:lnTo>
                  <a:pt x="2259550" y="0"/>
                </a:lnTo>
                <a:lnTo>
                  <a:pt x="2387803" y="82222"/>
                </a:lnTo>
                <a:cubicBezTo>
                  <a:pt x="3461407" y="807534"/>
                  <a:pt x="4167271" y="2035835"/>
                  <a:pt x="4167271" y="3429000"/>
                </a:cubicBezTo>
                <a:cubicBezTo>
                  <a:pt x="4167271" y="4822165"/>
                  <a:pt x="3461407" y="6050467"/>
                  <a:pt x="2387803" y="6775779"/>
                </a:cubicBezTo>
                <a:lnTo>
                  <a:pt x="2259550" y="6858000"/>
                </a:lnTo>
                <a:lnTo>
                  <a:pt x="0" y="6858000"/>
                </a:ln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Arc 11">
            <a:extLst>
              <a:ext uri="{FF2B5EF4-FFF2-40B4-BE49-F238E27FC236}">
                <a16:creationId xmlns:a16="http://schemas.microsoft.com/office/drawing/2014/main" id="{081E4A58-353D-44AE-B2FC-2A74E2E400F7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5662801" y="2455479"/>
            <a:ext cx="3062575" cy="4083433"/>
          </a:xfrm>
          <a:prstGeom prst="arc">
            <a:avLst/>
          </a:prstGeom>
          <a:ln w="127000" cap="rnd">
            <a:solidFill>
              <a:schemeClr val="accent4"/>
            </a:solidFill>
            <a:prstDash val="dash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3D35B42-1CA3-F8C4-5333-D7EFE71FFCB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335481" y="591344"/>
            <a:ext cx="5179868" cy="5585619"/>
          </a:xfrm>
        </p:spPr>
        <p:txBody>
          <a:bodyPr anchor="ctr">
            <a:normAutofit/>
          </a:bodyPr>
          <a:lstStyle/>
          <a:p>
            <a:pPr marL="0" indent="0">
              <a:lnSpc>
                <a:spcPct val="90000"/>
              </a:lnSpc>
              <a:buNone/>
            </a:pPr>
            <a:r>
              <a:rPr lang="en-GB" sz="800"/>
              <a:t>National Institute for Health and Care Excellence (2024) </a:t>
            </a:r>
            <a:r>
              <a:rPr lang="en-GB" sz="800" i="1"/>
              <a:t>Supporting the health and care system to implement virtual wards</a:t>
            </a:r>
            <a:r>
              <a:rPr lang="en-GB" sz="800"/>
              <a:t>. London: NICE. Available at: </a:t>
            </a:r>
            <a:r>
              <a:rPr lang="en-GB" sz="800"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https://www.nice.org.uk</a:t>
            </a:r>
            <a:r>
              <a:rPr lang="en-GB" sz="800"/>
              <a:t> (Accessed: 1 February 2026).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"/>
          </a:p>
          <a:p>
            <a:pPr marL="0" indent="0">
              <a:lnSpc>
                <a:spcPct val="90000"/>
              </a:lnSpc>
              <a:buNone/>
            </a:pPr>
            <a:r>
              <a:rPr lang="en-GB" sz="800"/>
              <a:t>NHS Confederation (2023) </a:t>
            </a:r>
            <a:r>
              <a:rPr lang="en-GB" sz="800" i="1"/>
              <a:t>Realising the potential of virtual wards</a:t>
            </a:r>
            <a:r>
              <a:rPr lang="en-GB" sz="800"/>
              <a:t>. London: NHS Confederation. Available at: </a:t>
            </a:r>
            <a:r>
              <a:rPr lang="en-GB" sz="800">
                <a:hlinkClick r:id="rId3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https://www.nhsconfed.org</a:t>
            </a:r>
            <a:r>
              <a:rPr lang="en-GB" sz="800"/>
              <a:t> (Accessed: 1 February 2026).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"/>
          </a:p>
          <a:p>
            <a:pPr marL="0" indent="0">
              <a:lnSpc>
                <a:spcPct val="90000"/>
              </a:lnSpc>
              <a:buNone/>
            </a:pPr>
            <a:r>
              <a:rPr lang="en-GB" sz="800"/>
              <a:t>NHS England (2019) </a:t>
            </a:r>
            <a:r>
              <a:rPr lang="en-GB" sz="800" i="1"/>
              <a:t>The NHS Long Term Plan</a:t>
            </a:r>
            <a:r>
              <a:rPr lang="en-GB" sz="800"/>
              <a:t>. London: NHS England. Available at: </a:t>
            </a:r>
            <a:r>
              <a:rPr lang="en-GB" sz="800">
                <a:hlinkClick r:id="rId4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https://www.longtermplan.nhs.uk</a:t>
            </a:r>
            <a:r>
              <a:rPr lang="en-GB" sz="800"/>
              <a:t> (Accessed: 1 February 2026).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"/>
          </a:p>
          <a:p>
            <a:pPr marL="0" indent="0">
              <a:lnSpc>
                <a:spcPct val="90000"/>
              </a:lnSpc>
              <a:buNone/>
            </a:pPr>
            <a:r>
              <a:rPr lang="en-GB" sz="800"/>
              <a:t>NHS England (2024) </a:t>
            </a:r>
            <a:r>
              <a:rPr lang="en-GB" sz="800" i="1"/>
              <a:t>Virtual wards operational framework</a:t>
            </a:r>
            <a:r>
              <a:rPr lang="en-GB" sz="800"/>
              <a:t>. London: NHS England. Available at: </a:t>
            </a:r>
            <a:r>
              <a:rPr lang="en-GB" sz="80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</a:t>
            </a:r>
            <a:r>
              <a:rPr lang="en-GB" sz="800"/>
              <a:t> (Accessed: 1 February 2026).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"/>
          </a:p>
          <a:p>
            <a:pPr marL="0" indent="0">
              <a:lnSpc>
                <a:spcPct val="90000"/>
              </a:lnSpc>
              <a:buNone/>
            </a:pPr>
            <a:r>
              <a:rPr lang="en-GB" sz="800"/>
              <a:t>NHS England (2024) </a:t>
            </a:r>
            <a:r>
              <a:rPr lang="en-GB" sz="800" i="1"/>
              <a:t>Access to diagnostics on virtual wards</a:t>
            </a:r>
            <a:r>
              <a:rPr lang="en-GB" sz="800"/>
              <a:t>. London: NHS England. Available at: </a:t>
            </a:r>
            <a:r>
              <a:rPr lang="en-GB" sz="80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</a:t>
            </a:r>
            <a:r>
              <a:rPr lang="en-GB" sz="800"/>
              <a:t> (Accessed: 1 February 2026).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"/>
          </a:p>
          <a:p>
            <a:pPr marL="0" indent="0">
              <a:lnSpc>
                <a:spcPct val="90000"/>
              </a:lnSpc>
              <a:buNone/>
            </a:pPr>
            <a:r>
              <a:rPr lang="en-GB" sz="800"/>
              <a:t>NHS England (2025) </a:t>
            </a:r>
            <a:r>
              <a:rPr lang="en-GB" sz="800" i="1"/>
              <a:t>Virtual wards: information governance guidance</a:t>
            </a:r>
            <a:r>
              <a:rPr lang="en-GB" sz="800"/>
              <a:t>. London: NHS England. Available at: </a:t>
            </a:r>
            <a:r>
              <a:rPr lang="en-GB" sz="800">
                <a:hlinkClick r:id="rId5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https://www.england.nhs.uk</a:t>
            </a:r>
            <a:r>
              <a:rPr lang="en-GB" sz="800"/>
              <a:t> (Accessed: 1 February 2026).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"/>
          </a:p>
          <a:p>
            <a:pPr marL="0" indent="0">
              <a:lnSpc>
                <a:spcPct val="90000"/>
              </a:lnSpc>
              <a:buNone/>
            </a:pPr>
            <a:r>
              <a:rPr lang="en-GB" sz="800"/>
              <a:t>Nuffield Trust (2020) </a:t>
            </a:r>
            <a:r>
              <a:rPr lang="en-GB" sz="800" i="1"/>
              <a:t>The state of digital health and care in England</a:t>
            </a:r>
            <a:r>
              <a:rPr lang="en-GB" sz="800"/>
              <a:t>. London: Nuffield Trust.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"/>
          </a:p>
          <a:p>
            <a:pPr marL="0" indent="0">
              <a:lnSpc>
                <a:spcPct val="90000"/>
              </a:lnSpc>
              <a:buNone/>
            </a:pPr>
            <a:r>
              <a:rPr lang="en-GB" sz="800"/>
              <a:t>Nuffield Trust (2022) </a:t>
            </a:r>
            <a:r>
              <a:rPr lang="en-GB" sz="800" i="1"/>
              <a:t>Remote by default? The impact of remote consulting</a:t>
            </a:r>
            <a:r>
              <a:rPr lang="en-GB" sz="800"/>
              <a:t>. London: Nuffield Trust.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"/>
          </a:p>
          <a:p>
            <a:pPr marL="0" indent="0">
              <a:lnSpc>
                <a:spcPct val="90000"/>
              </a:lnSpc>
              <a:buNone/>
            </a:pPr>
            <a:r>
              <a:rPr lang="en-GB" sz="800"/>
              <a:t>Southwest London Integrated Care System (2022) </a:t>
            </a:r>
            <a:r>
              <a:rPr lang="en-GB" sz="800" i="1"/>
              <a:t>Croydon’s virtual ward: healthcare in the comfort of your home</a:t>
            </a:r>
            <a:r>
              <a:rPr lang="en-GB" sz="800"/>
              <a:t>. Available at: </a:t>
            </a:r>
            <a:r>
              <a:rPr lang="en-GB" sz="800">
                <a:hlinkClick r:id="rId6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https://www.southwestlondon.icb.nhs.uk</a:t>
            </a:r>
            <a:r>
              <a:rPr lang="en-GB" sz="800"/>
              <a:t> (Accessed: 14 February 2026).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"/>
          </a:p>
          <a:p>
            <a:pPr marL="0" indent="0">
              <a:lnSpc>
                <a:spcPct val="90000"/>
              </a:lnSpc>
              <a:buNone/>
            </a:pPr>
            <a:r>
              <a:rPr lang="en-GB" sz="800"/>
              <a:t>The King’s Fund (2021) </a:t>
            </a:r>
            <a:r>
              <a:rPr lang="en-GB" sz="800" i="1"/>
              <a:t>Shaping the future of digital technology in health and social care</a:t>
            </a:r>
            <a:r>
              <a:rPr lang="en-GB" sz="800"/>
              <a:t>. London: The King’s Fund.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"/>
          </a:p>
          <a:p>
            <a:pPr marL="0" indent="0">
              <a:lnSpc>
                <a:spcPct val="90000"/>
              </a:lnSpc>
              <a:buNone/>
            </a:pPr>
            <a:r>
              <a:rPr lang="en-GB" sz="800"/>
              <a:t>The King’s Fund (2023) </a:t>
            </a:r>
            <a:r>
              <a:rPr lang="en-GB" sz="800" i="1"/>
              <a:t>Moving from exclusion to inclusion in digital health and care</a:t>
            </a:r>
            <a:r>
              <a:rPr lang="en-GB" sz="800"/>
              <a:t>. London: The King’s Fund. Available at: </a:t>
            </a:r>
            <a:r>
              <a:rPr lang="en-GB" sz="800">
                <a:hlinkClick r:id="rId7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https://www.kingsfund.org.uk</a:t>
            </a:r>
            <a:r>
              <a:rPr lang="en-GB" sz="800"/>
              <a:t> (Accessed: 1 February 2026).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"/>
          </a:p>
          <a:p>
            <a:pPr marL="0" indent="0">
              <a:lnSpc>
                <a:spcPct val="90000"/>
              </a:lnSpc>
              <a:buNone/>
            </a:pPr>
            <a:r>
              <a:rPr lang="en-GB" sz="800"/>
              <a:t>Topol, E. (2019) </a:t>
            </a:r>
            <a:r>
              <a:rPr lang="en-GB" sz="800" i="1"/>
              <a:t>The Topol Review: Preparing the Healthcare Workforce to Deliver the Digital Future</a:t>
            </a:r>
            <a:r>
              <a:rPr lang="en-GB" sz="800"/>
              <a:t>. London: NHS.</a:t>
            </a:r>
          </a:p>
          <a:p>
            <a:pPr marL="0" indent="0">
              <a:lnSpc>
                <a:spcPct val="90000"/>
              </a:lnSpc>
              <a:buNone/>
            </a:pPr>
            <a:endParaRPr lang="en-GB" sz="800"/>
          </a:p>
          <a:p>
            <a:pPr marL="0" indent="0">
              <a:lnSpc>
                <a:spcPct val="90000"/>
              </a:lnSpc>
              <a:buNone/>
            </a:pPr>
            <a:r>
              <a:rPr lang="en-GB" sz="800"/>
              <a:t>Wachter, R. (2016) </a:t>
            </a:r>
            <a:r>
              <a:rPr lang="en-GB" sz="800" i="1"/>
              <a:t>The Digital Doctor: Hope, Hype, and Harm at the Dawn of Medicine’s Computer Age</a:t>
            </a:r>
            <a:r>
              <a:rPr lang="en-GB" sz="800"/>
              <a:t>. New York: McGraw-Hill.</a:t>
            </a:r>
          </a:p>
          <a:p>
            <a:pPr marL="0" indent="0">
              <a:lnSpc>
                <a:spcPct val="90000"/>
              </a:lnSpc>
              <a:buNone/>
            </a:pPr>
            <a:r>
              <a:rPr lang="en-GB" sz="800"/>
              <a:t> </a:t>
            </a:r>
          </a:p>
          <a:p>
            <a:pPr>
              <a:lnSpc>
                <a:spcPct val="90000"/>
              </a:lnSpc>
            </a:pPr>
            <a:endParaRPr lang="en-GB" sz="800"/>
          </a:p>
        </p:txBody>
      </p:sp>
    </p:spTree>
    <p:extLst>
      <p:ext uri="{BB962C8B-B14F-4D97-AF65-F5344CB8AC3E}">
        <p14:creationId xmlns:p14="http://schemas.microsoft.com/office/powerpoint/2010/main" val="2003101182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404</TotalTime>
  <Words>1580</Words>
  <Application>Microsoft Office PowerPoint</Application>
  <PresentationFormat>On-screen Show (4:3)</PresentationFormat>
  <Paragraphs>121</Paragraphs>
  <Slides>14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17" baseType="lpstr">
      <vt:lpstr>Arial</vt:lpstr>
      <vt:lpstr>Calibri</vt:lpstr>
      <vt:lpstr>Office Theme</vt:lpstr>
      <vt:lpstr>Component 2 – Viva Presentation </vt:lpstr>
      <vt:lpstr>Background: Digital Transformation</vt:lpstr>
      <vt:lpstr>Remote Monitoring</vt:lpstr>
      <vt:lpstr>Virtual Wards</vt:lpstr>
      <vt:lpstr>COVID-19 Catalyst</vt:lpstr>
      <vt:lpstr>Positive Patient Impacts</vt:lpstr>
      <vt:lpstr>Risks and Limitations</vt:lpstr>
      <vt:lpstr>Community Impact</vt:lpstr>
      <vt:lpstr>Safeguarding &amp; Data Governance</vt:lpstr>
      <vt:lpstr>Critical Evaluation</vt:lpstr>
      <vt:lpstr>Recommendations</vt:lpstr>
      <vt:lpstr>Conclusion</vt:lpstr>
      <vt:lpstr>References</vt:lpstr>
      <vt:lpstr>PowerPoint Presentation</vt:lpstr>
    </vt:vector>
  </TitlesOfParts>
  <Manager/>
  <Company/>
  <LinksUpToDate>false</LinksUpToDate>
  <SharedDoc>false</SharedDoc>
  <HyperlinkBase/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subject/>
  <dc:creator/>
  <cp:keywords/>
  <dc:description>generated using python-pptx</dc:description>
  <cp:lastModifiedBy>Kareemot Tijani Tijani (2320438)</cp:lastModifiedBy>
  <cp:revision>2</cp:revision>
  <dcterms:created xsi:type="dcterms:W3CDTF">2013-01-27T09:14:16Z</dcterms:created>
  <dcterms:modified xsi:type="dcterms:W3CDTF">2026-03-07T21:36:57Z</dcterms:modified>
  <cp:category/>
</cp:coreProperties>
</file>