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61" r:id="rId6"/>
    <p:sldId id="262" r:id="rId7"/>
    <p:sldId id="264" r:id="rId8"/>
    <p:sldId id="263" r:id="rId9"/>
    <p:sldId id="259" r:id="rId10"/>
  </p:sldIdLst>
  <p:sldSz cx="12192000" cy="6858000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>
        <p:scale>
          <a:sx n="75" d="100"/>
          <a:sy n="75" d="100"/>
        </p:scale>
        <p:origin x="-174" y="-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087A5-E411-4F66-826A-D718D1AF0B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F6223B-5F40-4AE9-A96F-3A5FCD1328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397CE5-A5C6-4ADE-8366-CFA2AF8CB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D8D5A-1D27-4F8D-9CE7-DAED8BE04186}" type="datetimeFigureOut">
              <a:rPr lang="en-GB" smtClean="0"/>
              <a:t>05/01/2019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C54CC-91A3-4FFB-9D7A-31D8D7F8E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E183F6-A100-4C47-8265-3A6E0584B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C30B1-0B24-408F-9DC3-CE58DCC047C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475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CFE3C-705B-4589-8D14-B687BFB9F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5FC3E-1F8E-41CB-BD34-C6CFF6FB6F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63F721-6C12-4338-9B55-CD30EE0E6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D8D5A-1D27-4F8D-9CE7-DAED8BE04186}" type="datetimeFigureOut">
              <a:rPr lang="en-GB" smtClean="0"/>
              <a:t>05/01/2019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A3C477-5DAF-4A1D-B2A3-4C112C64A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408CFE-9A53-49E0-BD68-84E71F97C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C30B1-0B24-408F-9DC3-CE58DCC047C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073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1C579-AC99-4705-B502-2E9A36B5B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FFDBD6-CBF2-45AC-ACAF-585330C8EE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6A08B9-9B1D-449C-B79E-687516DBA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D8D5A-1D27-4F8D-9CE7-DAED8BE04186}" type="datetimeFigureOut">
              <a:rPr lang="en-GB" smtClean="0"/>
              <a:t>05/01/2019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DDF0AD-5398-48AA-A2F2-B9888EFC1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0062AF-D3BF-44C4-B65A-C59BC3430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C30B1-0B24-408F-9DC3-CE58DCC047C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5643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D3138-3518-47AA-9554-9F42DC15E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23BF2-0705-48D2-90D9-ED078ABA12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23435-C150-48B0-9380-927AB35201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74EDAF-181D-4C16-88C8-2C50DFF6CB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D8D5A-1D27-4F8D-9CE7-DAED8BE04186}" type="datetimeFigureOut">
              <a:rPr lang="en-GB" smtClean="0"/>
              <a:t>05/01/2019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0BB2F9-01C5-4B15-A606-A9DAD916F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4A7729-FD1A-436D-8AF8-689F22179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C30B1-0B24-408F-9DC3-CE58DCC047C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4948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EF333-FEAD-4A7F-A19A-1CAF30103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460744-E9AB-4FA2-892A-E2C8CB8251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74A8C7-2C9F-4110-B0F1-D01B6A0CA1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C4F5CB-3F30-4385-92C6-B8EA81A821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5B0B27-96B5-4863-906A-B694D8BAE4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940E60-A4E0-4C97-95D7-BC9A9F058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D8D5A-1D27-4F8D-9CE7-DAED8BE04186}" type="datetimeFigureOut">
              <a:rPr lang="en-GB" smtClean="0"/>
              <a:t>05/01/2019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2652BD-10D0-4FCF-B456-8C00FD694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54F7AB-C132-4239-98F6-BADD7A190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C30B1-0B24-408F-9DC3-CE58DCC047C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6827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9F6D6-A221-43CA-A70E-5B359EB069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D1A6AE-9037-4F44-99B0-907E4C1E9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D8D5A-1D27-4F8D-9CE7-DAED8BE04186}" type="datetimeFigureOut">
              <a:rPr lang="en-GB" smtClean="0"/>
              <a:t>05/01/2019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2B4EFA-169D-40DB-9E00-6F9D349C0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81E969-677E-4A55-B066-865EBEADF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C30B1-0B24-408F-9DC3-CE58DCC047C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6986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0D6B5C-3AFD-4F04-ADCF-1BE25A8BA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D8D5A-1D27-4F8D-9CE7-DAED8BE04186}" type="datetimeFigureOut">
              <a:rPr lang="en-GB" smtClean="0"/>
              <a:t>05/01/2019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22F7C2-30C1-4F50-A893-87B2E65DA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355B58-3E8F-484A-A858-880777590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C30B1-0B24-408F-9DC3-CE58DCC047C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204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EB372-AFB1-46A9-8DD6-253BDFBA5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0BDCA-7E9D-460C-B303-C772C573F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D3CD69-4880-43F1-B4E2-D39CEB2E92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EB378D-280F-49C5-94EF-9681F9755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D8D5A-1D27-4F8D-9CE7-DAED8BE04186}" type="datetimeFigureOut">
              <a:rPr lang="en-GB" smtClean="0"/>
              <a:t>05/01/2019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1DFCA6-3B08-417B-8187-81A538E14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306817-3518-4CB4-889F-C96273A79D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C30B1-0B24-408F-9DC3-CE58DCC047C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272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33273-0F9D-4B5B-9731-7082A2D1A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4E1B74-1BA4-4628-894D-E4E633F854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CE4459-5227-491E-ABB6-25FEA284C6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F20F50-4D18-4866-A5DD-FCA12BD7BD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D8D5A-1D27-4F8D-9CE7-DAED8BE04186}" type="datetimeFigureOut">
              <a:rPr lang="en-GB" smtClean="0"/>
              <a:t>05/01/2019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21659C-A448-4DF0-A7C9-450D630E9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B55315-0892-4E3B-A0AA-AC9F0A86D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C30B1-0B24-408F-9DC3-CE58DCC047C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045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A00FF-291D-4091-A452-C78933930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1B9B96-8E60-4E2E-AF8A-6F1A5FB95E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D538B8-048C-429E-BE8D-4C4A6F7BBD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D8D5A-1D27-4F8D-9CE7-DAED8BE04186}" type="datetimeFigureOut">
              <a:rPr lang="en-GB" smtClean="0"/>
              <a:t>05/01/2019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AEE2B-9782-4E86-AFFC-1CDCFE527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07C4A-FCE9-465E-BD28-9379F40D6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C30B1-0B24-408F-9DC3-CE58DCC047C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0980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91112D-11FD-4DF8-A5EF-60200BD814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C4108B-F0F7-484B-9CF6-957F61F63E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3FFDD0-3F59-401D-9C8A-B784CD148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D8D5A-1D27-4F8D-9CE7-DAED8BE04186}" type="datetimeFigureOut">
              <a:rPr lang="en-GB" smtClean="0"/>
              <a:t>05/01/2019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C9C79C-CE0D-48CD-90FD-EAD037D2D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D85314-44C7-4151-8D07-9DFF6F51A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C30B1-0B24-408F-9DC3-CE58DCC047C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2008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4EC9DE-17D6-4D56-92E0-7755DDAEA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D2F6F4-8BD4-4CEE-A57B-19015CD7DB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013597-21B6-4CF7-AA09-85D8734C93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6D8D5A-1D27-4F8D-9CE7-DAED8BE04186}" type="datetimeFigureOut">
              <a:rPr lang="en-GB" smtClean="0"/>
              <a:t>05/01/2019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E66A66-43D8-4FF8-99FF-E095049355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901E9C-4CDD-42C0-A059-1023C6F050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7C30B1-0B24-408F-9DC3-CE58DCC047C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518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gov.wales/docs/dsjlg/publications/cyp/161212-child-poverty-strategy-progress-report-2016-en.pdf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35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978FB-205A-454B-B373-612A8F37B7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373217"/>
            <a:ext cx="9144000" cy="1198908"/>
          </a:xfrm>
        </p:spPr>
        <p:txBody>
          <a:bodyPr/>
          <a:lstStyle/>
          <a:p>
            <a:r>
              <a:rPr lang="en-GB" u="sng" dirty="0"/>
              <a:t>Poverty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0A1A3A-5F92-4891-84C0-041B378A9A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7062" y="754511"/>
            <a:ext cx="5857875" cy="3895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6762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32FC75B-B7C7-463C-A426-6B4A8363E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poverty  and how do we know when people are poor?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53C42F-3F46-4BA4-995C-E988E548E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4157" y="1825625"/>
            <a:ext cx="10399643" cy="3541505"/>
          </a:xfrm>
        </p:spPr>
        <p:txBody>
          <a:bodyPr>
            <a:normAutofit/>
          </a:bodyPr>
          <a:lstStyle/>
          <a:p>
            <a:r>
              <a:rPr lang="en-GB" dirty="0"/>
              <a:t>Low income.</a:t>
            </a:r>
          </a:p>
          <a:p>
            <a:r>
              <a:rPr lang="en-GB" dirty="0"/>
              <a:t>Not being able to meet basic needs.</a:t>
            </a:r>
          </a:p>
          <a:p>
            <a:r>
              <a:rPr lang="en-GB" dirty="0"/>
              <a:t>Inability to participate in society due to lack of resources.</a:t>
            </a:r>
          </a:p>
          <a:p>
            <a:r>
              <a:rPr lang="en-GB" dirty="0"/>
              <a:t>Poor living standards.</a:t>
            </a:r>
          </a:p>
          <a:p>
            <a:r>
              <a:rPr lang="en-GB" dirty="0"/>
              <a:t>The inability to be self sufficient.</a:t>
            </a:r>
          </a:p>
          <a:p>
            <a:r>
              <a:rPr lang="en-GB" dirty="0"/>
              <a:t>When they can’t chose a particular way of living which is considered acceptable.</a:t>
            </a:r>
          </a:p>
          <a:p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38CB54-80CB-4B18-8DD5-1B33BE4967E8}"/>
              </a:ext>
            </a:extLst>
          </p:cNvPr>
          <p:cNvSpPr txBox="1"/>
          <p:nvPr/>
        </p:nvSpPr>
        <p:spPr>
          <a:xfrm>
            <a:off x="838200" y="5671930"/>
            <a:ext cx="10611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(Ruth Lister, 2004)</a:t>
            </a:r>
          </a:p>
        </p:txBody>
      </p:sp>
    </p:spTree>
    <p:extLst>
      <p:ext uri="{BB962C8B-B14F-4D97-AF65-F5344CB8AC3E}">
        <p14:creationId xmlns:p14="http://schemas.microsoft.com/office/powerpoint/2010/main" val="1082322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A89B9-9F2E-4353-B1FF-7A1AD8BF8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642" y="365125"/>
            <a:ext cx="10479157" cy="1325563"/>
          </a:xfrm>
        </p:spPr>
        <p:txBody>
          <a:bodyPr>
            <a:normAutofit/>
          </a:bodyPr>
          <a:lstStyle/>
          <a:p>
            <a:r>
              <a:rPr lang="en-GB" sz="4800" dirty="0"/>
              <a:t>                       Types of poverty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3A541-2B9C-4A78-8874-28B98D776E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3600" dirty="0"/>
              <a:t>Absolute poverty</a:t>
            </a:r>
          </a:p>
          <a:p>
            <a:r>
              <a:rPr lang="en-GB" sz="3600" dirty="0"/>
              <a:t>Relative poverty</a:t>
            </a:r>
          </a:p>
          <a:p>
            <a:r>
              <a:rPr lang="en-GB" sz="3600" dirty="0"/>
              <a:t>Hidden poverty</a:t>
            </a:r>
          </a:p>
          <a:p>
            <a:r>
              <a:rPr lang="en-GB" sz="3600" dirty="0"/>
              <a:t>Terminal poverty</a:t>
            </a:r>
          </a:p>
          <a:p>
            <a:r>
              <a:rPr lang="en-GB" sz="3600" dirty="0"/>
              <a:t>Inherited poverty </a:t>
            </a:r>
          </a:p>
          <a:p>
            <a:r>
              <a:rPr lang="en-GB" sz="3600" dirty="0"/>
              <a:t>Persistent poverty</a:t>
            </a:r>
          </a:p>
          <a:p>
            <a:r>
              <a:rPr lang="en-GB" sz="2400" dirty="0"/>
              <a:t>(Marie-Therese Feuerstein 1997)</a:t>
            </a:r>
          </a:p>
          <a:p>
            <a:pPr algn="r"/>
            <a:endParaRPr lang="en-GB" sz="2400" dirty="0"/>
          </a:p>
          <a:p>
            <a:pPr marL="0" indent="0" algn="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28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40616-2BE4-44A3-BA69-3415E6CF8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Poverty is a multidimensional problem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C7DD81A-1A07-4D72-9712-4785C9BC8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(Paul </a:t>
            </a:r>
            <a:r>
              <a:rPr lang="en-GB" dirty="0" err="1"/>
              <a:t>Spicker</a:t>
            </a:r>
            <a:r>
              <a:rPr lang="en-GB" dirty="0"/>
              <a:t> 2016)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591BCA-D427-4E2A-8A48-77A58D4FC9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9065" y="1707704"/>
            <a:ext cx="4881770" cy="4587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3258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7A3E7-0E85-4515-BA10-009290F4F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Joseph Rowntree Foundation?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31E0E-0610-48E0-9C44-1576C10DD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Child poverty has been rising since 2011/2012</a:t>
            </a:r>
          </a:p>
          <a:p>
            <a:r>
              <a:rPr lang="en-GB" dirty="0"/>
              <a:t>Over the last five years 500,00 more children are living in poverty</a:t>
            </a:r>
          </a:p>
          <a:p>
            <a:r>
              <a:rPr lang="en-GB" dirty="0"/>
              <a:t>Four million workers are living in poverty which is again a rise of 500,00</a:t>
            </a:r>
          </a:p>
          <a:p>
            <a:r>
              <a:rPr lang="en-GB" dirty="0"/>
              <a:t>In work poverty has been rising even faster than unemployment</a:t>
            </a:r>
          </a:p>
          <a:p>
            <a:r>
              <a:rPr lang="en-GB" dirty="0"/>
              <a:t>(Helen Barnard 2018)</a:t>
            </a:r>
          </a:p>
        </p:txBody>
      </p:sp>
    </p:spTree>
    <p:extLst>
      <p:ext uri="{BB962C8B-B14F-4D97-AF65-F5344CB8AC3E}">
        <p14:creationId xmlns:p14="http://schemas.microsoft.com/office/powerpoint/2010/main" val="40072106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9C14B-7A1A-49B3-B84C-04C08109F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Welsh Government Objectives to tackle poverty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280A9-8DED-4C7A-A3C4-A5321B28F1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To reduce the number of families living in workless households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To increase the skills of parents and young people living in low income households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Reducing inequalities by improving the outcomes of the poorest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Creating a strong economy and labour markets which reduces in-work poverty in Wales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Supporting households here and now to increase their household income and address the poverty premium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(Welsh government 2016)</a:t>
            </a:r>
          </a:p>
        </p:txBody>
      </p:sp>
    </p:spTree>
    <p:extLst>
      <p:ext uri="{BB962C8B-B14F-4D97-AF65-F5344CB8AC3E}">
        <p14:creationId xmlns:p14="http://schemas.microsoft.com/office/powerpoint/2010/main" val="2019706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F2328FA-0534-49E5-A9F5-F4A20689298B}"/>
              </a:ext>
            </a:extLst>
          </p:cNvPr>
          <p:cNvSpPr txBox="1"/>
          <p:nvPr/>
        </p:nvSpPr>
        <p:spPr>
          <a:xfrm>
            <a:off x="3538331" y="900283"/>
            <a:ext cx="113968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Some positive news regarding poverty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E0B182-B7DC-44CC-92EB-782611AA20C3}"/>
              </a:ext>
            </a:extLst>
          </p:cNvPr>
          <p:cNvSpPr txBox="1"/>
          <p:nvPr/>
        </p:nvSpPr>
        <p:spPr>
          <a:xfrm>
            <a:off x="668740" y="1746913"/>
            <a:ext cx="112457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Employment rates are at a record high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Debt is starting its first sustained fall in a generation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There are signs that wages will stay ahead of inflation.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Government’s </a:t>
            </a:r>
            <a:r>
              <a:rPr lang="en-GB" sz="2800" dirty="0" err="1"/>
              <a:t>Surestart</a:t>
            </a:r>
            <a:r>
              <a:rPr lang="en-GB" sz="2800" dirty="0"/>
              <a:t> scheme helps get people out of poverty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Free school meals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C12AA1-F214-4A79-8715-F28126B4A98A}"/>
              </a:ext>
            </a:extLst>
          </p:cNvPr>
          <p:cNvSpPr txBox="1"/>
          <p:nvPr/>
        </p:nvSpPr>
        <p:spPr>
          <a:xfrm>
            <a:off x="833461" y="4541608"/>
            <a:ext cx="96489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(Williamson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2666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53CE0C7-70C7-4EE1-80E7-DC77F7BDA7DD}"/>
              </a:ext>
            </a:extLst>
          </p:cNvPr>
          <p:cNvSpPr txBox="1"/>
          <p:nvPr/>
        </p:nvSpPr>
        <p:spPr>
          <a:xfrm>
            <a:off x="357809" y="1192696"/>
            <a:ext cx="11198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				Warnings for more poverty in 2019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7BB839-A4A3-4009-BEDE-8EE78A6093BC}"/>
              </a:ext>
            </a:extLst>
          </p:cNvPr>
          <p:cNvSpPr txBox="1"/>
          <p:nvPr/>
        </p:nvSpPr>
        <p:spPr>
          <a:xfrm>
            <a:off x="1364975" y="2198588"/>
            <a:ext cx="1048246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Bevan Foundation claims that poverty will increase and more people will have to seek emergency help from food banks.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Reasons given are increases in costs of living and a freeze in working age benefits since 2015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For </a:t>
            </a:r>
            <a:r>
              <a:rPr lang="en-GB" sz="2800" dirty="0" err="1"/>
              <a:t>example,Income</a:t>
            </a:r>
            <a:r>
              <a:rPr lang="en-GB" sz="2800" dirty="0"/>
              <a:t> based Job Seeker’s Allowance will continue at £73.10 for over 24 year olds.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Food costs are expected to rise as a result of extreme weather.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Fuels costs are also expected to rise.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CB633F-A590-402B-B85D-2A66A9B07D00}"/>
              </a:ext>
            </a:extLst>
          </p:cNvPr>
          <p:cNvSpPr txBox="1"/>
          <p:nvPr/>
        </p:nvSpPr>
        <p:spPr>
          <a:xfrm>
            <a:off x="1364975" y="5936974"/>
            <a:ext cx="5910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(Williamson, 2019)</a:t>
            </a:r>
          </a:p>
        </p:txBody>
      </p:sp>
    </p:spTree>
    <p:extLst>
      <p:ext uri="{BB962C8B-B14F-4D97-AF65-F5344CB8AC3E}">
        <p14:creationId xmlns:p14="http://schemas.microsoft.com/office/powerpoint/2010/main" val="2482259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90BAE69-ADFB-4841-93D6-9707F7762637}"/>
              </a:ext>
            </a:extLst>
          </p:cNvPr>
          <p:cNvSpPr/>
          <p:nvPr/>
        </p:nvSpPr>
        <p:spPr>
          <a:xfrm>
            <a:off x="3048000" y="4581477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Welsh government((2016) </a:t>
            </a:r>
            <a:r>
              <a:rPr lang="en-GB" i="1" dirty="0"/>
              <a:t>Child poverty </a:t>
            </a:r>
            <a:r>
              <a:rPr lang="en-GB" i="1" dirty="0" err="1"/>
              <a:t>strategy:assessment</a:t>
            </a:r>
            <a:r>
              <a:rPr lang="en-GB" i="1" dirty="0"/>
              <a:t> of progress. Available at </a:t>
            </a:r>
            <a:r>
              <a:rPr lang="en-GB" dirty="0"/>
              <a:t>https://gov.wales/topics/people-and-communities/tackling-poverty/?lang=en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5CCDC26-F229-41B9-8713-779528EFEB4F}"/>
              </a:ext>
            </a:extLst>
          </p:cNvPr>
          <p:cNvSpPr/>
          <p:nvPr/>
        </p:nvSpPr>
        <p:spPr>
          <a:xfrm>
            <a:off x="3048000" y="3246783"/>
            <a:ext cx="6096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https://gov.wales/docs/dsjlg/publications/cyp/161212-child-poverty-strategy-progress-report-2016-en.pdf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93402A4-C204-4E31-8343-094BD26E847E}"/>
              </a:ext>
            </a:extLst>
          </p:cNvPr>
          <p:cNvSpPr/>
          <p:nvPr/>
        </p:nvSpPr>
        <p:spPr>
          <a:xfrm>
            <a:off x="3048000" y="490331"/>
            <a:ext cx="7378700" cy="2963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list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Barnard,H</a:t>
            </a:r>
            <a:r>
              <a:rPr lang="en-GB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(2018) </a:t>
            </a:r>
            <a:r>
              <a:rPr lang="en-GB" i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Joseph Rowntree foundation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poverty 2018. Available at https://www.jrf.org.uk/report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Feuerstein M. (1997)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poverty and health reaping a richer harvest. </a:t>
            </a:r>
            <a:r>
              <a:rPr lang="en-GB" i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Macmillan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education ltd.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Joseph Rowntree foundation (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Lister,R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.(2005)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Poverty.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Cambridge:Polity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Spicker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P.(2016)poverty as a wicked problem. Poverty brief. No 35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1FB08C-B1F3-49D2-8F17-0EB70EE22497}"/>
              </a:ext>
            </a:extLst>
          </p:cNvPr>
          <p:cNvSpPr txBox="1"/>
          <p:nvPr/>
        </p:nvSpPr>
        <p:spPr>
          <a:xfrm>
            <a:off x="3048000" y="5504807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Williamson,D</a:t>
            </a:r>
            <a:r>
              <a:rPr lang="en-GB" dirty="0"/>
              <a:t> (2019) ‘Poverty across Wales to rise in 2019-warning’,  Western Mail, 1</a:t>
            </a:r>
            <a:r>
              <a:rPr lang="en-GB" baseline="30000" dirty="0"/>
              <a:t>st</a:t>
            </a:r>
            <a:r>
              <a:rPr lang="en-GB" dirty="0"/>
              <a:t> January</a:t>
            </a:r>
            <a:r>
              <a:rPr lang="en-GB"/>
              <a:t>,p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33485B6-D393-49FD-B136-EFB9439744C8}"/>
              </a:ext>
            </a:extLst>
          </p:cNvPr>
          <p:cNvSpPr/>
          <p:nvPr/>
        </p:nvSpPr>
        <p:spPr>
          <a:xfrm rot="10800000" flipV="1">
            <a:off x="3048000" y="3796647"/>
            <a:ext cx="53999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https://gov.wales/statistics-and-research/key-economic-statistics/?lang=en</a:t>
            </a:r>
          </a:p>
        </p:txBody>
      </p:sp>
    </p:spTree>
    <p:extLst>
      <p:ext uri="{BB962C8B-B14F-4D97-AF65-F5344CB8AC3E}">
        <p14:creationId xmlns:p14="http://schemas.microsoft.com/office/powerpoint/2010/main" val="22303176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13726</TotalTime>
  <Words>526</Words>
  <Application>Microsoft Office PowerPoint</Application>
  <PresentationFormat>Widescreen</PresentationFormat>
  <Paragraphs>68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Office Theme</vt:lpstr>
      <vt:lpstr>Poverty</vt:lpstr>
      <vt:lpstr>What is poverty  and how do we know when people are poor?</vt:lpstr>
      <vt:lpstr>                       Types of poverty</vt:lpstr>
      <vt:lpstr>Poverty is a multidimensional problem</vt:lpstr>
      <vt:lpstr>What is the Joseph Rowntree Foundation?</vt:lpstr>
      <vt:lpstr>Welsh Government Objectives to tackle poverty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Poverty</dc:title>
  <dc:creator>Gwen Morris</dc:creator>
  <cp:lastModifiedBy>Gwen Morris</cp:lastModifiedBy>
  <cp:revision>36</cp:revision>
  <cp:lastPrinted>2019-01-05T13:40:23Z</cp:lastPrinted>
  <dcterms:created xsi:type="dcterms:W3CDTF">2018-12-27T20:28:44Z</dcterms:created>
  <dcterms:modified xsi:type="dcterms:W3CDTF">2019-01-06T20:57:50Z</dcterms:modified>
</cp:coreProperties>
</file>