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serbista" userId="26cc3b152d65c14c" providerId="LiveId" clId="{8B13E387-54FD-41D7-B9D1-41FCFBD2EE70}"/>
    <pc:docChg chg="modSld">
      <pc:chgData name="anna serbista" userId="26cc3b152d65c14c" providerId="LiveId" clId="{8B13E387-54FD-41D7-B9D1-41FCFBD2EE70}" dt="2026-07-08T08:59:22.568" v="1" actId="34476"/>
      <pc:docMkLst>
        <pc:docMk/>
      </pc:docMkLst>
      <pc:sldChg chg="mod modShow">
        <pc:chgData name="anna serbista" userId="26cc3b152d65c14c" providerId="LiveId" clId="{8B13E387-54FD-41D7-B9D1-41FCFBD2EE70}" dt="2026-07-08T08:59:22.568" v="1" actId="34476"/>
        <pc:sldMkLst>
          <pc:docMk/>
          <pc:sldMk cId="740655168" sldId="25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072A704-F58E-4A12-B6CF-5763FBB2B82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E083BFD-C04D-4023-A503-07C16AF7C17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743200"/>
            <a:ext cx="4953000" cy="3200400"/>
          </a:xfrm>
        </p:spPr>
        <p:txBody>
          <a:bodyPr>
            <a:normAutofit fontScale="62500" lnSpcReduction="20000"/>
          </a:bodyPr>
          <a:lstStyle/>
          <a:p>
            <a:r>
              <a:rPr lang="en-US" sz="2200" b="1" dirty="0">
                <a:latin typeface="Arial" pitchFamily="34" charset="0"/>
                <a:cs typeface="Arial" pitchFamily="34" charset="0"/>
              </a:rPr>
              <a:t>Student Name: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Anna Serbista 2537805</a:t>
            </a:r>
          </a:p>
          <a:p>
            <a:r>
              <a:rPr lang="en-US" sz="2200" b="1" dirty="0">
                <a:latin typeface="Arial" pitchFamily="34" charset="0"/>
                <a:cs typeface="Arial" pitchFamily="34" charset="0"/>
              </a:rPr>
              <a:t>Course: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Business Skills level 4</a:t>
            </a:r>
          </a:p>
          <a:p>
            <a:r>
              <a:rPr lang="en-US" sz="2200" b="1" dirty="0">
                <a:latin typeface="Arial" pitchFamily="34" charset="0"/>
                <a:cs typeface="Arial" pitchFamily="34" charset="0"/>
              </a:rPr>
              <a:t>Module: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Digital Skills </a:t>
            </a:r>
          </a:p>
          <a:p>
            <a:r>
              <a:rPr lang="en-US" sz="2200" b="1" dirty="0">
                <a:latin typeface="Arial" pitchFamily="34" charset="0"/>
                <a:cs typeface="Arial" pitchFamily="34" charset="0"/>
              </a:rPr>
              <a:t>Tutor Name: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Zahida Khan</a:t>
            </a:r>
          </a:p>
          <a:p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en-US" sz="2600" b="1" dirty="0">
                <a:latin typeface="Arial" pitchFamily="34" charset="0"/>
                <a:cs typeface="Arial" pitchFamily="34" charset="0"/>
              </a:rPr>
              <a:t>Bullet point</a:t>
            </a:r>
          </a:p>
          <a:p>
            <a:pPr marL="349758" indent="-285750">
              <a:buFont typeface="Wingdings" pitchFamily="2" charset="2"/>
              <a:buChar char="ü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This portfolio shows my work from Week 2,3,5,6 and 9.</a:t>
            </a:r>
          </a:p>
          <a:p>
            <a:pPr marL="349758" indent="-285750">
              <a:buFont typeface="Wingdings" pitchFamily="2" charset="2"/>
              <a:buChar char="ü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I chose these examples because they show my progress during the module </a:t>
            </a:r>
          </a:p>
          <a:p>
            <a:pPr marL="349758" indent="-285750">
              <a:buFont typeface="Wingdings" pitchFamily="2" charset="2"/>
              <a:buChar char="ü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They demonstrate the digital skills I have learned and improved </a:t>
            </a:r>
          </a:p>
          <a:p>
            <a:pPr marL="349758" indent="-285750">
              <a:buFont typeface="Wingdings" pitchFamily="2" charset="2"/>
              <a:buChar char="ü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I will explain what I learned and how these skills will help me in the future </a:t>
            </a:r>
          </a:p>
          <a:p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914400"/>
            <a:ext cx="7467600" cy="1066800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MY DIGITAL SKILS PORTFOLIO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5494">
            <a:off x="5638801" y="2461767"/>
            <a:ext cx="3000794" cy="23244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40655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685800"/>
            <a:ext cx="4170380" cy="914399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Week 2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Planning Assessments and LinkedIn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042" y="1954835"/>
            <a:ext cx="2846558" cy="28457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304800" y="1676400"/>
            <a:ext cx="4159625" cy="3960920"/>
          </a:xfrm>
        </p:spPr>
        <p:txBody>
          <a:bodyPr/>
          <a:lstStyle/>
          <a:p>
            <a:r>
              <a:rPr lang="en-US" sz="1600" b="1" dirty="0">
                <a:latin typeface="Arial" pitchFamily="34" charset="0"/>
                <a:cs typeface="Arial" pitchFamily="34" charset="0"/>
              </a:rPr>
              <a:t>Bullet points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learned how to organise my assessments and deadlines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created a study plan to manage my time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also learned how to create and improve my LinkedIn profile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also learned how to create and improve my LinkedIn profile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This helped me become more organised and prepared for university</a:t>
            </a:r>
          </a:p>
          <a:p>
            <a:r>
              <a:rPr lang="en-US" sz="1600" b="1" dirty="0">
                <a:latin typeface="Arial" pitchFamily="34" charset="0"/>
                <a:cs typeface="Arial" pitchFamily="34" charset="0"/>
              </a:rPr>
              <a:t>What I learned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Time management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Organisations skills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Using LinkedIn professionally  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64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762001"/>
            <a:ext cx="4094180" cy="9144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Week 3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Finding Business Information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008" y="731838"/>
            <a:ext cx="3276809" cy="48942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1676400"/>
            <a:ext cx="4083425" cy="3960920"/>
          </a:xfrm>
        </p:spPr>
        <p:txBody>
          <a:bodyPr>
            <a:normAutofit fontScale="92500" lnSpcReduction="10000"/>
          </a:bodyPr>
          <a:lstStyle/>
          <a:p>
            <a:r>
              <a:rPr lang="en-US" sz="1500" b="1" dirty="0">
                <a:latin typeface="Arial" pitchFamily="34" charset="0"/>
                <a:cs typeface="Arial" pitchFamily="34" charset="0"/>
              </a:rPr>
              <a:t>Bullet points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learned how to find reliable business information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used search engines and library resources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learned how to check information using the CRAAP method 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organised my sources into folders</a:t>
            </a:r>
          </a:p>
          <a:p>
            <a:r>
              <a:rPr lang="en-US" sz="1500" b="1" dirty="0">
                <a:latin typeface="Arial" pitchFamily="34" charset="0"/>
                <a:cs typeface="Arial" pitchFamily="34" charset="0"/>
              </a:rPr>
              <a:t>What I learned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Research skills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Evaluating information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Organising digital skills </a:t>
            </a:r>
          </a:p>
          <a:p>
            <a:r>
              <a:rPr lang="en-US" sz="1500" b="1" dirty="0">
                <a:latin typeface="Arial" pitchFamily="34" charset="0"/>
                <a:cs typeface="Arial" pitchFamily="34" charset="0"/>
              </a:rPr>
              <a:t>This was difficult at first because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don’t know how to decide f information was trustworthy </a:t>
            </a:r>
          </a:p>
          <a:p>
            <a:r>
              <a:rPr lang="en-US" sz="1500" b="1" dirty="0">
                <a:latin typeface="Arial" pitchFamily="34" charset="0"/>
                <a:cs typeface="Arial" pitchFamily="34" charset="0"/>
              </a:rPr>
              <a:t>Now I can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Find reliable information by myself </a:t>
            </a:r>
          </a:p>
        </p:txBody>
      </p:sp>
    </p:spTree>
    <p:extLst>
      <p:ext uri="{BB962C8B-B14F-4D97-AF65-F5344CB8AC3E}">
        <p14:creationId xmlns:p14="http://schemas.microsoft.com/office/powerpoint/2010/main" val="4176690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762001"/>
            <a:ext cx="4246580" cy="9906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Week 5 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Referencing and Academic Integrity 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47" y="2159651"/>
            <a:ext cx="3267531" cy="27171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828800"/>
            <a:ext cx="4235825" cy="3808520"/>
          </a:xfrm>
        </p:spPr>
        <p:txBody>
          <a:bodyPr/>
          <a:lstStyle/>
          <a:p>
            <a:r>
              <a:rPr lang="en-US" sz="1600" b="1" dirty="0"/>
              <a:t>Bullet point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learned how to safe and organise references correctly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understand why AI is not a source of information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learned about copyright and how to use online content fairy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become more confident with academic work </a:t>
            </a:r>
          </a:p>
          <a:p>
            <a:r>
              <a:rPr lang="en-US" sz="1600" b="1" dirty="0"/>
              <a:t>What I learned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Referencing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Copyright rules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Academic honestly </a:t>
            </a:r>
          </a:p>
        </p:txBody>
      </p:sp>
    </p:spTree>
    <p:extLst>
      <p:ext uri="{BB962C8B-B14F-4D97-AF65-F5344CB8AC3E}">
        <p14:creationId xmlns:p14="http://schemas.microsoft.com/office/powerpoint/2010/main" val="3276357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762001"/>
            <a:ext cx="4170380" cy="838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Week 6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Editing Documents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225" y="2386748"/>
            <a:ext cx="4016375" cy="24900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676400"/>
            <a:ext cx="4159625" cy="3960920"/>
          </a:xfrm>
        </p:spPr>
        <p:txBody>
          <a:bodyPr>
            <a:normAutofit fontScale="92500"/>
          </a:bodyPr>
          <a:lstStyle/>
          <a:p>
            <a:r>
              <a:rPr lang="en-US" sz="1600" b="1" dirty="0">
                <a:latin typeface="Arial" pitchFamily="34" charset="0"/>
                <a:cs typeface="Arial" pitchFamily="34" charset="0"/>
              </a:rPr>
              <a:t>Bullet points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used Microsoft Word tools to improve my working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learned how to use Track Changes and Comments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practiced paraphrasing instead of copying text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improved the clarity of my work </a:t>
            </a:r>
          </a:p>
          <a:p>
            <a:r>
              <a:rPr lang="en-US" sz="1600" b="1" dirty="0">
                <a:latin typeface="Arial" pitchFamily="34" charset="0"/>
                <a:cs typeface="Arial" pitchFamily="34" charset="0"/>
              </a:rPr>
              <a:t>This is something I improved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At first o found editing difficult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Now I can edit my work independently </a:t>
            </a:r>
          </a:p>
          <a:p>
            <a:r>
              <a:rPr lang="en-US" sz="1600" b="1" dirty="0">
                <a:latin typeface="Arial" pitchFamily="34" charset="0"/>
                <a:cs typeface="Arial" pitchFamily="34" charset="0"/>
              </a:rPr>
              <a:t>Skills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Microsoft Word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Editing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Paraphrasing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578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685801"/>
            <a:ext cx="4094180" cy="914399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Week 9 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Business Report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225" y="2061704"/>
            <a:ext cx="4016375" cy="2434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1981200"/>
            <a:ext cx="4083425" cy="3656120"/>
          </a:xfrm>
        </p:spPr>
        <p:txBody>
          <a:bodyPr>
            <a:normAutofit fontScale="85000" lnSpcReduction="10000"/>
          </a:bodyPr>
          <a:lstStyle/>
          <a:p>
            <a:r>
              <a:rPr lang="en-US" sz="1500" b="1" dirty="0"/>
              <a:t>Bullet points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learned how to create clear business reports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used headings and structure to make reports easier to read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learned how to use feedback to improve my work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become more confident writing professional documents </a:t>
            </a:r>
          </a:p>
          <a:p>
            <a:r>
              <a:rPr lang="en-US" sz="1500" b="1" dirty="0"/>
              <a:t>Now I can do confidently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Write and improve a business report using feedback </a:t>
            </a:r>
          </a:p>
          <a:p>
            <a:r>
              <a:rPr lang="en-US" sz="1500" b="1" dirty="0"/>
              <a:t>Skills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Report writing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Formatting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Using feedback</a:t>
            </a:r>
          </a:p>
          <a:p>
            <a:r>
              <a:rPr lang="en-US" dirty="0"/>
              <a:t> 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9830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762001"/>
            <a:ext cx="4170380" cy="9144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My Progress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295400"/>
            <a:ext cx="2667000" cy="38649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981200"/>
            <a:ext cx="4159625" cy="3656120"/>
          </a:xfrm>
        </p:spPr>
        <p:txBody>
          <a:bodyPr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At the beginning I found research and referencing difficult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I was not confident using Microsoft Word tools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During the module I practised these skills every week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Now I feel much more confident working independently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542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1" y="762001"/>
            <a:ext cx="3941780" cy="9144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Reflection 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What I learned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225" y="1837347"/>
            <a:ext cx="4016375" cy="26832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828800"/>
            <a:ext cx="4007225" cy="3808520"/>
          </a:xfrm>
        </p:spPr>
        <p:txBody>
          <a:bodyPr/>
          <a:lstStyle/>
          <a:p>
            <a:r>
              <a:rPr lang="en-US" b="1" dirty="0">
                <a:latin typeface="Arial" pitchFamily="34" charset="0"/>
                <a:cs typeface="Arial" pitchFamily="34" charset="0"/>
              </a:rPr>
              <a:t>Bullet points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improved my digital skills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learned how to organise my work better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can find reliable information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know how to reference sources correctly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can edit documents and use feedback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These skills will help me in my future studies and at work </a:t>
            </a:r>
          </a:p>
        </p:txBody>
      </p:sp>
    </p:spTree>
    <p:extLst>
      <p:ext uri="{BB962C8B-B14F-4D97-AF65-F5344CB8AC3E}">
        <p14:creationId xmlns:p14="http://schemas.microsoft.com/office/powerpoint/2010/main" val="409566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733426"/>
            <a:ext cx="3636085" cy="1019174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Conclusion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225" y="2209800"/>
            <a:ext cx="4016375" cy="2362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981200"/>
            <a:ext cx="3702425" cy="3656120"/>
          </a:xfrm>
        </p:spPr>
        <p:txBody>
          <a:bodyPr/>
          <a:lstStyle/>
          <a:p>
            <a:r>
              <a:rPr lang="en-US" sz="1600" b="1" dirty="0"/>
              <a:t>Bullet points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This module helped me become more confident using digital tools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developed useful academic and professional skills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can now complete many tasks independently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/>
              <a:t>I will continue using these skills in university work and everyday life </a:t>
            </a:r>
          </a:p>
        </p:txBody>
      </p:sp>
    </p:spTree>
    <p:extLst>
      <p:ext uri="{BB962C8B-B14F-4D97-AF65-F5344CB8AC3E}">
        <p14:creationId xmlns:p14="http://schemas.microsoft.com/office/powerpoint/2010/main" val="2779487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4400" dirty="0">
                <a:latin typeface="Arial" pitchFamily="34" charset="0"/>
                <a:cs typeface="Arial" pitchFamily="34" charset="0"/>
              </a:rPr>
              <a:t>Thank you for listening</a:t>
            </a: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636" y="731838"/>
            <a:ext cx="5017527" cy="34750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41560672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108</TotalTime>
  <Words>530</Words>
  <Application>Microsoft Office PowerPoint</Application>
  <PresentationFormat>On-screen Show (4:3)</PresentationFormat>
  <Paragraphs>93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Georgia</vt:lpstr>
      <vt:lpstr>Trebuchet MS</vt:lpstr>
      <vt:lpstr>Wingdings</vt:lpstr>
      <vt:lpstr>Slipstream</vt:lpstr>
      <vt:lpstr>MY DIGITAL SKILS PORTFOLIO</vt:lpstr>
      <vt:lpstr>Week 2 Planning Assessments and LinkedIn </vt:lpstr>
      <vt:lpstr>Week 3 Finding Business Information </vt:lpstr>
      <vt:lpstr>Week 5  Referencing and Academic Integrity  </vt:lpstr>
      <vt:lpstr>Week 6 Editing Documents</vt:lpstr>
      <vt:lpstr>Week 9  Business Report </vt:lpstr>
      <vt:lpstr>My Progress</vt:lpstr>
      <vt:lpstr>Reflection  What I learned </vt:lpstr>
      <vt:lpstr>Conclusion </vt:lpstr>
      <vt:lpstr>Thank you for listening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 digital portfolio</dc:title>
  <dc:creator>Hp</dc:creator>
  <cp:lastModifiedBy>anna serbista</cp:lastModifiedBy>
  <cp:revision>10</cp:revision>
  <dcterms:created xsi:type="dcterms:W3CDTF">2026-07-03T10:00:21Z</dcterms:created>
  <dcterms:modified xsi:type="dcterms:W3CDTF">2026-07-08T08:59:30Z</dcterms:modified>
</cp:coreProperties>
</file>