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E623A1-BAAC-4549-AB28-D362083B77E5}" v="2" dt="2023-11-21T12:06:26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c604230b-847d-4cb1-9e23-f810d4c0fde1" providerId="ADAL" clId="{15E623A1-BAAC-4549-AB28-D362083B77E5}"/>
    <pc:docChg chg="modSld">
      <pc:chgData name="Ross Phillips" userId="c604230b-847d-4cb1-9e23-f810d4c0fde1" providerId="ADAL" clId="{15E623A1-BAAC-4549-AB28-D362083B77E5}" dt="2023-11-21T12:06:26.102" v="1" actId="962"/>
      <pc:docMkLst>
        <pc:docMk/>
      </pc:docMkLst>
      <pc:sldChg chg="modSp">
        <pc:chgData name="Ross Phillips" userId="c604230b-847d-4cb1-9e23-f810d4c0fde1" providerId="ADAL" clId="{15E623A1-BAAC-4549-AB28-D362083B77E5}" dt="2023-11-21T12:06:26.102" v="1" actId="962"/>
        <pc:sldMkLst>
          <pc:docMk/>
          <pc:sldMk cId="3180456496" sldId="256"/>
        </pc:sldMkLst>
        <pc:picChg chg="mod">
          <ac:chgData name="Ross Phillips" userId="c604230b-847d-4cb1-9e23-f810d4c0fde1" providerId="ADAL" clId="{15E623A1-BAAC-4549-AB28-D362083B77E5}" dt="2023-11-21T12:06:26.055" v="0" actId="27614"/>
          <ac:picMkLst>
            <pc:docMk/>
            <pc:sldMk cId="3180456496" sldId="256"/>
            <ac:picMk id="5" creationId="{AB058AF1-8D20-12A2-F7F1-16CEC7A5AE78}"/>
          </ac:picMkLst>
        </pc:picChg>
        <pc:picChg chg="mod">
          <ac:chgData name="Ross Phillips" userId="c604230b-847d-4cb1-9e23-f810d4c0fde1" providerId="ADAL" clId="{15E623A1-BAAC-4549-AB28-D362083B77E5}" dt="2023-11-21T12:06:26.102" v="1" actId="962"/>
          <ac:picMkLst>
            <pc:docMk/>
            <pc:sldMk cId="3180456496" sldId="256"/>
            <ac:picMk id="1038" creationId="{406F8804-C352-A89F-F1B5-6D5DD3B6A0B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CA350-E2EB-1950-B808-C1A644F5D0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AC8BCA-4666-6463-AE6B-56FD052515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0FD7B-7826-F509-B9E2-53FB5C82E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C155A-4447-E07A-8EFB-3214AE90D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7D849-51DD-1377-90FF-8D9DD027A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755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5C1D4-DA97-CE77-F688-20BEDCA8A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62799-5450-75F2-8BBA-D5E093E70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E4093-507A-F1FC-0B27-D1A9311BB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FFC8B-CB5A-4E59-2721-E31CBAF8F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1B55F-037E-9BB5-BB33-AE86D48DF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0B0F1-C9FA-D44A-EC18-3B8B89914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AA3E7C-01A0-BE68-46D6-1BF9388AF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81789-7C3E-73A5-8DAD-920A7D981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F2D48-2560-D499-7644-5442979AF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6FC27-667F-8DD9-5FE4-ABB32BAE1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17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F90E3-F789-247D-FB68-341894206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88047-DB0B-D1CB-33BA-2E27D443CE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6DBEFC-AA86-CF3D-B74C-08ACED76C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05D397-D8C1-A5B0-5221-E598C9B39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9BC321-DD15-5C49-AC1E-579344AE0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A3B2BF-E1CC-AB02-5F45-E7EDFDFB3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346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21837-5476-E37F-195B-B32279838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E15CAD-BD1B-B9C9-61E0-A57A483AFA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52F0B9-2BE0-62EA-2F7A-0F45A4F1A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69B988-3933-32DB-6BBF-979F2A9D1F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A3F9BB-11E9-0F91-DB6D-FF44A54792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399545-B246-C2F4-26EF-464660A11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6BEFFB-35DD-35B5-8F02-5D77416E6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4BF08-F26D-5CBA-EA0D-3615E49B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9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9F71E-01C8-A03F-D08F-6F46E8F5A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8F3CFC-C639-38EA-ED91-BAF80E540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4784B9-49F8-039E-AC0B-BD2C1B3F5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0C10E0-A4E0-E465-3B9A-9A5A434E7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64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29C1F2-8029-4D2F-30DE-FD20E308B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B58DAA-9D1F-79B3-AFB9-2CCF945B1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C846ED-522A-2B79-454D-C8FF4F8CB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768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648D0-E673-CD50-577F-C90553AAE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5E340-55D4-4563-2512-6822B5C32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944EF-E34B-F5DE-2DA3-BFDC681AC3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0E03F8-0552-451A-879F-E530396A2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C04A56-9B57-C046-0DDF-B5E327B88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B41638-5A60-1CF7-9EDB-AB7127063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83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A360-1AE1-E0EB-DC33-2C5E04585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7F3042-AFE9-962B-3A56-A60EE608E0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26B1CD-F52F-1A16-729F-1BF49D541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D8B175-576E-6711-8096-670903847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06018B-A5CF-E36B-5570-CE8F6EF62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27492-631B-65FE-CE12-F19D26EAC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33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1BC0-2A82-25D6-12D6-4C4076E89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39EC80-B6C5-6D19-6842-165031AA32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ABA6A-031B-08BA-FFAF-0D05DCDEB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CF5ACE-6EFE-460E-5D04-691C82C3F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F886B-998B-3FEC-04FD-821461E88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454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F90B40-CBE9-A7E7-9235-1268EFCC2C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87344F-D7D2-BFC7-FB92-C3A5A617B4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8CF54-EBD3-C5A9-D7D1-F73F64230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BF745-7051-9324-AF96-40FBFA0EA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0EFC7-E19A-9548-ABDC-0E97B60A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06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B0505A-F6C0-37A0-C120-20CF1B8A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FAE11C-5907-C1C9-458A-6D64C7AACE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C687D-BFE9-3EDC-00BA-A34BB8D7D8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34E3F-109C-4B73-BDAD-AAA42D4D9583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A525C-3998-E25E-E852-CD8944DDC2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11D94-26FA-6CC6-C8A1-3A8A3B1543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E08B4-D002-452C-B546-6D9432656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35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cs.google.com/forms/d/e/1FAIpQLSflNxNM0jzbZJjUqOcXkwhGTfii4CM_CA3kCxImbY8c3AABEA/viewform" TargetMode="External"/><Relationship Id="rId13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image" Target="../media/image3.jpeg"/><Relationship Id="rId12" Type="http://schemas.openxmlformats.org/officeDocument/2006/relationships/hyperlink" Target="https://docs.google.com/forms/d/e/1FAIpQLSc4-g_PdCdGnThONdtmbQZdfIG1tfy_L2PedFrN-uCnN5nDlg/viewform?fbclid=IwAR01DOQ1wAqbDryQDJt8S-fkBS-OF8oKYHzulG9lcNznxQyhl0XeeNxNQec" TargetMode="External"/><Relationship Id="rId17" Type="http://schemas.openxmlformats.org/officeDocument/2006/relationships/image" Target="../media/image8.jpeg"/><Relationship Id="rId2" Type="http://schemas.openxmlformats.org/officeDocument/2006/relationships/hyperlink" Target="https://docs.google.com/forms/d/e/1FAIpQLSfKkueafhM5Glhz2MesjhWtnrGrvP24BqaX8ijUM1IGln_xMQ/viewform" TargetMode="External"/><Relationship Id="rId16" Type="http://schemas.openxmlformats.org/officeDocument/2006/relationships/hyperlink" Target="https://docs.google.com/forms/d/e/1FAIpQLSdvvgOhiVwRzXSxHuHlEzfGEUPQaABbgpL6JLPHn8A93ThWpw/viewform?fbclid=IwAR1_NXvlkciu_HT-SDYIUGrDfB9RUS44du1x5eVsCHpF6CPQzJST5ZSAHs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cs.google.com/forms/d/e/1FAIpQLSctP2ja6iHmBHjBpcWjETafHrLTLssMACiuj1isw2nZoPW4zg/viewform?fbzx=-4335642647344698008" TargetMode="External"/><Relationship Id="rId11" Type="http://schemas.openxmlformats.org/officeDocument/2006/relationships/image" Target="../media/image5.jpeg"/><Relationship Id="rId5" Type="http://schemas.openxmlformats.org/officeDocument/2006/relationships/image" Target="../media/image2.jpeg"/><Relationship Id="rId15" Type="http://schemas.openxmlformats.org/officeDocument/2006/relationships/image" Target="../media/image7.jpeg"/><Relationship Id="rId10" Type="http://schemas.openxmlformats.org/officeDocument/2006/relationships/hyperlink" Target="https://docs.google.com/forms/d/e/1FAIpQLSdF9ApW9dkpyD7qPNi8zFyO47U66Rkyd0oWJ0OIXdN3P2QL5A/viewform?fbclid=IwAR23mReG-u_SB4JXDMV55YygPaA-uwi6gkK0TpWBFQefIJv9auRRmg3ppos&amp;fbzx=-6263461209138682576" TargetMode="External"/><Relationship Id="rId4" Type="http://schemas.openxmlformats.org/officeDocument/2006/relationships/hyperlink" Target="https://docs.google.com/forms/d/e/1FAIpQLSdelL0PKnOdBc0v3kO_O71ufpLq5pZogq7sER-GqPE71Ttbbw/viewform?fbclid=IwAR2F8yk9542ZFPwmkK5GJ4BR1TAZtdepsJ8B_0ffuP_3VpHB5oSoo5pBf84" TargetMode="External"/><Relationship Id="rId9" Type="http://schemas.openxmlformats.org/officeDocument/2006/relationships/image" Target="../media/image4.jpeg"/><Relationship Id="rId14" Type="http://schemas.openxmlformats.org/officeDocument/2006/relationships/hyperlink" Target="https://docs.google.com/forms/d/e/1FAIpQLScHhYGsk5taPE0xrdgqAxxoMGDO7DWVAELX5nKCMD2mv9Is0g/viewfor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" name="Rectangle 1056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441E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59" name="Straight Connector 1058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artoon character holding a pickax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B058AF1-8D20-12A2-F7F1-16CEC7A5A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463" y="639763"/>
            <a:ext cx="1457325" cy="1828800"/>
          </a:xfrm>
          <a:prstGeom prst="rect">
            <a:avLst/>
          </a:prstGeom>
        </p:spPr>
      </p:pic>
      <p:pic>
        <p:nvPicPr>
          <p:cNvPr id="1028" name="Picture 4" descr="Daniel Craig James Bond movie ranked ...">
            <a:hlinkClick r:id="rId4"/>
            <a:extLst>
              <a:ext uri="{FF2B5EF4-FFF2-40B4-BE49-F238E27FC236}">
                <a16:creationId xmlns:a16="http://schemas.microsoft.com/office/drawing/2014/main" id="{E9AC51BF-F530-A557-5D5A-FB42EDF4A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3" y="2536825"/>
            <a:ext cx="1457325" cy="9128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ULTRA HARD! - The Binding Of Isaac ...">
            <a:hlinkClick r:id="rId6"/>
            <a:extLst>
              <a:ext uri="{FF2B5EF4-FFF2-40B4-BE49-F238E27FC236}">
                <a16:creationId xmlns:a16="http://schemas.microsoft.com/office/drawing/2014/main" id="{465D997F-3E04-43C7-8B10-6FBD999A26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3" y="3517900"/>
            <a:ext cx="1457325" cy="10429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gwarts - Wikipedia">
            <a:hlinkClick r:id="rId8"/>
            <a:extLst>
              <a:ext uri="{FF2B5EF4-FFF2-40B4-BE49-F238E27FC236}">
                <a16:creationId xmlns:a16="http://schemas.microsoft.com/office/drawing/2014/main" id="{514FB1A9-FAD5-30D2-8539-194F93C4A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50" y="639763"/>
            <a:ext cx="3644900" cy="23383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scars 2021 Changes - Why the 93rd ...">
            <a:hlinkClick r:id="rId10"/>
            <a:extLst>
              <a:ext uri="{FF2B5EF4-FFF2-40B4-BE49-F238E27FC236}">
                <a16:creationId xmlns:a16="http://schemas.microsoft.com/office/drawing/2014/main" id="{EC225D41-F62F-295C-9F2D-4EADED3AF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50" y="3046413"/>
            <a:ext cx="1177925" cy="15128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Wonderland Dreams — Alexa Meade Art">
            <a:hlinkClick r:id="rId12"/>
            <a:extLst>
              <a:ext uri="{FF2B5EF4-FFF2-40B4-BE49-F238E27FC236}">
                <a16:creationId xmlns:a16="http://schemas.microsoft.com/office/drawing/2014/main" id="{4F5006B8-6FB9-B5D0-5549-3E113A296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2238" y="3046413"/>
            <a:ext cx="2400300" cy="15128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Jumanji Original Board Game : Amazon.co ...">
            <a:hlinkClick r:id="rId14"/>
            <a:extLst>
              <a:ext uri="{FF2B5EF4-FFF2-40B4-BE49-F238E27FC236}">
                <a16:creationId xmlns:a16="http://schemas.microsoft.com/office/drawing/2014/main" id="{F6515D0C-7ACA-C89C-0672-09679BB1C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3" y="4627563"/>
            <a:ext cx="2381250" cy="15906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n Review: Dog Man">
            <a:hlinkClick r:id="rId16"/>
            <a:extLst>
              <a:ext uri="{FF2B5EF4-FFF2-40B4-BE49-F238E27FC236}">
                <a16:creationId xmlns:a16="http://schemas.microsoft.com/office/drawing/2014/main" id="{406F8804-C352-A89F-F1B5-6D5DD3B6A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9975" y="4627563"/>
            <a:ext cx="2720975" cy="15906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007B3FA-CA42-BE6A-7D80-CD733A17E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>
            <a:normAutofit/>
          </a:bodyPr>
          <a:lstStyle/>
          <a:p>
            <a:pPr algn="r"/>
            <a:r>
              <a:rPr lang="en-GB" sz="5400">
                <a:solidFill>
                  <a:srgbClr val="FFFFFF"/>
                </a:solidFill>
              </a:rPr>
              <a:t>Escape Rooms</a:t>
            </a:r>
          </a:p>
        </p:txBody>
      </p:sp>
    </p:spTree>
    <p:extLst>
      <p:ext uri="{BB962C8B-B14F-4D97-AF65-F5344CB8AC3E}">
        <p14:creationId xmlns:p14="http://schemas.microsoft.com/office/powerpoint/2010/main" val="3180456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Escape Rooms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Escape Rooms</dc:title>
  <dc:creator>Ross Phillips</dc:creator>
  <cp:lastModifiedBy>Ross Phillips</cp:lastModifiedBy>
  <cp:revision>1</cp:revision>
  <dcterms:created xsi:type="dcterms:W3CDTF">2023-11-21T11:47:52Z</dcterms:created>
  <dcterms:modified xsi:type="dcterms:W3CDTF">2023-11-21T12:06:34Z</dcterms:modified>
</cp:coreProperties>
</file>