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6" r:id="rId1"/>
  </p:sldMasterIdLst>
  <p:notesMasterIdLst>
    <p:notesMasterId r:id="rId9"/>
  </p:notesMasterIdLst>
  <p:handoutMasterIdLst>
    <p:handoutMasterId r:id="rId10"/>
  </p:handoutMasterIdLst>
  <p:sldIdLst>
    <p:sldId id="256" r:id="rId2"/>
    <p:sldId id="257" r:id="rId3"/>
    <p:sldId id="258" r:id="rId4"/>
    <p:sldId id="259" r:id="rId5"/>
    <p:sldId id="260" r:id="rId6"/>
    <p:sldId id="261" r:id="rId7"/>
    <p:sldId id="262" r:id="rId8"/>
  </p:sldIdLst>
  <p:sldSz cx="12192000" cy="6858000"/>
  <p:notesSz cx="6858000" cy="9144000"/>
  <p:defaultTextStyle>
    <a:defPPr rtl="0">
      <a:defRPr lang="en-GB"/>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BCD646F-365D-B549-81C3-C39E1F93AFF4}" v="246" dt="2022-11-07T23:54:18.095"/>
    <p1510:client id="{AF60FDAA-BBEF-40C6-8568-0E6B5045DA80}" v="1734" dt="2022-11-07T23:00:26.69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84" autoAdjust="0"/>
    <p:restoredTop sz="94660"/>
  </p:normalViewPr>
  <p:slideViewPr>
    <p:cSldViewPr snapToGrid="0">
      <p:cViewPr varScale="1">
        <p:scale>
          <a:sx n="114" d="100"/>
          <a:sy n="114" d="100"/>
        </p:scale>
        <p:origin x="108" y="378"/>
      </p:cViewPr>
      <p:guideLst/>
    </p:cSldViewPr>
  </p:slideViewPr>
  <p:notesTextViewPr>
    <p:cViewPr>
      <p:scale>
        <a:sx n="1" d="1"/>
        <a:sy n="1" d="1"/>
      </p:scale>
      <p:origin x="0" y="0"/>
    </p:cViewPr>
  </p:notesTextViewPr>
  <p:notesViewPr>
    <p:cSldViewPr snapToGrid="0">
      <p:cViewPr varScale="1">
        <p:scale>
          <a:sx n="96" d="100"/>
          <a:sy n="96" d="100"/>
        </p:scale>
        <p:origin x="3558" y="9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annon Meacham Meacham-Broadbent (2201134)" userId="S::2201134@student.uwtsd.ac.uk::5824b277-5f95-4c86-b7bf-b76c4674de99" providerId="AD" clId="Web-{AF60FDAA-BBEF-40C6-8568-0E6B5045DA80}"/>
    <pc:docChg chg="addSld modSld addMainMaster delMainMaster">
      <pc:chgData name="Shannon Meacham Meacham-Broadbent (2201134)" userId="S::2201134@student.uwtsd.ac.uk::5824b277-5f95-4c86-b7bf-b76c4674de99" providerId="AD" clId="Web-{AF60FDAA-BBEF-40C6-8568-0E6B5045DA80}" dt="2022-11-07T23:00:26.692" v="1749" actId="20577"/>
      <pc:docMkLst>
        <pc:docMk/>
      </pc:docMkLst>
      <pc:sldChg chg="addSp delSp modSp mod setBg modClrScheme chgLayout">
        <pc:chgData name="Shannon Meacham Meacham-Broadbent (2201134)" userId="S::2201134@student.uwtsd.ac.uk::5824b277-5f95-4c86-b7bf-b76c4674de99" providerId="AD" clId="Web-{AF60FDAA-BBEF-40C6-8568-0E6B5045DA80}" dt="2022-11-07T22:02:25.683" v="23" actId="20577"/>
        <pc:sldMkLst>
          <pc:docMk/>
          <pc:sldMk cId="690163300" sldId="256"/>
        </pc:sldMkLst>
        <pc:spChg chg="mod">
          <ac:chgData name="Shannon Meacham Meacham-Broadbent (2201134)" userId="S::2201134@student.uwtsd.ac.uk::5824b277-5f95-4c86-b7bf-b76c4674de99" providerId="AD" clId="Web-{AF60FDAA-BBEF-40C6-8568-0E6B5045DA80}" dt="2022-11-07T22:01:50.463" v="12" actId="20577"/>
          <ac:spMkLst>
            <pc:docMk/>
            <pc:sldMk cId="690163300" sldId="256"/>
            <ac:spMk id="2" creationId="{00000000-0000-0000-0000-000000000000}"/>
          </ac:spMkLst>
        </pc:spChg>
        <pc:spChg chg="mod">
          <ac:chgData name="Shannon Meacham Meacham-Broadbent (2201134)" userId="S::2201134@student.uwtsd.ac.uk::5824b277-5f95-4c86-b7bf-b76c4674de99" providerId="AD" clId="Web-{AF60FDAA-BBEF-40C6-8568-0E6B5045DA80}" dt="2022-11-07T22:02:25.683" v="23" actId="20577"/>
          <ac:spMkLst>
            <pc:docMk/>
            <pc:sldMk cId="690163300" sldId="256"/>
            <ac:spMk id="3" creationId="{00000000-0000-0000-0000-000000000000}"/>
          </ac:spMkLst>
        </pc:spChg>
        <pc:spChg chg="add del">
          <ac:chgData name="Shannon Meacham Meacham-Broadbent (2201134)" userId="S::2201134@student.uwtsd.ac.uk::5824b277-5f95-4c86-b7bf-b76c4674de99" providerId="AD" clId="Web-{AF60FDAA-BBEF-40C6-8568-0E6B5045DA80}" dt="2022-11-07T22:00:17.085" v="1"/>
          <ac:spMkLst>
            <pc:docMk/>
            <pc:sldMk cId="690163300" sldId="256"/>
            <ac:spMk id="9" creationId="{659FA55D-DBF3-44BD-8BAA-FC35FD1CE702}"/>
          </ac:spMkLst>
        </pc:spChg>
        <pc:spChg chg="add del">
          <ac:chgData name="Shannon Meacham Meacham-Broadbent (2201134)" userId="S::2201134@student.uwtsd.ac.uk::5824b277-5f95-4c86-b7bf-b76c4674de99" providerId="AD" clId="Web-{AF60FDAA-BBEF-40C6-8568-0E6B5045DA80}" dt="2022-11-07T22:00:17.085" v="1"/>
          <ac:spMkLst>
            <pc:docMk/>
            <pc:sldMk cId="690163300" sldId="256"/>
            <ac:spMk id="11" creationId="{81D34478-6122-494B-BC0B-DB0603948E50}"/>
          </ac:spMkLst>
        </pc:spChg>
        <pc:spChg chg="add del">
          <ac:chgData name="Shannon Meacham Meacham-Broadbent (2201134)" userId="S::2201134@student.uwtsd.ac.uk::5824b277-5f95-4c86-b7bf-b76c4674de99" providerId="AD" clId="Web-{AF60FDAA-BBEF-40C6-8568-0E6B5045DA80}" dt="2022-11-07T22:00:17.085" v="1"/>
          <ac:spMkLst>
            <pc:docMk/>
            <pc:sldMk cId="690163300" sldId="256"/>
            <ac:spMk id="13" creationId="{C87AACE3-D796-459A-88F7-2091CC177D63}"/>
          </ac:spMkLst>
        </pc:spChg>
        <pc:spChg chg="add">
          <ac:chgData name="Shannon Meacham Meacham-Broadbent (2201134)" userId="S::2201134@student.uwtsd.ac.uk::5824b277-5f95-4c86-b7bf-b76c4674de99" providerId="AD" clId="Web-{AF60FDAA-BBEF-40C6-8568-0E6B5045DA80}" dt="2022-11-07T22:00:17.163" v="2"/>
          <ac:spMkLst>
            <pc:docMk/>
            <pc:sldMk cId="690163300" sldId="256"/>
            <ac:spMk id="15" creationId="{8930EBA3-4D2E-42E8-B828-834555328D85}"/>
          </ac:spMkLst>
        </pc:spChg>
        <pc:spChg chg="add">
          <ac:chgData name="Shannon Meacham Meacham-Broadbent (2201134)" userId="S::2201134@student.uwtsd.ac.uk::5824b277-5f95-4c86-b7bf-b76c4674de99" providerId="AD" clId="Web-{AF60FDAA-BBEF-40C6-8568-0E6B5045DA80}" dt="2022-11-07T22:00:17.163" v="2"/>
          <ac:spMkLst>
            <pc:docMk/>
            <pc:sldMk cId="690163300" sldId="256"/>
            <ac:spMk id="16" creationId="{E58B2195-5055-402F-A3E7-53FF0E4980C3}"/>
          </ac:spMkLst>
        </pc:spChg>
        <pc:spChg chg="add">
          <ac:chgData name="Shannon Meacham Meacham-Broadbent (2201134)" userId="S::2201134@student.uwtsd.ac.uk::5824b277-5f95-4c86-b7bf-b76c4674de99" providerId="AD" clId="Web-{AF60FDAA-BBEF-40C6-8568-0E6B5045DA80}" dt="2022-11-07T22:00:17.163" v="2"/>
          <ac:spMkLst>
            <pc:docMk/>
            <pc:sldMk cId="690163300" sldId="256"/>
            <ac:spMk id="18" creationId="{528AA953-F4F9-4DC5-97C7-491F4AF937DC}"/>
          </ac:spMkLst>
        </pc:spChg>
        <pc:picChg chg="add del">
          <ac:chgData name="Shannon Meacham Meacham-Broadbent (2201134)" userId="S::2201134@student.uwtsd.ac.uk::5824b277-5f95-4c86-b7bf-b76c4674de99" providerId="AD" clId="Web-{AF60FDAA-BBEF-40C6-8568-0E6B5045DA80}" dt="2022-11-07T22:00:17.085" v="1"/>
          <ac:picMkLst>
            <pc:docMk/>
            <pc:sldMk cId="690163300" sldId="256"/>
            <ac:picMk id="4" creationId="{53BB466B-CBE3-5D66-D493-081A2D18636D}"/>
          </ac:picMkLst>
        </pc:picChg>
        <pc:picChg chg="add">
          <ac:chgData name="Shannon Meacham Meacham-Broadbent (2201134)" userId="S::2201134@student.uwtsd.ac.uk::5824b277-5f95-4c86-b7bf-b76c4674de99" providerId="AD" clId="Web-{AF60FDAA-BBEF-40C6-8568-0E6B5045DA80}" dt="2022-11-07T22:00:17.163" v="2"/>
          <ac:picMkLst>
            <pc:docMk/>
            <pc:sldMk cId="690163300" sldId="256"/>
            <ac:picMk id="17" creationId="{54A21478-CBA6-5BF1-A28A-030C5B6A548B}"/>
          </ac:picMkLst>
        </pc:picChg>
      </pc:sldChg>
      <pc:sldChg chg="addSp delSp modSp new mod setBg">
        <pc:chgData name="Shannon Meacham Meacham-Broadbent (2201134)" userId="S::2201134@student.uwtsd.ac.uk::5824b277-5f95-4c86-b7bf-b76c4674de99" providerId="AD" clId="Web-{AF60FDAA-BBEF-40C6-8568-0E6B5045DA80}" dt="2022-11-07T22:42:08.531" v="906" actId="20577"/>
        <pc:sldMkLst>
          <pc:docMk/>
          <pc:sldMk cId="2921328131" sldId="257"/>
        </pc:sldMkLst>
        <pc:spChg chg="mod">
          <ac:chgData name="Shannon Meacham Meacham-Broadbent (2201134)" userId="S::2201134@student.uwtsd.ac.uk::5824b277-5f95-4c86-b7bf-b76c4674de99" providerId="AD" clId="Web-{AF60FDAA-BBEF-40C6-8568-0E6B5045DA80}" dt="2022-11-07T22:08:12.849" v="131"/>
          <ac:spMkLst>
            <pc:docMk/>
            <pc:sldMk cId="2921328131" sldId="257"/>
            <ac:spMk id="2" creationId="{DF34FBCB-5BFE-E790-0972-3F1FA3E6AEB9}"/>
          </ac:spMkLst>
        </pc:spChg>
        <pc:spChg chg="mod">
          <ac:chgData name="Shannon Meacham Meacham-Broadbent (2201134)" userId="S::2201134@student.uwtsd.ac.uk::5824b277-5f95-4c86-b7bf-b76c4674de99" providerId="AD" clId="Web-{AF60FDAA-BBEF-40C6-8568-0E6B5045DA80}" dt="2022-11-07T22:42:08.531" v="906" actId="20577"/>
          <ac:spMkLst>
            <pc:docMk/>
            <pc:sldMk cId="2921328131" sldId="257"/>
            <ac:spMk id="3" creationId="{02FA5411-315F-C808-087E-E96B17CA6088}"/>
          </ac:spMkLst>
        </pc:spChg>
        <pc:spChg chg="add del">
          <ac:chgData name="Shannon Meacham Meacham-Broadbent (2201134)" userId="S::2201134@student.uwtsd.ac.uk::5824b277-5f95-4c86-b7bf-b76c4674de99" providerId="AD" clId="Web-{AF60FDAA-BBEF-40C6-8568-0E6B5045DA80}" dt="2022-11-07T22:08:12.849" v="131"/>
          <ac:spMkLst>
            <pc:docMk/>
            <pc:sldMk cId="2921328131" sldId="257"/>
            <ac:spMk id="8" creationId="{907EF6B7-1338-4443-8C46-6A318D952DFD}"/>
          </ac:spMkLst>
        </pc:spChg>
        <pc:spChg chg="add del">
          <ac:chgData name="Shannon Meacham Meacham-Broadbent (2201134)" userId="S::2201134@student.uwtsd.ac.uk::5824b277-5f95-4c86-b7bf-b76c4674de99" providerId="AD" clId="Web-{AF60FDAA-BBEF-40C6-8568-0E6B5045DA80}" dt="2022-11-07T22:08:12.849" v="131"/>
          <ac:spMkLst>
            <pc:docMk/>
            <pc:sldMk cId="2921328131" sldId="257"/>
            <ac:spMk id="10" creationId="{DAAE4CDD-124C-4DCF-9584-B6033B545DD5}"/>
          </ac:spMkLst>
        </pc:spChg>
        <pc:spChg chg="add del">
          <ac:chgData name="Shannon Meacham Meacham-Broadbent (2201134)" userId="S::2201134@student.uwtsd.ac.uk::5824b277-5f95-4c86-b7bf-b76c4674de99" providerId="AD" clId="Web-{AF60FDAA-BBEF-40C6-8568-0E6B5045DA80}" dt="2022-11-07T22:08:12.849" v="131"/>
          <ac:spMkLst>
            <pc:docMk/>
            <pc:sldMk cId="2921328131" sldId="257"/>
            <ac:spMk id="12" creationId="{081E4A58-353D-44AE-B2FC-2A74E2E400F7}"/>
          </ac:spMkLst>
        </pc:spChg>
        <pc:spChg chg="add">
          <ac:chgData name="Shannon Meacham Meacham-Broadbent (2201134)" userId="S::2201134@student.uwtsd.ac.uk::5824b277-5f95-4c86-b7bf-b76c4674de99" providerId="AD" clId="Web-{AF60FDAA-BBEF-40C6-8568-0E6B5045DA80}" dt="2022-11-07T22:08:12.849" v="131"/>
          <ac:spMkLst>
            <pc:docMk/>
            <pc:sldMk cId="2921328131" sldId="257"/>
            <ac:spMk id="17" creationId="{F837543A-6020-4505-A233-C9DB4BF74011}"/>
          </ac:spMkLst>
        </pc:spChg>
        <pc:spChg chg="add">
          <ac:chgData name="Shannon Meacham Meacham-Broadbent (2201134)" userId="S::2201134@student.uwtsd.ac.uk::5824b277-5f95-4c86-b7bf-b76c4674de99" providerId="AD" clId="Web-{AF60FDAA-BBEF-40C6-8568-0E6B5045DA80}" dt="2022-11-07T22:08:12.849" v="131"/>
          <ac:spMkLst>
            <pc:docMk/>
            <pc:sldMk cId="2921328131" sldId="257"/>
            <ac:spMk id="19" creationId="{35B16301-FB18-48BA-A6DD-C37CAF6F9A18}"/>
          </ac:spMkLst>
        </pc:spChg>
        <pc:spChg chg="add">
          <ac:chgData name="Shannon Meacham Meacham-Broadbent (2201134)" userId="S::2201134@student.uwtsd.ac.uk::5824b277-5f95-4c86-b7bf-b76c4674de99" providerId="AD" clId="Web-{AF60FDAA-BBEF-40C6-8568-0E6B5045DA80}" dt="2022-11-07T22:08:12.849" v="131"/>
          <ac:spMkLst>
            <pc:docMk/>
            <pc:sldMk cId="2921328131" sldId="257"/>
            <ac:spMk id="21" creationId="{C3C0D90E-074A-4F52-9B11-B52BEF4BCBE5}"/>
          </ac:spMkLst>
        </pc:spChg>
        <pc:spChg chg="add">
          <ac:chgData name="Shannon Meacham Meacham-Broadbent (2201134)" userId="S::2201134@student.uwtsd.ac.uk::5824b277-5f95-4c86-b7bf-b76c4674de99" providerId="AD" clId="Web-{AF60FDAA-BBEF-40C6-8568-0E6B5045DA80}" dt="2022-11-07T22:08:12.849" v="131"/>
          <ac:spMkLst>
            <pc:docMk/>
            <pc:sldMk cId="2921328131" sldId="257"/>
            <ac:spMk id="23" creationId="{CABBD4C1-E6F8-46F6-8152-A8A97490BF4D}"/>
          </ac:spMkLst>
        </pc:spChg>
        <pc:spChg chg="add">
          <ac:chgData name="Shannon Meacham Meacham-Broadbent (2201134)" userId="S::2201134@student.uwtsd.ac.uk::5824b277-5f95-4c86-b7bf-b76c4674de99" providerId="AD" clId="Web-{AF60FDAA-BBEF-40C6-8568-0E6B5045DA80}" dt="2022-11-07T22:08:12.849" v="131"/>
          <ac:spMkLst>
            <pc:docMk/>
            <pc:sldMk cId="2921328131" sldId="257"/>
            <ac:spMk id="25" creationId="{83BA5EF5-1FE9-4BF9-83BB-269BCDDF6156}"/>
          </ac:spMkLst>
        </pc:spChg>
        <pc:spChg chg="add">
          <ac:chgData name="Shannon Meacham Meacham-Broadbent (2201134)" userId="S::2201134@student.uwtsd.ac.uk::5824b277-5f95-4c86-b7bf-b76c4674de99" providerId="AD" clId="Web-{AF60FDAA-BBEF-40C6-8568-0E6B5045DA80}" dt="2022-11-07T22:08:12.849" v="131"/>
          <ac:spMkLst>
            <pc:docMk/>
            <pc:sldMk cId="2921328131" sldId="257"/>
            <ac:spMk id="29" creationId="{88853921-7BC9-4BDE-ACAB-133C683C82D6}"/>
          </ac:spMkLst>
        </pc:spChg>
        <pc:spChg chg="add">
          <ac:chgData name="Shannon Meacham Meacham-Broadbent (2201134)" userId="S::2201134@student.uwtsd.ac.uk::5824b277-5f95-4c86-b7bf-b76c4674de99" providerId="AD" clId="Web-{AF60FDAA-BBEF-40C6-8568-0E6B5045DA80}" dt="2022-11-07T22:08:12.849" v="131"/>
          <ac:spMkLst>
            <pc:docMk/>
            <pc:sldMk cId="2921328131" sldId="257"/>
            <ac:spMk id="31" creationId="{09192968-3AE7-4470-A61C-97294BB92731}"/>
          </ac:spMkLst>
        </pc:spChg>
        <pc:spChg chg="add">
          <ac:chgData name="Shannon Meacham Meacham-Broadbent (2201134)" userId="S::2201134@student.uwtsd.ac.uk::5824b277-5f95-4c86-b7bf-b76c4674de99" providerId="AD" clId="Web-{AF60FDAA-BBEF-40C6-8568-0E6B5045DA80}" dt="2022-11-07T22:08:12.849" v="131"/>
          <ac:spMkLst>
            <pc:docMk/>
            <pc:sldMk cId="2921328131" sldId="257"/>
            <ac:spMk id="33" creationId="{3AB72E55-43E4-4356-BFE8-E2102CB0B505}"/>
          </ac:spMkLst>
        </pc:spChg>
        <pc:cxnChg chg="add">
          <ac:chgData name="Shannon Meacham Meacham-Broadbent (2201134)" userId="S::2201134@student.uwtsd.ac.uk::5824b277-5f95-4c86-b7bf-b76c4674de99" providerId="AD" clId="Web-{AF60FDAA-BBEF-40C6-8568-0E6B5045DA80}" dt="2022-11-07T22:08:12.849" v="131"/>
          <ac:cxnSpMkLst>
            <pc:docMk/>
            <pc:sldMk cId="2921328131" sldId="257"/>
            <ac:cxnSpMk id="27" creationId="{4B3BCACB-5880-460B-9606-8C433A9AF99D}"/>
          </ac:cxnSpMkLst>
        </pc:cxnChg>
      </pc:sldChg>
      <pc:sldChg chg="modSp new">
        <pc:chgData name="Shannon Meacham Meacham-Broadbent (2201134)" userId="S::2201134@student.uwtsd.ac.uk::5824b277-5f95-4c86-b7bf-b76c4674de99" providerId="AD" clId="Web-{AF60FDAA-BBEF-40C6-8568-0E6B5045DA80}" dt="2022-11-07T22:46:43.813" v="1053" actId="20577"/>
        <pc:sldMkLst>
          <pc:docMk/>
          <pc:sldMk cId="341918162" sldId="258"/>
        </pc:sldMkLst>
        <pc:spChg chg="mod">
          <ac:chgData name="Shannon Meacham Meacham-Broadbent (2201134)" userId="S::2201134@student.uwtsd.ac.uk::5824b277-5f95-4c86-b7bf-b76c4674de99" providerId="AD" clId="Web-{AF60FDAA-BBEF-40C6-8568-0E6B5045DA80}" dt="2022-11-07T22:28:14.307" v="146" actId="20577"/>
          <ac:spMkLst>
            <pc:docMk/>
            <pc:sldMk cId="341918162" sldId="258"/>
            <ac:spMk id="2" creationId="{20406F70-9026-A019-DFD8-26F8F82658A9}"/>
          </ac:spMkLst>
        </pc:spChg>
        <pc:spChg chg="mod">
          <ac:chgData name="Shannon Meacham Meacham-Broadbent (2201134)" userId="S::2201134@student.uwtsd.ac.uk::5824b277-5f95-4c86-b7bf-b76c4674de99" providerId="AD" clId="Web-{AF60FDAA-BBEF-40C6-8568-0E6B5045DA80}" dt="2022-11-07T22:46:43.813" v="1053" actId="20577"/>
          <ac:spMkLst>
            <pc:docMk/>
            <pc:sldMk cId="341918162" sldId="258"/>
            <ac:spMk id="3" creationId="{01B6C6C6-CF53-6417-B724-C86E677C50AC}"/>
          </ac:spMkLst>
        </pc:spChg>
      </pc:sldChg>
      <pc:sldChg chg="modSp new">
        <pc:chgData name="Shannon Meacham Meacham-Broadbent (2201134)" userId="S::2201134@student.uwtsd.ac.uk::5824b277-5f95-4c86-b7bf-b76c4674de99" providerId="AD" clId="Web-{AF60FDAA-BBEF-40C6-8568-0E6B5045DA80}" dt="2022-11-07T22:50:29.155" v="1221" actId="20577"/>
        <pc:sldMkLst>
          <pc:docMk/>
          <pc:sldMk cId="1089799598" sldId="259"/>
        </pc:sldMkLst>
        <pc:spChg chg="mod">
          <ac:chgData name="Shannon Meacham Meacham-Broadbent (2201134)" userId="S::2201134@student.uwtsd.ac.uk::5824b277-5f95-4c86-b7bf-b76c4674de99" providerId="AD" clId="Web-{AF60FDAA-BBEF-40C6-8568-0E6B5045DA80}" dt="2022-11-07T22:35:13.583" v="571" actId="20577"/>
          <ac:spMkLst>
            <pc:docMk/>
            <pc:sldMk cId="1089799598" sldId="259"/>
            <ac:spMk id="2" creationId="{903A637B-1CD1-8164-ABF9-2A8EC7324B7B}"/>
          </ac:spMkLst>
        </pc:spChg>
        <pc:spChg chg="mod">
          <ac:chgData name="Shannon Meacham Meacham-Broadbent (2201134)" userId="S::2201134@student.uwtsd.ac.uk::5824b277-5f95-4c86-b7bf-b76c4674de99" providerId="AD" clId="Web-{AF60FDAA-BBEF-40C6-8568-0E6B5045DA80}" dt="2022-11-07T22:50:29.155" v="1221" actId="20577"/>
          <ac:spMkLst>
            <pc:docMk/>
            <pc:sldMk cId="1089799598" sldId="259"/>
            <ac:spMk id="3" creationId="{FB2C3A79-1C52-B8EC-41CB-632605C25294}"/>
          </ac:spMkLst>
        </pc:spChg>
      </pc:sldChg>
      <pc:sldChg chg="modSp new">
        <pc:chgData name="Shannon Meacham Meacham-Broadbent (2201134)" userId="S::2201134@student.uwtsd.ac.uk::5824b277-5f95-4c86-b7bf-b76c4674de99" providerId="AD" clId="Web-{AF60FDAA-BBEF-40C6-8568-0E6B5045DA80}" dt="2022-11-07T23:00:26.692" v="1749" actId="20577"/>
        <pc:sldMkLst>
          <pc:docMk/>
          <pc:sldMk cId="1672450331" sldId="260"/>
        </pc:sldMkLst>
        <pc:spChg chg="mod">
          <ac:chgData name="Shannon Meacham Meacham-Broadbent (2201134)" userId="S::2201134@student.uwtsd.ac.uk::5824b277-5f95-4c86-b7bf-b76c4674de99" providerId="AD" clId="Web-{AF60FDAA-BBEF-40C6-8568-0E6B5045DA80}" dt="2022-11-07T22:50:44.859" v="1225" actId="20577"/>
          <ac:spMkLst>
            <pc:docMk/>
            <pc:sldMk cId="1672450331" sldId="260"/>
            <ac:spMk id="2" creationId="{57E4F6E6-5A53-02D3-7391-9C888F27EA8C}"/>
          </ac:spMkLst>
        </pc:spChg>
        <pc:spChg chg="mod">
          <ac:chgData name="Shannon Meacham Meacham-Broadbent (2201134)" userId="S::2201134@student.uwtsd.ac.uk::5824b277-5f95-4c86-b7bf-b76c4674de99" providerId="AD" clId="Web-{AF60FDAA-BBEF-40C6-8568-0E6B5045DA80}" dt="2022-11-07T23:00:26.692" v="1749" actId="20577"/>
          <ac:spMkLst>
            <pc:docMk/>
            <pc:sldMk cId="1672450331" sldId="260"/>
            <ac:spMk id="3" creationId="{1F702508-7BB7-1964-8BA9-393BC275A563}"/>
          </ac:spMkLst>
        </pc:spChg>
      </pc:sldChg>
      <pc:sldMasterChg chg="add del addSldLayout delSldLayout">
        <pc:chgData name="Shannon Meacham Meacham-Broadbent (2201134)" userId="S::2201134@student.uwtsd.ac.uk::5824b277-5f95-4c86-b7bf-b76c4674de99" providerId="AD" clId="Web-{AF60FDAA-BBEF-40C6-8568-0E6B5045DA80}" dt="2022-11-07T22:00:17.163" v="2"/>
        <pc:sldMasterMkLst>
          <pc:docMk/>
          <pc:sldMasterMk cId="0" sldId="2147483648"/>
        </pc:sldMasterMkLst>
        <pc:sldLayoutChg chg="add del">
          <pc:chgData name="Shannon Meacham Meacham-Broadbent (2201134)" userId="S::2201134@student.uwtsd.ac.uk::5824b277-5f95-4c86-b7bf-b76c4674de99" providerId="AD" clId="Web-{AF60FDAA-BBEF-40C6-8568-0E6B5045DA80}" dt="2022-11-07T22:00:17.163" v="2"/>
          <pc:sldLayoutMkLst>
            <pc:docMk/>
            <pc:sldMasterMk cId="0" sldId="2147483648"/>
            <pc:sldLayoutMk cId="0" sldId="2147483649"/>
          </pc:sldLayoutMkLst>
        </pc:sldLayoutChg>
        <pc:sldLayoutChg chg="add del">
          <pc:chgData name="Shannon Meacham Meacham-Broadbent (2201134)" userId="S::2201134@student.uwtsd.ac.uk::5824b277-5f95-4c86-b7bf-b76c4674de99" providerId="AD" clId="Web-{AF60FDAA-BBEF-40C6-8568-0E6B5045DA80}" dt="2022-11-07T22:00:17.163" v="2"/>
          <pc:sldLayoutMkLst>
            <pc:docMk/>
            <pc:sldMasterMk cId="0" sldId="2147483648"/>
            <pc:sldLayoutMk cId="0" sldId="2147483650"/>
          </pc:sldLayoutMkLst>
        </pc:sldLayoutChg>
        <pc:sldLayoutChg chg="add del">
          <pc:chgData name="Shannon Meacham Meacham-Broadbent (2201134)" userId="S::2201134@student.uwtsd.ac.uk::5824b277-5f95-4c86-b7bf-b76c4674de99" providerId="AD" clId="Web-{AF60FDAA-BBEF-40C6-8568-0E6B5045DA80}" dt="2022-11-07T22:00:17.163" v="2"/>
          <pc:sldLayoutMkLst>
            <pc:docMk/>
            <pc:sldMasterMk cId="0" sldId="2147483648"/>
            <pc:sldLayoutMk cId="0" sldId="2147483651"/>
          </pc:sldLayoutMkLst>
        </pc:sldLayoutChg>
        <pc:sldLayoutChg chg="add del">
          <pc:chgData name="Shannon Meacham Meacham-Broadbent (2201134)" userId="S::2201134@student.uwtsd.ac.uk::5824b277-5f95-4c86-b7bf-b76c4674de99" providerId="AD" clId="Web-{AF60FDAA-BBEF-40C6-8568-0E6B5045DA80}" dt="2022-11-07T22:00:17.163" v="2"/>
          <pc:sldLayoutMkLst>
            <pc:docMk/>
            <pc:sldMasterMk cId="0" sldId="2147483648"/>
            <pc:sldLayoutMk cId="0" sldId="2147483652"/>
          </pc:sldLayoutMkLst>
        </pc:sldLayoutChg>
        <pc:sldLayoutChg chg="add del">
          <pc:chgData name="Shannon Meacham Meacham-Broadbent (2201134)" userId="S::2201134@student.uwtsd.ac.uk::5824b277-5f95-4c86-b7bf-b76c4674de99" providerId="AD" clId="Web-{AF60FDAA-BBEF-40C6-8568-0E6B5045DA80}" dt="2022-11-07T22:00:17.163" v="2"/>
          <pc:sldLayoutMkLst>
            <pc:docMk/>
            <pc:sldMasterMk cId="0" sldId="2147483648"/>
            <pc:sldLayoutMk cId="0" sldId="2147483653"/>
          </pc:sldLayoutMkLst>
        </pc:sldLayoutChg>
        <pc:sldLayoutChg chg="add del">
          <pc:chgData name="Shannon Meacham Meacham-Broadbent (2201134)" userId="S::2201134@student.uwtsd.ac.uk::5824b277-5f95-4c86-b7bf-b76c4674de99" providerId="AD" clId="Web-{AF60FDAA-BBEF-40C6-8568-0E6B5045DA80}" dt="2022-11-07T22:00:17.163" v="2"/>
          <pc:sldLayoutMkLst>
            <pc:docMk/>
            <pc:sldMasterMk cId="0" sldId="2147483648"/>
            <pc:sldLayoutMk cId="0" sldId="2147483654"/>
          </pc:sldLayoutMkLst>
        </pc:sldLayoutChg>
        <pc:sldLayoutChg chg="add del">
          <pc:chgData name="Shannon Meacham Meacham-Broadbent (2201134)" userId="S::2201134@student.uwtsd.ac.uk::5824b277-5f95-4c86-b7bf-b76c4674de99" providerId="AD" clId="Web-{AF60FDAA-BBEF-40C6-8568-0E6B5045DA80}" dt="2022-11-07T22:00:17.163" v="2"/>
          <pc:sldLayoutMkLst>
            <pc:docMk/>
            <pc:sldMasterMk cId="0" sldId="2147483648"/>
            <pc:sldLayoutMk cId="0" sldId="2147483655"/>
          </pc:sldLayoutMkLst>
        </pc:sldLayoutChg>
        <pc:sldLayoutChg chg="add del">
          <pc:chgData name="Shannon Meacham Meacham-Broadbent (2201134)" userId="S::2201134@student.uwtsd.ac.uk::5824b277-5f95-4c86-b7bf-b76c4674de99" providerId="AD" clId="Web-{AF60FDAA-BBEF-40C6-8568-0E6B5045DA80}" dt="2022-11-07T22:00:17.163" v="2"/>
          <pc:sldLayoutMkLst>
            <pc:docMk/>
            <pc:sldMasterMk cId="0" sldId="2147483648"/>
            <pc:sldLayoutMk cId="0" sldId="2147483656"/>
          </pc:sldLayoutMkLst>
        </pc:sldLayoutChg>
        <pc:sldLayoutChg chg="add del">
          <pc:chgData name="Shannon Meacham Meacham-Broadbent (2201134)" userId="S::2201134@student.uwtsd.ac.uk::5824b277-5f95-4c86-b7bf-b76c4674de99" providerId="AD" clId="Web-{AF60FDAA-BBEF-40C6-8568-0E6B5045DA80}" dt="2022-11-07T22:00:17.163" v="2"/>
          <pc:sldLayoutMkLst>
            <pc:docMk/>
            <pc:sldMasterMk cId="0" sldId="2147483648"/>
            <pc:sldLayoutMk cId="0" sldId="2147483658"/>
          </pc:sldLayoutMkLst>
        </pc:sldLayoutChg>
        <pc:sldLayoutChg chg="add del">
          <pc:chgData name="Shannon Meacham Meacham-Broadbent (2201134)" userId="S::2201134@student.uwtsd.ac.uk::5824b277-5f95-4c86-b7bf-b76c4674de99" providerId="AD" clId="Web-{AF60FDAA-BBEF-40C6-8568-0E6B5045DA80}" dt="2022-11-07T22:00:17.163" v="2"/>
          <pc:sldLayoutMkLst>
            <pc:docMk/>
            <pc:sldMasterMk cId="0" sldId="2147483648"/>
            <pc:sldLayoutMk cId="0" sldId="2147483659"/>
          </pc:sldLayoutMkLst>
        </pc:sldLayoutChg>
        <pc:sldLayoutChg chg="add del">
          <pc:chgData name="Shannon Meacham Meacham-Broadbent (2201134)" userId="S::2201134@student.uwtsd.ac.uk::5824b277-5f95-4c86-b7bf-b76c4674de99" providerId="AD" clId="Web-{AF60FDAA-BBEF-40C6-8568-0E6B5045DA80}" dt="2022-11-07T22:00:17.163" v="2"/>
          <pc:sldLayoutMkLst>
            <pc:docMk/>
            <pc:sldMasterMk cId="0" sldId="2147483648"/>
            <pc:sldLayoutMk cId="0" sldId="2147483660"/>
          </pc:sldLayoutMkLst>
        </pc:sldLayoutChg>
      </pc:sldMasterChg>
      <pc:sldMasterChg chg="add del replId addSldLayout delSldLayout">
        <pc:chgData name="Shannon Meacham Meacham-Broadbent (2201134)" userId="S::2201134@student.uwtsd.ac.uk::5824b277-5f95-4c86-b7bf-b76c4674de99" providerId="AD" clId="Web-{AF60FDAA-BBEF-40C6-8568-0E6B5045DA80}" dt="2022-11-07T22:00:17.085" v="1"/>
        <pc:sldMasterMkLst>
          <pc:docMk/>
          <pc:sldMasterMk cId="2566265102" sldId="2147483661"/>
        </pc:sldMasterMkLst>
        <pc:sldLayoutChg chg="add del">
          <pc:chgData name="Shannon Meacham Meacham-Broadbent (2201134)" userId="S::2201134@student.uwtsd.ac.uk::5824b277-5f95-4c86-b7bf-b76c4674de99" providerId="AD" clId="Web-{AF60FDAA-BBEF-40C6-8568-0E6B5045DA80}" dt="2022-11-07T22:00:17.085" v="1"/>
          <pc:sldLayoutMkLst>
            <pc:docMk/>
            <pc:sldMasterMk cId="2566265102" sldId="2147483661"/>
            <pc:sldLayoutMk cId="1646671796" sldId="2147483657"/>
          </pc:sldLayoutMkLst>
        </pc:sldLayoutChg>
        <pc:sldLayoutChg chg="add del replId">
          <pc:chgData name="Shannon Meacham Meacham-Broadbent (2201134)" userId="S::2201134@student.uwtsd.ac.uk::5824b277-5f95-4c86-b7bf-b76c4674de99" providerId="AD" clId="Web-{AF60FDAA-BBEF-40C6-8568-0E6B5045DA80}" dt="2022-11-07T22:00:17.085" v="1"/>
          <pc:sldLayoutMkLst>
            <pc:docMk/>
            <pc:sldMasterMk cId="2566265102" sldId="2147483661"/>
            <pc:sldLayoutMk cId="636734925" sldId="2147483662"/>
          </pc:sldLayoutMkLst>
        </pc:sldLayoutChg>
        <pc:sldLayoutChg chg="add del replId">
          <pc:chgData name="Shannon Meacham Meacham-Broadbent (2201134)" userId="S::2201134@student.uwtsd.ac.uk::5824b277-5f95-4c86-b7bf-b76c4674de99" providerId="AD" clId="Web-{AF60FDAA-BBEF-40C6-8568-0E6B5045DA80}" dt="2022-11-07T22:00:17.085" v="1"/>
          <pc:sldLayoutMkLst>
            <pc:docMk/>
            <pc:sldMasterMk cId="2566265102" sldId="2147483661"/>
            <pc:sldLayoutMk cId="892823903" sldId="2147483663"/>
          </pc:sldLayoutMkLst>
        </pc:sldLayoutChg>
        <pc:sldLayoutChg chg="add del replId">
          <pc:chgData name="Shannon Meacham Meacham-Broadbent (2201134)" userId="S::2201134@student.uwtsd.ac.uk::5824b277-5f95-4c86-b7bf-b76c4674de99" providerId="AD" clId="Web-{AF60FDAA-BBEF-40C6-8568-0E6B5045DA80}" dt="2022-11-07T22:00:17.085" v="1"/>
          <pc:sldLayoutMkLst>
            <pc:docMk/>
            <pc:sldMasterMk cId="2566265102" sldId="2147483661"/>
            <pc:sldLayoutMk cId="3381301715" sldId="2147483664"/>
          </pc:sldLayoutMkLst>
        </pc:sldLayoutChg>
        <pc:sldLayoutChg chg="add del replId">
          <pc:chgData name="Shannon Meacham Meacham-Broadbent (2201134)" userId="S::2201134@student.uwtsd.ac.uk::5824b277-5f95-4c86-b7bf-b76c4674de99" providerId="AD" clId="Web-{AF60FDAA-BBEF-40C6-8568-0E6B5045DA80}" dt="2022-11-07T22:00:17.085" v="1"/>
          <pc:sldLayoutMkLst>
            <pc:docMk/>
            <pc:sldMasterMk cId="2566265102" sldId="2147483661"/>
            <pc:sldLayoutMk cId="1970650810" sldId="2147483665"/>
          </pc:sldLayoutMkLst>
        </pc:sldLayoutChg>
        <pc:sldLayoutChg chg="add del replId">
          <pc:chgData name="Shannon Meacham Meacham-Broadbent (2201134)" userId="S::2201134@student.uwtsd.ac.uk::5824b277-5f95-4c86-b7bf-b76c4674de99" providerId="AD" clId="Web-{AF60FDAA-BBEF-40C6-8568-0E6B5045DA80}" dt="2022-11-07T22:00:17.085" v="1"/>
          <pc:sldLayoutMkLst>
            <pc:docMk/>
            <pc:sldMasterMk cId="2566265102" sldId="2147483661"/>
            <pc:sldLayoutMk cId="3414342108" sldId="2147483666"/>
          </pc:sldLayoutMkLst>
        </pc:sldLayoutChg>
        <pc:sldLayoutChg chg="add del replId">
          <pc:chgData name="Shannon Meacham Meacham-Broadbent (2201134)" userId="S::2201134@student.uwtsd.ac.uk::5824b277-5f95-4c86-b7bf-b76c4674de99" providerId="AD" clId="Web-{AF60FDAA-BBEF-40C6-8568-0E6B5045DA80}" dt="2022-11-07T22:00:17.085" v="1"/>
          <pc:sldLayoutMkLst>
            <pc:docMk/>
            <pc:sldMasterMk cId="2566265102" sldId="2147483661"/>
            <pc:sldLayoutMk cId="1858699441" sldId="2147483667"/>
          </pc:sldLayoutMkLst>
        </pc:sldLayoutChg>
        <pc:sldLayoutChg chg="add del replId">
          <pc:chgData name="Shannon Meacham Meacham-Broadbent (2201134)" userId="S::2201134@student.uwtsd.ac.uk::5824b277-5f95-4c86-b7bf-b76c4674de99" providerId="AD" clId="Web-{AF60FDAA-BBEF-40C6-8568-0E6B5045DA80}" dt="2022-11-07T22:00:17.085" v="1"/>
          <pc:sldLayoutMkLst>
            <pc:docMk/>
            <pc:sldMasterMk cId="2566265102" sldId="2147483661"/>
            <pc:sldLayoutMk cId="1075574238" sldId="2147483668"/>
          </pc:sldLayoutMkLst>
        </pc:sldLayoutChg>
        <pc:sldLayoutChg chg="add del replId">
          <pc:chgData name="Shannon Meacham Meacham-Broadbent (2201134)" userId="S::2201134@student.uwtsd.ac.uk::5824b277-5f95-4c86-b7bf-b76c4674de99" providerId="AD" clId="Web-{AF60FDAA-BBEF-40C6-8568-0E6B5045DA80}" dt="2022-11-07T22:00:17.085" v="1"/>
          <pc:sldLayoutMkLst>
            <pc:docMk/>
            <pc:sldMasterMk cId="2566265102" sldId="2147483661"/>
            <pc:sldLayoutMk cId="390479762" sldId="2147483669"/>
          </pc:sldLayoutMkLst>
        </pc:sldLayoutChg>
        <pc:sldLayoutChg chg="add del replId">
          <pc:chgData name="Shannon Meacham Meacham-Broadbent (2201134)" userId="S::2201134@student.uwtsd.ac.uk::5824b277-5f95-4c86-b7bf-b76c4674de99" providerId="AD" clId="Web-{AF60FDAA-BBEF-40C6-8568-0E6B5045DA80}" dt="2022-11-07T22:00:17.085" v="1"/>
          <pc:sldLayoutMkLst>
            <pc:docMk/>
            <pc:sldMasterMk cId="2566265102" sldId="2147483661"/>
            <pc:sldLayoutMk cId="1150925881" sldId="2147483670"/>
          </pc:sldLayoutMkLst>
        </pc:sldLayoutChg>
        <pc:sldLayoutChg chg="add del replId">
          <pc:chgData name="Shannon Meacham Meacham-Broadbent (2201134)" userId="S::2201134@student.uwtsd.ac.uk::5824b277-5f95-4c86-b7bf-b76c4674de99" providerId="AD" clId="Web-{AF60FDAA-BBEF-40C6-8568-0E6B5045DA80}" dt="2022-11-07T22:00:17.085" v="1"/>
          <pc:sldLayoutMkLst>
            <pc:docMk/>
            <pc:sldMasterMk cId="2566265102" sldId="2147483661"/>
            <pc:sldLayoutMk cId="4103878759" sldId="2147483671"/>
          </pc:sldLayoutMkLst>
        </pc:sldLayoutChg>
      </pc:sldMasterChg>
      <pc:sldMasterChg chg="add addSldLayout">
        <pc:chgData name="Shannon Meacham Meacham-Broadbent (2201134)" userId="S::2201134@student.uwtsd.ac.uk::5824b277-5f95-4c86-b7bf-b76c4674de99" providerId="AD" clId="Web-{AF60FDAA-BBEF-40C6-8568-0E6B5045DA80}" dt="2022-11-07T22:00:17.163" v="2"/>
        <pc:sldMasterMkLst>
          <pc:docMk/>
          <pc:sldMasterMk cId="242418068" sldId="2147483686"/>
        </pc:sldMasterMkLst>
        <pc:sldLayoutChg chg="add">
          <pc:chgData name="Shannon Meacham Meacham-Broadbent (2201134)" userId="S::2201134@student.uwtsd.ac.uk::5824b277-5f95-4c86-b7bf-b76c4674de99" providerId="AD" clId="Web-{AF60FDAA-BBEF-40C6-8568-0E6B5045DA80}" dt="2022-11-07T22:00:17.163" v="2"/>
          <pc:sldLayoutMkLst>
            <pc:docMk/>
            <pc:sldMasterMk cId="242418068" sldId="2147483686"/>
            <pc:sldLayoutMk cId="1359491721" sldId="2147483675"/>
          </pc:sldLayoutMkLst>
        </pc:sldLayoutChg>
        <pc:sldLayoutChg chg="add">
          <pc:chgData name="Shannon Meacham Meacham-Broadbent (2201134)" userId="S::2201134@student.uwtsd.ac.uk::5824b277-5f95-4c86-b7bf-b76c4674de99" providerId="AD" clId="Web-{AF60FDAA-BBEF-40C6-8568-0E6B5045DA80}" dt="2022-11-07T22:00:17.163" v="2"/>
          <pc:sldLayoutMkLst>
            <pc:docMk/>
            <pc:sldMasterMk cId="242418068" sldId="2147483686"/>
            <pc:sldLayoutMk cId="3906237336" sldId="2147483676"/>
          </pc:sldLayoutMkLst>
        </pc:sldLayoutChg>
        <pc:sldLayoutChg chg="add">
          <pc:chgData name="Shannon Meacham Meacham-Broadbent (2201134)" userId="S::2201134@student.uwtsd.ac.uk::5824b277-5f95-4c86-b7bf-b76c4674de99" providerId="AD" clId="Web-{AF60FDAA-BBEF-40C6-8568-0E6B5045DA80}" dt="2022-11-07T22:00:17.163" v="2"/>
          <pc:sldLayoutMkLst>
            <pc:docMk/>
            <pc:sldMasterMk cId="242418068" sldId="2147483686"/>
            <pc:sldLayoutMk cId="1827289697" sldId="2147483677"/>
          </pc:sldLayoutMkLst>
        </pc:sldLayoutChg>
        <pc:sldLayoutChg chg="add">
          <pc:chgData name="Shannon Meacham Meacham-Broadbent (2201134)" userId="S::2201134@student.uwtsd.ac.uk::5824b277-5f95-4c86-b7bf-b76c4674de99" providerId="AD" clId="Web-{AF60FDAA-BBEF-40C6-8568-0E6B5045DA80}" dt="2022-11-07T22:00:17.163" v="2"/>
          <pc:sldLayoutMkLst>
            <pc:docMk/>
            <pc:sldMasterMk cId="242418068" sldId="2147483686"/>
            <pc:sldLayoutMk cId="590529068" sldId="2147483678"/>
          </pc:sldLayoutMkLst>
        </pc:sldLayoutChg>
        <pc:sldLayoutChg chg="add">
          <pc:chgData name="Shannon Meacham Meacham-Broadbent (2201134)" userId="S::2201134@student.uwtsd.ac.uk::5824b277-5f95-4c86-b7bf-b76c4674de99" providerId="AD" clId="Web-{AF60FDAA-BBEF-40C6-8568-0E6B5045DA80}" dt="2022-11-07T22:00:17.163" v="2"/>
          <pc:sldLayoutMkLst>
            <pc:docMk/>
            <pc:sldMasterMk cId="242418068" sldId="2147483686"/>
            <pc:sldLayoutMk cId="2197613870" sldId="2147483679"/>
          </pc:sldLayoutMkLst>
        </pc:sldLayoutChg>
        <pc:sldLayoutChg chg="add">
          <pc:chgData name="Shannon Meacham Meacham-Broadbent (2201134)" userId="S::2201134@student.uwtsd.ac.uk::5824b277-5f95-4c86-b7bf-b76c4674de99" providerId="AD" clId="Web-{AF60FDAA-BBEF-40C6-8568-0E6B5045DA80}" dt="2022-11-07T22:00:17.163" v="2"/>
          <pc:sldLayoutMkLst>
            <pc:docMk/>
            <pc:sldMasterMk cId="242418068" sldId="2147483686"/>
            <pc:sldLayoutMk cId="1349765114" sldId="2147483680"/>
          </pc:sldLayoutMkLst>
        </pc:sldLayoutChg>
        <pc:sldLayoutChg chg="add">
          <pc:chgData name="Shannon Meacham Meacham-Broadbent (2201134)" userId="S::2201134@student.uwtsd.ac.uk::5824b277-5f95-4c86-b7bf-b76c4674de99" providerId="AD" clId="Web-{AF60FDAA-BBEF-40C6-8568-0E6B5045DA80}" dt="2022-11-07T22:00:17.163" v="2"/>
          <pc:sldLayoutMkLst>
            <pc:docMk/>
            <pc:sldMasterMk cId="242418068" sldId="2147483686"/>
            <pc:sldLayoutMk cId="3752265049" sldId="2147483681"/>
          </pc:sldLayoutMkLst>
        </pc:sldLayoutChg>
        <pc:sldLayoutChg chg="add">
          <pc:chgData name="Shannon Meacham Meacham-Broadbent (2201134)" userId="S::2201134@student.uwtsd.ac.uk::5824b277-5f95-4c86-b7bf-b76c4674de99" providerId="AD" clId="Web-{AF60FDAA-BBEF-40C6-8568-0E6B5045DA80}" dt="2022-11-07T22:00:17.163" v="2"/>
          <pc:sldLayoutMkLst>
            <pc:docMk/>
            <pc:sldMasterMk cId="242418068" sldId="2147483686"/>
            <pc:sldLayoutMk cId="2958205230" sldId="2147483682"/>
          </pc:sldLayoutMkLst>
        </pc:sldLayoutChg>
        <pc:sldLayoutChg chg="add">
          <pc:chgData name="Shannon Meacham Meacham-Broadbent (2201134)" userId="S::2201134@student.uwtsd.ac.uk::5824b277-5f95-4c86-b7bf-b76c4674de99" providerId="AD" clId="Web-{AF60FDAA-BBEF-40C6-8568-0E6B5045DA80}" dt="2022-11-07T22:00:17.163" v="2"/>
          <pc:sldLayoutMkLst>
            <pc:docMk/>
            <pc:sldMasterMk cId="242418068" sldId="2147483686"/>
            <pc:sldLayoutMk cId="2496013344" sldId="2147483683"/>
          </pc:sldLayoutMkLst>
        </pc:sldLayoutChg>
        <pc:sldLayoutChg chg="add">
          <pc:chgData name="Shannon Meacham Meacham-Broadbent (2201134)" userId="S::2201134@student.uwtsd.ac.uk::5824b277-5f95-4c86-b7bf-b76c4674de99" providerId="AD" clId="Web-{AF60FDAA-BBEF-40C6-8568-0E6B5045DA80}" dt="2022-11-07T22:00:17.163" v="2"/>
          <pc:sldLayoutMkLst>
            <pc:docMk/>
            <pc:sldMasterMk cId="242418068" sldId="2147483686"/>
            <pc:sldLayoutMk cId="1269709894" sldId="2147483684"/>
          </pc:sldLayoutMkLst>
        </pc:sldLayoutChg>
        <pc:sldLayoutChg chg="add">
          <pc:chgData name="Shannon Meacham Meacham-Broadbent (2201134)" userId="S::2201134@student.uwtsd.ac.uk::5824b277-5f95-4c86-b7bf-b76c4674de99" providerId="AD" clId="Web-{AF60FDAA-BBEF-40C6-8568-0E6B5045DA80}" dt="2022-11-07T22:00:17.163" v="2"/>
          <pc:sldLayoutMkLst>
            <pc:docMk/>
            <pc:sldMasterMk cId="242418068" sldId="2147483686"/>
            <pc:sldLayoutMk cId="613381183" sldId="2147483685"/>
          </pc:sldLayoutMkLst>
        </pc:sldLayoutChg>
      </pc:sldMasterChg>
    </pc:docChg>
  </pc:docChgLst>
  <pc:docChgLst>
    <pc:chgData name="Shannon Meacham Meacham-Broadbent (2201134)" userId="S::2201134@student.uwtsd.ac.uk::5824b277-5f95-4c86-b7bf-b76c4674de99" providerId="AD" clId="Web-{5BCD646F-365D-B549-81C3-C39E1F93AFF4}"/>
    <pc:docChg chg="addSld modSld">
      <pc:chgData name="Shannon Meacham Meacham-Broadbent (2201134)" userId="S::2201134@student.uwtsd.ac.uk::5824b277-5f95-4c86-b7bf-b76c4674de99" providerId="AD" clId="Web-{5BCD646F-365D-B549-81C3-C39E1F93AFF4}" dt="2022-11-07T23:54:18.095" v="248" actId="20577"/>
      <pc:docMkLst>
        <pc:docMk/>
      </pc:docMkLst>
      <pc:sldChg chg="modSp">
        <pc:chgData name="Shannon Meacham Meacham-Broadbent (2201134)" userId="S::2201134@student.uwtsd.ac.uk::5824b277-5f95-4c86-b7bf-b76c4674de99" providerId="AD" clId="Web-{5BCD646F-365D-B549-81C3-C39E1F93AFF4}" dt="2022-11-07T23:54:18.095" v="248" actId="20577"/>
        <pc:sldMkLst>
          <pc:docMk/>
          <pc:sldMk cId="690163300" sldId="256"/>
        </pc:sldMkLst>
        <pc:spChg chg="mod">
          <ac:chgData name="Shannon Meacham Meacham-Broadbent (2201134)" userId="S::2201134@student.uwtsd.ac.uk::5824b277-5f95-4c86-b7bf-b76c4674de99" providerId="AD" clId="Web-{5BCD646F-365D-B549-81C3-C39E1F93AFF4}" dt="2022-11-07T23:54:18.095" v="248" actId="20577"/>
          <ac:spMkLst>
            <pc:docMk/>
            <pc:sldMk cId="690163300" sldId="256"/>
            <ac:spMk id="3" creationId="{00000000-0000-0000-0000-000000000000}"/>
          </ac:spMkLst>
        </pc:spChg>
      </pc:sldChg>
      <pc:sldChg chg="addSp delSp modSp">
        <pc:chgData name="Shannon Meacham Meacham-Broadbent (2201134)" userId="S::2201134@student.uwtsd.ac.uk::5824b277-5f95-4c86-b7bf-b76c4674de99" providerId="AD" clId="Web-{5BCD646F-365D-B549-81C3-C39E1F93AFF4}" dt="2022-11-07T23:02:16.156" v="2"/>
        <pc:sldMkLst>
          <pc:docMk/>
          <pc:sldMk cId="2921328131" sldId="257"/>
        </pc:sldMkLst>
        <pc:spChg chg="mod">
          <ac:chgData name="Shannon Meacham Meacham-Broadbent (2201134)" userId="S::2201134@student.uwtsd.ac.uk::5824b277-5f95-4c86-b7bf-b76c4674de99" providerId="AD" clId="Web-{5BCD646F-365D-B549-81C3-C39E1F93AFF4}" dt="2022-11-07T23:02:16.156" v="2"/>
          <ac:spMkLst>
            <pc:docMk/>
            <pc:sldMk cId="2921328131" sldId="257"/>
            <ac:spMk id="3" creationId="{02FA5411-315F-C808-087E-E96B17CA6088}"/>
          </ac:spMkLst>
        </pc:spChg>
        <pc:spChg chg="del">
          <ac:chgData name="Shannon Meacham Meacham-Broadbent (2201134)" userId="S::2201134@student.uwtsd.ac.uk::5824b277-5f95-4c86-b7bf-b76c4674de99" providerId="AD" clId="Web-{5BCD646F-365D-B549-81C3-C39E1F93AFF4}" dt="2022-11-07T23:02:16.156" v="2"/>
          <ac:spMkLst>
            <pc:docMk/>
            <pc:sldMk cId="2921328131" sldId="257"/>
            <ac:spMk id="17" creationId="{F837543A-6020-4505-A233-C9DB4BF74011}"/>
          </ac:spMkLst>
        </pc:spChg>
        <pc:spChg chg="del">
          <ac:chgData name="Shannon Meacham Meacham-Broadbent (2201134)" userId="S::2201134@student.uwtsd.ac.uk::5824b277-5f95-4c86-b7bf-b76c4674de99" providerId="AD" clId="Web-{5BCD646F-365D-B549-81C3-C39E1F93AFF4}" dt="2022-11-07T23:02:16.156" v="2"/>
          <ac:spMkLst>
            <pc:docMk/>
            <pc:sldMk cId="2921328131" sldId="257"/>
            <ac:spMk id="19" creationId="{35B16301-FB18-48BA-A6DD-C37CAF6F9A18}"/>
          </ac:spMkLst>
        </pc:spChg>
        <pc:spChg chg="del">
          <ac:chgData name="Shannon Meacham Meacham-Broadbent (2201134)" userId="S::2201134@student.uwtsd.ac.uk::5824b277-5f95-4c86-b7bf-b76c4674de99" providerId="AD" clId="Web-{5BCD646F-365D-B549-81C3-C39E1F93AFF4}" dt="2022-11-07T23:02:16.156" v="2"/>
          <ac:spMkLst>
            <pc:docMk/>
            <pc:sldMk cId="2921328131" sldId="257"/>
            <ac:spMk id="21" creationId="{C3C0D90E-074A-4F52-9B11-B52BEF4BCBE5}"/>
          </ac:spMkLst>
        </pc:spChg>
        <pc:spChg chg="del">
          <ac:chgData name="Shannon Meacham Meacham-Broadbent (2201134)" userId="S::2201134@student.uwtsd.ac.uk::5824b277-5f95-4c86-b7bf-b76c4674de99" providerId="AD" clId="Web-{5BCD646F-365D-B549-81C3-C39E1F93AFF4}" dt="2022-11-07T23:02:16.156" v="2"/>
          <ac:spMkLst>
            <pc:docMk/>
            <pc:sldMk cId="2921328131" sldId="257"/>
            <ac:spMk id="23" creationId="{CABBD4C1-E6F8-46F6-8152-A8A97490BF4D}"/>
          </ac:spMkLst>
        </pc:spChg>
        <pc:spChg chg="del">
          <ac:chgData name="Shannon Meacham Meacham-Broadbent (2201134)" userId="S::2201134@student.uwtsd.ac.uk::5824b277-5f95-4c86-b7bf-b76c4674de99" providerId="AD" clId="Web-{5BCD646F-365D-B549-81C3-C39E1F93AFF4}" dt="2022-11-07T23:02:16.156" v="2"/>
          <ac:spMkLst>
            <pc:docMk/>
            <pc:sldMk cId="2921328131" sldId="257"/>
            <ac:spMk id="25" creationId="{83BA5EF5-1FE9-4BF9-83BB-269BCDDF6156}"/>
          </ac:spMkLst>
        </pc:spChg>
        <pc:spChg chg="del">
          <ac:chgData name="Shannon Meacham Meacham-Broadbent (2201134)" userId="S::2201134@student.uwtsd.ac.uk::5824b277-5f95-4c86-b7bf-b76c4674de99" providerId="AD" clId="Web-{5BCD646F-365D-B549-81C3-C39E1F93AFF4}" dt="2022-11-07T23:02:16.156" v="2"/>
          <ac:spMkLst>
            <pc:docMk/>
            <pc:sldMk cId="2921328131" sldId="257"/>
            <ac:spMk id="29" creationId="{88853921-7BC9-4BDE-ACAB-133C683C82D6}"/>
          </ac:spMkLst>
        </pc:spChg>
        <pc:spChg chg="del">
          <ac:chgData name="Shannon Meacham Meacham-Broadbent (2201134)" userId="S::2201134@student.uwtsd.ac.uk::5824b277-5f95-4c86-b7bf-b76c4674de99" providerId="AD" clId="Web-{5BCD646F-365D-B549-81C3-C39E1F93AFF4}" dt="2022-11-07T23:02:16.156" v="2"/>
          <ac:spMkLst>
            <pc:docMk/>
            <pc:sldMk cId="2921328131" sldId="257"/>
            <ac:spMk id="31" creationId="{09192968-3AE7-4470-A61C-97294BB92731}"/>
          </ac:spMkLst>
        </pc:spChg>
        <pc:spChg chg="del">
          <ac:chgData name="Shannon Meacham Meacham-Broadbent (2201134)" userId="S::2201134@student.uwtsd.ac.uk::5824b277-5f95-4c86-b7bf-b76c4674de99" providerId="AD" clId="Web-{5BCD646F-365D-B549-81C3-C39E1F93AFF4}" dt="2022-11-07T23:02:16.156" v="2"/>
          <ac:spMkLst>
            <pc:docMk/>
            <pc:sldMk cId="2921328131" sldId="257"/>
            <ac:spMk id="33" creationId="{3AB72E55-43E4-4356-BFE8-E2102CB0B505}"/>
          </ac:spMkLst>
        </pc:spChg>
        <pc:spChg chg="add">
          <ac:chgData name="Shannon Meacham Meacham-Broadbent (2201134)" userId="S::2201134@student.uwtsd.ac.uk::5824b277-5f95-4c86-b7bf-b76c4674de99" providerId="AD" clId="Web-{5BCD646F-365D-B549-81C3-C39E1F93AFF4}" dt="2022-11-07T23:02:16.156" v="2"/>
          <ac:spMkLst>
            <pc:docMk/>
            <pc:sldMk cId="2921328131" sldId="257"/>
            <ac:spMk id="38" creationId="{DB304A14-32D0-4873-B914-423ED7B8DAFD}"/>
          </ac:spMkLst>
        </pc:spChg>
        <pc:spChg chg="add">
          <ac:chgData name="Shannon Meacham Meacham-Broadbent (2201134)" userId="S::2201134@student.uwtsd.ac.uk::5824b277-5f95-4c86-b7bf-b76c4674de99" providerId="AD" clId="Web-{5BCD646F-365D-B549-81C3-C39E1F93AFF4}" dt="2022-11-07T23:02:16.156" v="2"/>
          <ac:spMkLst>
            <pc:docMk/>
            <pc:sldMk cId="2921328131" sldId="257"/>
            <ac:spMk id="40" creationId="{1D460C86-854F-4FB3-ABC2-E823D8FEB9DB}"/>
          </ac:spMkLst>
        </pc:spChg>
        <pc:spChg chg="add">
          <ac:chgData name="Shannon Meacham Meacham-Broadbent (2201134)" userId="S::2201134@student.uwtsd.ac.uk::5824b277-5f95-4c86-b7bf-b76c4674de99" providerId="AD" clId="Web-{5BCD646F-365D-B549-81C3-C39E1F93AFF4}" dt="2022-11-07T23:02:16.156" v="2"/>
          <ac:spMkLst>
            <pc:docMk/>
            <pc:sldMk cId="2921328131" sldId="257"/>
            <ac:spMk id="42" creationId="{BB48116A-278A-4CC5-89D3-9DE8E8FF1245}"/>
          </ac:spMkLst>
        </pc:spChg>
        <pc:picChg chg="add mod">
          <ac:chgData name="Shannon Meacham Meacham-Broadbent (2201134)" userId="S::2201134@student.uwtsd.ac.uk::5824b277-5f95-4c86-b7bf-b76c4674de99" providerId="AD" clId="Web-{5BCD646F-365D-B549-81C3-C39E1F93AFF4}" dt="2022-11-07T23:02:16.156" v="2"/>
          <ac:picMkLst>
            <pc:docMk/>
            <pc:sldMk cId="2921328131" sldId="257"/>
            <ac:picMk id="4" creationId="{A5FCCC00-240A-BC03-DDFE-2728BAB20A59}"/>
          </ac:picMkLst>
        </pc:picChg>
        <pc:cxnChg chg="del">
          <ac:chgData name="Shannon Meacham Meacham-Broadbent (2201134)" userId="S::2201134@student.uwtsd.ac.uk::5824b277-5f95-4c86-b7bf-b76c4674de99" providerId="AD" clId="Web-{5BCD646F-365D-B549-81C3-C39E1F93AFF4}" dt="2022-11-07T23:02:16.156" v="2"/>
          <ac:cxnSpMkLst>
            <pc:docMk/>
            <pc:sldMk cId="2921328131" sldId="257"/>
            <ac:cxnSpMk id="27" creationId="{4B3BCACB-5880-460B-9606-8C433A9AF99D}"/>
          </ac:cxnSpMkLst>
        </pc:cxnChg>
      </pc:sldChg>
      <pc:sldChg chg="addSp modSp mod setBg">
        <pc:chgData name="Shannon Meacham Meacham-Broadbent (2201134)" userId="S::2201134@student.uwtsd.ac.uk::5824b277-5f95-4c86-b7bf-b76c4674de99" providerId="AD" clId="Web-{5BCD646F-365D-B549-81C3-C39E1F93AFF4}" dt="2022-11-07T23:10:55.224" v="140" actId="20577"/>
        <pc:sldMkLst>
          <pc:docMk/>
          <pc:sldMk cId="341918162" sldId="258"/>
        </pc:sldMkLst>
        <pc:spChg chg="mod">
          <ac:chgData name="Shannon Meacham Meacham-Broadbent (2201134)" userId="S::2201134@student.uwtsd.ac.uk::5824b277-5f95-4c86-b7bf-b76c4674de99" providerId="AD" clId="Web-{5BCD646F-365D-B549-81C3-C39E1F93AFF4}" dt="2022-11-07T23:03:22.814" v="4"/>
          <ac:spMkLst>
            <pc:docMk/>
            <pc:sldMk cId="341918162" sldId="258"/>
            <ac:spMk id="2" creationId="{20406F70-9026-A019-DFD8-26F8F82658A9}"/>
          </ac:spMkLst>
        </pc:spChg>
        <pc:spChg chg="mod">
          <ac:chgData name="Shannon Meacham Meacham-Broadbent (2201134)" userId="S::2201134@student.uwtsd.ac.uk::5824b277-5f95-4c86-b7bf-b76c4674de99" providerId="AD" clId="Web-{5BCD646F-365D-B549-81C3-C39E1F93AFF4}" dt="2022-11-07T23:10:55.224" v="140" actId="20577"/>
          <ac:spMkLst>
            <pc:docMk/>
            <pc:sldMk cId="341918162" sldId="258"/>
            <ac:spMk id="3" creationId="{01B6C6C6-CF53-6417-B724-C86E677C50AC}"/>
          </ac:spMkLst>
        </pc:spChg>
        <pc:spChg chg="add">
          <ac:chgData name="Shannon Meacham Meacham-Broadbent (2201134)" userId="S::2201134@student.uwtsd.ac.uk::5824b277-5f95-4c86-b7bf-b76c4674de99" providerId="AD" clId="Web-{5BCD646F-365D-B549-81C3-C39E1F93AFF4}" dt="2022-11-07T23:03:22.814" v="4"/>
          <ac:spMkLst>
            <pc:docMk/>
            <pc:sldMk cId="341918162" sldId="258"/>
            <ac:spMk id="9" creationId="{4AC6B390-BC59-4F1D-A0EE-D71A92F0A0B2}"/>
          </ac:spMkLst>
        </pc:spChg>
        <pc:spChg chg="add">
          <ac:chgData name="Shannon Meacham Meacham-Broadbent (2201134)" userId="S::2201134@student.uwtsd.ac.uk::5824b277-5f95-4c86-b7bf-b76c4674de99" providerId="AD" clId="Web-{5BCD646F-365D-B549-81C3-C39E1F93AFF4}" dt="2022-11-07T23:03:22.814" v="4"/>
          <ac:spMkLst>
            <pc:docMk/>
            <pc:sldMk cId="341918162" sldId="258"/>
            <ac:spMk id="11" creationId="{B6C60D79-16F1-4C4B-B7E3-7634E7069CDE}"/>
          </ac:spMkLst>
        </pc:spChg>
        <pc:spChg chg="add">
          <ac:chgData name="Shannon Meacham Meacham-Broadbent (2201134)" userId="S::2201134@student.uwtsd.ac.uk::5824b277-5f95-4c86-b7bf-b76c4674de99" providerId="AD" clId="Web-{5BCD646F-365D-B549-81C3-C39E1F93AFF4}" dt="2022-11-07T23:03:22.814" v="4"/>
          <ac:spMkLst>
            <pc:docMk/>
            <pc:sldMk cId="341918162" sldId="258"/>
            <ac:spMk id="13" creationId="{426B127E-6498-4C77-9C9D-4553A5113B80}"/>
          </ac:spMkLst>
        </pc:spChg>
        <pc:picChg chg="add mod ord">
          <ac:chgData name="Shannon Meacham Meacham-Broadbent (2201134)" userId="S::2201134@student.uwtsd.ac.uk::5824b277-5f95-4c86-b7bf-b76c4674de99" providerId="AD" clId="Web-{5BCD646F-365D-B549-81C3-C39E1F93AFF4}" dt="2022-11-07T23:03:22.814" v="4"/>
          <ac:picMkLst>
            <pc:docMk/>
            <pc:sldMk cId="341918162" sldId="258"/>
            <ac:picMk id="4" creationId="{949C3ED3-4F4E-8C1E-FD55-009CDF1FD631}"/>
          </ac:picMkLst>
        </pc:picChg>
      </pc:sldChg>
      <pc:sldChg chg="addSp modSp mod setBg">
        <pc:chgData name="Shannon Meacham Meacham-Broadbent (2201134)" userId="S::2201134@student.uwtsd.ac.uk::5824b277-5f95-4c86-b7bf-b76c4674de99" providerId="AD" clId="Web-{5BCD646F-365D-B549-81C3-C39E1F93AFF4}" dt="2022-11-07T23:11:23.443" v="148" actId="20577"/>
        <pc:sldMkLst>
          <pc:docMk/>
          <pc:sldMk cId="1089799598" sldId="259"/>
        </pc:sldMkLst>
        <pc:spChg chg="mod">
          <ac:chgData name="Shannon Meacham Meacham-Broadbent (2201134)" userId="S::2201134@student.uwtsd.ac.uk::5824b277-5f95-4c86-b7bf-b76c4674de99" providerId="AD" clId="Web-{5BCD646F-365D-B549-81C3-C39E1F93AFF4}" dt="2022-11-07T23:04:13.409" v="6"/>
          <ac:spMkLst>
            <pc:docMk/>
            <pc:sldMk cId="1089799598" sldId="259"/>
            <ac:spMk id="2" creationId="{903A637B-1CD1-8164-ABF9-2A8EC7324B7B}"/>
          </ac:spMkLst>
        </pc:spChg>
        <pc:spChg chg="mod ord">
          <ac:chgData name="Shannon Meacham Meacham-Broadbent (2201134)" userId="S::2201134@student.uwtsd.ac.uk::5824b277-5f95-4c86-b7bf-b76c4674de99" providerId="AD" clId="Web-{5BCD646F-365D-B549-81C3-C39E1F93AFF4}" dt="2022-11-07T23:11:23.443" v="148" actId="20577"/>
          <ac:spMkLst>
            <pc:docMk/>
            <pc:sldMk cId="1089799598" sldId="259"/>
            <ac:spMk id="3" creationId="{FB2C3A79-1C52-B8EC-41CB-632605C25294}"/>
          </ac:spMkLst>
        </pc:spChg>
        <pc:spChg chg="add">
          <ac:chgData name="Shannon Meacham Meacham-Broadbent (2201134)" userId="S::2201134@student.uwtsd.ac.uk::5824b277-5f95-4c86-b7bf-b76c4674de99" providerId="AD" clId="Web-{5BCD646F-365D-B549-81C3-C39E1F93AFF4}" dt="2022-11-07T23:04:13.409" v="6"/>
          <ac:spMkLst>
            <pc:docMk/>
            <pc:sldMk cId="1089799598" sldId="259"/>
            <ac:spMk id="9" creationId="{2EB492CD-616E-47F8-933B-5E2D952A0593}"/>
          </ac:spMkLst>
        </pc:spChg>
        <pc:spChg chg="add">
          <ac:chgData name="Shannon Meacham Meacham-Broadbent (2201134)" userId="S::2201134@student.uwtsd.ac.uk::5824b277-5f95-4c86-b7bf-b76c4674de99" providerId="AD" clId="Web-{5BCD646F-365D-B549-81C3-C39E1F93AFF4}" dt="2022-11-07T23:04:13.409" v="6"/>
          <ac:spMkLst>
            <pc:docMk/>
            <pc:sldMk cId="1089799598" sldId="259"/>
            <ac:spMk id="11" creationId="{59383CF9-23B5-4335-9B21-1791C4CF1C75}"/>
          </ac:spMkLst>
        </pc:spChg>
        <pc:spChg chg="add">
          <ac:chgData name="Shannon Meacham Meacham-Broadbent (2201134)" userId="S::2201134@student.uwtsd.ac.uk::5824b277-5f95-4c86-b7bf-b76c4674de99" providerId="AD" clId="Web-{5BCD646F-365D-B549-81C3-C39E1F93AFF4}" dt="2022-11-07T23:04:13.409" v="6"/>
          <ac:spMkLst>
            <pc:docMk/>
            <pc:sldMk cId="1089799598" sldId="259"/>
            <ac:spMk id="13" creationId="{0007FE00-9498-4706-B255-6437B0252C02}"/>
          </ac:spMkLst>
        </pc:spChg>
        <pc:picChg chg="add mod">
          <ac:chgData name="Shannon Meacham Meacham-Broadbent (2201134)" userId="S::2201134@student.uwtsd.ac.uk::5824b277-5f95-4c86-b7bf-b76c4674de99" providerId="AD" clId="Web-{5BCD646F-365D-B549-81C3-C39E1F93AFF4}" dt="2022-11-07T23:04:13.409" v="6"/>
          <ac:picMkLst>
            <pc:docMk/>
            <pc:sldMk cId="1089799598" sldId="259"/>
            <ac:picMk id="4" creationId="{FBCCAE89-041B-C98D-AB7C-6332A749C420}"/>
          </ac:picMkLst>
        </pc:picChg>
      </pc:sldChg>
      <pc:sldChg chg="addSp modSp mod setBg">
        <pc:chgData name="Shannon Meacham Meacham-Broadbent (2201134)" userId="S::2201134@student.uwtsd.ac.uk::5824b277-5f95-4c86-b7bf-b76c4674de99" providerId="AD" clId="Web-{5BCD646F-365D-B549-81C3-C39E1F93AFF4}" dt="2022-11-07T23:53:55.641" v="243" actId="20577"/>
        <pc:sldMkLst>
          <pc:docMk/>
          <pc:sldMk cId="1672450331" sldId="260"/>
        </pc:sldMkLst>
        <pc:spChg chg="mod">
          <ac:chgData name="Shannon Meacham Meacham-Broadbent (2201134)" userId="S::2201134@student.uwtsd.ac.uk::5824b277-5f95-4c86-b7bf-b76c4674de99" providerId="AD" clId="Web-{5BCD646F-365D-B549-81C3-C39E1F93AFF4}" dt="2022-11-07T23:05:22.692" v="8"/>
          <ac:spMkLst>
            <pc:docMk/>
            <pc:sldMk cId="1672450331" sldId="260"/>
            <ac:spMk id="2" creationId="{57E4F6E6-5A53-02D3-7391-9C888F27EA8C}"/>
          </ac:spMkLst>
        </pc:spChg>
        <pc:spChg chg="mod ord">
          <ac:chgData name="Shannon Meacham Meacham-Broadbent (2201134)" userId="S::2201134@student.uwtsd.ac.uk::5824b277-5f95-4c86-b7bf-b76c4674de99" providerId="AD" clId="Web-{5BCD646F-365D-B549-81C3-C39E1F93AFF4}" dt="2022-11-07T23:53:55.641" v="243" actId="20577"/>
          <ac:spMkLst>
            <pc:docMk/>
            <pc:sldMk cId="1672450331" sldId="260"/>
            <ac:spMk id="3" creationId="{1F702508-7BB7-1964-8BA9-393BC275A563}"/>
          </ac:spMkLst>
        </pc:spChg>
        <pc:spChg chg="add">
          <ac:chgData name="Shannon Meacham Meacham-Broadbent (2201134)" userId="S::2201134@student.uwtsd.ac.uk::5824b277-5f95-4c86-b7bf-b76c4674de99" providerId="AD" clId="Web-{5BCD646F-365D-B549-81C3-C39E1F93AFF4}" dt="2022-11-07T23:05:22.692" v="8"/>
          <ac:spMkLst>
            <pc:docMk/>
            <pc:sldMk cId="1672450331" sldId="260"/>
            <ac:spMk id="9" creationId="{2EB492CD-616E-47F8-933B-5E2D952A0593}"/>
          </ac:spMkLst>
        </pc:spChg>
        <pc:spChg chg="add">
          <ac:chgData name="Shannon Meacham Meacham-Broadbent (2201134)" userId="S::2201134@student.uwtsd.ac.uk::5824b277-5f95-4c86-b7bf-b76c4674de99" providerId="AD" clId="Web-{5BCD646F-365D-B549-81C3-C39E1F93AFF4}" dt="2022-11-07T23:05:22.692" v="8"/>
          <ac:spMkLst>
            <pc:docMk/>
            <pc:sldMk cId="1672450331" sldId="260"/>
            <ac:spMk id="11" creationId="{59383CF9-23B5-4335-9B21-1791C4CF1C75}"/>
          </ac:spMkLst>
        </pc:spChg>
        <pc:spChg chg="add">
          <ac:chgData name="Shannon Meacham Meacham-Broadbent (2201134)" userId="S::2201134@student.uwtsd.ac.uk::5824b277-5f95-4c86-b7bf-b76c4674de99" providerId="AD" clId="Web-{5BCD646F-365D-B549-81C3-C39E1F93AFF4}" dt="2022-11-07T23:05:22.692" v="8"/>
          <ac:spMkLst>
            <pc:docMk/>
            <pc:sldMk cId="1672450331" sldId="260"/>
            <ac:spMk id="13" creationId="{0007FE00-9498-4706-B255-6437B0252C02}"/>
          </ac:spMkLst>
        </pc:spChg>
        <pc:picChg chg="add mod">
          <ac:chgData name="Shannon Meacham Meacham-Broadbent (2201134)" userId="S::2201134@student.uwtsd.ac.uk::5824b277-5f95-4c86-b7bf-b76c4674de99" providerId="AD" clId="Web-{5BCD646F-365D-B549-81C3-C39E1F93AFF4}" dt="2022-11-07T23:05:22.692" v="8"/>
          <ac:picMkLst>
            <pc:docMk/>
            <pc:sldMk cId="1672450331" sldId="260"/>
            <ac:picMk id="4" creationId="{A5E6655A-4850-90AE-57FE-90C90AB88769}"/>
          </ac:picMkLst>
        </pc:picChg>
      </pc:sldChg>
      <pc:sldChg chg="modSp new">
        <pc:chgData name="Shannon Meacham Meacham-Broadbent (2201134)" userId="S::2201134@student.uwtsd.ac.uk::5824b277-5f95-4c86-b7bf-b76c4674de99" providerId="AD" clId="Web-{5BCD646F-365D-B549-81C3-C39E1F93AFF4}" dt="2022-11-07T23:11:16.490" v="147" actId="20577"/>
        <pc:sldMkLst>
          <pc:docMk/>
          <pc:sldMk cId="1214496248" sldId="261"/>
        </pc:sldMkLst>
        <pc:spChg chg="mod">
          <ac:chgData name="Shannon Meacham Meacham-Broadbent (2201134)" userId="S::2201134@student.uwtsd.ac.uk::5824b277-5f95-4c86-b7bf-b76c4674de99" providerId="AD" clId="Web-{5BCD646F-365D-B549-81C3-C39E1F93AFF4}" dt="2022-11-07T23:09:05.151" v="83" actId="20577"/>
          <ac:spMkLst>
            <pc:docMk/>
            <pc:sldMk cId="1214496248" sldId="261"/>
            <ac:spMk id="2" creationId="{601867EF-5CED-3C4B-0D84-89A61F5CBE9C}"/>
          </ac:spMkLst>
        </pc:spChg>
        <pc:spChg chg="mod">
          <ac:chgData name="Shannon Meacham Meacham-Broadbent (2201134)" userId="S::2201134@student.uwtsd.ac.uk::5824b277-5f95-4c86-b7bf-b76c4674de99" providerId="AD" clId="Web-{5BCD646F-365D-B549-81C3-C39E1F93AFF4}" dt="2022-11-07T23:11:16.490" v="147" actId="20577"/>
          <ac:spMkLst>
            <pc:docMk/>
            <pc:sldMk cId="1214496248" sldId="261"/>
            <ac:spMk id="3" creationId="{E477F39D-9EA3-00CE-42A8-D1DFD4017DE9}"/>
          </ac:spMkLst>
        </pc:spChg>
      </pc:sldChg>
      <pc:sldChg chg="modSp new">
        <pc:chgData name="Shannon Meacham Meacham-Broadbent (2201134)" userId="S::2201134@student.uwtsd.ac.uk::5824b277-5f95-4c86-b7bf-b76c4674de99" providerId="AD" clId="Web-{5BCD646F-365D-B549-81C3-C39E1F93AFF4}" dt="2022-11-07T23:23:41.055" v="233" actId="20577"/>
        <pc:sldMkLst>
          <pc:docMk/>
          <pc:sldMk cId="3840702871" sldId="262"/>
        </pc:sldMkLst>
        <pc:spChg chg="mod">
          <ac:chgData name="Shannon Meacham Meacham-Broadbent (2201134)" userId="S::2201134@student.uwtsd.ac.uk::5824b277-5f95-4c86-b7bf-b76c4674de99" providerId="AD" clId="Web-{5BCD646F-365D-B549-81C3-C39E1F93AFF4}" dt="2022-11-07T23:11:39.662" v="157" actId="20577"/>
          <ac:spMkLst>
            <pc:docMk/>
            <pc:sldMk cId="3840702871" sldId="262"/>
            <ac:spMk id="2" creationId="{6FC86281-8988-4315-8407-7E2031D5129C}"/>
          </ac:spMkLst>
        </pc:spChg>
        <pc:spChg chg="mod">
          <ac:chgData name="Shannon Meacham Meacham-Broadbent (2201134)" userId="S::2201134@student.uwtsd.ac.uk::5824b277-5f95-4c86-b7bf-b76c4674de99" providerId="AD" clId="Web-{5BCD646F-365D-B549-81C3-C39E1F93AFF4}" dt="2022-11-07T23:23:41.055" v="233" actId="20577"/>
          <ac:spMkLst>
            <pc:docMk/>
            <pc:sldMk cId="3840702871" sldId="262"/>
            <ac:spMk id="3" creationId="{A11E02E6-03E7-3ECD-D851-1A4793F699FD}"/>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DE3DCEE-A038-428F-84B6-15E745F72AC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C7828593-B8C8-4D07-8996-9651D5E7BDB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6DDA930-2AE7-4F67-A064-72911B390E80}" type="datetime1">
              <a:rPr lang="en-GB" smtClean="0"/>
              <a:t>07/11/2022</a:t>
            </a:fld>
            <a:endParaRPr lang="en-GB" dirty="0"/>
          </a:p>
        </p:txBody>
      </p:sp>
      <p:sp>
        <p:nvSpPr>
          <p:cNvPr id="4" name="Footer Placeholder 3">
            <a:extLst>
              <a:ext uri="{FF2B5EF4-FFF2-40B4-BE49-F238E27FC236}">
                <a16:creationId xmlns:a16="http://schemas.microsoft.com/office/drawing/2014/main" id="{7D764658-DA02-46E1-AF99-C554F715529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B1BB213C-4049-4C69-9193-6071112615F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766AE90-342E-410C-8752-FCFE2A4BE74D}" type="slidenum">
              <a:rPr lang="en-GB" smtClean="0"/>
              <a:t>‹#›</a:t>
            </a:fld>
            <a:endParaRPr lang="en-GB"/>
          </a:p>
        </p:txBody>
      </p:sp>
    </p:spTree>
    <p:extLst>
      <p:ext uri="{BB962C8B-B14F-4D97-AF65-F5344CB8AC3E}">
        <p14:creationId xmlns:p14="http://schemas.microsoft.com/office/powerpoint/2010/main" val="142021198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E48394E-FBD0-429E-9678-171F2C6299B7}" type="datetime1">
              <a:rPr lang="en-GB" smtClean="0"/>
              <a:pPr/>
              <a:t>07/11/2022</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2D64C5B-86A3-4F29-871F-D97BA3734602}" type="slidenum">
              <a:rPr lang="en-GB" noProof="0" smtClean="0"/>
              <a:t>‹#›</a:t>
            </a:fld>
            <a:endParaRPr lang="en-GB" noProof="0"/>
          </a:p>
        </p:txBody>
      </p:sp>
    </p:spTree>
    <p:extLst>
      <p:ext uri="{BB962C8B-B14F-4D97-AF65-F5344CB8AC3E}">
        <p14:creationId xmlns:p14="http://schemas.microsoft.com/office/powerpoint/2010/main" val="175260692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2D64C5B-86A3-4F29-871F-D97BA3734602}" type="slidenum">
              <a:rPr lang="en-GB" smtClean="0"/>
              <a:t>1</a:t>
            </a:fld>
            <a:endParaRPr lang="en-GB"/>
          </a:p>
        </p:txBody>
      </p:sp>
    </p:spTree>
    <p:extLst>
      <p:ext uri="{BB962C8B-B14F-4D97-AF65-F5344CB8AC3E}">
        <p14:creationId xmlns:p14="http://schemas.microsoft.com/office/powerpoint/2010/main" val="16562670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DE1A06-8754-4870-9E44-E39BADAD984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527F020-BBC3-49BB-91C2-5B2CBD64B3C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67C0C22-EBDA-4130-87AE-CB28BC19B077}"/>
              </a:ext>
            </a:extLst>
          </p:cNvPr>
          <p:cNvSpPr>
            <a:spLocks noGrp="1"/>
          </p:cNvSpPr>
          <p:nvPr>
            <p:ph type="dt" sz="half" idx="10"/>
          </p:nvPr>
        </p:nvSpPr>
        <p:spPr/>
        <p:txBody>
          <a:bodyPr/>
          <a:lstStyle/>
          <a:p>
            <a:fld id="{82EDB8D0-98ED-4B86-9D5F-E61ADC70144D}" type="datetimeFigureOut">
              <a:rPr lang="en-US" smtClean="0"/>
              <a:t>11/7/2022</a:t>
            </a:fld>
            <a:endParaRPr lang="en-US" dirty="0"/>
          </a:p>
        </p:txBody>
      </p:sp>
      <p:sp>
        <p:nvSpPr>
          <p:cNvPr id="5" name="Footer Placeholder 4">
            <a:extLst>
              <a:ext uri="{FF2B5EF4-FFF2-40B4-BE49-F238E27FC236}">
                <a16:creationId xmlns:a16="http://schemas.microsoft.com/office/drawing/2014/main" id="{E2A419A8-07CA-4A4C-AEC2-C40D4D50AF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FA7B86-E610-42EA-B4DC-C2F447785273}"/>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8A7BA06D-B3FF-4E91-8639-B4569AE3AA23}"/>
              </a:ext>
            </a:extLst>
          </p:cNvPr>
          <p:cNvSpPr/>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Arc 7">
            <a:extLst>
              <a:ext uri="{FF2B5EF4-FFF2-40B4-BE49-F238E27FC236}">
                <a16:creationId xmlns:a16="http://schemas.microsoft.com/office/drawing/2014/main" id="{2B30C86D-5A07-48BC-9C9D-6F9A2DB1E9E1}"/>
              </a:ext>
            </a:extLst>
          </p:cNvPr>
          <p:cNvSpPr/>
          <p:nvPr/>
        </p:nvSpPr>
        <p:spPr>
          <a:xfrm rot="10800000" flipV="1">
            <a:off x="555710" y="106482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582052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9FF209-11EE-4A3F-9685-A155FECD0DC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A47AF11-F208-4FDA-9E19-D6CA3472134E}"/>
              </a:ext>
            </a:extLst>
          </p:cNvPr>
          <p:cNvSpPr>
            <a:spLocks noGrp="1"/>
          </p:cNvSpPr>
          <p:nvPr>
            <p:ph idx="1"/>
          </p:nvPr>
        </p:nvSpPr>
        <p:spPr>
          <a:xfrm>
            <a:off x="838200" y="1825625"/>
            <a:ext cx="10515600" cy="385974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6E82FA1-02B7-467E-9F16-D178149407C5}"/>
              </a:ext>
            </a:extLst>
          </p:cNvPr>
          <p:cNvSpPr>
            <a:spLocks noGrp="1"/>
          </p:cNvSpPr>
          <p:nvPr>
            <p:ph type="dt" sz="half" idx="10"/>
          </p:nvPr>
        </p:nvSpPr>
        <p:spPr/>
        <p:txBody>
          <a:bodyPr/>
          <a:lstStyle/>
          <a:p>
            <a:fld id="{82EDB8D0-98ED-4B86-9D5F-E61ADC70144D}" type="datetimeFigureOut">
              <a:rPr lang="en-US" smtClean="0"/>
              <a:t>11/7/2022</a:t>
            </a:fld>
            <a:endParaRPr lang="en-US" dirty="0"/>
          </a:p>
        </p:txBody>
      </p:sp>
      <p:sp>
        <p:nvSpPr>
          <p:cNvPr id="5" name="Footer Placeholder 4">
            <a:extLst>
              <a:ext uri="{FF2B5EF4-FFF2-40B4-BE49-F238E27FC236}">
                <a16:creationId xmlns:a16="http://schemas.microsoft.com/office/drawing/2014/main" id="{6D389247-FB8A-4494-859B-B3754B02A5E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CA5B62-3338-46A5-B381-A63B88CB0DDA}"/>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23DA7759-3209-4FE2-96D1-4EEDD81E9EA0}"/>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41460DAD-8769-4C9F-9C8C-BB0443909D76}"/>
              </a:ext>
            </a:extLst>
          </p:cNvPr>
          <p:cNvSpPr/>
          <p:nvPr/>
        </p:nvSpPr>
        <p:spPr>
          <a:xfrm flipH="1">
            <a:off x="123536"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960133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4C0001-5D76-45A0-A9F4-7172BDDD5D2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E1462C4-0E4B-4DB7-A8BF-FE55142760A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AA5F313-1240-47AE-A026-7F349292B5CA}"/>
              </a:ext>
            </a:extLst>
          </p:cNvPr>
          <p:cNvSpPr>
            <a:spLocks noGrp="1"/>
          </p:cNvSpPr>
          <p:nvPr>
            <p:ph type="dt" sz="half" idx="10"/>
          </p:nvPr>
        </p:nvSpPr>
        <p:spPr/>
        <p:txBody>
          <a:bodyPr/>
          <a:lstStyle/>
          <a:p>
            <a:fld id="{82EDB8D0-98ED-4B86-9D5F-E61ADC70144D}" type="datetimeFigureOut">
              <a:rPr lang="en-US" smtClean="0"/>
              <a:t>11/7/2022</a:t>
            </a:fld>
            <a:endParaRPr lang="en-US"/>
          </a:p>
        </p:txBody>
      </p:sp>
      <p:sp>
        <p:nvSpPr>
          <p:cNvPr id="5" name="Footer Placeholder 4">
            <a:extLst>
              <a:ext uri="{FF2B5EF4-FFF2-40B4-BE49-F238E27FC236}">
                <a16:creationId xmlns:a16="http://schemas.microsoft.com/office/drawing/2014/main" id="{22448158-6132-4335-B8E1-F6A89638377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94C5B6-1598-48B4-9B3A-3078FDBE90B7}"/>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9" name="Freeform: Shape 8">
            <a:extLst>
              <a:ext uri="{FF2B5EF4-FFF2-40B4-BE49-F238E27FC236}">
                <a16:creationId xmlns:a16="http://schemas.microsoft.com/office/drawing/2014/main" id="{FEDBDD32-D3EE-4848-A112-BA814D4631CD}"/>
              </a:ext>
            </a:extLst>
          </p:cNvPr>
          <p:cNvSpPr/>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Arc 9">
            <a:extLst>
              <a:ext uri="{FF2B5EF4-FFF2-40B4-BE49-F238E27FC236}">
                <a16:creationId xmlns:a16="http://schemas.microsoft.com/office/drawing/2014/main" id="{61350361-843C-49D0-BD6A-ECDBA3842BA0}"/>
              </a:ext>
            </a:extLst>
          </p:cNvPr>
          <p:cNvSpPr/>
          <p:nvPr/>
        </p:nvSpPr>
        <p:spPr>
          <a:xfrm rot="10800000" flipV="1">
            <a:off x="555710" y="106482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97098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BFD05-2CB2-4A7E-89E7-57615BA82B4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F9532B8-D460-476D-816F-725E8D96C0A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6F7120F-70AF-4ED5-B364-3AA55C6B44B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3D8B65F-F709-469F-9961-4D01896CAA12}"/>
              </a:ext>
            </a:extLst>
          </p:cNvPr>
          <p:cNvSpPr>
            <a:spLocks noGrp="1"/>
          </p:cNvSpPr>
          <p:nvPr>
            <p:ph type="dt" sz="half" idx="10"/>
          </p:nvPr>
        </p:nvSpPr>
        <p:spPr/>
        <p:txBody>
          <a:bodyPr/>
          <a:lstStyle/>
          <a:p>
            <a:fld id="{82EDB8D0-98ED-4B86-9D5F-E61ADC70144D}" type="datetimeFigureOut">
              <a:rPr lang="en-US" smtClean="0"/>
              <a:t>11/7/2022</a:t>
            </a:fld>
            <a:endParaRPr lang="en-US"/>
          </a:p>
        </p:txBody>
      </p:sp>
      <p:sp>
        <p:nvSpPr>
          <p:cNvPr id="6" name="Footer Placeholder 5">
            <a:extLst>
              <a:ext uri="{FF2B5EF4-FFF2-40B4-BE49-F238E27FC236}">
                <a16:creationId xmlns:a16="http://schemas.microsoft.com/office/drawing/2014/main" id="{B781C6BC-B23D-48BC-AD44-654DDB8D012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100D60B-86A1-479D-BCE8-06D2C3DBC94E}"/>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8" name="Freeform: Shape 7">
            <a:extLst>
              <a:ext uri="{FF2B5EF4-FFF2-40B4-BE49-F238E27FC236}">
                <a16:creationId xmlns:a16="http://schemas.microsoft.com/office/drawing/2014/main" id="{B4EC5136-99DA-40B5-8F79-5C3A56D38BA1}"/>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4F8FB775-26C4-41BA-837C-4478D48D2157}"/>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133811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92983E-E761-4429-9203-7FE8B2DB67E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921E9B7-62BE-49BA-AC6B-55250D66277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C41A3FD-B90A-4C31-BD6B-581F9E2E0E5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0D1D55-B722-4968-B171-AF3B462DDAD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71085A8-02C2-4E7F-935E-5AEECBAD19B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A8A5018-8A77-40E8-B159-4894ECF228B1}"/>
              </a:ext>
            </a:extLst>
          </p:cNvPr>
          <p:cNvSpPr>
            <a:spLocks noGrp="1"/>
          </p:cNvSpPr>
          <p:nvPr>
            <p:ph type="dt" sz="half" idx="10"/>
          </p:nvPr>
        </p:nvSpPr>
        <p:spPr/>
        <p:txBody>
          <a:bodyPr/>
          <a:lstStyle/>
          <a:p>
            <a:fld id="{82EDB8D0-98ED-4B86-9D5F-E61ADC70144D}" type="datetimeFigureOut">
              <a:rPr lang="en-US" smtClean="0"/>
              <a:t>11/7/2022</a:t>
            </a:fld>
            <a:endParaRPr lang="en-US"/>
          </a:p>
        </p:txBody>
      </p:sp>
      <p:sp>
        <p:nvSpPr>
          <p:cNvPr id="8" name="Footer Placeholder 7">
            <a:extLst>
              <a:ext uri="{FF2B5EF4-FFF2-40B4-BE49-F238E27FC236}">
                <a16:creationId xmlns:a16="http://schemas.microsoft.com/office/drawing/2014/main" id="{8AD79441-8908-4461-9FDD-BCE63883709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8D29F7D-B101-4950-A2C0-F350FB26D45F}"/>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10" name="Freeform: Shape 9">
            <a:extLst>
              <a:ext uri="{FF2B5EF4-FFF2-40B4-BE49-F238E27FC236}">
                <a16:creationId xmlns:a16="http://schemas.microsoft.com/office/drawing/2014/main" id="{862D7398-9A79-4B24-9C7D-F0DEED57C70B}"/>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 name="Freeform: Shape 10">
            <a:extLst>
              <a:ext uri="{FF2B5EF4-FFF2-40B4-BE49-F238E27FC236}">
                <a16:creationId xmlns:a16="http://schemas.microsoft.com/office/drawing/2014/main" id="{C07F28CD-1873-4E36-A064-2D25E0A85017}"/>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59491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11BF3-02E8-4EB7-818E-652B82CF2C9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54D3190-B78C-42F1-9D62-F523886BBE51}"/>
              </a:ext>
            </a:extLst>
          </p:cNvPr>
          <p:cNvSpPr>
            <a:spLocks noGrp="1"/>
          </p:cNvSpPr>
          <p:nvPr>
            <p:ph type="dt" sz="half" idx="10"/>
          </p:nvPr>
        </p:nvSpPr>
        <p:spPr/>
        <p:txBody>
          <a:bodyPr/>
          <a:lstStyle/>
          <a:p>
            <a:fld id="{82EDB8D0-98ED-4B86-9D5F-E61ADC70144D}" type="datetimeFigureOut">
              <a:rPr lang="en-US" smtClean="0"/>
              <a:t>11/7/2022</a:t>
            </a:fld>
            <a:endParaRPr lang="en-US"/>
          </a:p>
        </p:txBody>
      </p:sp>
      <p:sp>
        <p:nvSpPr>
          <p:cNvPr id="4" name="Footer Placeholder 3">
            <a:extLst>
              <a:ext uri="{FF2B5EF4-FFF2-40B4-BE49-F238E27FC236}">
                <a16:creationId xmlns:a16="http://schemas.microsoft.com/office/drawing/2014/main" id="{EA381C40-F9FC-4D58-8508-F0632DF5A01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101CBCC-4CC2-49BD-B155-01E0F4D798BE}"/>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6" name="Freeform: Shape 5">
            <a:extLst>
              <a:ext uri="{FF2B5EF4-FFF2-40B4-BE49-F238E27FC236}">
                <a16:creationId xmlns:a16="http://schemas.microsoft.com/office/drawing/2014/main" id="{DC13EF9C-0B5A-4364-91AA-E5DD5B536E54}"/>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Freeform: Shape 6">
            <a:extLst>
              <a:ext uri="{FF2B5EF4-FFF2-40B4-BE49-F238E27FC236}">
                <a16:creationId xmlns:a16="http://schemas.microsoft.com/office/drawing/2014/main" id="{8F674475-6327-490A-BD7F-084F5C07F2E4}"/>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497651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024287-C9B9-48AC-8E4D-A282DE2F44F5}"/>
              </a:ext>
            </a:extLst>
          </p:cNvPr>
          <p:cNvSpPr>
            <a:spLocks noGrp="1"/>
          </p:cNvSpPr>
          <p:nvPr>
            <p:ph type="dt" sz="half" idx="10"/>
          </p:nvPr>
        </p:nvSpPr>
        <p:spPr/>
        <p:txBody>
          <a:bodyPr/>
          <a:lstStyle/>
          <a:p>
            <a:fld id="{82EDB8D0-98ED-4B86-9D5F-E61ADC70144D}" type="datetimeFigureOut">
              <a:rPr lang="en-US" smtClean="0"/>
              <a:t>11/7/2022</a:t>
            </a:fld>
            <a:endParaRPr lang="en-US"/>
          </a:p>
        </p:txBody>
      </p:sp>
      <p:sp>
        <p:nvSpPr>
          <p:cNvPr id="3" name="Footer Placeholder 2">
            <a:extLst>
              <a:ext uri="{FF2B5EF4-FFF2-40B4-BE49-F238E27FC236}">
                <a16:creationId xmlns:a16="http://schemas.microsoft.com/office/drawing/2014/main" id="{2D34C9A2-75A7-4164-B3B8-E6A9D60BA0B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CBE73CE-2859-4D49-A9EC-26AF3FBDF6A3}"/>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5" name="Freeform: Shape 4">
            <a:extLst>
              <a:ext uri="{FF2B5EF4-FFF2-40B4-BE49-F238E27FC236}">
                <a16:creationId xmlns:a16="http://schemas.microsoft.com/office/drawing/2014/main" id="{AA5ED585-FEBB-4DAD-84C0-97BEE6C360C3}"/>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Freeform: Shape 5">
            <a:extLst>
              <a:ext uri="{FF2B5EF4-FFF2-40B4-BE49-F238E27FC236}">
                <a16:creationId xmlns:a16="http://schemas.microsoft.com/office/drawing/2014/main" id="{EF6AC352-A720-4DB3-87CA-A33B0607CA2F}"/>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062373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FC812-4DB6-4F98-9404-29C191D3BAD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2F0855E-0CD6-47DD-B648-4C84C783D78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D50082B-17D7-4D61-8AEB-81517D85D25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1A70783-FF31-4C4E-9196-EB169B209747}"/>
              </a:ext>
            </a:extLst>
          </p:cNvPr>
          <p:cNvSpPr>
            <a:spLocks noGrp="1"/>
          </p:cNvSpPr>
          <p:nvPr>
            <p:ph type="dt" sz="half" idx="10"/>
          </p:nvPr>
        </p:nvSpPr>
        <p:spPr/>
        <p:txBody>
          <a:bodyPr/>
          <a:lstStyle/>
          <a:p>
            <a:fld id="{82EDB8D0-98ED-4B86-9D5F-E61ADC70144D}" type="datetimeFigureOut">
              <a:rPr lang="en-US" smtClean="0"/>
              <a:t>11/7/2022</a:t>
            </a:fld>
            <a:endParaRPr lang="en-US"/>
          </a:p>
        </p:txBody>
      </p:sp>
      <p:sp>
        <p:nvSpPr>
          <p:cNvPr id="6" name="Footer Placeholder 5">
            <a:extLst>
              <a:ext uri="{FF2B5EF4-FFF2-40B4-BE49-F238E27FC236}">
                <a16:creationId xmlns:a16="http://schemas.microsoft.com/office/drawing/2014/main" id="{7D92E260-747D-40FD-A062-9DD5E6835AB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87E50A0-1E05-49C5-88C9-46267751201F}"/>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8" name="Freeform: Shape 7">
            <a:extLst>
              <a:ext uri="{FF2B5EF4-FFF2-40B4-BE49-F238E27FC236}">
                <a16:creationId xmlns:a16="http://schemas.microsoft.com/office/drawing/2014/main" id="{2C155C63-9F58-4422-B669-F97486280671}"/>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385DBA62-0EDB-47AA-86C7-90463BC9B308}"/>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272896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1D7521-E43D-41D1-B458-26B20DC6DDD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2472CF2-2653-4B98-A416-D7A0A860ECE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A6EF87F5-0B10-4AC7-9599-F088C5E796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2A07CB7-0520-4D64-B76C-C31AC557832D}"/>
              </a:ext>
            </a:extLst>
          </p:cNvPr>
          <p:cNvSpPr>
            <a:spLocks noGrp="1"/>
          </p:cNvSpPr>
          <p:nvPr>
            <p:ph type="dt" sz="half" idx="10"/>
          </p:nvPr>
        </p:nvSpPr>
        <p:spPr/>
        <p:txBody>
          <a:bodyPr/>
          <a:lstStyle/>
          <a:p>
            <a:fld id="{82EDB8D0-98ED-4B86-9D5F-E61ADC70144D}" type="datetimeFigureOut">
              <a:rPr lang="en-US" smtClean="0"/>
              <a:t>11/7/2022</a:t>
            </a:fld>
            <a:endParaRPr lang="en-US"/>
          </a:p>
        </p:txBody>
      </p:sp>
      <p:sp>
        <p:nvSpPr>
          <p:cNvPr id="6" name="Footer Placeholder 5">
            <a:extLst>
              <a:ext uri="{FF2B5EF4-FFF2-40B4-BE49-F238E27FC236}">
                <a16:creationId xmlns:a16="http://schemas.microsoft.com/office/drawing/2014/main" id="{92EEB226-AD45-45DF-AAB5-5513AE732AA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E96AEB-9481-4CCE-B110-FEDD334835B8}"/>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8" name="Freeform: Shape 7">
            <a:extLst>
              <a:ext uri="{FF2B5EF4-FFF2-40B4-BE49-F238E27FC236}">
                <a16:creationId xmlns:a16="http://schemas.microsoft.com/office/drawing/2014/main" id="{6BA9707F-7BCE-464F-BF45-E216527084EE}"/>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BC589723-2CC8-49D1-B4E1-36FECED6A2D7}"/>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905290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6E5D1-6D19-4E7F-9B4E-42326B7716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AD2A06C-F91A-4ADC-9CD2-61F0A4D7EE1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643AA9A-2280-4F63-8B3D-20742AE6901F}"/>
              </a:ext>
            </a:extLst>
          </p:cNvPr>
          <p:cNvSpPr>
            <a:spLocks noGrp="1"/>
          </p:cNvSpPr>
          <p:nvPr>
            <p:ph type="dt" sz="half" idx="10"/>
          </p:nvPr>
        </p:nvSpPr>
        <p:spPr/>
        <p:txBody>
          <a:bodyPr/>
          <a:lstStyle/>
          <a:p>
            <a:fld id="{82EDB8D0-98ED-4B86-9D5F-E61ADC70144D}" type="datetimeFigureOut">
              <a:rPr lang="en-US" smtClean="0"/>
              <a:t>11/7/2022</a:t>
            </a:fld>
            <a:endParaRPr lang="en-US"/>
          </a:p>
        </p:txBody>
      </p:sp>
      <p:sp>
        <p:nvSpPr>
          <p:cNvPr id="5" name="Footer Placeholder 4">
            <a:extLst>
              <a:ext uri="{FF2B5EF4-FFF2-40B4-BE49-F238E27FC236}">
                <a16:creationId xmlns:a16="http://schemas.microsoft.com/office/drawing/2014/main" id="{E40D986B-E58E-43B6-8A80-FFA9D8F748F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2140D36-2E71-4F27-967F-7A3E4C6EE197}"/>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C1609904-5327-4D2C-A445-B270A00F3B5F}"/>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30FC7BEC-08C5-4D95-9C84-B48BC8AD1C94}"/>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976138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81FEA3D-0C7F-45CD-B6A0-942F707B363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E8B8A12-BCE6-4D03-A637-1DEC8924BEF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6749755-9FF4-428A-AEB7-1A6477466741}"/>
              </a:ext>
            </a:extLst>
          </p:cNvPr>
          <p:cNvSpPr>
            <a:spLocks noGrp="1"/>
          </p:cNvSpPr>
          <p:nvPr>
            <p:ph type="dt" sz="half" idx="10"/>
          </p:nvPr>
        </p:nvSpPr>
        <p:spPr/>
        <p:txBody>
          <a:bodyPr/>
          <a:lstStyle/>
          <a:p>
            <a:fld id="{82EDB8D0-98ED-4B86-9D5F-E61ADC70144D}" type="datetimeFigureOut">
              <a:rPr lang="en-US" smtClean="0"/>
              <a:t>11/7/2022</a:t>
            </a:fld>
            <a:endParaRPr lang="en-US"/>
          </a:p>
        </p:txBody>
      </p:sp>
      <p:sp>
        <p:nvSpPr>
          <p:cNvPr id="5" name="Footer Placeholder 4">
            <a:extLst>
              <a:ext uri="{FF2B5EF4-FFF2-40B4-BE49-F238E27FC236}">
                <a16:creationId xmlns:a16="http://schemas.microsoft.com/office/drawing/2014/main" id="{A5141836-11E2-49FD-877D-53B74514A92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4D24C42-4B05-4EEF-BE14-29041EC9C0E5}"/>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5BADDEB1-F604-408B-B02A-A2814606E6AF}"/>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D8DF7987-332F-4D6C-81C3-990F39C76C96}"/>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22650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7EC5685-19F1-49DA-ADE5-D5D32F1659B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FFC0A4D-22A1-4554-B5DE-887974F4DF9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9D5CDC-F2CE-410E-AD13-DDC235C71C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cap="none" spc="0" baseline="0">
                <a:solidFill>
                  <a:schemeClr val="tx1">
                    <a:tint val="75000"/>
                  </a:schemeClr>
                </a:solidFill>
                <a:latin typeface="+mn-lt"/>
              </a:defRPr>
            </a:lvl1pPr>
          </a:lstStyle>
          <a:p>
            <a:fld id="{82EDB8D0-98ED-4B86-9D5F-E61ADC70144D}" type="datetimeFigureOut">
              <a:rPr lang="en-US" smtClean="0"/>
              <a:pPr/>
              <a:t>11/7/2022</a:t>
            </a:fld>
            <a:endParaRPr lang="en-US" dirty="0"/>
          </a:p>
        </p:txBody>
      </p:sp>
      <p:sp>
        <p:nvSpPr>
          <p:cNvPr id="5" name="Footer Placeholder 4">
            <a:extLst>
              <a:ext uri="{FF2B5EF4-FFF2-40B4-BE49-F238E27FC236}">
                <a16:creationId xmlns:a16="http://schemas.microsoft.com/office/drawing/2014/main" id="{9340CD45-794A-4BB0-A427-0CE61AEAF4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cap="none" spc="0" baseline="0">
                <a:solidFill>
                  <a:schemeClr val="tx1">
                    <a:tint val="75000"/>
                  </a:schemeClr>
                </a:solidFill>
                <a:latin typeface="+mn-lt"/>
              </a:defRPr>
            </a:lvl1pPr>
          </a:lstStyle>
          <a:p>
            <a:endParaRPr lang="en-US"/>
          </a:p>
        </p:txBody>
      </p:sp>
      <p:sp>
        <p:nvSpPr>
          <p:cNvPr id="6" name="Slide Number Placeholder 5">
            <a:extLst>
              <a:ext uri="{FF2B5EF4-FFF2-40B4-BE49-F238E27FC236}">
                <a16:creationId xmlns:a16="http://schemas.microsoft.com/office/drawing/2014/main" id="{FCB3AB91-9588-4071-92D2-364F4A6ED09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cap="none" spc="0" baseline="0">
                <a:solidFill>
                  <a:schemeClr val="tx1">
                    <a:tint val="75000"/>
                  </a:schemeClr>
                </a:solidFill>
                <a:latin typeface="+mn-lt"/>
              </a:defRPr>
            </a:lvl1pPr>
          </a:lstStyle>
          <a:p>
            <a:fld id="{4854181D-6920-4594-9A5D-6CE56DC9F8B2}" type="slidenum">
              <a:rPr lang="en-US" smtClean="0"/>
              <a:pPr/>
              <a:t>‹#›</a:t>
            </a:fld>
            <a:endParaRPr lang="en-US"/>
          </a:p>
        </p:txBody>
      </p:sp>
    </p:spTree>
    <p:extLst>
      <p:ext uri="{BB962C8B-B14F-4D97-AF65-F5344CB8AC3E}">
        <p14:creationId xmlns:p14="http://schemas.microsoft.com/office/powerpoint/2010/main" val="242418068"/>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75" r:id="rId5"/>
    <p:sldLayoutId id="2147483680" r:id="rId6"/>
    <p:sldLayoutId id="2147483676" r:id="rId7"/>
    <p:sldLayoutId id="2147483677" r:id="rId8"/>
    <p:sldLayoutId id="2147483678" r:id="rId9"/>
    <p:sldLayoutId id="2147483679" r:id="rId10"/>
    <p:sldLayoutId id="2147483681" r:id="rId11"/>
  </p:sldLayoutIdLst>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hyperlink" Target="https://yourdost.com/blog/2016/08/studying-tips.html" TargetMode="External"/><Relationship Id="rId3" Type="http://schemas.openxmlformats.org/officeDocument/2006/relationships/hyperlink" Target="https://learningpool.com/why-reflection-encourages-a-better-learning-experience/" TargetMode="External"/><Relationship Id="rId7" Type="http://schemas.openxmlformats.org/officeDocument/2006/relationships/hyperlink" Target="https://www.structural-learning.com/post/developing-students-digital-literacy" TargetMode="External"/><Relationship Id="rId2" Type="http://schemas.openxmlformats.org/officeDocument/2006/relationships/hyperlink" Target="https://www.adobe.com/content/dam/cc/uk/education/higher-education/Digital-Literacy-in-Higher-Edu_More_Now_than_Ever.pdf" TargetMode="External"/><Relationship Id="rId1" Type="http://schemas.openxmlformats.org/officeDocument/2006/relationships/slideLayout" Target="../slideLayouts/slideLayout2.xml"/><Relationship Id="rId6" Type="http://schemas.openxmlformats.org/officeDocument/2006/relationships/hyperlink" Target="http://www.structural-learning.com" TargetMode="External"/><Relationship Id="rId5" Type="http://schemas.openxmlformats.org/officeDocument/2006/relationships/hyperlink" Target="https://www.open.ac.uk/choose/unison/develop/my-skills/self-reflection" TargetMode="External"/><Relationship Id="rId4" Type="http://schemas.openxmlformats.org/officeDocument/2006/relationships/hyperlink" Target="https://www.bbc.com/worklife/article/20220923-why-digital-literacy-is-now-a-workplace-non-negotiable" TargetMode="External"/><Relationship Id="rId9" Type="http://schemas.openxmlformats.org/officeDocument/2006/relationships/hyperlink" Target="https://woc.aises.org/content/top-five-study-skills-a-student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8">
            <a:extLst>
              <a:ext uri="{FF2B5EF4-FFF2-40B4-BE49-F238E27FC236}">
                <a16:creationId xmlns:a16="http://schemas.microsoft.com/office/drawing/2014/main" id="{8930EBA3-4D2E-42E8-B828-834555328D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Arc 10">
            <a:extLst>
              <a:ext uri="{FF2B5EF4-FFF2-40B4-BE49-F238E27FC236}">
                <a16:creationId xmlns:a16="http://schemas.microsoft.com/office/drawing/2014/main" id="{E58B2195-5055-402F-A3E7-53FF0E4980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525836" y="775849"/>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p:cNvSpPr>
            <a:spLocks noGrp="1"/>
          </p:cNvSpPr>
          <p:nvPr>
            <p:ph type="ctrTitle"/>
          </p:nvPr>
        </p:nvSpPr>
        <p:spPr>
          <a:xfrm>
            <a:off x="6417732" y="957715"/>
            <a:ext cx="5130798" cy="2750419"/>
          </a:xfrm>
        </p:spPr>
        <p:txBody>
          <a:bodyPr rtlCol="0">
            <a:normAutofit/>
          </a:bodyPr>
          <a:lstStyle/>
          <a:p>
            <a:r>
              <a:rPr lang="en-GB" dirty="0">
                <a:cs typeface="Aharoni"/>
              </a:rPr>
              <a:t>Key study skills in education</a:t>
            </a:r>
            <a:endParaRPr lang="en-GB" dirty="0"/>
          </a:p>
        </p:txBody>
      </p:sp>
      <p:sp>
        <p:nvSpPr>
          <p:cNvPr id="3" name="Subtitle 2"/>
          <p:cNvSpPr>
            <a:spLocks noGrp="1"/>
          </p:cNvSpPr>
          <p:nvPr>
            <p:ph type="subTitle" idx="1"/>
          </p:nvPr>
        </p:nvSpPr>
        <p:spPr>
          <a:xfrm>
            <a:off x="6417732" y="3800209"/>
            <a:ext cx="5130798" cy="2307022"/>
          </a:xfrm>
        </p:spPr>
        <p:txBody>
          <a:bodyPr vert="horz" lIns="91440" tIns="45720" rIns="91440" bIns="45720" rtlCol="0" anchor="t">
            <a:normAutofit fontScale="85000" lnSpcReduction="20000"/>
          </a:bodyPr>
          <a:lstStyle/>
          <a:p>
            <a:r>
              <a:rPr lang="en-GB" dirty="0"/>
              <a:t>By Shannon-Amelia</a:t>
            </a:r>
          </a:p>
          <a:p>
            <a:endParaRPr lang="en-GB" dirty="0"/>
          </a:p>
          <a:p>
            <a:r>
              <a:rPr lang="en-GB" dirty="0">
                <a:ea typeface="+mn-lt"/>
                <a:cs typeface="+mn-lt"/>
              </a:rPr>
              <a:t>https://uowtsd.sharepoint.com/teams/DysguynyrOesDdigidolLearningintheDigitalEraECGE4005PC_GRP-ShannonMeacham-Broadbent/Shared%20Documents/Recordings/New%20channel%20meeting-20221107_234744-Meeting%20Recording.mp4?web=1</a:t>
            </a:r>
            <a:endParaRPr lang="en-GB" dirty="0"/>
          </a:p>
        </p:txBody>
      </p:sp>
      <p:pic>
        <p:nvPicPr>
          <p:cNvPr id="17" name="Picture 3" descr="An abstract genetic concept">
            <a:extLst>
              <a:ext uri="{FF2B5EF4-FFF2-40B4-BE49-F238E27FC236}">
                <a16:creationId xmlns:a16="http://schemas.microsoft.com/office/drawing/2014/main" id="{54A21478-CBA6-5BF1-A28A-030C5B6A548B}"/>
              </a:ext>
            </a:extLst>
          </p:cNvPr>
          <p:cNvPicPr>
            <a:picLocks noChangeAspect="1"/>
          </p:cNvPicPr>
          <p:nvPr/>
        </p:nvPicPr>
        <p:blipFill>
          <a:blip r:embed="rId3"/>
          <a:stretch>
            <a:fillRect/>
          </a:stretch>
        </p:blipFill>
        <p:spPr>
          <a:xfrm>
            <a:off x="0" y="503808"/>
            <a:ext cx="5850384" cy="5850384"/>
          </a:xfrm>
          <a:custGeom>
            <a:avLst/>
            <a:gdLst/>
            <a:ahLst/>
            <a:cxnLst/>
            <a:rect l="l" t="t" r="r" b="b"/>
            <a:pathLst>
              <a:path w="6094252" h="6857998">
                <a:moveTo>
                  <a:pt x="0" y="0"/>
                </a:moveTo>
                <a:lnTo>
                  <a:pt x="5898122" y="0"/>
                </a:lnTo>
                <a:cubicBezTo>
                  <a:pt x="6006442" y="0"/>
                  <a:pt x="6094252" y="87810"/>
                  <a:pt x="6094252" y="196130"/>
                </a:cubicBezTo>
                <a:lnTo>
                  <a:pt x="6094252" y="6661869"/>
                </a:lnTo>
                <a:cubicBezTo>
                  <a:pt x="6094252" y="6756649"/>
                  <a:pt x="6027023" y="6835726"/>
                  <a:pt x="5937649" y="6854015"/>
                </a:cubicBezTo>
                <a:lnTo>
                  <a:pt x="5898132" y="6857998"/>
                </a:lnTo>
                <a:lnTo>
                  <a:pt x="0" y="6857998"/>
                </a:lnTo>
                <a:close/>
              </a:path>
            </a:pathLst>
          </a:custGeom>
        </p:spPr>
      </p:pic>
      <p:sp>
        <p:nvSpPr>
          <p:cNvPr id="18" name="Oval 12">
            <a:extLst>
              <a:ext uri="{FF2B5EF4-FFF2-40B4-BE49-F238E27FC236}">
                <a16:creationId xmlns:a16="http://schemas.microsoft.com/office/drawing/2014/main" id="{528AA953-F4F9-4DC5-97C7-491F4AF937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97079" y="5607717"/>
            <a:ext cx="513442" cy="499514"/>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901633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DB304A14-32D0-4873-B914-423ED7B8DA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F34FBCB-5BFE-E790-0972-3F1FA3E6AEB9}"/>
              </a:ext>
            </a:extLst>
          </p:cNvPr>
          <p:cNvSpPr>
            <a:spLocks noGrp="1"/>
          </p:cNvSpPr>
          <p:nvPr>
            <p:ph type="title"/>
          </p:nvPr>
        </p:nvSpPr>
        <p:spPr>
          <a:xfrm>
            <a:off x="838200" y="365125"/>
            <a:ext cx="5558489" cy="1325563"/>
          </a:xfrm>
        </p:spPr>
        <p:txBody>
          <a:bodyPr>
            <a:normAutofit/>
          </a:bodyPr>
          <a:lstStyle/>
          <a:p>
            <a:r>
              <a:rPr lang="en-GB">
                <a:cs typeface="Aharoni"/>
              </a:rPr>
              <a:t>Study skills for university</a:t>
            </a:r>
            <a:endParaRPr lang="en-GB"/>
          </a:p>
        </p:txBody>
      </p:sp>
      <p:sp>
        <p:nvSpPr>
          <p:cNvPr id="3" name="Content Placeholder 2">
            <a:extLst>
              <a:ext uri="{FF2B5EF4-FFF2-40B4-BE49-F238E27FC236}">
                <a16:creationId xmlns:a16="http://schemas.microsoft.com/office/drawing/2014/main" id="{02FA5411-315F-C808-087E-E96B17CA6088}"/>
              </a:ext>
            </a:extLst>
          </p:cNvPr>
          <p:cNvSpPr>
            <a:spLocks noGrp="1"/>
          </p:cNvSpPr>
          <p:nvPr>
            <p:ph idx="1"/>
          </p:nvPr>
        </p:nvSpPr>
        <p:spPr>
          <a:xfrm>
            <a:off x="838200" y="1825625"/>
            <a:ext cx="5558489" cy="4351338"/>
          </a:xfrm>
        </p:spPr>
        <p:txBody>
          <a:bodyPr vert="horz" lIns="91440" tIns="45720" rIns="91440" bIns="45720" rtlCol="0">
            <a:normAutofit/>
          </a:bodyPr>
          <a:lstStyle/>
          <a:p>
            <a:r>
              <a:rPr lang="en-GB" sz="2600"/>
              <a:t>Two study skills that can be considered the be the most effective to advance learning in higher education are digital literacy and reflection. </a:t>
            </a:r>
            <a:endParaRPr lang="en-US" sz="2600"/>
          </a:p>
          <a:p>
            <a:r>
              <a:rPr lang="en-GB" sz="2600"/>
              <a:t>I have chosen to speak about these skills because of how they have helped me in past education settings and how I hope to use them during my degree at university. </a:t>
            </a:r>
          </a:p>
        </p:txBody>
      </p:sp>
      <p:pic>
        <p:nvPicPr>
          <p:cNvPr id="4" name="Picture 4" descr="A picture containing graphical user interface&#10;&#10;Description automatically generated">
            <a:extLst>
              <a:ext uri="{FF2B5EF4-FFF2-40B4-BE49-F238E27FC236}">
                <a16:creationId xmlns:a16="http://schemas.microsoft.com/office/drawing/2014/main" id="{A5FCCC00-240A-BC03-DDFE-2728BAB20A59}"/>
              </a:ext>
            </a:extLst>
          </p:cNvPr>
          <p:cNvPicPr>
            <a:picLocks noChangeAspect="1"/>
          </p:cNvPicPr>
          <p:nvPr/>
        </p:nvPicPr>
        <p:blipFill rotWithShape="1">
          <a:blip r:embed="rId2"/>
          <a:srcRect l="15929" r="16222" b="-1"/>
          <a:stretch/>
        </p:blipFill>
        <p:spPr>
          <a:xfrm>
            <a:off x="6621294" y="1295416"/>
            <a:ext cx="5570706" cy="5562584"/>
          </a:xfrm>
          <a:custGeom>
            <a:avLst/>
            <a:gdLst/>
            <a:ahLst/>
            <a:cxnLst/>
            <a:rect l="l" t="t" r="r" b="b"/>
            <a:pathLst>
              <a:path w="5570706" h="5562584">
                <a:moveTo>
                  <a:pt x="3374687" y="0"/>
                </a:moveTo>
                <a:cubicBezTo>
                  <a:pt x="4190094" y="0"/>
                  <a:pt x="4937956" y="289196"/>
                  <a:pt x="5521301" y="770615"/>
                </a:cubicBezTo>
                <a:lnTo>
                  <a:pt x="5570706" y="815517"/>
                </a:lnTo>
                <a:lnTo>
                  <a:pt x="5570706" y="5562584"/>
                </a:lnTo>
                <a:lnTo>
                  <a:pt x="808135" y="5562584"/>
                </a:lnTo>
                <a:lnTo>
                  <a:pt x="770615" y="5521302"/>
                </a:lnTo>
                <a:cubicBezTo>
                  <a:pt x="289196" y="4937957"/>
                  <a:pt x="0" y="4190095"/>
                  <a:pt x="0" y="3374687"/>
                </a:cubicBezTo>
                <a:cubicBezTo>
                  <a:pt x="0" y="1510899"/>
                  <a:pt x="1510899" y="0"/>
                  <a:pt x="3374687" y="0"/>
                </a:cubicBezTo>
                <a:close/>
              </a:path>
            </a:pathLst>
          </a:custGeom>
        </p:spPr>
      </p:pic>
      <p:sp>
        <p:nvSpPr>
          <p:cNvPr id="40" name="!!Oval">
            <a:extLst>
              <a:ext uri="{FF2B5EF4-FFF2-40B4-BE49-F238E27FC236}">
                <a16:creationId xmlns:a16="http://schemas.microsoft.com/office/drawing/2014/main" id="{1D460C86-854F-4FB3-ABC2-E823D8FEB9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43451" y="1656147"/>
            <a:ext cx="546100" cy="5461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2" name="!!Arc">
            <a:extLst>
              <a:ext uri="{FF2B5EF4-FFF2-40B4-BE49-F238E27FC236}">
                <a16:creationId xmlns:a16="http://schemas.microsoft.com/office/drawing/2014/main" id="{BB48116A-278A-4CC5-89D3-9DE8E8FF12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4739" y="587516"/>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13281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AC6B390-BC59-4F1D-A0EE-D71A92F0A0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Freeform: Shape 10">
            <a:extLst>
              <a:ext uri="{FF2B5EF4-FFF2-40B4-BE49-F238E27FC236}">
                <a16:creationId xmlns:a16="http://schemas.microsoft.com/office/drawing/2014/main" id="{B6C60D79-16F1-4C4B-B7E3-7634E7069C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19137"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4" descr="Diagram&#10;&#10;Description automatically generated">
            <a:extLst>
              <a:ext uri="{FF2B5EF4-FFF2-40B4-BE49-F238E27FC236}">
                <a16:creationId xmlns:a16="http://schemas.microsoft.com/office/drawing/2014/main" id="{949C3ED3-4F4E-8C1E-FD55-009CDF1FD631}"/>
              </a:ext>
            </a:extLst>
          </p:cNvPr>
          <p:cNvPicPr>
            <a:picLocks noChangeAspect="1"/>
          </p:cNvPicPr>
          <p:nvPr/>
        </p:nvPicPr>
        <p:blipFill>
          <a:blip r:embed="rId2"/>
          <a:stretch>
            <a:fillRect/>
          </a:stretch>
        </p:blipFill>
        <p:spPr>
          <a:xfrm>
            <a:off x="6541053" y="1162966"/>
            <a:ext cx="4777381" cy="4359359"/>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13" name="Arc 12">
            <a:extLst>
              <a:ext uri="{FF2B5EF4-FFF2-40B4-BE49-F238E27FC236}">
                <a16:creationId xmlns:a16="http://schemas.microsoft.com/office/drawing/2014/main" id="{426B127E-6498-4C77-9C9D-4553A5113B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02050" y="650160"/>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0406F70-9026-A019-DFD8-26F8F82658A9}"/>
              </a:ext>
            </a:extLst>
          </p:cNvPr>
          <p:cNvSpPr>
            <a:spLocks noGrp="1"/>
          </p:cNvSpPr>
          <p:nvPr>
            <p:ph type="title"/>
          </p:nvPr>
        </p:nvSpPr>
        <p:spPr>
          <a:xfrm>
            <a:off x="838201" y="479493"/>
            <a:ext cx="5257800" cy="1325563"/>
          </a:xfrm>
        </p:spPr>
        <p:txBody>
          <a:bodyPr>
            <a:normAutofit/>
          </a:bodyPr>
          <a:lstStyle/>
          <a:p>
            <a:r>
              <a:rPr lang="en-GB" dirty="0">
                <a:cs typeface="Aharoni"/>
              </a:rPr>
              <a:t>Digital literacy</a:t>
            </a:r>
          </a:p>
        </p:txBody>
      </p:sp>
      <p:sp>
        <p:nvSpPr>
          <p:cNvPr id="3" name="Content Placeholder 2">
            <a:extLst>
              <a:ext uri="{FF2B5EF4-FFF2-40B4-BE49-F238E27FC236}">
                <a16:creationId xmlns:a16="http://schemas.microsoft.com/office/drawing/2014/main" id="{01B6C6C6-CF53-6417-B724-C86E677C50AC}"/>
              </a:ext>
            </a:extLst>
          </p:cNvPr>
          <p:cNvSpPr>
            <a:spLocks noGrp="1"/>
          </p:cNvSpPr>
          <p:nvPr>
            <p:ph idx="1"/>
          </p:nvPr>
        </p:nvSpPr>
        <p:spPr>
          <a:xfrm>
            <a:off x="838201" y="1984443"/>
            <a:ext cx="5257800" cy="4192520"/>
          </a:xfrm>
        </p:spPr>
        <p:txBody>
          <a:bodyPr vert="horz" lIns="91440" tIns="45720" rIns="91440" bIns="45720" rtlCol="0" anchor="t">
            <a:normAutofit/>
          </a:bodyPr>
          <a:lstStyle/>
          <a:p>
            <a:r>
              <a:rPr lang="en-GB" sz="1500" dirty="0"/>
              <a:t>I believe that digital literacy is key in regards to the education environment due to the many advantages that it holds. In my experience, digital literacy has helped me to expand my knowledge on different topics because of the access to a variety of different research platforms to choose from. It has also helped me to advance my assignments and projects, giving them more of a professional and aesthetic tone.</a:t>
            </a:r>
            <a:endParaRPr lang="en-US" sz="1500" dirty="0"/>
          </a:p>
          <a:p>
            <a:r>
              <a:rPr lang="en-GB" sz="1500" dirty="0"/>
              <a:t> According to Adobe (2020), digital literacy has been prominent when improving career prospects and student engagement. Furthermore, it goes without saying how digital literacy has become a huge part of academic life within the COVID-19 era, due to most lessons/lectures being online, giving both students and lecturers the need to produce engaging and enhanced online documents.</a:t>
            </a:r>
          </a:p>
        </p:txBody>
      </p:sp>
    </p:spTree>
    <p:extLst>
      <p:ext uri="{BB962C8B-B14F-4D97-AF65-F5344CB8AC3E}">
        <p14:creationId xmlns:p14="http://schemas.microsoft.com/office/powerpoint/2010/main" val="3419181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Arc 10">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03A637B-1CD1-8164-ABF9-2A8EC7324B7B}"/>
              </a:ext>
            </a:extLst>
          </p:cNvPr>
          <p:cNvSpPr>
            <a:spLocks noGrp="1"/>
          </p:cNvSpPr>
          <p:nvPr>
            <p:ph type="title"/>
          </p:nvPr>
        </p:nvSpPr>
        <p:spPr>
          <a:xfrm>
            <a:off x="5894962" y="479493"/>
            <a:ext cx="5458838" cy="1325563"/>
          </a:xfrm>
        </p:spPr>
        <p:txBody>
          <a:bodyPr>
            <a:normAutofit/>
          </a:bodyPr>
          <a:lstStyle/>
          <a:p>
            <a:r>
              <a:rPr lang="en-GB" dirty="0">
                <a:cs typeface="Aharoni"/>
              </a:rPr>
              <a:t>Reflection</a:t>
            </a:r>
            <a:endParaRPr lang="en-GB" dirty="0"/>
          </a:p>
        </p:txBody>
      </p:sp>
      <p:sp>
        <p:nvSpPr>
          <p:cNvPr id="13" name="Freeform: Shape 12">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4" descr="A picture containing diagram&#10;&#10;Description automatically generated">
            <a:extLst>
              <a:ext uri="{FF2B5EF4-FFF2-40B4-BE49-F238E27FC236}">
                <a16:creationId xmlns:a16="http://schemas.microsoft.com/office/drawing/2014/main" id="{FBCCAE89-041B-C98D-AB7C-6332A749C420}"/>
              </a:ext>
            </a:extLst>
          </p:cNvPr>
          <p:cNvPicPr>
            <a:picLocks noChangeAspect="1"/>
          </p:cNvPicPr>
          <p:nvPr/>
        </p:nvPicPr>
        <p:blipFill>
          <a:blip r:embed="rId2"/>
          <a:stretch>
            <a:fillRect/>
          </a:stretch>
        </p:blipFill>
        <p:spPr>
          <a:xfrm>
            <a:off x="703182" y="1779536"/>
            <a:ext cx="4777381" cy="3129183"/>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FB2C3A79-1C52-B8EC-41CB-632605C25294}"/>
              </a:ext>
            </a:extLst>
          </p:cNvPr>
          <p:cNvSpPr>
            <a:spLocks noGrp="1"/>
          </p:cNvSpPr>
          <p:nvPr>
            <p:ph idx="1"/>
          </p:nvPr>
        </p:nvSpPr>
        <p:spPr>
          <a:xfrm>
            <a:off x="5894962" y="1984443"/>
            <a:ext cx="5458838" cy="4192520"/>
          </a:xfrm>
        </p:spPr>
        <p:txBody>
          <a:bodyPr vert="horz" lIns="91440" tIns="45720" rIns="91440" bIns="45720" rtlCol="0" anchor="t">
            <a:normAutofit/>
          </a:bodyPr>
          <a:lstStyle/>
          <a:p>
            <a:r>
              <a:rPr lang="en-GB" sz="1500" dirty="0"/>
              <a:t>Judging from past experiences ranging from secondary school to college, refection can be a huge factor when it comes to improving studies, and also rewarding yourself when a piece of work is of good standard. An individual may reflect on their work or performance in order to become more aware of their achievements, or in some circumstances, to be able to develop a deeper understanding of where their weak points are within a topic, and in turn work to improve them. Libby Cross (2018) states that "The process of reflection occurs in many aspects of our lives; whether it’s personal or professional, the events of the weekend or, a recent problem we encountered and how we might have handled the situation differently." This can help us develop critical thinking skills which can be used to evaluate work produced and how it can be altered for the better.</a:t>
            </a:r>
          </a:p>
          <a:p>
            <a:endParaRPr lang="en-GB" sz="1500"/>
          </a:p>
        </p:txBody>
      </p:sp>
    </p:spTree>
    <p:extLst>
      <p:ext uri="{BB962C8B-B14F-4D97-AF65-F5344CB8AC3E}">
        <p14:creationId xmlns:p14="http://schemas.microsoft.com/office/powerpoint/2010/main" val="10897995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Arc 10">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7E4F6E6-5A53-02D3-7391-9C888F27EA8C}"/>
              </a:ext>
            </a:extLst>
          </p:cNvPr>
          <p:cNvSpPr>
            <a:spLocks noGrp="1"/>
          </p:cNvSpPr>
          <p:nvPr>
            <p:ph type="title"/>
          </p:nvPr>
        </p:nvSpPr>
        <p:spPr>
          <a:xfrm>
            <a:off x="5894962" y="479493"/>
            <a:ext cx="5458838" cy="1325563"/>
          </a:xfrm>
        </p:spPr>
        <p:txBody>
          <a:bodyPr>
            <a:normAutofit/>
          </a:bodyPr>
          <a:lstStyle/>
          <a:p>
            <a:r>
              <a:rPr lang="en-GB" dirty="0">
                <a:cs typeface="Aharoni"/>
              </a:rPr>
              <a:t>summary</a:t>
            </a:r>
            <a:endParaRPr lang="en-GB" dirty="0"/>
          </a:p>
        </p:txBody>
      </p:sp>
      <p:sp>
        <p:nvSpPr>
          <p:cNvPr id="13" name="Freeform: Shape 12">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4">
            <a:extLst>
              <a:ext uri="{FF2B5EF4-FFF2-40B4-BE49-F238E27FC236}">
                <a16:creationId xmlns:a16="http://schemas.microsoft.com/office/drawing/2014/main" id="{A5E6655A-4850-90AE-57FE-90C90AB88769}"/>
              </a:ext>
            </a:extLst>
          </p:cNvPr>
          <p:cNvPicPr>
            <a:picLocks noChangeAspect="1"/>
          </p:cNvPicPr>
          <p:nvPr/>
        </p:nvPicPr>
        <p:blipFill>
          <a:blip r:embed="rId2"/>
          <a:stretch>
            <a:fillRect/>
          </a:stretch>
        </p:blipFill>
        <p:spPr>
          <a:xfrm>
            <a:off x="703182" y="2436426"/>
            <a:ext cx="4777381" cy="1815404"/>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1F702508-7BB7-1964-8BA9-393BC275A563}"/>
              </a:ext>
            </a:extLst>
          </p:cNvPr>
          <p:cNvSpPr>
            <a:spLocks noGrp="1"/>
          </p:cNvSpPr>
          <p:nvPr>
            <p:ph idx="1"/>
          </p:nvPr>
        </p:nvSpPr>
        <p:spPr>
          <a:xfrm>
            <a:off x="5894962" y="1984443"/>
            <a:ext cx="5458838" cy="4192520"/>
          </a:xfrm>
        </p:spPr>
        <p:txBody>
          <a:bodyPr vert="horz" lIns="91440" tIns="45720" rIns="91440" bIns="45720" rtlCol="0" anchor="t">
            <a:normAutofit lnSpcReduction="10000"/>
          </a:bodyPr>
          <a:lstStyle/>
          <a:p>
            <a:r>
              <a:rPr lang="en-GB" sz="1500" dirty="0"/>
              <a:t>To end my presentation and to summarise overall, I believe that both study skills, digital literacy and reflection, are major components when it comes to learning. I believe they can not only benefit you during times of study, but also contribute further when it comes to employment and the outside world. In an article published by the BBC, Alex Christain (2022) states that digital literacy in non-negotiable, and it an absolute need when it comes to the work place. The article explains how working with computers can make more produced more efficient and more adaptable. </a:t>
            </a:r>
            <a:endParaRPr lang="en-US" sz="1500" dirty="0"/>
          </a:p>
          <a:p>
            <a:r>
              <a:rPr lang="en-GB" sz="1500" dirty="0"/>
              <a:t>Similarly, The Open University (n.d.) documents that reflection "helps you to develop your skills and review their effectiveness" in the workplace. If you are not aware of where you are going wrong, there is little chance of you being able to correct yourself and develop a higher quality of work.</a:t>
            </a:r>
          </a:p>
          <a:p>
            <a:r>
              <a:rPr lang="en-GB" sz="1500" dirty="0"/>
              <a:t>To conclude, the smart targets which I have placed on the left hand side are something to be considered when producing an academic piece of work. </a:t>
            </a:r>
          </a:p>
        </p:txBody>
      </p:sp>
    </p:spTree>
    <p:extLst>
      <p:ext uri="{BB962C8B-B14F-4D97-AF65-F5344CB8AC3E}">
        <p14:creationId xmlns:p14="http://schemas.microsoft.com/office/powerpoint/2010/main" val="16724503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1867EF-5CED-3C4B-0D84-89A61F5CBE9C}"/>
              </a:ext>
            </a:extLst>
          </p:cNvPr>
          <p:cNvSpPr>
            <a:spLocks noGrp="1"/>
          </p:cNvSpPr>
          <p:nvPr>
            <p:ph type="title"/>
          </p:nvPr>
        </p:nvSpPr>
        <p:spPr/>
        <p:txBody>
          <a:bodyPr/>
          <a:lstStyle/>
          <a:p>
            <a:r>
              <a:rPr lang="en-GB" dirty="0">
                <a:cs typeface="Aharoni"/>
              </a:rPr>
              <a:t>Action plan</a:t>
            </a:r>
            <a:endParaRPr lang="en-GB" dirty="0"/>
          </a:p>
        </p:txBody>
      </p:sp>
      <p:sp>
        <p:nvSpPr>
          <p:cNvPr id="3" name="Content Placeholder 2">
            <a:extLst>
              <a:ext uri="{FF2B5EF4-FFF2-40B4-BE49-F238E27FC236}">
                <a16:creationId xmlns:a16="http://schemas.microsoft.com/office/drawing/2014/main" id="{E477F39D-9EA3-00CE-42A8-D1DFD4017DE9}"/>
              </a:ext>
            </a:extLst>
          </p:cNvPr>
          <p:cNvSpPr>
            <a:spLocks noGrp="1"/>
          </p:cNvSpPr>
          <p:nvPr>
            <p:ph idx="1"/>
          </p:nvPr>
        </p:nvSpPr>
        <p:spPr/>
        <p:txBody>
          <a:bodyPr vert="horz" lIns="91440" tIns="45720" rIns="91440" bIns="45720" rtlCol="0" anchor="t">
            <a:normAutofit/>
          </a:bodyPr>
          <a:lstStyle/>
          <a:p>
            <a:pPr marL="0" indent="0">
              <a:buNone/>
            </a:pPr>
            <a:r>
              <a:rPr lang="en-GB" dirty="0"/>
              <a:t>During my studies, I plan on using both reflection and digital literacy skills, along with others, in order to demonstrate my academic skills to their best ability.</a:t>
            </a:r>
          </a:p>
        </p:txBody>
      </p:sp>
    </p:spTree>
    <p:extLst>
      <p:ext uri="{BB962C8B-B14F-4D97-AF65-F5344CB8AC3E}">
        <p14:creationId xmlns:p14="http://schemas.microsoft.com/office/powerpoint/2010/main" val="12144962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C86281-8988-4315-8407-7E2031D5129C}"/>
              </a:ext>
            </a:extLst>
          </p:cNvPr>
          <p:cNvSpPr>
            <a:spLocks noGrp="1"/>
          </p:cNvSpPr>
          <p:nvPr>
            <p:ph type="title"/>
          </p:nvPr>
        </p:nvSpPr>
        <p:spPr/>
        <p:txBody>
          <a:bodyPr/>
          <a:lstStyle/>
          <a:p>
            <a:r>
              <a:rPr lang="en-GB" dirty="0">
                <a:cs typeface="Aharoni"/>
              </a:rPr>
              <a:t>Reference list</a:t>
            </a:r>
            <a:endParaRPr lang="en-GB" dirty="0"/>
          </a:p>
        </p:txBody>
      </p:sp>
      <p:sp>
        <p:nvSpPr>
          <p:cNvPr id="3" name="Content Placeholder 2">
            <a:extLst>
              <a:ext uri="{FF2B5EF4-FFF2-40B4-BE49-F238E27FC236}">
                <a16:creationId xmlns:a16="http://schemas.microsoft.com/office/drawing/2014/main" id="{A11E02E6-03E7-3ECD-D851-1A4793F699FD}"/>
              </a:ext>
            </a:extLst>
          </p:cNvPr>
          <p:cNvSpPr>
            <a:spLocks noGrp="1"/>
          </p:cNvSpPr>
          <p:nvPr>
            <p:ph idx="1"/>
          </p:nvPr>
        </p:nvSpPr>
        <p:spPr/>
        <p:txBody>
          <a:bodyPr vert="horz" lIns="91440" tIns="45720" rIns="91440" bIns="45720" rtlCol="0" anchor="t">
            <a:normAutofit fontScale="55000" lnSpcReduction="20000"/>
          </a:bodyPr>
          <a:lstStyle/>
          <a:p>
            <a:r>
              <a:rPr lang="en-GB" dirty="0">
                <a:ea typeface="+mn-lt"/>
                <a:cs typeface="+mn-lt"/>
              </a:rPr>
              <a:t>Adobe (2020). </a:t>
            </a:r>
            <a:r>
              <a:rPr lang="en-GB" i="1" dirty="0">
                <a:ea typeface="+mn-lt"/>
                <a:cs typeface="+mn-lt"/>
              </a:rPr>
              <a:t>Digital Literacy In Higher Education: Now More than Ever</a:t>
            </a:r>
            <a:r>
              <a:rPr lang="en-GB" dirty="0">
                <a:ea typeface="+mn-lt"/>
                <a:cs typeface="+mn-lt"/>
              </a:rPr>
              <a:t>. [online] </a:t>
            </a:r>
            <a:r>
              <a:rPr lang="en-GB" dirty="0">
                <a:ea typeface="+mn-lt"/>
                <a:cs typeface="+mn-lt"/>
                <a:hlinkClick r:id="rId2"/>
              </a:rPr>
              <a:t>https://www.adobe.com/content/dam/cc/uk/education/higher-education/Digital-Literacy-in-Higher-Edu_More_Now_than_Ever.pdf</a:t>
            </a:r>
            <a:r>
              <a:rPr lang="en-GB" dirty="0">
                <a:ea typeface="+mn-lt"/>
                <a:cs typeface="+mn-lt"/>
              </a:rPr>
              <a:t>. Available at: </a:t>
            </a:r>
            <a:r>
              <a:rPr lang="en-GB" dirty="0">
                <a:ea typeface="+mn-lt"/>
                <a:cs typeface="+mn-lt"/>
                <a:hlinkClick r:id="rId2"/>
              </a:rPr>
              <a:t>https://www.adobe.com/content/dam/cc/uk/education/higher-education/Digital-Literacy-in-Higher-Edu_More_Now_than_Ever.pdf</a:t>
            </a:r>
            <a:r>
              <a:rPr lang="en-GB" dirty="0">
                <a:ea typeface="+mn-lt"/>
                <a:cs typeface="+mn-lt"/>
              </a:rPr>
              <a:t> [Accessed 7 Nov. 2022].</a:t>
            </a:r>
            <a:endParaRPr lang="en-GB" dirty="0"/>
          </a:p>
          <a:p>
            <a:r>
              <a:rPr lang="en-GB" dirty="0">
                <a:ea typeface="+mn-lt"/>
                <a:cs typeface="+mn-lt"/>
              </a:rPr>
              <a:t>Webb, L. (2018). </a:t>
            </a:r>
            <a:r>
              <a:rPr lang="en-GB" i="1" dirty="0">
                <a:ea typeface="+mn-lt"/>
                <a:cs typeface="+mn-lt"/>
              </a:rPr>
              <a:t>Why ‘Reflection’ Encourages a Better Learning Experience</a:t>
            </a:r>
            <a:r>
              <a:rPr lang="en-GB" dirty="0">
                <a:ea typeface="+mn-lt"/>
                <a:cs typeface="+mn-lt"/>
              </a:rPr>
              <a:t>. [online] Learning Pool. Available at: </a:t>
            </a:r>
            <a:r>
              <a:rPr lang="en-GB" dirty="0">
                <a:ea typeface="+mn-lt"/>
                <a:cs typeface="+mn-lt"/>
                <a:hlinkClick r:id="rId3"/>
              </a:rPr>
              <a:t>https://learningpool.com/why-reflection-encourages-a-better-learning-experience/</a:t>
            </a:r>
            <a:r>
              <a:rPr lang="en-GB" dirty="0">
                <a:ea typeface="+mn-lt"/>
                <a:cs typeface="+mn-lt"/>
              </a:rPr>
              <a:t> [Accessed 7 Nov. 2022].</a:t>
            </a:r>
            <a:endParaRPr lang="en-GB" dirty="0"/>
          </a:p>
          <a:p>
            <a:r>
              <a:rPr lang="en-GB" dirty="0">
                <a:ea typeface="+mn-lt"/>
                <a:cs typeface="+mn-lt"/>
              </a:rPr>
              <a:t>Christian, A. (2022). Why ‘digital literacy’ is now a workplace non-negotiable. </a:t>
            </a:r>
            <a:r>
              <a:rPr lang="en-GB" i="1" dirty="0">
                <a:ea typeface="+mn-lt"/>
                <a:cs typeface="+mn-lt"/>
              </a:rPr>
              <a:t>BBC</a:t>
            </a:r>
            <a:r>
              <a:rPr lang="en-GB" dirty="0">
                <a:ea typeface="+mn-lt"/>
                <a:cs typeface="+mn-lt"/>
              </a:rPr>
              <a:t>. [online] 26 Sep. Available at: </a:t>
            </a:r>
            <a:r>
              <a:rPr lang="en-GB" dirty="0">
                <a:ea typeface="+mn-lt"/>
                <a:cs typeface="+mn-lt"/>
                <a:hlinkClick r:id="rId4"/>
              </a:rPr>
              <a:t>https://www.bbc.com/worklife/article/20220923-why-digital-literacy-is-now-a-workplace-non-negotiable</a:t>
            </a:r>
            <a:r>
              <a:rPr lang="en-GB" dirty="0">
                <a:ea typeface="+mn-lt"/>
                <a:cs typeface="+mn-lt"/>
              </a:rPr>
              <a:t> [Accessed 7 Nov. 2022].</a:t>
            </a:r>
            <a:endParaRPr lang="en-GB" dirty="0"/>
          </a:p>
          <a:p>
            <a:r>
              <a:rPr lang="en-GB" dirty="0">
                <a:ea typeface="+mn-lt"/>
                <a:cs typeface="+mn-lt"/>
              </a:rPr>
              <a:t>The Open University (2019). </a:t>
            </a:r>
            <a:r>
              <a:rPr lang="en-GB" i="1" dirty="0">
                <a:ea typeface="+mn-lt"/>
                <a:cs typeface="+mn-lt"/>
              </a:rPr>
              <a:t>Self Reflection | The Open University &amp; Unison in Partnership</a:t>
            </a:r>
            <a:r>
              <a:rPr lang="en-GB" dirty="0">
                <a:ea typeface="+mn-lt"/>
                <a:cs typeface="+mn-lt"/>
              </a:rPr>
              <a:t>. [online] Open.ac.uk. Available at: </a:t>
            </a:r>
            <a:r>
              <a:rPr lang="en-GB" dirty="0">
                <a:ea typeface="+mn-lt"/>
                <a:cs typeface="+mn-lt"/>
                <a:hlinkClick r:id="rId5"/>
              </a:rPr>
              <a:t>https://www.open.ac.uk/choose/unison/develop/my-skills/self-reflection</a:t>
            </a:r>
            <a:r>
              <a:rPr lang="en-GB" dirty="0">
                <a:ea typeface="+mn-lt"/>
                <a:cs typeface="+mn-lt"/>
              </a:rPr>
              <a:t> [Accessed 7 Nov. 2022].</a:t>
            </a:r>
            <a:endParaRPr lang="en-GB" dirty="0"/>
          </a:p>
          <a:p>
            <a:r>
              <a:rPr lang="en-GB" dirty="0">
                <a:ea typeface="+mn-lt"/>
                <a:cs typeface="+mn-lt"/>
                <a:hlinkClick r:id="rId6"/>
              </a:rPr>
              <a:t>www.structural-learning.com</a:t>
            </a:r>
            <a:r>
              <a:rPr lang="en-GB" dirty="0">
                <a:ea typeface="+mn-lt"/>
                <a:cs typeface="+mn-lt"/>
              </a:rPr>
              <a:t>. (n.d.). </a:t>
            </a:r>
            <a:r>
              <a:rPr lang="en-GB" i="1" dirty="0">
                <a:ea typeface="+mn-lt"/>
                <a:cs typeface="+mn-lt"/>
              </a:rPr>
              <a:t>Developing Students’ Digital Literacy Skills</a:t>
            </a:r>
            <a:r>
              <a:rPr lang="en-GB" dirty="0">
                <a:ea typeface="+mn-lt"/>
                <a:cs typeface="+mn-lt"/>
              </a:rPr>
              <a:t>. [online] Available at: </a:t>
            </a:r>
            <a:r>
              <a:rPr lang="en-GB" dirty="0">
                <a:ea typeface="+mn-lt"/>
                <a:cs typeface="+mn-lt"/>
                <a:hlinkClick r:id="rId7"/>
              </a:rPr>
              <a:t>https://www.structural-learning.com/post/developing-students-digital-literacy</a:t>
            </a:r>
            <a:r>
              <a:rPr lang="en-GB" dirty="0">
                <a:ea typeface="+mn-lt"/>
                <a:cs typeface="+mn-lt"/>
              </a:rPr>
              <a:t>.</a:t>
            </a:r>
            <a:endParaRPr lang="en-GB" dirty="0"/>
          </a:p>
          <a:p>
            <a:r>
              <a:rPr lang="en-GB" dirty="0" err="1">
                <a:ea typeface="+mn-lt"/>
                <a:cs typeface="+mn-lt"/>
              </a:rPr>
              <a:t>Moryani</a:t>
            </a:r>
            <a:r>
              <a:rPr lang="en-GB" dirty="0">
                <a:ea typeface="+mn-lt"/>
                <a:cs typeface="+mn-lt"/>
              </a:rPr>
              <a:t>, P. (n.d.). </a:t>
            </a:r>
            <a:r>
              <a:rPr lang="en-GB" i="1" dirty="0">
                <a:ea typeface="+mn-lt"/>
                <a:cs typeface="+mn-lt"/>
              </a:rPr>
              <a:t>Learn the S.M.A.R.T way of studying – </a:t>
            </a:r>
            <a:r>
              <a:rPr lang="en-GB" i="1" dirty="0" err="1">
                <a:ea typeface="+mn-lt"/>
                <a:cs typeface="+mn-lt"/>
              </a:rPr>
              <a:t>YourDOST</a:t>
            </a:r>
            <a:r>
              <a:rPr lang="en-GB" i="1" dirty="0">
                <a:ea typeface="+mn-lt"/>
                <a:cs typeface="+mn-lt"/>
              </a:rPr>
              <a:t> Blog</a:t>
            </a:r>
            <a:r>
              <a:rPr lang="en-GB" dirty="0">
                <a:ea typeface="+mn-lt"/>
                <a:cs typeface="+mn-lt"/>
              </a:rPr>
              <a:t>. [online] Available at: </a:t>
            </a:r>
            <a:r>
              <a:rPr lang="en-GB" dirty="0">
                <a:ea typeface="+mn-lt"/>
                <a:cs typeface="+mn-lt"/>
                <a:hlinkClick r:id="rId8"/>
              </a:rPr>
              <a:t>https://yourdost.com/blog/2016/08/studying-tips.html</a:t>
            </a:r>
            <a:r>
              <a:rPr lang="en-GB" dirty="0">
                <a:ea typeface="+mn-lt"/>
                <a:cs typeface="+mn-lt"/>
              </a:rPr>
              <a:t> [Accessed 7 Nov. 2022].</a:t>
            </a:r>
            <a:endParaRPr lang="en-GB" dirty="0"/>
          </a:p>
          <a:p>
            <a:r>
              <a:rPr lang="en-GB">
                <a:ea typeface="+mn-lt"/>
                <a:cs typeface="+mn-lt"/>
              </a:rPr>
              <a:t>woc.aises.org. (n.d.). </a:t>
            </a:r>
            <a:r>
              <a:rPr lang="en-GB" i="1">
                <a:ea typeface="+mn-lt"/>
                <a:cs typeface="+mn-lt"/>
              </a:rPr>
              <a:t>Top Five Study Skills of ‘A’ Students | Winds of Change</a:t>
            </a:r>
            <a:r>
              <a:rPr lang="en-GB">
                <a:ea typeface="+mn-lt"/>
                <a:cs typeface="+mn-lt"/>
              </a:rPr>
              <a:t>. [online] Available at: </a:t>
            </a:r>
            <a:r>
              <a:rPr lang="en-GB" dirty="0">
                <a:ea typeface="+mn-lt"/>
                <a:cs typeface="+mn-lt"/>
                <a:hlinkClick r:id="rId9"/>
              </a:rPr>
              <a:t>https://woc.aises.org/content/top-five-study-skills-a-students</a:t>
            </a:r>
            <a:r>
              <a:rPr lang="en-GB" dirty="0">
                <a:ea typeface="+mn-lt"/>
                <a:cs typeface="+mn-lt"/>
              </a:rPr>
              <a:t>.</a:t>
            </a:r>
            <a:endParaRPr lang="en-GB" dirty="0"/>
          </a:p>
          <a:p>
            <a:endParaRPr lang="en-GB" dirty="0"/>
          </a:p>
          <a:p>
            <a:endParaRPr lang="en-GB" dirty="0"/>
          </a:p>
        </p:txBody>
      </p:sp>
    </p:spTree>
    <p:extLst>
      <p:ext uri="{BB962C8B-B14F-4D97-AF65-F5344CB8AC3E}">
        <p14:creationId xmlns:p14="http://schemas.microsoft.com/office/powerpoint/2010/main" val="3840702871"/>
      </p:ext>
    </p:extLst>
  </p:cSld>
  <p:clrMapOvr>
    <a:masterClrMapping/>
  </p:clrMapOvr>
</p:sld>
</file>

<file path=ppt/theme/theme1.xml><?xml version="1.0" encoding="utf-8"?>
<a:theme xmlns:a="http://schemas.openxmlformats.org/drawingml/2006/main" name="ShapesVTI">
  <a:themeElements>
    <a:clrScheme name="Integral">
      <a:dk1>
        <a:srgbClr val="000000"/>
      </a:dk1>
      <a:lt1>
        <a:srgbClr val="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Festival">
      <a:majorFont>
        <a:latin typeface="Aharoni"/>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hapesVTI" id="{C78D20FD-A872-4243-8597-B534C62538FF}" vid="{7CAFCCF9-7834-41D6-B6AB-7D225A18A4E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Integral</Template>
  <TotalTime>0</TotalTime>
  <Words>1</Words>
  <Application>Microsoft Office PowerPoint</Application>
  <PresentationFormat>Widescreen</PresentationFormat>
  <Paragraphs>1</Paragraphs>
  <Slides>7</Slides>
  <Notes>1</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ShapesVTI</vt:lpstr>
      <vt:lpstr>Key study skills in education</vt:lpstr>
      <vt:lpstr>Study skills for university</vt:lpstr>
      <vt:lpstr>Digital literacy</vt:lpstr>
      <vt:lpstr>Reflection</vt:lpstr>
      <vt:lpstr>summary</vt:lpstr>
      <vt:lpstr>Action plan</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282</cp:revision>
  <dcterms:created xsi:type="dcterms:W3CDTF">2022-11-07T21:59:59Z</dcterms:created>
  <dcterms:modified xsi:type="dcterms:W3CDTF">2022-11-07T23:54:24Z</dcterms:modified>
</cp:coreProperties>
</file>