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sldIdLst>
    <p:sldId id="256" r:id="rId2"/>
  </p:sldIdLst>
  <p:sldSz cx="12801600" cy="9601200" type="A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024" userDrawn="1">
          <p15:clr>
            <a:srgbClr val="A4A3A4"/>
          </p15:clr>
        </p15:guide>
        <p15:guide id="2" pos="4032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5C2F6"/>
    <a:srgbClr val="F0ACF2"/>
    <a:srgbClr val="FF5DFF"/>
    <a:srgbClr val="CCC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>
        <p:scale>
          <a:sx n="58" d="100"/>
          <a:sy n="58" d="100"/>
        </p:scale>
        <p:origin x="808" y="56"/>
      </p:cViewPr>
      <p:guideLst>
        <p:guide orient="horz" pos="3024"/>
        <p:guide pos="4032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60120" y="1571308"/>
            <a:ext cx="10881360" cy="3342640"/>
          </a:xfrm>
        </p:spPr>
        <p:txBody>
          <a:bodyPr anchor="b"/>
          <a:lstStyle>
            <a:lvl1pPr algn="ctr">
              <a:defRPr sz="8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600200" y="5042853"/>
            <a:ext cx="9601200" cy="2318067"/>
          </a:xfrm>
        </p:spPr>
        <p:txBody>
          <a:bodyPr/>
          <a:lstStyle>
            <a:lvl1pPr marL="0" indent="0" algn="ctr">
              <a:buNone/>
              <a:defRPr sz="3360"/>
            </a:lvl1pPr>
            <a:lvl2pPr marL="640080" indent="0" algn="ctr">
              <a:buNone/>
              <a:defRPr sz="2800"/>
            </a:lvl2pPr>
            <a:lvl3pPr marL="1280160" indent="0" algn="ctr">
              <a:buNone/>
              <a:defRPr sz="2520"/>
            </a:lvl3pPr>
            <a:lvl4pPr marL="1920240" indent="0" algn="ctr">
              <a:buNone/>
              <a:defRPr sz="2240"/>
            </a:lvl4pPr>
            <a:lvl5pPr marL="2560320" indent="0" algn="ctr">
              <a:buNone/>
              <a:defRPr sz="2240"/>
            </a:lvl5pPr>
            <a:lvl6pPr marL="3200400" indent="0" algn="ctr">
              <a:buNone/>
              <a:defRPr sz="2240"/>
            </a:lvl6pPr>
            <a:lvl7pPr marL="3840480" indent="0" algn="ctr">
              <a:buNone/>
              <a:defRPr sz="2240"/>
            </a:lvl7pPr>
            <a:lvl8pPr marL="4480560" indent="0" algn="ctr">
              <a:buNone/>
              <a:defRPr sz="2240"/>
            </a:lvl8pPr>
            <a:lvl9pPr marL="5120640" indent="0" algn="ctr">
              <a:buNone/>
              <a:defRPr sz="224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C2656D-83F2-4462-8FFB-1D3B8DBB4C10}" type="datetimeFigureOut">
              <a:rPr lang="en-GB" smtClean="0"/>
              <a:t>13/01/2023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141FE8-8437-4E49-B113-5DD29BA29B0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4466833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C2656D-83F2-4462-8FFB-1D3B8DBB4C10}" type="datetimeFigureOut">
              <a:rPr lang="en-GB" smtClean="0"/>
              <a:t>13/01/2023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141FE8-8437-4E49-B113-5DD29BA29B0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952915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73443" y="2393635"/>
            <a:ext cx="11041380" cy="3993832"/>
          </a:xfrm>
        </p:spPr>
        <p:txBody>
          <a:bodyPr anchor="b"/>
          <a:lstStyle>
            <a:lvl1pPr>
              <a:defRPr sz="8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3443" y="6425250"/>
            <a:ext cx="11041380" cy="2100262"/>
          </a:xfrm>
        </p:spPr>
        <p:txBody>
          <a:bodyPr/>
          <a:lstStyle>
            <a:lvl1pPr marL="0" indent="0">
              <a:buNone/>
              <a:defRPr sz="3360">
                <a:solidFill>
                  <a:schemeClr val="tx1"/>
                </a:solidFill>
              </a:defRPr>
            </a:lvl1pPr>
            <a:lvl2pPr marL="640080" indent="0">
              <a:buNone/>
              <a:defRPr sz="2800">
                <a:solidFill>
                  <a:schemeClr val="tx1">
                    <a:tint val="75000"/>
                  </a:schemeClr>
                </a:solidFill>
              </a:defRPr>
            </a:lvl2pPr>
            <a:lvl3pPr marL="1280160" indent="0">
              <a:buNone/>
              <a:defRPr sz="2520">
                <a:solidFill>
                  <a:schemeClr val="tx1">
                    <a:tint val="75000"/>
                  </a:schemeClr>
                </a:solidFill>
              </a:defRPr>
            </a:lvl3pPr>
            <a:lvl4pPr marL="192024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4pPr>
            <a:lvl5pPr marL="256032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5pPr>
            <a:lvl6pPr marL="320040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6pPr>
            <a:lvl7pPr marL="384048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7pPr>
            <a:lvl8pPr marL="448056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8pPr>
            <a:lvl9pPr marL="512064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C2656D-83F2-4462-8FFB-1D3B8DBB4C10}" type="datetimeFigureOut">
              <a:rPr lang="en-GB" smtClean="0"/>
              <a:t>13/01/2023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141FE8-8437-4E49-B113-5DD29BA29B0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9413733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80110" y="2555875"/>
            <a:ext cx="5440680" cy="609187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80810" y="2555875"/>
            <a:ext cx="5440680" cy="609187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C2656D-83F2-4462-8FFB-1D3B8DBB4C10}" type="datetimeFigureOut">
              <a:rPr lang="en-GB" smtClean="0"/>
              <a:t>13/01/2023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141FE8-8437-4E49-B113-5DD29BA29B0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568864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1777" y="511177"/>
            <a:ext cx="11041380" cy="185578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81779" y="2353628"/>
            <a:ext cx="5415676" cy="1153477"/>
          </a:xfrm>
        </p:spPr>
        <p:txBody>
          <a:bodyPr anchor="b"/>
          <a:lstStyle>
            <a:lvl1pPr marL="0" indent="0">
              <a:buNone/>
              <a:defRPr sz="3360" b="1"/>
            </a:lvl1pPr>
            <a:lvl2pPr marL="640080" indent="0">
              <a:buNone/>
              <a:defRPr sz="2800" b="1"/>
            </a:lvl2pPr>
            <a:lvl3pPr marL="1280160" indent="0">
              <a:buNone/>
              <a:defRPr sz="2520" b="1"/>
            </a:lvl3pPr>
            <a:lvl4pPr marL="1920240" indent="0">
              <a:buNone/>
              <a:defRPr sz="2240" b="1"/>
            </a:lvl4pPr>
            <a:lvl5pPr marL="2560320" indent="0">
              <a:buNone/>
              <a:defRPr sz="2240" b="1"/>
            </a:lvl5pPr>
            <a:lvl6pPr marL="3200400" indent="0">
              <a:buNone/>
              <a:defRPr sz="2240" b="1"/>
            </a:lvl6pPr>
            <a:lvl7pPr marL="3840480" indent="0">
              <a:buNone/>
              <a:defRPr sz="2240" b="1"/>
            </a:lvl7pPr>
            <a:lvl8pPr marL="4480560" indent="0">
              <a:buNone/>
              <a:defRPr sz="2240" b="1"/>
            </a:lvl8pPr>
            <a:lvl9pPr marL="5120640" indent="0">
              <a:buNone/>
              <a:defRPr sz="224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81779" y="3507105"/>
            <a:ext cx="5415676" cy="515842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80811" y="2353628"/>
            <a:ext cx="5442347" cy="1153477"/>
          </a:xfrm>
        </p:spPr>
        <p:txBody>
          <a:bodyPr anchor="b"/>
          <a:lstStyle>
            <a:lvl1pPr marL="0" indent="0">
              <a:buNone/>
              <a:defRPr sz="3360" b="1"/>
            </a:lvl1pPr>
            <a:lvl2pPr marL="640080" indent="0">
              <a:buNone/>
              <a:defRPr sz="2800" b="1"/>
            </a:lvl2pPr>
            <a:lvl3pPr marL="1280160" indent="0">
              <a:buNone/>
              <a:defRPr sz="2520" b="1"/>
            </a:lvl3pPr>
            <a:lvl4pPr marL="1920240" indent="0">
              <a:buNone/>
              <a:defRPr sz="2240" b="1"/>
            </a:lvl4pPr>
            <a:lvl5pPr marL="2560320" indent="0">
              <a:buNone/>
              <a:defRPr sz="2240" b="1"/>
            </a:lvl5pPr>
            <a:lvl6pPr marL="3200400" indent="0">
              <a:buNone/>
              <a:defRPr sz="2240" b="1"/>
            </a:lvl6pPr>
            <a:lvl7pPr marL="3840480" indent="0">
              <a:buNone/>
              <a:defRPr sz="2240" b="1"/>
            </a:lvl7pPr>
            <a:lvl8pPr marL="4480560" indent="0">
              <a:buNone/>
              <a:defRPr sz="2240" b="1"/>
            </a:lvl8pPr>
            <a:lvl9pPr marL="5120640" indent="0">
              <a:buNone/>
              <a:defRPr sz="224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80811" y="3507105"/>
            <a:ext cx="5442347" cy="515842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C2656D-83F2-4462-8FFB-1D3B8DBB4C10}" type="datetimeFigureOut">
              <a:rPr lang="en-GB" smtClean="0"/>
              <a:t>13/01/2023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141FE8-8437-4E49-B113-5DD29BA29B0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0662873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C2656D-83F2-4462-8FFB-1D3B8DBB4C10}" type="datetimeFigureOut">
              <a:rPr lang="en-GB" smtClean="0"/>
              <a:t>13/01/2023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141FE8-8437-4E49-B113-5DD29BA29B0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391479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C2656D-83F2-4462-8FFB-1D3B8DBB4C10}" type="datetimeFigureOut">
              <a:rPr lang="en-GB" smtClean="0"/>
              <a:t>13/01/2023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141FE8-8437-4E49-B113-5DD29BA29B0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211992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1778" y="640080"/>
            <a:ext cx="4128849" cy="2240280"/>
          </a:xfrm>
        </p:spPr>
        <p:txBody>
          <a:bodyPr anchor="b"/>
          <a:lstStyle>
            <a:lvl1pPr>
              <a:defRPr sz="448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42347" y="1382397"/>
            <a:ext cx="6480810" cy="6823075"/>
          </a:xfrm>
        </p:spPr>
        <p:txBody>
          <a:bodyPr/>
          <a:lstStyle>
            <a:lvl1pPr>
              <a:defRPr sz="4480"/>
            </a:lvl1pPr>
            <a:lvl2pPr>
              <a:defRPr sz="3920"/>
            </a:lvl2pPr>
            <a:lvl3pPr>
              <a:defRPr sz="3360"/>
            </a:lvl3pPr>
            <a:lvl4pPr>
              <a:defRPr sz="2800"/>
            </a:lvl4pPr>
            <a:lvl5pPr>
              <a:defRPr sz="2800"/>
            </a:lvl5pPr>
            <a:lvl6pPr>
              <a:defRPr sz="2800"/>
            </a:lvl6pPr>
            <a:lvl7pPr>
              <a:defRPr sz="2800"/>
            </a:lvl7pPr>
            <a:lvl8pPr>
              <a:defRPr sz="2800"/>
            </a:lvl8pPr>
            <a:lvl9pPr>
              <a:defRPr sz="2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81778" y="2880360"/>
            <a:ext cx="4128849" cy="5336223"/>
          </a:xfrm>
        </p:spPr>
        <p:txBody>
          <a:bodyPr/>
          <a:lstStyle>
            <a:lvl1pPr marL="0" indent="0">
              <a:buNone/>
              <a:defRPr sz="2240"/>
            </a:lvl1pPr>
            <a:lvl2pPr marL="640080" indent="0">
              <a:buNone/>
              <a:defRPr sz="1960"/>
            </a:lvl2pPr>
            <a:lvl3pPr marL="1280160" indent="0">
              <a:buNone/>
              <a:defRPr sz="1680"/>
            </a:lvl3pPr>
            <a:lvl4pPr marL="1920240" indent="0">
              <a:buNone/>
              <a:defRPr sz="1400"/>
            </a:lvl4pPr>
            <a:lvl5pPr marL="2560320" indent="0">
              <a:buNone/>
              <a:defRPr sz="1400"/>
            </a:lvl5pPr>
            <a:lvl6pPr marL="3200400" indent="0">
              <a:buNone/>
              <a:defRPr sz="1400"/>
            </a:lvl6pPr>
            <a:lvl7pPr marL="3840480" indent="0">
              <a:buNone/>
              <a:defRPr sz="1400"/>
            </a:lvl7pPr>
            <a:lvl8pPr marL="4480560" indent="0">
              <a:buNone/>
              <a:defRPr sz="1400"/>
            </a:lvl8pPr>
            <a:lvl9pPr marL="512064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C2656D-83F2-4462-8FFB-1D3B8DBB4C10}" type="datetimeFigureOut">
              <a:rPr lang="en-GB" smtClean="0"/>
              <a:t>13/01/2023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141FE8-8437-4E49-B113-5DD29BA29B0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9296574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1778" y="640080"/>
            <a:ext cx="4128849" cy="2240280"/>
          </a:xfrm>
        </p:spPr>
        <p:txBody>
          <a:bodyPr anchor="b"/>
          <a:lstStyle>
            <a:lvl1pPr>
              <a:defRPr sz="448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442347" y="1382397"/>
            <a:ext cx="6480810" cy="6823075"/>
          </a:xfrm>
        </p:spPr>
        <p:txBody>
          <a:bodyPr anchor="t"/>
          <a:lstStyle>
            <a:lvl1pPr marL="0" indent="0">
              <a:buNone/>
              <a:defRPr sz="4480"/>
            </a:lvl1pPr>
            <a:lvl2pPr marL="640080" indent="0">
              <a:buNone/>
              <a:defRPr sz="3920"/>
            </a:lvl2pPr>
            <a:lvl3pPr marL="1280160" indent="0">
              <a:buNone/>
              <a:defRPr sz="3360"/>
            </a:lvl3pPr>
            <a:lvl4pPr marL="1920240" indent="0">
              <a:buNone/>
              <a:defRPr sz="2800"/>
            </a:lvl4pPr>
            <a:lvl5pPr marL="2560320" indent="0">
              <a:buNone/>
              <a:defRPr sz="2800"/>
            </a:lvl5pPr>
            <a:lvl6pPr marL="3200400" indent="0">
              <a:buNone/>
              <a:defRPr sz="2800"/>
            </a:lvl6pPr>
            <a:lvl7pPr marL="3840480" indent="0">
              <a:buNone/>
              <a:defRPr sz="2800"/>
            </a:lvl7pPr>
            <a:lvl8pPr marL="4480560" indent="0">
              <a:buNone/>
              <a:defRPr sz="2800"/>
            </a:lvl8pPr>
            <a:lvl9pPr marL="5120640" indent="0">
              <a:buNone/>
              <a:defRPr sz="28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81778" y="2880360"/>
            <a:ext cx="4128849" cy="5336223"/>
          </a:xfrm>
        </p:spPr>
        <p:txBody>
          <a:bodyPr/>
          <a:lstStyle>
            <a:lvl1pPr marL="0" indent="0">
              <a:buNone/>
              <a:defRPr sz="2240"/>
            </a:lvl1pPr>
            <a:lvl2pPr marL="640080" indent="0">
              <a:buNone/>
              <a:defRPr sz="1960"/>
            </a:lvl2pPr>
            <a:lvl3pPr marL="1280160" indent="0">
              <a:buNone/>
              <a:defRPr sz="1680"/>
            </a:lvl3pPr>
            <a:lvl4pPr marL="1920240" indent="0">
              <a:buNone/>
              <a:defRPr sz="1400"/>
            </a:lvl4pPr>
            <a:lvl5pPr marL="2560320" indent="0">
              <a:buNone/>
              <a:defRPr sz="1400"/>
            </a:lvl5pPr>
            <a:lvl6pPr marL="3200400" indent="0">
              <a:buNone/>
              <a:defRPr sz="1400"/>
            </a:lvl6pPr>
            <a:lvl7pPr marL="3840480" indent="0">
              <a:buNone/>
              <a:defRPr sz="1400"/>
            </a:lvl7pPr>
            <a:lvl8pPr marL="4480560" indent="0">
              <a:buNone/>
              <a:defRPr sz="1400"/>
            </a:lvl8pPr>
            <a:lvl9pPr marL="512064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C2656D-83F2-4462-8FFB-1D3B8DBB4C10}" type="datetimeFigureOut">
              <a:rPr lang="en-GB" smtClean="0"/>
              <a:t>13/01/2023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141FE8-8437-4E49-B113-5DD29BA29B0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3726689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C2656D-83F2-4462-8FFB-1D3B8DBB4C10}" type="datetimeFigureOut">
              <a:rPr lang="en-GB" smtClean="0"/>
              <a:t>13/01/2023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141FE8-8437-4E49-B113-5DD29BA29B0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99961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161146" y="511175"/>
            <a:ext cx="2760345" cy="8136573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80111" y="511175"/>
            <a:ext cx="8121015" cy="8136573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C2656D-83F2-4462-8FFB-1D3B8DBB4C10}" type="datetimeFigureOut">
              <a:rPr lang="en-GB" smtClean="0"/>
              <a:t>13/01/2023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141FE8-8437-4E49-B113-5DD29BA29B0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08155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80110" y="511177"/>
            <a:ext cx="11041380" cy="18557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80110" y="2555875"/>
            <a:ext cx="11041380" cy="60918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80110" y="8898892"/>
            <a:ext cx="2880360" cy="511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68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BC2656D-83F2-4462-8FFB-1D3B8DBB4C10}" type="datetimeFigureOut">
              <a:rPr lang="en-GB" smtClean="0"/>
              <a:t>13/01/2023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240530" y="8898892"/>
            <a:ext cx="4320540" cy="511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68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041130" y="8898892"/>
            <a:ext cx="2880360" cy="511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68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8141FE8-8437-4E49-B113-5DD29BA29B0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12093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defTabSz="1280160" rtl="0" eaLnBrk="1" latinLnBrk="0" hangingPunct="1">
        <a:lnSpc>
          <a:spcPct val="90000"/>
        </a:lnSpc>
        <a:spcBef>
          <a:spcPct val="0"/>
        </a:spcBef>
        <a:buNone/>
        <a:defRPr sz="616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20040" indent="-320040" algn="l" defTabSz="1280160" rtl="0" eaLnBrk="1" latinLnBrk="0" hangingPunct="1">
        <a:lnSpc>
          <a:spcPct val="90000"/>
        </a:lnSpc>
        <a:spcBef>
          <a:spcPts val="1400"/>
        </a:spcBef>
        <a:buFont typeface="Arial" panose="020B0604020202020204" pitchFamily="34" charset="0"/>
        <a:buChar char="•"/>
        <a:defRPr sz="3920" kern="1200">
          <a:solidFill>
            <a:schemeClr val="tx1"/>
          </a:solidFill>
          <a:latin typeface="+mn-lt"/>
          <a:ea typeface="+mn-ea"/>
          <a:cs typeface="+mn-cs"/>
        </a:defRPr>
      </a:lvl1pPr>
      <a:lvl2pPr marL="96012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3360" kern="1200">
          <a:solidFill>
            <a:schemeClr val="tx1"/>
          </a:solidFill>
          <a:latin typeface="+mn-lt"/>
          <a:ea typeface="+mn-ea"/>
          <a:cs typeface="+mn-cs"/>
        </a:defRPr>
      </a:lvl2pPr>
      <a:lvl3pPr marL="160020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224028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4pPr>
      <a:lvl5pPr marL="288036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5pPr>
      <a:lvl6pPr marL="352044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6pPr>
      <a:lvl7pPr marL="416052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7pPr>
      <a:lvl8pPr marL="480060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8pPr>
      <a:lvl9pPr marL="544068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2pPr>
      <a:lvl3pPr marL="128016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3pPr>
      <a:lvl4pPr marL="192024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4pPr>
      <a:lvl5pPr marL="256032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5pPr>
      <a:lvl6pPr marL="320040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6pPr>
      <a:lvl7pPr marL="384048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7pPr>
      <a:lvl8pPr marL="448056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8pPr>
      <a:lvl9pPr marL="512064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publicdomainpictures.net/en/view-image.php?image=104525&amp;picture=welsh-flag" TargetMode="External"/><Relationship Id="rId7" Type="http://schemas.openxmlformats.org/officeDocument/2006/relationships/image" Target="../media/image4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5" Type="http://schemas.openxmlformats.org/officeDocument/2006/relationships/hyperlink" Target="https://parentutor.co.uk/5-min-maths/maths-tuff-trays/numicon-tuff-tray/" TargetMode="External"/><Relationship Id="rId4" Type="http://schemas.openxmlformats.org/officeDocument/2006/relationships/image" Target="../media/image2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149DB7FD-CBB3-4D91-9898-C97663183E6A}"/>
              </a:ext>
            </a:extLst>
          </p:cNvPr>
          <p:cNvSpPr txBox="1"/>
          <p:nvPr/>
        </p:nvSpPr>
        <p:spPr>
          <a:xfrm>
            <a:off x="4445385" y="0"/>
            <a:ext cx="3910830" cy="1077218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3200" b="1" u="sng" dirty="0" err="1">
                <a:latin typeface="Arial" panose="020B0604020202020204" pitchFamily="34" charset="0"/>
                <a:cs typeface="Arial" panose="020B0604020202020204" pitchFamily="34" charset="0"/>
              </a:rPr>
              <a:t>Dysgu</a:t>
            </a:r>
            <a:r>
              <a:rPr lang="en-GB" sz="3200" b="1" u="sng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3200" b="1" u="sng" dirty="0" err="1">
                <a:latin typeface="Arial" panose="020B0604020202020204" pitchFamily="34" charset="0"/>
                <a:cs typeface="Arial" panose="020B0604020202020204" pitchFamily="34" charset="0"/>
              </a:rPr>
              <a:t>wrth</a:t>
            </a:r>
            <a:r>
              <a:rPr lang="en-GB" sz="3200" b="1" u="sng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3200" b="1" u="sng" dirty="0" err="1">
                <a:latin typeface="Arial" panose="020B0604020202020204" pitchFamily="34" charset="0"/>
                <a:cs typeface="Arial" panose="020B0604020202020204" pitchFamily="34" charset="0"/>
              </a:rPr>
              <a:t>fy</a:t>
            </a:r>
            <a:r>
              <a:rPr lang="en-GB" sz="3200" b="1" u="sng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3200" b="1" u="sng" dirty="0" err="1">
                <a:latin typeface="Arial" panose="020B0604020202020204" pitchFamily="34" charset="0"/>
                <a:cs typeface="Arial" panose="020B0604020202020204" pitchFamily="34" charset="0"/>
              </a:rPr>
              <a:t>Nhraed</a:t>
            </a:r>
            <a:endParaRPr lang="en-GB" sz="32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91B668B-43DA-4621-8223-DECE24627F79}"/>
              </a:ext>
            </a:extLst>
          </p:cNvPr>
          <p:cNvSpPr txBox="1"/>
          <p:nvPr/>
        </p:nvSpPr>
        <p:spPr>
          <a:xfrm>
            <a:off x="518614" y="284901"/>
            <a:ext cx="2838735" cy="369332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dirty="0" err="1"/>
              <a:t>Yr</a:t>
            </a:r>
            <a:r>
              <a:rPr lang="en-GB" dirty="0"/>
              <a:t> </a:t>
            </a:r>
            <a:r>
              <a:rPr lang="en-GB" dirty="0" err="1"/>
              <a:t>ysgol</a:t>
            </a:r>
            <a:endParaRPr lang="en-GB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079FBD27-F6FD-4FDD-A326-1C253523109D}"/>
              </a:ext>
            </a:extLst>
          </p:cNvPr>
          <p:cNvSpPr txBox="1"/>
          <p:nvPr/>
        </p:nvSpPr>
        <p:spPr>
          <a:xfrm>
            <a:off x="518614" y="4790636"/>
            <a:ext cx="2838735" cy="369332"/>
          </a:xfrm>
          <a:prstGeom prst="rect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Y </a:t>
            </a:r>
            <a:r>
              <a:rPr lang="en-GB" dirty="0" err="1"/>
              <a:t>gymuned</a:t>
            </a:r>
            <a:r>
              <a:rPr lang="en-GB" dirty="0"/>
              <a:t> </a:t>
            </a:r>
            <a:r>
              <a:rPr lang="en-GB" dirty="0" err="1"/>
              <a:t>lleol</a:t>
            </a:r>
            <a:endParaRPr lang="en-GB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97FEEA75-377B-4378-BCDE-0A2F26214329}"/>
              </a:ext>
            </a:extLst>
          </p:cNvPr>
          <p:cNvSpPr txBox="1"/>
          <p:nvPr/>
        </p:nvSpPr>
        <p:spPr>
          <a:xfrm>
            <a:off x="9444251" y="284901"/>
            <a:ext cx="2838735" cy="369332"/>
          </a:xfrm>
          <a:prstGeom prst="rect">
            <a:avLst/>
          </a:prstGeom>
          <a:solidFill>
            <a:srgbClr val="00B050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dirty="0" err="1"/>
              <a:t>Rhieni</a:t>
            </a:r>
            <a:endParaRPr lang="en-GB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F7957A31-FA19-428A-8D6F-BA055EC2D184}"/>
              </a:ext>
            </a:extLst>
          </p:cNvPr>
          <p:cNvSpPr txBox="1"/>
          <p:nvPr/>
        </p:nvSpPr>
        <p:spPr>
          <a:xfrm>
            <a:off x="9444251" y="4814660"/>
            <a:ext cx="2838735" cy="369332"/>
          </a:xfrm>
          <a:prstGeom prst="rect">
            <a:avLst/>
          </a:prstGeom>
          <a:solidFill>
            <a:schemeClr val="accent2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dirty="0" err="1"/>
              <a:t>Cyn</a:t>
            </a:r>
            <a:r>
              <a:rPr lang="en-GB" dirty="0"/>
              <a:t> </a:t>
            </a:r>
            <a:r>
              <a:rPr lang="en-GB" dirty="0" err="1"/>
              <a:t>ddechrau</a:t>
            </a:r>
            <a:r>
              <a:rPr lang="en-GB" dirty="0"/>
              <a:t> </a:t>
            </a:r>
            <a:r>
              <a:rPr lang="en-GB" dirty="0" err="1"/>
              <a:t>yn</a:t>
            </a:r>
            <a:r>
              <a:rPr lang="en-GB" dirty="0"/>
              <a:t> </a:t>
            </a:r>
            <a:r>
              <a:rPr lang="en-GB" dirty="0" err="1"/>
              <a:t>yr</a:t>
            </a:r>
            <a:r>
              <a:rPr lang="en-GB" dirty="0"/>
              <a:t> </a:t>
            </a:r>
            <a:r>
              <a:rPr lang="en-GB" dirty="0" err="1"/>
              <a:t>ysgol</a:t>
            </a:r>
            <a:endParaRPr lang="en-GB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7086D38-648F-4266-BD54-41EAED94D7F4}"/>
              </a:ext>
            </a:extLst>
          </p:cNvPr>
          <p:cNvSpPr txBox="1"/>
          <p:nvPr/>
        </p:nvSpPr>
        <p:spPr>
          <a:xfrm>
            <a:off x="8043418" y="820747"/>
            <a:ext cx="4681180" cy="938719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100" dirty="0"/>
              <a:t>Mae </a:t>
            </a:r>
            <a:r>
              <a:rPr lang="en-GB" sz="1100" dirty="0" err="1"/>
              <a:t>gan</a:t>
            </a:r>
            <a:r>
              <a:rPr lang="en-GB" sz="1100" dirty="0"/>
              <a:t> </a:t>
            </a:r>
            <a:r>
              <a:rPr lang="en-GB" sz="1100" dirty="0" err="1"/>
              <a:t>yr</a:t>
            </a:r>
            <a:r>
              <a:rPr lang="en-GB" sz="1100" dirty="0"/>
              <a:t> </a:t>
            </a:r>
            <a:r>
              <a:rPr lang="en-GB" sz="1100" dirty="0" err="1"/>
              <a:t>ysgol</a:t>
            </a:r>
            <a:r>
              <a:rPr lang="en-GB" sz="1100" dirty="0"/>
              <a:t> </a:t>
            </a:r>
            <a:r>
              <a:rPr lang="en-GB" sz="1100" dirty="0" err="1"/>
              <a:t>pontio</a:t>
            </a:r>
            <a:r>
              <a:rPr lang="en-GB" sz="1100" dirty="0"/>
              <a:t> </a:t>
            </a:r>
            <a:r>
              <a:rPr lang="en-GB" sz="1100" dirty="0" err="1"/>
              <a:t>nifer</a:t>
            </a:r>
            <a:r>
              <a:rPr lang="en-GB" sz="1100" dirty="0"/>
              <a:t> o </a:t>
            </a:r>
            <a:r>
              <a:rPr lang="en-GB" sz="1100" dirty="0" err="1"/>
              <a:t>bethau</a:t>
            </a:r>
            <a:r>
              <a:rPr lang="en-GB" sz="1100" dirty="0"/>
              <a:t> </a:t>
            </a:r>
            <a:r>
              <a:rPr lang="en-GB" sz="1100" dirty="0" err="1"/>
              <a:t>mewn</a:t>
            </a:r>
            <a:r>
              <a:rPr lang="en-GB" sz="1100" dirty="0"/>
              <a:t> </a:t>
            </a:r>
            <a:r>
              <a:rPr lang="en-GB" sz="1100" dirty="0" err="1"/>
              <a:t>lle</a:t>
            </a:r>
            <a:r>
              <a:rPr lang="en-GB" sz="1100" dirty="0"/>
              <a:t> er </a:t>
            </a:r>
            <a:r>
              <a:rPr lang="en-GB" sz="1100" dirty="0" err="1"/>
              <a:t>mwyn</a:t>
            </a:r>
            <a:r>
              <a:rPr lang="en-GB" sz="1100" dirty="0"/>
              <a:t> </a:t>
            </a:r>
            <a:r>
              <a:rPr lang="en-GB" sz="1100" dirty="0" err="1"/>
              <a:t>cydweithio</a:t>
            </a:r>
            <a:r>
              <a:rPr lang="en-GB" sz="1100" dirty="0"/>
              <a:t> a </a:t>
            </a:r>
            <a:r>
              <a:rPr lang="en-GB" sz="1100" dirty="0" err="1"/>
              <a:t>rhieni</a:t>
            </a:r>
            <a:r>
              <a:rPr lang="en-GB" sz="1100" dirty="0"/>
              <a:t> a </a:t>
            </a:r>
            <a:r>
              <a:rPr lang="en-GB" sz="1100" dirty="0" err="1"/>
              <a:t>gwybodaeth</a:t>
            </a:r>
            <a:r>
              <a:rPr lang="en-GB" sz="1100" dirty="0"/>
              <a:t> am </a:t>
            </a:r>
            <a:r>
              <a:rPr lang="en-GB" sz="1100" dirty="0" err="1"/>
              <a:t>sut</a:t>
            </a:r>
            <a:r>
              <a:rPr lang="en-GB" sz="1100" dirty="0"/>
              <a:t> I </a:t>
            </a:r>
            <a:r>
              <a:rPr lang="en-GB" sz="1100" dirty="0" err="1"/>
              <a:t>gefnogi</a:t>
            </a:r>
            <a:r>
              <a:rPr lang="en-GB" sz="1100" dirty="0"/>
              <a:t> y </a:t>
            </a:r>
            <a:r>
              <a:rPr lang="en-GB" sz="1100" dirty="0" err="1"/>
              <a:t>plentyn</a:t>
            </a:r>
            <a:r>
              <a:rPr lang="en-GB" sz="1100" dirty="0"/>
              <a:t> </a:t>
            </a:r>
            <a:r>
              <a:rPr lang="en-GB" sz="1100" dirty="0" err="1"/>
              <a:t>cyn</a:t>
            </a:r>
            <a:r>
              <a:rPr lang="en-GB" sz="1100" dirty="0"/>
              <a:t> ac </a:t>
            </a:r>
            <a:r>
              <a:rPr lang="en-GB" sz="1100" dirty="0" err="1"/>
              <a:t>yn</a:t>
            </a:r>
            <a:r>
              <a:rPr lang="en-GB" sz="1100" dirty="0"/>
              <a:t> </a:t>
            </a:r>
            <a:r>
              <a:rPr lang="en-GB" sz="1100" dirty="0" err="1"/>
              <a:t>ystod</a:t>
            </a:r>
            <a:r>
              <a:rPr lang="en-GB" sz="1100" dirty="0"/>
              <a:t> y </a:t>
            </a:r>
            <a:r>
              <a:rPr lang="en-GB" sz="1100" dirty="0" err="1"/>
              <a:t>taith</a:t>
            </a:r>
            <a:r>
              <a:rPr lang="en-GB" sz="1100" dirty="0"/>
              <a:t> </a:t>
            </a:r>
            <a:r>
              <a:rPr lang="en-GB" sz="1100" dirty="0" err="1"/>
              <a:t>ysgol</a:t>
            </a:r>
            <a:r>
              <a:rPr lang="en-GB" sz="1100" dirty="0"/>
              <a:t>. </a:t>
            </a:r>
            <a:r>
              <a:rPr lang="en-GB" sz="1100" dirty="0" err="1"/>
              <a:t>Yn</a:t>
            </a:r>
            <a:r>
              <a:rPr lang="en-GB" sz="1100" dirty="0"/>
              <a:t> </a:t>
            </a:r>
            <a:r>
              <a:rPr lang="en-GB" sz="1100" dirty="0" err="1"/>
              <a:t>gyntaf</a:t>
            </a:r>
            <a:r>
              <a:rPr lang="en-GB" sz="1100" dirty="0"/>
              <a:t>, </a:t>
            </a:r>
            <a:r>
              <a:rPr lang="en-GB" sz="1100" dirty="0" err="1"/>
              <a:t>ar</a:t>
            </a:r>
            <a:r>
              <a:rPr lang="en-GB" sz="1100" dirty="0"/>
              <a:t> </a:t>
            </a:r>
            <a:r>
              <a:rPr lang="en-GB" sz="1100" dirty="0" err="1"/>
              <a:t>ddechrau</a:t>
            </a:r>
            <a:r>
              <a:rPr lang="en-GB" sz="1100" dirty="0"/>
              <a:t> </a:t>
            </a:r>
            <a:r>
              <a:rPr lang="en-GB" sz="1100" dirty="0" err="1"/>
              <a:t>pob</a:t>
            </a:r>
            <a:r>
              <a:rPr lang="en-GB" sz="1100" dirty="0"/>
              <a:t> </a:t>
            </a:r>
            <a:r>
              <a:rPr lang="en-GB" sz="1100" dirty="0" err="1"/>
              <a:t>blwyddyn</a:t>
            </a:r>
            <a:r>
              <a:rPr lang="en-GB" sz="1100" dirty="0"/>
              <a:t> </a:t>
            </a:r>
            <a:r>
              <a:rPr lang="en-GB" sz="1100" dirty="0" err="1"/>
              <a:t>ysgol</a:t>
            </a:r>
            <a:r>
              <a:rPr lang="en-GB" sz="1100" dirty="0"/>
              <a:t>, </a:t>
            </a:r>
            <a:r>
              <a:rPr lang="en-GB" sz="1100" dirty="0" err="1"/>
              <a:t>mae</a:t>
            </a:r>
            <a:r>
              <a:rPr lang="en-GB" sz="1100" dirty="0"/>
              <a:t> </a:t>
            </a:r>
            <a:r>
              <a:rPr lang="en-GB" sz="1100" dirty="0" err="1"/>
              <a:t>yna</a:t>
            </a:r>
            <a:r>
              <a:rPr lang="en-GB" sz="1100" dirty="0"/>
              <a:t> </a:t>
            </a:r>
            <a:r>
              <a:rPr lang="en-GB" sz="1100" dirty="0" err="1"/>
              <a:t>asesiadau</a:t>
            </a:r>
            <a:r>
              <a:rPr lang="en-GB" sz="1100" dirty="0"/>
              <a:t> ADY (</a:t>
            </a:r>
            <a:r>
              <a:rPr lang="en-GB" sz="1100" dirty="0" err="1"/>
              <a:t>anghenion</a:t>
            </a:r>
            <a:r>
              <a:rPr lang="en-GB" sz="1100" dirty="0"/>
              <a:t> </a:t>
            </a:r>
            <a:r>
              <a:rPr lang="en-GB" sz="1100" dirty="0" err="1"/>
              <a:t>dysgu</a:t>
            </a:r>
            <a:r>
              <a:rPr lang="en-GB" sz="1100" dirty="0"/>
              <a:t> </a:t>
            </a:r>
            <a:r>
              <a:rPr lang="en-GB" sz="1100" dirty="0" err="1"/>
              <a:t>ychwanegol</a:t>
            </a:r>
            <a:r>
              <a:rPr lang="en-GB" sz="1100" dirty="0"/>
              <a:t>) </a:t>
            </a:r>
            <a:r>
              <a:rPr lang="en-GB" sz="1100" dirty="0" err="1"/>
              <a:t>yn</a:t>
            </a:r>
            <a:r>
              <a:rPr lang="en-GB" sz="1100" dirty="0"/>
              <a:t> </a:t>
            </a:r>
            <a:r>
              <a:rPr lang="en-GB" sz="1100" dirty="0" err="1"/>
              <a:t>cael</a:t>
            </a:r>
            <a:r>
              <a:rPr lang="en-GB" sz="1100" dirty="0"/>
              <a:t> </a:t>
            </a:r>
            <a:r>
              <a:rPr lang="en-GB" sz="1100" dirty="0" err="1"/>
              <a:t>ei</a:t>
            </a:r>
            <a:r>
              <a:rPr lang="en-GB" sz="1100" dirty="0"/>
              <a:t> </a:t>
            </a:r>
            <a:r>
              <a:rPr lang="en-GB" sz="1100" dirty="0" err="1"/>
              <a:t>wneud</a:t>
            </a:r>
            <a:r>
              <a:rPr lang="en-GB" sz="1100" dirty="0"/>
              <a:t> er </a:t>
            </a:r>
            <a:r>
              <a:rPr lang="en-GB" sz="1100" dirty="0" err="1"/>
              <a:t>mwyn</a:t>
            </a:r>
            <a:r>
              <a:rPr lang="en-GB" sz="1100" dirty="0"/>
              <a:t> </a:t>
            </a:r>
            <a:r>
              <a:rPr lang="en-GB" sz="1100" dirty="0" err="1"/>
              <a:t>sicrhau</a:t>
            </a:r>
            <a:r>
              <a:rPr lang="en-GB" sz="1100" dirty="0"/>
              <a:t> </a:t>
            </a:r>
            <a:r>
              <a:rPr lang="en-GB" sz="1100" dirty="0" err="1"/>
              <a:t>fod</a:t>
            </a:r>
            <a:r>
              <a:rPr lang="en-GB" sz="1100" dirty="0"/>
              <a:t> y </a:t>
            </a:r>
            <a:r>
              <a:rPr lang="en-GB" sz="1100" dirty="0" err="1"/>
              <a:t>plentyn</a:t>
            </a:r>
            <a:r>
              <a:rPr lang="en-GB" sz="1100" dirty="0"/>
              <a:t> </a:t>
            </a:r>
            <a:r>
              <a:rPr lang="en-GB" sz="1100" dirty="0" err="1"/>
              <a:t>yn</a:t>
            </a:r>
            <a:r>
              <a:rPr lang="en-GB" sz="1100" dirty="0"/>
              <a:t> </a:t>
            </a:r>
            <a:r>
              <a:rPr lang="en-GB" sz="1100" dirty="0" err="1"/>
              <a:t>cael</a:t>
            </a:r>
            <a:r>
              <a:rPr lang="en-GB" sz="1100" dirty="0"/>
              <a:t> y </a:t>
            </a:r>
            <a:r>
              <a:rPr lang="en-GB" sz="1100" dirty="0" err="1"/>
              <a:t>cefnogaeth</a:t>
            </a:r>
            <a:r>
              <a:rPr lang="en-GB" sz="1100" dirty="0"/>
              <a:t> </a:t>
            </a:r>
            <a:r>
              <a:rPr lang="en-GB" sz="1100" dirty="0" err="1"/>
              <a:t>penodol</a:t>
            </a:r>
            <a:r>
              <a:rPr lang="en-GB" sz="1100" dirty="0"/>
              <a:t> </a:t>
            </a:r>
            <a:r>
              <a:rPr lang="en-GB" sz="1100" dirty="0" err="1"/>
              <a:t>sydd</a:t>
            </a:r>
            <a:r>
              <a:rPr lang="en-GB" sz="1100" dirty="0"/>
              <a:t> </a:t>
            </a:r>
            <a:r>
              <a:rPr lang="en-GB" sz="1100" dirty="0" err="1"/>
              <a:t>eu</a:t>
            </a:r>
            <a:r>
              <a:rPr lang="en-GB" sz="1100" dirty="0"/>
              <a:t> </a:t>
            </a:r>
            <a:r>
              <a:rPr lang="en-GB" sz="1100" dirty="0" err="1"/>
              <a:t>hangen</a:t>
            </a:r>
            <a:r>
              <a:rPr lang="en-GB" sz="1100" dirty="0"/>
              <a:t> </a:t>
            </a:r>
            <a:r>
              <a:rPr lang="en-GB" sz="1100" dirty="0" err="1"/>
              <a:t>arnyn</a:t>
            </a:r>
            <a:r>
              <a:rPr lang="en-GB" sz="1100" dirty="0"/>
              <a:t> </a:t>
            </a:r>
            <a:r>
              <a:rPr lang="en-GB" sz="1100" dirty="0" err="1"/>
              <a:t>nhw</a:t>
            </a:r>
            <a:r>
              <a:rPr lang="en-GB" sz="1100" dirty="0"/>
              <a:t>. 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5D185C9-E793-4BCF-864E-D238CF8B8DF3}"/>
              </a:ext>
            </a:extLst>
          </p:cNvPr>
          <p:cNvSpPr txBox="1"/>
          <p:nvPr/>
        </p:nvSpPr>
        <p:spPr>
          <a:xfrm>
            <a:off x="8043418" y="1818258"/>
            <a:ext cx="4681180" cy="769441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100" dirty="0" err="1"/>
              <a:t>Mae’r</a:t>
            </a:r>
            <a:r>
              <a:rPr lang="en-GB" sz="1100" dirty="0"/>
              <a:t> </a:t>
            </a:r>
            <a:r>
              <a:rPr lang="en-GB" sz="1100" dirty="0" err="1"/>
              <a:t>ysgol</a:t>
            </a:r>
            <a:r>
              <a:rPr lang="en-GB" sz="1100" dirty="0"/>
              <a:t> </a:t>
            </a:r>
            <a:r>
              <a:rPr lang="en-GB" sz="1100" dirty="0" err="1"/>
              <a:t>pontio</a:t>
            </a:r>
            <a:r>
              <a:rPr lang="en-GB" sz="1100" dirty="0"/>
              <a:t> </a:t>
            </a:r>
            <a:r>
              <a:rPr lang="en-GB" sz="1100" dirty="0" err="1"/>
              <a:t>yn</a:t>
            </a:r>
            <a:r>
              <a:rPr lang="en-GB" sz="1100" dirty="0"/>
              <a:t> </a:t>
            </a:r>
            <a:r>
              <a:rPr lang="en-GB" sz="1100" dirty="0" err="1"/>
              <a:t>rhedeg</a:t>
            </a:r>
            <a:r>
              <a:rPr lang="en-GB" sz="1100" dirty="0"/>
              <a:t> </a:t>
            </a:r>
            <a:r>
              <a:rPr lang="en-GB" sz="1100" dirty="0" err="1"/>
              <a:t>gwersi</a:t>
            </a:r>
            <a:r>
              <a:rPr lang="en-GB" sz="1100" dirty="0"/>
              <a:t> </a:t>
            </a:r>
            <a:r>
              <a:rPr lang="en-GB" sz="1100" dirty="0" err="1"/>
              <a:t>cymraeg</a:t>
            </a:r>
            <a:r>
              <a:rPr lang="en-GB" sz="1100" dirty="0"/>
              <a:t> I </a:t>
            </a:r>
            <a:r>
              <a:rPr lang="en-GB" sz="1100" dirty="0" err="1"/>
              <a:t>rhieni</a:t>
            </a:r>
            <a:r>
              <a:rPr lang="en-GB" sz="1100" dirty="0"/>
              <a:t>. Mae </a:t>
            </a:r>
            <a:r>
              <a:rPr lang="en-GB" sz="1100" dirty="0" err="1"/>
              <a:t>hyn</a:t>
            </a:r>
            <a:r>
              <a:rPr lang="en-GB" sz="1100" dirty="0"/>
              <a:t> </a:t>
            </a:r>
            <a:r>
              <a:rPr lang="en-GB" sz="1100" dirty="0" err="1"/>
              <a:t>yn</a:t>
            </a:r>
            <a:r>
              <a:rPr lang="en-GB" sz="1100" dirty="0"/>
              <a:t> </a:t>
            </a:r>
            <a:r>
              <a:rPr lang="en-GB" sz="1100" dirty="0" err="1"/>
              <a:t>peth</a:t>
            </a:r>
            <a:r>
              <a:rPr lang="en-GB" sz="1100" dirty="0"/>
              <a:t> </a:t>
            </a:r>
            <a:r>
              <a:rPr lang="en-GB" sz="1100" dirty="0" err="1"/>
              <a:t>dda</a:t>
            </a:r>
            <a:r>
              <a:rPr lang="en-GB" sz="1100" dirty="0"/>
              <a:t> </a:t>
            </a:r>
            <a:r>
              <a:rPr lang="en-GB" sz="1100" dirty="0" err="1"/>
              <a:t>gan</a:t>
            </a:r>
            <a:r>
              <a:rPr lang="en-GB" sz="1100" dirty="0"/>
              <a:t> </a:t>
            </a:r>
            <a:r>
              <a:rPr lang="en-GB" sz="1100" dirty="0" err="1"/>
              <a:t>fod</a:t>
            </a:r>
            <a:r>
              <a:rPr lang="en-GB" sz="1100" dirty="0"/>
              <a:t> gall </a:t>
            </a:r>
            <a:r>
              <a:rPr lang="en-GB" sz="1100" dirty="0" err="1"/>
              <a:t>rhieni</a:t>
            </a:r>
            <a:r>
              <a:rPr lang="en-GB" sz="1100" dirty="0"/>
              <a:t> </a:t>
            </a:r>
            <a:r>
              <a:rPr lang="en-GB" sz="1100" dirty="0" err="1"/>
              <a:t>deall</a:t>
            </a:r>
            <a:r>
              <a:rPr lang="en-GB" sz="1100" dirty="0"/>
              <a:t> </a:t>
            </a:r>
            <a:r>
              <a:rPr lang="en-GB" sz="1100" dirty="0" err="1"/>
              <a:t>gwaith</a:t>
            </a:r>
            <a:r>
              <a:rPr lang="en-GB" sz="1100" dirty="0"/>
              <a:t> y plenty </a:t>
            </a:r>
            <a:r>
              <a:rPr lang="en-GB" sz="1100" dirty="0" err="1"/>
              <a:t>yn</a:t>
            </a:r>
            <a:r>
              <a:rPr lang="en-GB" sz="1100" dirty="0"/>
              <a:t> well, </a:t>
            </a:r>
            <a:r>
              <a:rPr lang="en-GB" sz="1100" dirty="0" err="1"/>
              <a:t>cael</a:t>
            </a:r>
            <a:r>
              <a:rPr lang="en-GB" sz="1100" dirty="0"/>
              <a:t> </a:t>
            </a:r>
            <a:r>
              <a:rPr lang="en-GB" sz="1100" dirty="0" err="1"/>
              <a:t>cyfraniad</a:t>
            </a:r>
            <a:r>
              <a:rPr lang="en-GB" sz="1100" dirty="0"/>
              <a:t> </a:t>
            </a:r>
            <a:r>
              <a:rPr lang="en-GB" sz="1100" dirty="0" err="1"/>
              <a:t>yn</a:t>
            </a:r>
            <a:r>
              <a:rPr lang="en-GB" sz="1100" dirty="0"/>
              <a:t> </a:t>
            </a:r>
            <a:r>
              <a:rPr lang="en-GB" sz="1100" dirty="0" err="1"/>
              <a:t>addysg</a:t>
            </a:r>
            <a:r>
              <a:rPr lang="en-GB" sz="1100" dirty="0"/>
              <a:t> y </a:t>
            </a:r>
            <a:r>
              <a:rPr lang="en-GB" sz="1100" dirty="0" err="1"/>
              <a:t>plentyn</a:t>
            </a:r>
            <a:r>
              <a:rPr lang="en-GB" sz="1100" dirty="0"/>
              <a:t> a </a:t>
            </a:r>
            <a:r>
              <a:rPr lang="en-GB" sz="1100" dirty="0" err="1"/>
              <a:t>hefyd</a:t>
            </a:r>
            <a:r>
              <a:rPr lang="en-GB" sz="1100" dirty="0"/>
              <a:t> </a:t>
            </a:r>
            <a:r>
              <a:rPr lang="en-GB" sz="1100" dirty="0" err="1"/>
              <a:t>yn</a:t>
            </a:r>
            <a:r>
              <a:rPr lang="en-GB" sz="1100" dirty="0"/>
              <a:t> </a:t>
            </a:r>
            <a:r>
              <a:rPr lang="en-GB" sz="1100" dirty="0" err="1"/>
              <a:t>dda</a:t>
            </a:r>
            <a:r>
              <a:rPr lang="en-GB" sz="1100" dirty="0"/>
              <a:t> </a:t>
            </a:r>
            <a:r>
              <a:rPr lang="en-GB" sz="1100" dirty="0" err="1"/>
              <a:t>ar</a:t>
            </a:r>
            <a:r>
              <a:rPr lang="en-GB" sz="1100" dirty="0"/>
              <a:t> </a:t>
            </a:r>
            <a:r>
              <a:rPr lang="en-GB" sz="1100" dirty="0" err="1"/>
              <a:t>gyfer</a:t>
            </a:r>
            <a:r>
              <a:rPr lang="en-GB" sz="1100" dirty="0"/>
              <a:t> y </a:t>
            </a:r>
            <a:r>
              <a:rPr lang="en-GB" sz="1100" dirty="0" err="1"/>
              <a:t>rhieni</a:t>
            </a:r>
            <a:r>
              <a:rPr lang="en-GB" sz="1100" dirty="0"/>
              <a:t> </a:t>
            </a:r>
            <a:r>
              <a:rPr lang="en-GB" sz="1100" dirty="0" err="1"/>
              <a:t>gan</a:t>
            </a:r>
            <a:r>
              <a:rPr lang="en-GB" sz="1100" dirty="0"/>
              <a:t> </a:t>
            </a:r>
            <a:r>
              <a:rPr lang="en-GB" sz="1100" dirty="0" err="1"/>
              <a:t>fod</a:t>
            </a:r>
            <a:r>
              <a:rPr lang="en-GB" sz="1100" dirty="0"/>
              <a:t> </a:t>
            </a:r>
            <a:r>
              <a:rPr lang="en-GB" sz="1100" dirty="0" err="1"/>
              <a:t>nhw’n</a:t>
            </a:r>
            <a:r>
              <a:rPr lang="en-GB" sz="1100" dirty="0"/>
              <a:t> </a:t>
            </a:r>
            <a:r>
              <a:rPr lang="en-GB" sz="1100" dirty="0" err="1"/>
              <a:t>dysgu</a:t>
            </a:r>
            <a:r>
              <a:rPr lang="en-GB" sz="1100" dirty="0"/>
              <a:t> </a:t>
            </a:r>
            <a:r>
              <a:rPr lang="en-GB" sz="1100" dirty="0" err="1"/>
              <a:t>iaith</a:t>
            </a:r>
            <a:r>
              <a:rPr lang="en-GB" sz="1100" dirty="0"/>
              <a:t>/</a:t>
            </a:r>
            <a:r>
              <a:rPr lang="en-GB" sz="1100" dirty="0" err="1"/>
              <a:t>sgil</a:t>
            </a:r>
            <a:r>
              <a:rPr lang="en-GB" sz="1100" dirty="0"/>
              <a:t> </a:t>
            </a:r>
            <a:r>
              <a:rPr lang="en-GB" sz="1100" dirty="0" err="1"/>
              <a:t>newydd</a:t>
            </a:r>
            <a:r>
              <a:rPr lang="en-GB" sz="1100" dirty="0"/>
              <a:t> ac </a:t>
            </a:r>
            <a:r>
              <a:rPr lang="en-GB" sz="1100" dirty="0" err="1"/>
              <a:t>yn</a:t>
            </a:r>
            <a:r>
              <a:rPr lang="en-GB" sz="1100" dirty="0"/>
              <a:t> </a:t>
            </a:r>
            <a:r>
              <a:rPr lang="en-GB" sz="1100" dirty="0" err="1"/>
              <a:t>ffordd</a:t>
            </a:r>
            <a:r>
              <a:rPr lang="en-GB" sz="1100" dirty="0"/>
              <a:t> </a:t>
            </a:r>
            <a:r>
              <a:rPr lang="en-GB" sz="1100" dirty="0" err="1"/>
              <a:t>dda</a:t>
            </a:r>
            <a:r>
              <a:rPr lang="en-GB" sz="1100" dirty="0"/>
              <a:t> o </a:t>
            </a:r>
            <a:r>
              <a:rPr lang="en-GB" sz="1100" dirty="0" err="1"/>
              <a:t>gyfathrebu</a:t>
            </a:r>
            <a:r>
              <a:rPr lang="en-GB" sz="1100" dirty="0"/>
              <a:t> </a:t>
            </a:r>
            <a:r>
              <a:rPr lang="en-GB" sz="1100" dirty="0" err="1"/>
              <a:t>gyda</a:t>
            </a:r>
            <a:r>
              <a:rPr lang="en-GB" sz="1100" dirty="0"/>
              <a:t> </a:t>
            </a:r>
            <a:r>
              <a:rPr lang="en-GB" sz="1100" dirty="0" err="1"/>
              <a:t>rhieni</a:t>
            </a:r>
            <a:r>
              <a:rPr lang="en-GB" sz="1100" dirty="0"/>
              <a:t> </a:t>
            </a:r>
            <a:r>
              <a:rPr lang="en-GB" sz="1100" dirty="0" err="1"/>
              <a:t>arall</a:t>
            </a:r>
            <a:r>
              <a:rPr lang="en-GB" sz="1100" dirty="0"/>
              <a:t>.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38EC2A0C-EE6A-49FF-A3A5-46A09C4334C1}"/>
              </a:ext>
            </a:extLst>
          </p:cNvPr>
          <p:cNvSpPr txBox="1"/>
          <p:nvPr/>
        </p:nvSpPr>
        <p:spPr>
          <a:xfrm>
            <a:off x="8043418" y="2646491"/>
            <a:ext cx="4681180" cy="769441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100" dirty="0" err="1"/>
              <a:t>Yn</a:t>
            </a:r>
            <a:r>
              <a:rPr lang="en-GB" sz="1100" dirty="0"/>
              <a:t> </a:t>
            </a:r>
            <a:r>
              <a:rPr lang="en-GB" sz="1100" dirty="0" err="1"/>
              <a:t>ychwanegol</a:t>
            </a:r>
            <a:r>
              <a:rPr lang="en-GB" sz="1100" dirty="0"/>
              <a:t>, </a:t>
            </a:r>
            <a:r>
              <a:rPr lang="en-GB" sz="1100" dirty="0" err="1"/>
              <a:t>mae</a:t>
            </a:r>
            <a:r>
              <a:rPr lang="en-GB" sz="1100" dirty="0"/>
              <a:t> </a:t>
            </a:r>
            <a:r>
              <a:rPr lang="en-GB" sz="1100" dirty="0" err="1"/>
              <a:t>yna</a:t>
            </a:r>
            <a:r>
              <a:rPr lang="en-GB" sz="1100" dirty="0"/>
              <a:t> </a:t>
            </a:r>
            <a:r>
              <a:rPr lang="en-GB" sz="1100" dirty="0" err="1"/>
              <a:t>diwrnodau</a:t>
            </a:r>
            <a:r>
              <a:rPr lang="en-GB" sz="1100" dirty="0"/>
              <a:t> </a:t>
            </a:r>
            <a:r>
              <a:rPr lang="en-GB" sz="1100" dirty="0" err="1"/>
              <a:t>dod</a:t>
            </a:r>
            <a:r>
              <a:rPr lang="en-GB" sz="1100" dirty="0"/>
              <a:t> a </a:t>
            </a:r>
            <a:r>
              <a:rPr lang="en-GB" sz="1100" dirty="0" err="1"/>
              <a:t>rhiant</a:t>
            </a:r>
            <a:r>
              <a:rPr lang="en-GB" sz="1100" dirty="0"/>
              <a:t> </a:t>
            </a:r>
            <a:r>
              <a:rPr lang="en-GB" sz="1100" dirty="0" err="1"/>
              <a:t>I’r</a:t>
            </a:r>
            <a:r>
              <a:rPr lang="en-GB" sz="1100" dirty="0"/>
              <a:t> </a:t>
            </a:r>
            <a:r>
              <a:rPr lang="en-GB" sz="1100" dirty="0" err="1"/>
              <a:t>ysgol</a:t>
            </a:r>
            <a:r>
              <a:rPr lang="en-GB" sz="1100" dirty="0"/>
              <a:t> er </a:t>
            </a:r>
            <a:r>
              <a:rPr lang="en-GB" sz="1100" dirty="0" err="1"/>
              <a:t>mwyn</a:t>
            </a:r>
            <a:r>
              <a:rPr lang="en-GB" sz="1100" dirty="0"/>
              <a:t> </a:t>
            </a:r>
            <a:r>
              <a:rPr lang="en-GB" sz="1100" dirty="0" err="1"/>
              <a:t>rhannu</a:t>
            </a:r>
            <a:r>
              <a:rPr lang="en-GB" sz="1100" dirty="0"/>
              <a:t> </a:t>
            </a:r>
            <a:r>
              <a:rPr lang="en-GB" sz="1100" dirty="0" err="1"/>
              <a:t>arbenigedd</a:t>
            </a:r>
            <a:r>
              <a:rPr lang="en-GB" sz="1100" dirty="0"/>
              <a:t>. </a:t>
            </a:r>
            <a:r>
              <a:rPr lang="en-GB" sz="1100" dirty="0" err="1"/>
              <a:t>Syniad</a:t>
            </a:r>
            <a:r>
              <a:rPr lang="en-GB" sz="1100" dirty="0"/>
              <a:t> da </a:t>
            </a:r>
            <a:r>
              <a:rPr lang="en-GB" sz="1100" dirty="0" err="1"/>
              <a:t>arall</a:t>
            </a:r>
            <a:r>
              <a:rPr lang="en-GB" sz="1100" dirty="0"/>
              <a:t> </a:t>
            </a:r>
            <a:r>
              <a:rPr lang="en-GB" sz="1100" dirty="0" err="1"/>
              <a:t>yw</a:t>
            </a:r>
            <a:r>
              <a:rPr lang="en-GB" sz="1100" dirty="0"/>
              <a:t> </a:t>
            </a:r>
            <a:r>
              <a:rPr lang="en-GB" sz="1100" dirty="0" err="1"/>
              <a:t>hyn</a:t>
            </a:r>
            <a:r>
              <a:rPr lang="en-GB" sz="1100" dirty="0"/>
              <a:t> </a:t>
            </a:r>
            <a:r>
              <a:rPr lang="en-GB" sz="1100" dirty="0" err="1"/>
              <a:t>gan</a:t>
            </a:r>
            <a:r>
              <a:rPr lang="en-GB" sz="1100" dirty="0"/>
              <a:t> </a:t>
            </a:r>
            <a:r>
              <a:rPr lang="en-GB" sz="1100" dirty="0" err="1"/>
              <a:t>fod</a:t>
            </a:r>
            <a:r>
              <a:rPr lang="en-GB" sz="1100" dirty="0"/>
              <a:t> </a:t>
            </a:r>
            <a:r>
              <a:rPr lang="en-GB" sz="1100" dirty="0" err="1"/>
              <a:t>e’n</a:t>
            </a:r>
            <a:r>
              <a:rPr lang="en-GB" sz="1100" dirty="0"/>
              <a:t> </a:t>
            </a:r>
            <a:r>
              <a:rPr lang="en-GB" sz="1100" dirty="0" err="1"/>
              <a:t>rhoi</a:t>
            </a:r>
            <a:r>
              <a:rPr lang="en-GB" sz="1100" dirty="0"/>
              <a:t> </a:t>
            </a:r>
            <a:r>
              <a:rPr lang="en-GB" sz="1100" dirty="0" err="1"/>
              <a:t>syniad</a:t>
            </a:r>
            <a:r>
              <a:rPr lang="en-GB" sz="1100" dirty="0"/>
              <a:t> I </a:t>
            </a:r>
            <a:r>
              <a:rPr lang="en-GB" sz="1100" dirty="0" err="1"/>
              <a:t>blentyn</a:t>
            </a:r>
            <a:r>
              <a:rPr lang="en-GB" sz="1100" dirty="0"/>
              <a:t> am y </a:t>
            </a:r>
            <a:r>
              <a:rPr lang="en-GB" sz="1100" dirty="0" err="1"/>
              <a:t>wahanol</a:t>
            </a:r>
            <a:r>
              <a:rPr lang="en-GB" sz="1100" dirty="0"/>
              <a:t> </a:t>
            </a:r>
            <a:r>
              <a:rPr lang="en-GB" sz="1100" dirty="0" err="1"/>
              <a:t>arbenigeddau</a:t>
            </a:r>
            <a:r>
              <a:rPr lang="en-GB" sz="1100" dirty="0"/>
              <a:t> </a:t>
            </a:r>
            <a:r>
              <a:rPr lang="en-GB" sz="1100" dirty="0" err="1"/>
              <a:t>sydd</a:t>
            </a:r>
            <a:r>
              <a:rPr lang="en-GB" sz="1100" dirty="0"/>
              <a:t> </a:t>
            </a:r>
            <a:r>
              <a:rPr lang="en-GB" sz="1100" dirty="0" err="1"/>
              <a:t>yn</a:t>
            </a:r>
            <a:r>
              <a:rPr lang="en-GB" sz="1100" dirty="0"/>
              <a:t> </a:t>
            </a:r>
            <a:r>
              <a:rPr lang="en-GB" sz="1100" dirty="0" err="1"/>
              <a:t>bodoli</a:t>
            </a:r>
            <a:r>
              <a:rPr lang="en-GB" sz="1100" dirty="0"/>
              <a:t> ac </a:t>
            </a:r>
            <a:r>
              <a:rPr lang="en-GB" sz="1100" dirty="0" err="1"/>
              <a:t>yn</a:t>
            </a:r>
            <a:r>
              <a:rPr lang="en-GB" sz="1100" dirty="0"/>
              <a:t> </a:t>
            </a:r>
            <a:r>
              <a:rPr lang="en-GB" sz="1100" dirty="0" err="1"/>
              <a:t>rhoi</a:t>
            </a:r>
            <a:r>
              <a:rPr lang="en-GB" sz="1100" dirty="0"/>
              <a:t> </a:t>
            </a:r>
            <a:r>
              <a:rPr lang="en-GB" sz="1100" dirty="0" err="1"/>
              <a:t>syniadau</a:t>
            </a:r>
            <a:r>
              <a:rPr lang="en-GB" sz="1100" dirty="0"/>
              <a:t> </a:t>
            </a:r>
            <a:r>
              <a:rPr lang="en-GB" sz="1100" dirty="0" err="1"/>
              <a:t>I’r</a:t>
            </a:r>
            <a:r>
              <a:rPr lang="en-GB" sz="1100" dirty="0"/>
              <a:t> </a:t>
            </a:r>
            <a:r>
              <a:rPr lang="en-GB" sz="1100" dirty="0" err="1"/>
              <a:t>blant</a:t>
            </a:r>
            <a:r>
              <a:rPr lang="en-GB" sz="1100" dirty="0"/>
              <a:t> am </a:t>
            </a:r>
            <a:r>
              <a:rPr lang="en-GB" sz="1100" dirty="0" err="1"/>
              <a:t>ei</a:t>
            </a:r>
            <a:r>
              <a:rPr lang="en-GB" sz="1100" dirty="0"/>
              <a:t> </a:t>
            </a:r>
            <a:r>
              <a:rPr lang="en-GB" sz="1100" dirty="0" err="1"/>
              <a:t>gyrfa</a:t>
            </a:r>
            <a:r>
              <a:rPr lang="en-GB" sz="1100" dirty="0"/>
              <a:t> </a:t>
            </a:r>
            <a:r>
              <a:rPr lang="en-GB" sz="1100" dirty="0" err="1"/>
              <a:t>yn</a:t>
            </a:r>
            <a:r>
              <a:rPr lang="en-GB" sz="1100" dirty="0"/>
              <a:t> y </a:t>
            </a:r>
            <a:r>
              <a:rPr lang="en-GB" sz="1100" dirty="0" err="1"/>
              <a:t>dyfodol</a:t>
            </a:r>
            <a:r>
              <a:rPr lang="en-GB" sz="1100" dirty="0"/>
              <a:t>.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E52A7F45-0B9C-4602-A502-3E949281C248}"/>
              </a:ext>
            </a:extLst>
          </p:cNvPr>
          <p:cNvSpPr txBox="1"/>
          <p:nvPr/>
        </p:nvSpPr>
        <p:spPr>
          <a:xfrm>
            <a:off x="8043418" y="3474724"/>
            <a:ext cx="4681180" cy="600164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100" dirty="0" err="1"/>
              <a:t>Yn</a:t>
            </a:r>
            <a:r>
              <a:rPr lang="en-GB" sz="1100" dirty="0"/>
              <a:t> </a:t>
            </a:r>
            <a:r>
              <a:rPr lang="en-GB" sz="1100" dirty="0" err="1"/>
              <a:t>ogystal</a:t>
            </a:r>
            <a:r>
              <a:rPr lang="en-GB" sz="1100" dirty="0"/>
              <a:t> a </a:t>
            </a:r>
            <a:r>
              <a:rPr lang="en-GB" sz="1100" dirty="0" err="1"/>
              <a:t>hyn</a:t>
            </a:r>
            <a:r>
              <a:rPr lang="en-GB" sz="1100" dirty="0"/>
              <a:t>, </a:t>
            </a:r>
            <a:r>
              <a:rPr lang="en-GB" sz="1100" dirty="0" err="1"/>
              <a:t>mae’r</a:t>
            </a:r>
            <a:r>
              <a:rPr lang="en-GB" sz="1100" dirty="0"/>
              <a:t> </a:t>
            </a:r>
            <a:r>
              <a:rPr lang="en-GB" sz="1100" dirty="0" err="1"/>
              <a:t>ysgol</a:t>
            </a:r>
            <a:r>
              <a:rPr lang="en-GB" sz="1100" dirty="0"/>
              <a:t> </a:t>
            </a:r>
            <a:r>
              <a:rPr lang="en-GB" sz="1100" dirty="0" err="1"/>
              <a:t>pontio</a:t>
            </a:r>
            <a:r>
              <a:rPr lang="en-GB" sz="1100" dirty="0"/>
              <a:t> </a:t>
            </a:r>
            <a:r>
              <a:rPr lang="en-GB" sz="1100" dirty="0" err="1"/>
              <a:t>yn</a:t>
            </a:r>
            <a:r>
              <a:rPr lang="en-GB" sz="1100" dirty="0"/>
              <a:t> </a:t>
            </a:r>
            <a:r>
              <a:rPr lang="en-GB" sz="1100" dirty="0" err="1"/>
              <a:t>anfon</a:t>
            </a:r>
            <a:r>
              <a:rPr lang="en-GB" sz="1100" dirty="0"/>
              <a:t> </a:t>
            </a:r>
            <a:r>
              <a:rPr lang="en-GB" sz="1100" dirty="0" err="1"/>
              <a:t>llyfrau</a:t>
            </a:r>
            <a:r>
              <a:rPr lang="en-GB" sz="1100" dirty="0"/>
              <a:t> </a:t>
            </a:r>
            <a:r>
              <a:rPr lang="en-GB" sz="1100" dirty="0" err="1"/>
              <a:t>gwaith</a:t>
            </a:r>
            <a:r>
              <a:rPr lang="en-GB" sz="1100" dirty="0"/>
              <a:t> </a:t>
            </a:r>
            <a:r>
              <a:rPr lang="en-GB" sz="1100" dirty="0" err="1"/>
              <a:t>adref</a:t>
            </a:r>
            <a:r>
              <a:rPr lang="en-GB" sz="1100" dirty="0"/>
              <a:t> bob </a:t>
            </a:r>
            <a:r>
              <a:rPr lang="en-GB" sz="1100" dirty="0" err="1"/>
              <a:t>hanner</a:t>
            </a:r>
            <a:r>
              <a:rPr lang="en-GB" sz="1100" dirty="0"/>
              <a:t> </a:t>
            </a:r>
            <a:r>
              <a:rPr lang="en-GB" sz="1100" dirty="0" err="1"/>
              <a:t>tymor</a:t>
            </a:r>
            <a:r>
              <a:rPr lang="en-GB" sz="1100" dirty="0"/>
              <a:t> er </a:t>
            </a:r>
            <a:r>
              <a:rPr lang="en-GB" sz="1100" dirty="0" err="1"/>
              <a:t>mwyn</a:t>
            </a:r>
            <a:r>
              <a:rPr lang="en-GB" sz="1100" dirty="0"/>
              <a:t> </a:t>
            </a:r>
            <a:r>
              <a:rPr lang="en-GB" sz="1100" dirty="0" err="1"/>
              <a:t>dangos</a:t>
            </a:r>
            <a:r>
              <a:rPr lang="en-GB" sz="1100" dirty="0"/>
              <a:t> I </a:t>
            </a:r>
            <a:r>
              <a:rPr lang="en-GB" sz="1100" dirty="0" err="1"/>
              <a:t>rieni</a:t>
            </a:r>
            <a:r>
              <a:rPr lang="en-GB" sz="1100" dirty="0"/>
              <a:t> </a:t>
            </a:r>
            <a:r>
              <a:rPr lang="en-GB" sz="1100" dirty="0" err="1"/>
              <a:t>gwaith</a:t>
            </a:r>
            <a:r>
              <a:rPr lang="en-GB" sz="1100" dirty="0"/>
              <a:t> y </a:t>
            </a:r>
            <a:r>
              <a:rPr lang="en-GB" sz="1100" dirty="0" err="1"/>
              <a:t>plentyn</a:t>
            </a:r>
            <a:r>
              <a:rPr lang="en-GB" sz="1100" dirty="0"/>
              <a:t> er </a:t>
            </a:r>
            <a:r>
              <a:rPr lang="en-GB" sz="1100" dirty="0" err="1"/>
              <a:t>mwyn</a:t>
            </a:r>
            <a:r>
              <a:rPr lang="en-GB" sz="1100" dirty="0"/>
              <a:t> </a:t>
            </a:r>
            <a:r>
              <a:rPr lang="en-GB" sz="1100" dirty="0" err="1"/>
              <a:t>dangos</a:t>
            </a:r>
            <a:r>
              <a:rPr lang="en-GB" sz="1100" dirty="0"/>
              <a:t> </a:t>
            </a:r>
            <a:r>
              <a:rPr lang="en-GB" sz="1100" dirty="0" err="1"/>
              <a:t>cynnydd</a:t>
            </a:r>
            <a:r>
              <a:rPr lang="en-GB" sz="1100" dirty="0"/>
              <a:t> a </a:t>
            </a:r>
            <a:r>
              <a:rPr lang="en-GB" sz="1100" dirty="0" err="1"/>
              <a:t>sut</a:t>
            </a:r>
            <a:r>
              <a:rPr lang="en-GB" sz="1100" dirty="0"/>
              <a:t> I </a:t>
            </a:r>
            <a:r>
              <a:rPr lang="en-GB" sz="1100" dirty="0" err="1"/>
              <a:t>wella</a:t>
            </a:r>
            <a:r>
              <a:rPr lang="en-GB" sz="1100" dirty="0"/>
              <a:t>. </a:t>
            </a:r>
            <a:r>
              <a:rPr lang="en-GB" sz="1100" dirty="0" err="1"/>
              <a:t>Hefyd</a:t>
            </a:r>
            <a:r>
              <a:rPr lang="en-GB" sz="1100" dirty="0"/>
              <a:t>, </a:t>
            </a:r>
            <a:r>
              <a:rPr lang="en-GB" sz="1100" dirty="0" err="1"/>
              <a:t>mae’r</a:t>
            </a:r>
            <a:r>
              <a:rPr lang="en-GB" sz="1100" dirty="0"/>
              <a:t> </a:t>
            </a:r>
            <a:r>
              <a:rPr lang="en-GB" sz="1100" dirty="0" err="1"/>
              <a:t>rhiant</a:t>
            </a:r>
            <a:r>
              <a:rPr lang="en-GB" sz="1100" dirty="0"/>
              <a:t> </a:t>
            </a:r>
            <a:r>
              <a:rPr lang="en-GB" sz="1100" dirty="0" err="1"/>
              <a:t>Llywodraethwyr</a:t>
            </a:r>
            <a:r>
              <a:rPr lang="en-GB" sz="1100" dirty="0"/>
              <a:t> </a:t>
            </a:r>
            <a:r>
              <a:rPr lang="en-GB" sz="1100" dirty="0" err="1"/>
              <a:t>yn</a:t>
            </a:r>
            <a:r>
              <a:rPr lang="en-GB" sz="1100" dirty="0"/>
              <a:t> </a:t>
            </a:r>
            <a:r>
              <a:rPr lang="en-GB" sz="1100" dirty="0" err="1"/>
              <a:t>ymweld</a:t>
            </a:r>
            <a:r>
              <a:rPr lang="en-GB" sz="1100" dirty="0"/>
              <a:t> </a:t>
            </a:r>
            <a:r>
              <a:rPr lang="en-GB" sz="1100" dirty="0" err="1"/>
              <a:t>a’r</a:t>
            </a:r>
            <a:r>
              <a:rPr lang="en-GB" sz="1100" dirty="0"/>
              <a:t> </a:t>
            </a:r>
            <a:r>
              <a:rPr lang="en-GB" sz="1100" dirty="0" err="1"/>
              <a:t>ysgol</a:t>
            </a:r>
            <a:r>
              <a:rPr lang="en-GB" sz="1100" dirty="0"/>
              <a:t> </a:t>
            </a:r>
            <a:r>
              <a:rPr lang="en-GB" sz="1100" dirty="0" err="1"/>
              <a:t>yn</a:t>
            </a:r>
            <a:r>
              <a:rPr lang="en-GB" sz="1100" dirty="0"/>
              <a:t> </a:t>
            </a:r>
            <a:r>
              <a:rPr lang="en-GB" sz="1100" dirty="0" err="1"/>
              <a:t>dymhorol</a:t>
            </a:r>
            <a:r>
              <a:rPr lang="en-GB" sz="1100" dirty="0"/>
              <a:t>.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DC400A6-894D-49DC-B5A5-9E77883FBBD9}"/>
              </a:ext>
            </a:extLst>
          </p:cNvPr>
          <p:cNvSpPr txBox="1"/>
          <p:nvPr/>
        </p:nvSpPr>
        <p:spPr>
          <a:xfrm>
            <a:off x="8043418" y="4133680"/>
            <a:ext cx="4681180" cy="600164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100" dirty="0" err="1"/>
              <a:t>Cyswllt</a:t>
            </a:r>
            <a:r>
              <a:rPr lang="en-GB" sz="1100" dirty="0"/>
              <a:t> </a:t>
            </a:r>
            <a:r>
              <a:rPr lang="en-GB" sz="1100" dirty="0" err="1"/>
              <a:t>Rhieni</a:t>
            </a:r>
            <a:endParaRPr lang="en-GB" sz="1100" dirty="0"/>
          </a:p>
          <a:p>
            <a:pPr algn="ctr"/>
            <a:r>
              <a:rPr lang="en-GB" sz="1100" dirty="0" err="1"/>
              <a:t>Cylchlythyr</a:t>
            </a:r>
            <a:r>
              <a:rPr lang="en-GB" sz="1100" dirty="0"/>
              <a:t> </a:t>
            </a:r>
            <a:r>
              <a:rPr lang="en-GB" sz="1100" dirty="0" err="1"/>
              <a:t>wythnosol</a:t>
            </a:r>
            <a:r>
              <a:rPr lang="en-GB" sz="1100" dirty="0"/>
              <a:t> y </a:t>
            </a:r>
            <a:r>
              <a:rPr lang="en-GB" sz="1100" dirty="0" err="1"/>
              <a:t>Llywodraethwyr</a:t>
            </a:r>
            <a:r>
              <a:rPr lang="en-GB" sz="1100" dirty="0"/>
              <a:t>, </a:t>
            </a:r>
            <a:r>
              <a:rPr lang="en-GB" sz="1100" dirty="0" err="1"/>
              <a:t>Cyfarfodydd</a:t>
            </a:r>
            <a:r>
              <a:rPr lang="en-GB" sz="1100" dirty="0"/>
              <a:t> </a:t>
            </a:r>
            <a:r>
              <a:rPr lang="en-GB" sz="1100" dirty="0" err="1"/>
              <a:t>rhieni</a:t>
            </a:r>
            <a:r>
              <a:rPr lang="en-GB" sz="1100" dirty="0"/>
              <a:t> a </a:t>
            </a:r>
            <a:r>
              <a:rPr lang="en-GB" sz="1100" dirty="0" err="1"/>
              <a:t>Llywodreathwyr</a:t>
            </a:r>
            <a:r>
              <a:rPr lang="en-GB" sz="1100" dirty="0"/>
              <a:t>, </a:t>
            </a:r>
            <a:r>
              <a:rPr lang="en-GB" sz="1100" dirty="0" err="1"/>
              <a:t>Clebran</a:t>
            </a:r>
            <a:r>
              <a:rPr lang="en-GB" sz="1100" dirty="0"/>
              <a:t> </a:t>
            </a:r>
            <a:r>
              <a:rPr lang="en-GB" sz="1100" dirty="0" err="1"/>
              <a:t>Cwl</a:t>
            </a:r>
            <a:r>
              <a:rPr lang="en-GB" sz="1100" dirty="0"/>
              <a:t> – </a:t>
            </a:r>
            <a:r>
              <a:rPr lang="en-GB" sz="1100" dirty="0" err="1"/>
              <a:t>Papur</a:t>
            </a:r>
            <a:r>
              <a:rPr lang="en-GB" sz="1100" dirty="0"/>
              <a:t> </a:t>
            </a:r>
            <a:r>
              <a:rPr lang="en-GB" sz="1100" dirty="0" err="1"/>
              <a:t>Newyddion</a:t>
            </a:r>
            <a:r>
              <a:rPr lang="en-GB" sz="1100" dirty="0"/>
              <a:t> </a:t>
            </a:r>
            <a:r>
              <a:rPr lang="en-GB" sz="1100" dirty="0" err="1"/>
              <a:t>Tymhorol</a:t>
            </a:r>
            <a:r>
              <a:rPr lang="en-GB" sz="1100" dirty="0"/>
              <a:t> a </a:t>
            </a:r>
            <a:r>
              <a:rPr lang="en-GB" sz="1100" dirty="0" err="1"/>
              <a:t>Thrydar</a:t>
            </a:r>
            <a:r>
              <a:rPr lang="en-GB" sz="1100" dirty="0"/>
              <a:t>.</a:t>
            </a:r>
          </a:p>
        </p:txBody>
      </p:sp>
      <p:pic>
        <p:nvPicPr>
          <p:cNvPr id="19" name="Picture 18" descr="A picture containing logo&#10;&#10;Description automatically generated">
            <a:extLst>
              <a:ext uri="{FF2B5EF4-FFF2-40B4-BE49-F238E27FC236}">
                <a16:creationId xmlns:a16="http://schemas.microsoft.com/office/drawing/2014/main" id="{AA482A27-B571-433F-9726-BDA29B728EC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5449954" y="1133762"/>
            <a:ext cx="1737391" cy="1159166"/>
          </a:xfrm>
          <a:prstGeom prst="rect">
            <a:avLst/>
          </a:prstGeom>
        </p:spPr>
      </p:pic>
      <p:sp>
        <p:nvSpPr>
          <p:cNvPr id="20" name="Rectangle: Rounded Corners 19">
            <a:extLst>
              <a:ext uri="{FF2B5EF4-FFF2-40B4-BE49-F238E27FC236}">
                <a16:creationId xmlns:a16="http://schemas.microsoft.com/office/drawing/2014/main" id="{9231EEC4-4EC7-419E-8B97-FD1A074596F8}"/>
              </a:ext>
            </a:extLst>
          </p:cNvPr>
          <p:cNvSpPr/>
          <p:nvPr/>
        </p:nvSpPr>
        <p:spPr>
          <a:xfrm>
            <a:off x="5902845" y="3251644"/>
            <a:ext cx="995909" cy="446159"/>
          </a:xfrm>
          <a:prstGeom prst="roundRect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100" dirty="0" err="1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Llwyddiant</a:t>
            </a:r>
            <a:endParaRPr lang="en-GB" sz="1100" dirty="0">
              <a:solidFill>
                <a:sysClr val="windowText" lastClr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Rectangle: Rounded Corners 20">
            <a:extLst>
              <a:ext uri="{FF2B5EF4-FFF2-40B4-BE49-F238E27FC236}">
                <a16:creationId xmlns:a16="http://schemas.microsoft.com/office/drawing/2014/main" id="{B623891D-0FD5-4B01-A6F3-6C593AE16252}"/>
              </a:ext>
            </a:extLst>
          </p:cNvPr>
          <p:cNvSpPr/>
          <p:nvPr/>
        </p:nvSpPr>
        <p:spPr>
          <a:xfrm>
            <a:off x="5902844" y="2482935"/>
            <a:ext cx="995909" cy="446159"/>
          </a:xfrm>
          <a:prstGeom prst="roundRect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10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 </a:t>
            </a:r>
            <a:r>
              <a:rPr lang="en-GB" sz="1100" dirty="0" err="1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Dysgwr</a:t>
            </a:r>
            <a:endParaRPr lang="en-GB" sz="1100" dirty="0">
              <a:solidFill>
                <a:sysClr val="windowText" lastClr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Rectangle: Rounded Corners 21">
            <a:extLst>
              <a:ext uri="{FF2B5EF4-FFF2-40B4-BE49-F238E27FC236}">
                <a16:creationId xmlns:a16="http://schemas.microsoft.com/office/drawing/2014/main" id="{186C85B4-E8B8-4098-9D94-F04FE748B568}"/>
              </a:ext>
            </a:extLst>
          </p:cNvPr>
          <p:cNvSpPr/>
          <p:nvPr/>
        </p:nvSpPr>
        <p:spPr>
          <a:xfrm>
            <a:off x="4545815" y="3707788"/>
            <a:ext cx="1268839" cy="418329"/>
          </a:xfrm>
          <a:prstGeom prst="roundRect">
            <a:avLst/>
          </a:prstGeom>
          <a:solidFill>
            <a:schemeClr val="accent5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10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 </a:t>
            </a:r>
            <a:r>
              <a:rPr lang="en-GB" sz="1100" dirty="0" err="1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Rhiant</a:t>
            </a:r>
            <a:r>
              <a:rPr lang="en-GB" sz="110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/</a:t>
            </a:r>
            <a:r>
              <a:rPr lang="en-GB" sz="1100" dirty="0" err="1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Gofalwyr</a:t>
            </a:r>
            <a:endParaRPr lang="en-GB" sz="1100" dirty="0">
              <a:solidFill>
                <a:sysClr val="windowText" lastClr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D64EFD8F-A6CA-47B4-9C6C-BEE837C39F11}"/>
              </a:ext>
            </a:extLst>
          </p:cNvPr>
          <p:cNvSpPr/>
          <p:nvPr/>
        </p:nvSpPr>
        <p:spPr>
          <a:xfrm>
            <a:off x="6986947" y="3715351"/>
            <a:ext cx="995909" cy="446159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100" dirty="0" err="1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Yr</a:t>
            </a:r>
            <a:r>
              <a:rPr lang="en-GB" sz="110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100" dirty="0" err="1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Athro</a:t>
            </a:r>
            <a:endParaRPr lang="en-GB" sz="1100" dirty="0">
              <a:solidFill>
                <a:sysClr val="windowText" lastClr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25" name="Straight Connector 24">
            <a:extLst>
              <a:ext uri="{FF2B5EF4-FFF2-40B4-BE49-F238E27FC236}">
                <a16:creationId xmlns:a16="http://schemas.microsoft.com/office/drawing/2014/main" id="{E7CE2543-BEDF-4843-8741-6134024AC5A7}"/>
              </a:ext>
            </a:extLst>
          </p:cNvPr>
          <p:cNvCxnSpPr>
            <a:stCxn id="20" idx="1"/>
          </p:cNvCxnSpPr>
          <p:nvPr/>
        </p:nvCxnSpPr>
        <p:spPr>
          <a:xfrm flipH="1">
            <a:off x="5355771" y="3474724"/>
            <a:ext cx="547074" cy="240627"/>
          </a:xfrm>
          <a:prstGeom prst="line">
            <a:avLst/>
          </a:prstGeom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27" name="Straight Connector 26">
            <a:extLst>
              <a:ext uri="{FF2B5EF4-FFF2-40B4-BE49-F238E27FC236}">
                <a16:creationId xmlns:a16="http://schemas.microsoft.com/office/drawing/2014/main" id="{C6AEA264-588D-46A7-8059-FC62AFAF0FED}"/>
              </a:ext>
            </a:extLst>
          </p:cNvPr>
          <p:cNvCxnSpPr>
            <a:stCxn id="20" idx="3"/>
            <a:endCxn id="23" idx="0"/>
          </p:cNvCxnSpPr>
          <p:nvPr/>
        </p:nvCxnSpPr>
        <p:spPr>
          <a:xfrm>
            <a:off x="6898754" y="3474724"/>
            <a:ext cx="586148" cy="240627"/>
          </a:xfrm>
          <a:prstGeom prst="line">
            <a:avLst/>
          </a:prstGeom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29" name="Straight Connector 28">
            <a:extLst>
              <a:ext uri="{FF2B5EF4-FFF2-40B4-BE49-F238E27FC236}">
                <a16:creationId xmlns:a16="http://schemas.microsoft.com/office/drawing/2014/main" id="{7AEC4CD7-73F5-4A22-98DF-FF8CD0850052}"/>
              </a:ext>
            </a:extLst>
          </p:cNvPr>
          <p:cNvCxnSpPr>
            <a:stCxn id="20" idx="0"/>
            <a:endCxn id="21" idx="2"/>
          </p:cNvCxnSpPr>
          <p:nvPr/>
        </p:nvCxnSpPr>
        <p:spPr>
          <a:xfrm flipH="1" flipV="1">
            <a:off x="6400799" y="2929094"/>
            <a:ext cx="1" cy="322550"/>
          </a:xfrm>
          <a:prstGeom prst="line">
            <a:avLst/>
          </a:prstGeom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31" name="Straight Connector 30">
            <a:extLst>
              <a:ext uri="{FF2B5EF4-FFF2-40B4-BE49-F238E27FC236}">
                <a16:creationId xmlns:a16="http://schemas.microsoft.com/office/drawing/2014/main" id="{F982CFCA-EBCE-4599-ACD8-A846B6C1A5D2}"/>
              </a:ext>
            </a:extLst>
          </p:cNvPr>
          <p:cNvCxnSpPr>
            <a:stCxn id="21" idx="1"/>
            <a:endCxn id="22" idx="0"/>
          </p:cNvCxnSpPr>
          <p:nvPr/>
        </p:nvCxnSpPr>
        <p:spPr>
          <a:xfrm flipH="1">
            <a:off x="5180235" y="2706015"/>
            <a:ext cx="722609" cy="1001773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3" name="Straight Connector 32">
            <a:extLst>
              <a:ext uri="{FF2B5EF4-FFF2-40B4-BE49-F238E27FC236}">
                <a16:creationId xmlns:a16="http://schemas.microsoft.com/office/drawing/2014/main" id="{7A8900AB-5B73-4400-9A7E-9B21F879441D}"/>
              </a:ext>
            </a:extLst>
          </p:cNvPr>
          <p:cNvCxnSpPr>
            <a:cxnSpLocks/>
            <a:stCxn id="22" idx="3"/>
            <a:endCxn id="23" idx="1"/>
          </p:cNvCxnSpPr>
          <p:nvPr/>
        </p:nvCxnSpPr>
        <p:spPr>
          <a:xfrm>
            <a:off x="5814654" y="3916953"/>
            <a:ext cx="1172293" cy="21478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7" name="Straight Connector 36">
            <a:extLst>
              <a:ext uri="{FF2B5EF4-FFF2-40B4-BE49-F238E27FC236}">
                <a16:creationId xmlns:a16="http://schemas.microsoft.com/office/drawing/2014/main" id="{1ECEB691-A298-4D9B-9D99-F5AD5FD1B026}"/>
              </a:ext>
            </a:extLst>
          </p:cNvPr>
          <p:cNvCxnSpPr>
            <a:stCxn id="21" idx="3"/>
            <a:endCxn id="23" idx="0"/>
          </p:cNvCxnSpPr>
          <p:nvPr/>
        </p:nvCxnSpPr>
        <p:spPr>
          <a:xfrm>
            <a:off x="6898753" y="2706015"/>
            <a:ext cx="586149" cy="1009336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9" name="TextBox 38">
            <a:extLst>
              <a:ext uri="{FF2B5EF4-FFF2-40B4-BE49-F238E27FC236}">
                <a16:creationId xmlns:a16="http://schemas.microsoft.com/office/drawing/2014/main" id="{2DC2AC26-0052-42DE-9987-292654866D7E}"/>
              </a:ext>
            </a:extLst>
          </p:cNvPr>
          <p:cNvSpPr txBox="1"/>
          <p:nvPr/>
        </p:nvSpPr>
        <p:spPr>
          <a:xfrm>
            <a:off x="6609597" y="5249097"/>
            <a:ext cx="4681180" cy="600164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100" dirty="0" err="1"/>
              <a:t>Yn</a:t>
            </a:r>
            <a:r>
              <a:rPr lang="en-GB" sz="1100" dirty="0"/>
              <a:t> </a:t>
            </a:r>
            <a:r>
              <a:rPr lang="en-GB" sz="1100" dirty="0" err="1"/>
              <a:t>yr</a:t>
            </a:r>
            <a:r>
              <a:rPr lang="en-GB" sz="1100" dirty="0"/>
              <a:t> </a:t>
            </a:r>
            <a:r>
              <a:rPr lang="en-GB" sz="1100" dirty="0" err="1"/>
              <a:t>ysgol</a:t>
            </a:r>
            <a:r>
              <a:rPr lang="en-GB" sz="1100" dirty="0"/>
              <a:t> </a:t>
            </a:r>
            <a:r>
              <a:rPr lang="en-GB" sz="1100" dirty="0" err="1"/>
              <a:t>pontio</a:t>
            </a:r>
            <a:r>
              <a:rPr lang="en-GB" sz="1100" dirty="0"/>
              <a:t>, </a:t>
            </a:r>
            <a:r>
              <a:rPr lang="en-GB" sz="1100" dirty="0" err="1"/>
              <a:t>mae</a:t>
            </a:r>
            <a:r>
              <a:rPr lang="en-GB" sz="1100" dirty="0"/>
              <a:t> </a:t>
            </a:r>
            <a:r>
              <a:rPr lang="en-GB" sz="1100" dirty="0" err="1"/>
              <a:t>rhieni</a:t>
            </a:r>
            <a:r>
              <a:rPr lang="en-GB" sz="1100" dirty="0"/>
              <a:t> </a:t>
            </a:r>
            <a:r>
              <a:rPr lang="en-GB" sz="1100" dirty="0" err="1"/>
              <a:t>yn</a:t>
            </a:r>
            <a:r>
              <a:rPr lang="en-GB" sz="1100" dirty="0"/>
              <a:t> </a:t>
            </a:r>
            <a:r>
              <a:rPr lang="en-GB" sz="1100" dirty="0" err="1"/>
              <a:t>cael</a:t>
            </a:r>
            <a:r>
              <a:rPr lang="en-GB" sz="1100" dirty="0"/>
              <a:t> </a:t>
            </a:r>
            <a:r>
              <a:rPr lang="en-GB" sz="1100" dirty="0" err="1"/>
              <a:t>dod</a:t>
            </a:r>
            <a:r>
              <a:rPr lang="en-GB" sz="1100" dirty="0"/>
              <a:t> am </a:t>
            </a:r>
            <a:r>
              <a:rPr lang="en-GB" sz="1100" dirty="0" err="1"/>
              <a:t>dro</a:t>
            </a:r>
            <a:r>
              <a:rPr lang="en-GB" sz="1100" dirty="0"/>
              <a:t> o </a:t>
            </a:r>
            <a:r>
              <a:rPr lang="en-GB" sz="1100" dirty="0" err="1"/>
              <a:t>gymgylch</a:t>
            </a:r>
            <a:r>
              <a:rPr lang="en-GB" sz="1100" dirty="0"/>
              <a:t> </a:t>
            </a:r>
            <a:r>
              <a:rPr lang="en-GB" sz="1100" dirty="0" err="1"/>
              <a:t>yr</a:t>
            </a:r>
            <a:r>
              <a:rPr lang="en-GB" sz="1100" dirty="0"/>
              <a:t> </a:t>
            </a:r>
            <a:r>
              <a:rPr lang="en-GB" sz="1100" dirty="0" err="1"/>
              <a:t>ysgol</a:t>
            </a:r>
            <a:r>
              <a:rPr lang="en-GB" sz="1100" dirty="0"/>
              <a:t> </a:t>
            </a:r>
            <a:r>
              <a:rPr lang="en-GB" sz="1100" dirty="0" err="1"/>
              <a:t>yn</a:t>
            </a:r>
            <a:r>
              <a:rPr lang="en-GB" sz="1100" dirty="0"/>
              <a:t> </a:t>
            </a:r>
            <a:r>
              <a:rPr lang="en-GB" sz="1100" dirty="0" err="1"/>
              <a:t>I’r</a:t>
            </a:r>
            <a:r>
              <a:rPr lang="en-GB" sz="1100" dirty="0"/>
              <a:t> plant </a:t>
            </a:r>
            <a:r>
              <a:rPr lang="en-GB" sz="1100" dirty="0" err="1"/>
              <a:t>ddechrau</a:t>
            </a:r>
            <a:r>
              <a:rPr lang="en-GB" sz="1100" dirty="0"/>
              <a:t>. Mae </a:t>
            </a:r>
            <a:r>
              <a:rPr lang="en-GB" sz="1100" dirty="0" err="1"/>
              <a:t>hyn</a:t>
            </a:r>
            <a:r>
              <a:rPr lang="en-GB" sz="1100" dirty="0"/>
              <a:t> </a:t>
            </a:r>
            <a:r>
              <a:rPr lang="en-GB" sz="1100" dirty="0" err="1"/>
              <a:t>yn</a:t>
            </a:r>
            <a:r>
              <a:rPr lang="en-GB" sz="1100" dirty="0"/>
              <a:t> </a:t>
            </a:r>
            <a:r>
              <a:rPr lang="en-GB" sz="1100" dirty="0" err="1"/>
              <a:t>sicrhau</a:t>
            </a:r>
            <a:r>
              <a:rPr lang="en-GB" sz="1100" dirty="0"/>
              <a:t> </a:t>
            </a:r>
            <a:r>
              <a:rPr lang="en-GB" sz="1100" dirty="0" err="1"/>
              <a:t>fod</a:t>
            </a:r>
            <a:r>
              <a:rPr lang="en-GB" sz="1100" dirty="0"/>
              <a:t> </a:t>
            </a:r>
            <a:r>
              <a:rPr lang="en-GB" sz="1100" dirty="0" err="1"/>
              <a:t>rhieni</a:t>
            </a:r>
            <a:r>
              <a:rPr lang="en-GB" sz="1100" dirty="0"/>
              <a:t> </a:t>
            </a:r>
            <a:r>
              <a:rPr lang="en-GB" sz="1100" dirty="0" err="1"/>
              <a:t>yn</a:t>
            </a:r>
            <a:r>
              <a:rPr lang="en-GB" sz="1100" dirty="0"/>
              <a:t> </a:t>
            </a:r>
            <a:r>
              <a:rPr lang="en-GB" sz="1100" dirty="0" err="1"/>
              <a:t>cael</a:t>
            </a:r>
            <a:r>
              <a:rPr lang="en-GB" sz="1100" dirty="0"/>
              <a:t> </a:t>
            </a:r>
            <a:r>
              <a:rPr lang="en-GB" sz="1100" dirty="0" err="1"/>
              <a:t>cysylltiad</a:t>
            </a:r>
            <a:r>
              <a:rPr lang="en-GB" sz="1100" dirty="0"/>
              <a:t> a </a:t>
            </a:r>
            <a:r>
              <a:rPr lang="en-GB" sz="1100" dirty="0" err="1"/>
              <a:t>pherthynas</a:t>
            </a:r>
            <a:r>
              <a:rPr lang="en-GB" sz="1100" dirty="0"/>
              <a:t> </a:t>
            </a:r>
            <a:r>
              <a:rPr lang="en-GB" sz="1100" dirty="0" err="1"/>
              <a:t>gyda’r</a:t>
            </a:r>
            <a:r>
              <a:rPr lang="en-GB" sz="1100" dirty="0"/>
              <a:t> </a:t>
            </a:r>
            <a:r>
              <a:rPr lang="en-GB" sz="1100" dirty="0" err="1"/>
              <a:t>ysgol</a:t>
            </a:r>
            <a:r>
              <a:rPr lang="en-GB" sz="1100" dirty="0"/>
              <a:t> </a:t>
            </a:r>
            <a:r>
              <a:rPr lang="en-GB" sz="1100" dirty="0" err="1"/>
              <a:t>cyn</a:t>
            </a:r>
            <a:r>
              <a:rPr lang="en-GB" sz="1100" dirty="0"/>
              <a:t> </a:t>
            </a:r>
            <a:r>
              <a:rPr lang="en-GB" sz="1100" dirty="0" err="1"/>
              <a:t>I’r</a:t>
            </a:r>
            <a:r>
              <a:rPr lang="en-GB" sz="1100" dirty="0"/>
              <a:t> plant </a:t>
            </a:r>
            <a:r>
              <a:rPr lang="en-GB" sz="1100" dirty="0" err="1"/>
              <a:t>ddechrau</a:t>
            </a:r>
            <a:r>
              <a:rPr lang="en-GB" sz="1100" dirty="0"/>
              <a:t>.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C85C93A3-9EBB-4B79-9500-0212588F1091}"/>
              </a:ext>
            </a:extLst>
          </p:cNvPr>
          <p:cNvSpPr txBox="1"/>
          <p:nvPr/>
        </p:nvSpPr>
        <p:spPr>
          <a:xfrm>
            <a:off x="6609597" y="5943580"/>
            <a:ext cx="4681180" cy="769441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100" dirty="0" err="1"/>
              <a:t>Yn</a:t>
            </a:r>
            <a:r>
              <a:rPr lang="en-GB" sz="1100" dirty="0"/>
              <a:t> </a:t>
            </a:r>
            <a:r>
              <a:rPr lang="en-GB" sz="1100" dirty="0" err="1"/>
              <a:t>ychwanegol</a:t>
            </a:r>
            <a:r>
              <a:rPr lang="en-GB" sz="1100" dirty="0"/>
              <a:t>, </a:t>
            </a:r>
            <a:r>
              <a:rPr lang="en-GB" sz="1100" dirty="0" err="1"/>
              <a:t>mae’r</a:t>
            </a:r>
            <a:r>
              <a:rPr lang="en-GB" sz="1100" dirty="0"/>
              <a:t> </a:t>
            </a:r>
            <a:r>
              <a:rPr lang="en-GB" sz="1100" dirty="0" err="1"/>
              <a:t>ysgol</a:t>
            </a:r>
            <a:r>
              <a:rPr lang="en-GB" sz="1100" dirty="0"/>
              <a:t> </a:t>
            </a:r>
            <a:r>
              <a:rPr lang="en-GB" sz="1100" dirty="0" err="1"/>
              <a:t>yn</a:t>
            </a:r>
            <a:r>
              <a:rPr lang="en-GB" sz="1100" dirty="0"/>
              <a:t> </a:t>
            </a:r>
            <a:r>
              <a:rPr lang="en-GB" sz="1100" dirty="0" err="1"/>
              <a:t>cynnal</a:t>
            </a:r>
            <a:r>
              <a:rPr lang="en-GB" sz="1100" dirty="0"/>
              <a:t> </a:t>
            </a:r>
            <a:r>
              <a:rPr lang="en-GB" sz="1100" dirty="0" err="1"/>
              <a:t>cyfarfod</a:t>
            </a:r>
            <a:r>
              <a:rPr lang="en-GB" sz="1100" dirty="0"/>
              <a:t> </a:t>
            </a:r>
            <a:r>
              <a:rPr lang="en-GB" sz="1100" dirty="0" err="1"/>
              <a:t>croesawi</a:t>
            </a:r>
            <a:r>
              <a:rPr lang="en-GB" sz="1100" dirty="0"/>
              <a:t> </a:t>
            </a:r>
            <a:r>
              <a:rPr lang="en-GB" sz="1100" dirty="0" err="1"/>
              <a:t>sef</a:t>
            </a:r>
            <a:r>
              <a:rPr lang="en-GB" sz="1100" dirty="0"/>
              <a:t> </a:t>
            </a:r>
            <a:r>
              <a:rPr lang="en-GB" sz="1100" dirty="0" err="1"/>
              <a:t>hanner</a:t>
            </a:r>
            <a:r>
              <a:rPr lang="en-GB" sz="1100" dirty="0"/>
              <a:t> </a:t>
            </a:r>
            <a:r>
              <a:rPr lang="en-GB" sz="1100" dirty="0" err="1"/>
              <a:t>tymor</a:t>
            </a:r>
            <a:r>
              <a:rPr lang="en-GB" sz="1100" dirty="0"/>
              <a:t> </a:t>
            </a:r>
            <a:r>
              <a:rPr lang="en-GB" sz="1100" dirty="0" err="1"/>
              <a:t>cyn</a:t>
            </a:r>
            <a:r>
              <a:rPr lang="en-GB" sz="1100" dirty="0"/>
              <a:t> </a:t>
            </a:r>
            <a:r>
              <a:rPr lang="en-GB" sz="1100" dirty="0" err="1"/>
              <a:t>I’r</a:t>
            </a:r>
            <a:r>
              <a:rPr lang="en-GB" sz="1100" dirty="0"/>
              <a:t> </a:t>
            </a:r>
            <a:r>
              <a:rPr lang="en-GB" sz="1100" dirty="0" err="1"/>
              <a:t>ysgol</a:t>
            </a:r>
            <a:r>
              <a:rPr lang="en-GB" sz="1100" dirty="0"/>
              <a:t> </a:t>
            </a:r>
            <a:r>
              <a:rPr lang="en-GB" sz="1100" dirty="0" err="1"/>
              <a:t>dechrau</a:t>
            </a:r>
            <a:r>
              <a:rPr lang="en-GB" sz="1100" dirty="0"/>
              <a:t> </a:t>
            </a:r>
            <a:r>
              <a:rPr lang="en-GB" sz="1100" dirty="0" err="1"/>
              <a:t>mae’r</a:t>
            </a:r>
            <a:r>
              <a:rPr lang="en-GB" sz="1100" dirty="0"/>
              <a:t> </a:t>
            </a:r>
            <a:r>
              <a:rPr lang="en-GB" sz="1100" dirty="0" err="1"/>
              <a:t>prifathrawes</a:t>
            </a:r>
            <a:r>
              <a:rPr lang="en-GB" sz="1100" dirty="0"/>
              <a:t> </a:t>
            </a:r>
            <a:r>
              <a:rPr lang="en-GB" sz="1100" dirty="0" err="1"/>
              <a:t>a’r</a:t>
            </a:r>
            <a:r>
              <a:rPr lang="en-GB" sz="1100" dirty="0"/>
              <a:t> </a:t>
            </a:r>
            <a:r>
              <a:rPr lang="en-GB" sz="1100" dirty="0" err="1"/>
              <a:t>athrawon</a:t>
            </a:r>
            <a:r>
              <a:rPr lang="en-GB" sz="1100" dirty="0"/>
              <a:t> </a:t>
            </a:r>
            <a:r>
              <a:rPr lang="en-GB" sz="1100" dirty="0" err="1"/>
              <a:t>yn</a:t>
            </a:r>
            <a:r>
              <a:rPr lang="en-GB" sz="1100" dirty="0"/>
              <a:t> </a:t>
            </a:r>
            <a:r>
              <a:rPr lang="en-GB" sz="1100" dirty="0" err="1"/>
              <a:t>cyflwyno</a:t>
            </a:r>
            <a:r>
              <a:rPr lang="en-GB" sz="1100" dirty="0"/>
              <a:t>/</a:t>
            </a:r>
            <a:r>
              <a:rPr lang="en-GB" sz="1100" dirty="0" err="1"/>
              <a:t>gwybodaeth</a:t>
            </a:r>
            <a:r>
              <a:rPr lang="en-GB" sz="1100" dirty="0"/>
              <a:t> a </a:t>
            </a:r>
            <a:r>
              <a:rPr lang="en-GB" sz="1100" dirty="0" err="1"/>
              <a:t>gweithdrefnau</a:t>
            </a:r>
            <a:r>
              <a:rPr lang="en-GB" sz="1100" dirty="0"/>
              <a:t> </a:t>
            </a:r>
            <a:r>
              <a:rPr lang="en-GB" sz="1100" dirty="0" err="1"/>
              <a:t>I’r</a:t>
            </a:r>
            <a:r>
              <a:rPr lang="en-GB" sz="1100" dirty="0"/>
              <a:t> </a:t>
            </a:r>
            <a:r>
              <a:rPr lang="en-GB" sz="1100" dirty="0" err="1"/>
              <a:t>rhieni</a:t>
            </a:r>
            <a:r>
              <a:rPr lang="en-GB" sz="1100" dirty="0"/>
              <a:t>. Mae </a:t>
            </a:r>
            <a:r>
              <a:rPr lang="en-GB" sz="1100" dirty="0" err="1"/>
              <a:t>hyn</a:t>
            </a:r>
            <a:r>
              <a:rPr lang="en-GB" sz="1100" dirty="0"/>
              <a:t> </a:t>
            </a:r>
            <a:r>
              <a:rPr lang="en-GB" sz="1100" dirty="0" err="1"/>
              <a:t>yn</a:t>
            </a:r>
            <a:r>
              <a:rPr lang="en-GB" sz="1100" dirty="0"/>
              <a:t> </a:t>
            </a:r>
            <a:r>
              <a:rPr lang="en-GB" sz="1100" dirty="0" err="1"/>
              <a:t>sicrhau</a:t>
            </a:r>
            <a:r>
              <a:rPr lang="en-GB" sz="1100" dirty="0"/>
              <a:t> bod y </a:t>
            </a:r>
            <a:r>
              <a:rPr lang="en-GB" sz="1100" dirty="0" err="1"/>
              <a:t>rhieni</a:t>
            </a:r>
            <a:r>
              <a:rPr lang="en-GB" sz="1100" dirty="0"/>
              <a:t> </a:t>
            </a:r>
            <a:r>
              <a:rPr lang="en-GB" sz="1100" dirty="0" err="1"/>
              <a:t>yn</a:t>
            </a:r>
            <a:r>
              <a:rPr lang="en-GB" sz="1100" dirty="0"/>
              <a:t> </a:t>
            </a:r>
            <a:r>
              <a:rPr lang="en-GB" sz="1100" dirty="0" err="1"/>
              <a:t>cynnal</a:t>
            </a:r>
            <a:r>
              <a:rPr lang="en-GB" sz="1100" dirty="0"/>
              <a:t> y </a:t>
            </a:r>
            <a:r>
              <a:rPr lang="en-GB" sz="1100" dirty="0" err="1"/>
              <a:t>berthynas</a:t>
            </a:r>
            <a:r>
              <a:rPr lang="en-GB" sz="1100" dirty="0"/>
              <a:t>  </a:t>
            </a:r>
            <a:r>
              <a:rPr lang="en-GB" sz="1100" dirty="0" err="1"/>
              <a:t>gyda’r</a:t>
            </a:r>
            <a:r>
              <a:rPr lang="en-GB" sz="1100" dirty="0"/>
              <a:t> </a:t>
            </a:r>
            <a:r>
              <a:rPr lang="en-GB" sz="1100" dirty="0" err="1"/>
              <a:t>athrawon</a:t>
            </a:r>
            <a:r>
              <a:rPr lang="en-GB" sz="1100" dirty="0"/>
              <a:t> a </a:t>
            </a:r>
            <a:r>
              <a:rPr lang="en-GB" sz="1100" dirty="0" err="1"/>
              <a:t>dod</a:t>
            </a:r>
            <a:r>
              <a:rPr lang="en-GB" sz="1100" dirty="0"/>
              <a:t> I </a:t>
            </a:r>
            <a:r>
              <a:rPr lang="en-GB" sz="1100" dirty="0" err="1"/>
              <a:t>adnabod</a:t>
            </a:r>
            <a:r>
              <a:rPr lang="en-GB" sz="1100" dirty="0"/>
              <a:t> </a:t>
            </a:r>
            <a:r>
              <a:rPr lang="en-GB" sz="1100" dirty="0" err="1"/>
              <a:t>yr</a:t>
            </a:r>
            <a:r>
              <a:rPr lang="en-GB" sz="1100" dirty="0"/>
              <a:t> </a:t>
            </a:r>
            <a:r>
              <a:rPr lang="en-GB" sz="1100" dirty="0" err="1"/>
              <a:t>ysgol</a:t>
            </a:r>
            <a:r>
              <a:rPr lang="en-GB" sz="1100" dirty="0"/>
              <a:t> </a:t>
            </a:r>
            <a:r>
              <a:rPr lang="en-GB" sz="1100" dirty="0" err="1"/>
              <a:t>yn</a:t>
            </a:r>
            <a:r>
              <a:rPr lang="en-GB" sz="1100" dirty="0"/>
              <a:t> well.</a:t>
            </a: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3C728B89-8EE0-4AB2-95A1-1AE7360CCB6D}"/>
              </a:ext>
            </a:extLst>
          </p:cNvPr>
          <p:cNvSpPr txBox="1"/>
          <p:nvPr/>
        </p:nvSpPr>
        <p:spPr>
          <a:xfrm>
            <a:off x="11430000" y="5389582"/>
            <a:ext cx="1143000" cy="1107996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100" dirty="0" err="1"/>
              <a:t>Yn</a:t>
            </a:r>
            <a:r>
              <a:rPr lang="en-GB" sz="1100" dirty="0"/>
              <a:t> </a:t>
            </a:r>
            <a:r>
              <a:rPr lang="en-GB" sz="1100" dirty="0" err="1"/>
              <a:t>ogystal</a:t>
            </a:r>
            <a:r>
              <a:rPr lang="en-GB" sz="1100" dirty="0"/>
              <a:t> a </a:t>
            </a:r>
            <a:r>
              <a:rPr lang="en-GB" sz="1100" dirty="0" err="1"/>
              <a:t>hyn</a:t>
            </a:r>
            <a:r>
              <a:rPr lang="en-GB" sz="1100" dirty="0"/>
              <a:t>, </a:t>
            </a:r>
            <a:r>
              <a:rPr lang="en-GB" sz="1100" dirty="0" err="1"/>
              <a:t>mae’r</a:t>
            </a:r>
            <a:r>
              <a:rPr lang="en-GB" sz="1100" dirty="0"/>
              <a:t> </a:t>
            </a:r>
            <a:r>
              <a:rPr lang="en-GB" sz="1100" dirty="0" err="1"/>
              <a:t>rhieni</a:t>
            </a:r>
            <a:r>
              <a:rPr lang="en-GB" sz="1100" dirty="0"/>
              <a:t> </a:t>
            </a:r>
            <a:r>
              <a:rPr lang="en-GB" sz="1100" dirty="0" err="1"/>
              <a:t>yn</a:t>
            </a:r>
            <a:r>
              <a:rPr lang="en-GB" sz="1100" dirty="0"/>
              <a:t> </a:t>
            </a:r>
            <a:r>
              <a:rPr lang="en-GB" sz="1100" dirty="0" err="1"/>
              <a:t>derbyn</a:t>
            </a:r>
            <a:r>
              <a:rPr lang="en-GB" sz="1100" dirty="0"/>
              <a:t> </a:t>
            </a:r>
            <a:r>
              <a:rPr lang="en-GB" sz="1100" dirty="0" err="1"/>
              <a:t>llyfryn</a:t>
            </a:r>
            <a:r>
              <a:rPr lang="en-GB" sz="1100" dirty="0"/>
              <a:t> </a:t>
            </a:r>
            <a:r>
              <a:rPr lang="en-GB" sz="1100" dirty="0" err="1"/>
              <a:t>ysgol</a:t>
            </a:r>
            <a:r>
              <a:rPr lang="en-GB" sz="1100" dirty="0"/>
              <a:t> ‘</a:t>
            </a:r>
            <a:r>
              <a:rPr lang="en-GB" sz="1100" dirty="0" err="1"/>
              <a:t>Dysgu</a:t>
            </a:r>
            <a:r>
              <a:rPr lang="en-GB" sz="1100" dirty="0"/>
              <a:t> </a:t>
            </a:r>
            <a:r>
              <a:rPr lang="en-GB" sz="1100" dirty="0" err="1"/>
              <a:t>gyda</a:t>
            </a:r>
            <a:r>
              <a:rPr lang="en-GB" sz="1100" dirty="0"/>
              <a:t> Sam’ I </a:t>
            </a:r>
            <a:r>
              <a:rPr lang="en-GB" sz="1100" dirty="0" err="1"/>
              <a:t>gefnogi</a:t>
            </a:r>
            <a:r>
              <a:rPr lang="en-GB" sz="1100" dirty="0"/>
              <a:t> </a:t>
            </a:r>
            <a:r>
              <a:rPr lang="en-GB" sz="1100" dirty="0" err="1"/>
              <a:t>rhieni</a:t>
            </a:r>
            <a:r>
              <a:rPr lang="en-GB" sz="1100" dirty="0"/>
              <a:t>.</a:t>
            </a: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CD9D35B9-6761-4176-B3A0-2CEEE99CC80C}"/>
              </a:ext>
            </a:extLst>
          </p:cNvPr>
          <p:cNvSpPr txBox="1"/>
          <p:nvPr/>
        </p:nvSpPr>
        <p:spPr>
          <a:xfrm>
            <a:off x="8043418" y="6807340"/>
            <a:ext cx="4681180" cy="1107996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100" dirty="0" err="1"/>
              <a:t>Mae’r</a:t>
            </a:r>
            <a:r>
              <a:rPr lang="en-GB" sz="1100" dirty="0"/>
              <a:t> </a:t>
            </a:r>
            <a:r>
              <a:rPr lang="en-GB" sz="1100" dirty="0" err="1"/>
              <a:t>ysgol</a:t>
            </a:r>
            <a:r>
              <a:rPr lang="en-GB" sz="1100" dirty="0"/>
              <a:t> </a:t>
            </a:r>
            <a:r>
              <a:rPr lang="en-GB" sz="1100" dirty="0" err="1"/>
              <a:t>yn</a:t>
            </a:r>
            <a:r>
              <a:rPr lang="en-GB" sz="1100" dirty="0"/>
              <a:t> </a:t>
            </a:r>
            <a:r>
              <a:rPr lang="en-GB" sz="1100" dirty="0" err="1"/>
              <a:t>cynnal</a:t>
            </a:r>
            <a:r>
              <a:rPr lang="en-GB" sz="1100" dirty="0"/>
              <a:t> </a:t>
            </a:r>
            <a:r>
              <a:rPr lang="en-GB" sz="1100" dirty="0" err="1"/>
              <a:t>cyfarfod</a:t>
            </a:r>
            <a:r>
              <a:rPr lang="en-GB" sz="1100" dirty="0"/>
              <a:t> </a:t>
            </a:r>
            <a:r>
              <a:rPr lang="en-GB" sz="1100" dirty="0" err="1"/>
              <a:t>wyneb</a:t>
            </a:r>
            <a:r>
              <a:rPr lang="en-GB" sz="1100" dirty="0"/>
              <a:t> I </a:t>
            </a:r>
            <a:r>
              <a:rPr lang="en-GB" sz="1100" dirty="0" err="1"/>
              <a:t>wyneb</a:t>
            </a:r>
            <a:r>
              <a:rPr lang="en-GB" sz="1100" dirty="0"/>
              <a:t> </a:t>
            </a:r>
            <a:r>
              <a:rPr lang="en-GB" sz="1100" dirty="0" err="1"/>
              <a:t>chwech</a:t>
            </a:r>
            <a:r>
              <a:rPr lang="en-GB" sz="1100" dirty="0"/>
              <a:t> </a:t>
            </a:r>
            <a:r>
              <a:rPr lang="en-GB" sz="1100" dirty="0" err="1"/>
              <a:t>wythnos</a:t>
            </a:r>
            <a:r>
              <a:rPr lang="en-GB" sz="1100" dirty="0"/>
              <a:t> </a:t>
            </a:r>
            <a:r>
              <a:rPr lang="en-GB" sz="1100" dirty="0" err="1"/>
              <a:t>ar</a:t>
            </a:r>
            <a:r>
              <a:rPr lang="en-GB" sz="1100" dirty="0"/>
              <a:t> </a:t>
            </a:r>
            <a:r>
              <a:rPr lang="en-GB" sz="1100" dirty="0" err="1"/>
              <a:t>ol</a:t>
            </a:r>
            <a:r>
              <a:rPr lang="en-GB" sz="1100" dirty="0"/>
              <a:t> </a:t>
            </a:r>
            <a:r>
              <a:rPr lang="en-GB" sz="1100" dirty="0" err="1"/>
              <a:t>I’r</a:t>
            </a:r>
            <a:r>
              <a:rPr lang="en-GB" sz="1100" dirty="0"/>
              <a:t> </a:t>
            </a:r>
            <a:r>
              <a:rPr lang="en-GB" sz="1100" dirty="0" err="1"/>
              <a:t>ysgol</a:t>
            </a:r>
            <a:r>
              <a:rPr lang="en-GB" sz="1100" dirty="0"/>
              <a:t> </a:t>
            </a:r>
            <a:r>
              <a:rPr lang="en-GB" sz="1100" dirty="0" err="1"/>
              <a:t>dechrau</a:t>
            </a:r>
            <a:r>
              <a:rPr lang="en-GB" sz="1100" dirty="0"/>
              <a:t> I </a:t>
            </a:r>
            <a:r>
              <a:rPr lang="en-GB" sz="1100" dirty="0" err="1"/>
              <a:t>drafod</a:t>
            </a:r>
            <a:r>
              <a:rPr lang="en-GB" sz="1100" dirty="0"/>
              <a:t> </a:t>
            </a:r>
            <a:r>
              <a:rPr lang="en-GB" sz="1100" dirty="0" err="1"/>
              <a:t>sut</a:t>
            </a:r>
            <a:r>
              <a:rPr lang="en-GB" sz="1100" dirty="0"/>
              <a:t> </a:t>
            </a:r>
            <a:r>
              <a:rPr lang="en-GB" sz="1100" dirty="0" err="1"/>
              <a:t>mae’r</a:t>
            </a:r>
            <a:r>
              <a:rPr lang="en-GB" sz="1100" dirty="0"/>
              <a:t> plant </a:t>
            </a:r>
            <a:r>
              <a:rPr lang="en-GB" sz="1100" dirty="0" err="1"/>
              <a:t>wedi</a:t>
            </a:r>
            <a:r>
              <a:rPr lang="en-GB" sz="1100" dirty="0"/>
              <a:t> </a:t>
            </a:r>
            <a:r>
              <a:rPr lang="en-GB" sz="1100" dirty="0" err="1"/>
              <a:t>ymgatrefi</a:t>
            </a:r>
            <a:r>
              <a:rPr lang="en-GB" sz="1100" dirty="0"/>
              <a:t>, </a:t>
            </a:r>
            <a:r>
              <a:rPr lang="en-GB" sz="1100" dirty="0" err="1"/>
              <a:t>gosod</a:t>
            </a:r>
            <a:r>
              <a:rPr lang="en-GB" sz="1100" dirty="0"/>
              <a:t> </a:t>
            </a:r>
            <a:r>
              <a:rPr lang="en-GB" sz="1100" dirty="0" err="1"/>
              <a:t>targedau</a:t>
            </a:r>
            <a:r>
              <a:rPr lang="en-GB" sz="1100" dirty="0"/>
              <a:t>, </a:t>
            </a:r>
            <a:r>
              <a:rPr lang="en-GB" sz="1100" dirty="0" err="1"/>
              <a:t>derbyn</a:t>
            </a:r>
            <a:r>
              <a:rPr lang="en-GB" sz="1100" dirty="0"/>
              <a:t> </a:t>
            </a:r>
            <a:r>
              <a:rPr lang="en-GB" sz="1100" dirty="0" err="1"/>
              <a:t>pecyn</a:t>
            </a:r>
            <a:r>
              <a:rPr lang="en-GB" sz="1100" dirty="0"/>
              <a:t> </a:t>
            </a:r>
            <a:r>
              <a:rPr lang="en-GB" sz="1100" dirty="0" err="1"/>
              <a:t>cefnogaeth</a:t>
            </a:r>
            <a:r>
              <a:rPr lang="en-GB" sz="1100" dirty="0"/>
              <a:t>, ‘</a:t>
            </a:r>
            <a:r>
              <a:rPr lang="en-GB" sz="1100" dirty="0" err="1"/>
              <a:t>Tric</a:t>
            </a:r>
            <a:r>
              <a:rPr lang="en-GB" sz="1100" dirty="0"/>
              <a:t> a </a:t>
            </a:r>
            <a:r>
              <a:rPr lang="en-GB" sz="1100" dirty="0" err="1"/>
              <a:t>Chlic</a:t>
            </a:r>
            <a:r>
              <a:rPr lang="en-GB" sz="1100" dirty="0"/>
              <a:t>’ </a:t>
            </a:r>
            <a:r>
              <a:rPr lang="en-GB" sz="1100" dirty="0" err="1"/>
              <a:t>sef</a:t>
            </a:r>
            <a:r>
              <a:rPr lang="en-GB" sz="1100" dirty="0"/>
              <a:t> </a:t>
            </a:r>
            <a:r>
              <a:rPr lang="en-GB" sz="1100" dirty="0" err="1"/>
              <a:t>rhaglen</a:t>
            </a:r>
            <a:r>
              <a:rPr lang="en-GB" sz="1100" dirty="0"/>
              <a:t> </a:t>
            </a:r>
            <a:r>
              <a:rPr lang="en-GB" sz="1100" dirty="0" err="1"/>
              <a:t>mae’r</a:t>
            </a:r>
            <a:r>
              <a:rPr lang="en-GB" sz="1100" dirty="0"/>
              <a:t> </a:t>
            </a:r>
            <a:r>
              <a:rPr lang="en-GB" sz="1100" dirty="0" err="1"/>
              <a:t>ysgol</a:t>
            </a:r>
            <a:r>
              <a:rPr lang="en-GB" sz="1100" dirty="0"/>
              <a:t> </a:t>
            </a:r>
            <a:r>
              <a:rPr lang="en-GB" sz="1100" dirty="0" err="1"/>
              <a:t>yn</a:t>
            </a:r>
            <a:r>
              <a:rPr lang="en-GB" sz="1100" dirty="0"/>
              <a:t> </a:t>
            </a:r>
            <a:r>
              <a:rPr lang="en-GB" sz="1100" dirty="0" err="1"/>
              <a:t>wneud</a:t>
            </a:r>
            <a:r>
              <a:rPr lang="en-GB" sz="1100" dirty="0"/>
              <a:t> </a:t>
            </a:r>
            <a:r>
              <a:rPr lang="en-GB" sz="1100" dirty="0" err="1"/>
              <a:t>pob</a:t>
            </a:r>
            <a:r>
              <a:rPr lang="en-GB" sz="1100" dirty="0"/>
              <a:t> </a:t>
            </a:r>
            <a:r>
              <a:rPr lang="en-GB" sz="1100" dirty="0" err="1"/>
              <a:t>dydd</a:t>
            </a:r>
            <a:r>
              <a:rPr lang="en-GB" sz="1100" dirty="0"/>
              <a:t> am 15 </a:t>
            </a:r>
            <a:r>
              <a:rPr lang="en-GB" sz="1100" dirty="0" err="1"/>
              <a:t>munud</a:t>
            </a:r>
            <a:r>
              <a:rPr lang="en-GB" sz="1100" dirty="0"/>
              <a:t> </a:t>
            </a:r>
            <a:r>
              <a:rPr lang="en-GB" sz="1100" dirty="0" err="1"/>
              <a:t>gyda’r</a:t>
            </a:r>
            <a:r>
              <a:rPr lang="en-GB" sz="1100" dirty="0"/>
              <a:t> plant er </a:t>
            </a:r>
            <a:r>
              <a:rPr lang="en-GB" sz="1100" dirty="0" err="1"/>
              <a:t>mwyn</a:t>
            </a:r>
            <a:r>
              <a:rPr lang="en-GB" sz="1100" dirty="0"/>
              <a:t> </a:t>
            </a:r>
            <a:r>
              <a:rPr lang="en-GB" sz="1100" dirty="0" err="1"/>
              <a:t>datblygu</a:t>
            </a:r>
            <a:r>
              <a:rPr lang="en-GB" sz="1100" dirty="0"/>
              <a:t> </a:t>
            </a:r>
            <a:r>
              <a:rPr lang="en-GB" sz="1100" dirty="0" err="1"/>
              <a:t>sgiliau</a:t>
            </a:r>
            <a:r>
              <a:rPr lang="en-GB" sz="1100" dirty="0"/>
              <a:t> </a:t>
            </a:r>
            <a:r>
              <a:rPr lang="en-GB" sz="1100" dirty="0" err="1"/>
              <a:t>meddwl</a:t>
            </a:r>
            <a:r>
              <a:rPr lang="en-GB" sz="1100" dirty="0"/>
              <a:t>, </a:t>
            </a:r>
            <a:r>
              <a:rPr lang="en-GB" sz="1100" dirty="0" err="1"/>
              <a:t>numicon</a:t>
            </a:r>
            <a:r>
              <a:rPr lang="en-GB" sz="1100" dirty="0"/>
              <a:t> a </a:t>
            </a:r>
            <a:r>
              <a:rPr lang="en-GB" sz="1100" dirty="0" err="1"/>
              <a:t>rhestr</a:t>
            </a:r>
            <a:r>
              <a:rPr lang="en-GB" sz="1100" dirty="0"/>
              <a:t> o </a:t>
            </a:r>
            <a:r>
              <a:rPr lang="en-GB" sz="1100" dirty="0" err="1"/>
              <a:t>apiau</a:t>
            </a:r>
            <a:r>
              <a:rPr lang="en-GB" sz="1100" dirty="0"/>
              <a:t> addas. Mae </a:t>
            </a:r>
            <a:r>
              <a:rPr lang="en-GB" sz="1100" dirty="0" err="1"/>
              <a:t>hyn</a:t>
            </a:r>
            <a:r>
              <a:rPr lang="en-GB" sz="1100" dirty="0"/>
              <a:t> </a:t>
            </a:r>
            <a:r>
              <a:rPr lang="en-GB" sz="1100" dirty="0" err="1"/>
              <a:t>yn</a:t>
            </a:r>
            <a:r>
              <a:rPr lang="en-GB" sz="1100" dirty="0"/>
              <a:t> </a:t>
            </a:r>
            <a:r>
              <a:rPr lang="en-GB" sz="1100" dirty="0" err="1"/>
              <a:t>gwneud</a:t>
            </a:r>
            <a:r>
              <a:rPr lang="en-GB" sz="1100" dirty="0"/>
              <a:t> </a:t>
            </a:r>
            <a:r>
              <a:rPr lang="en-GB" sz="1100" dirty="0" err="1"/>
              <a:t>yn</a:t>
            </a:r>
            <a:r>
              <a:rPr lang="en-GB" sz="1100" dirty="0"/>
              <a:t> </a:t>
            </a:r>
            <a:r>
              <a:rPr lang="en-GB" sz="1100" dirty="0" err="1"/>
              <a:t>siwr</a:t>
            </a:r>
            <a:r>
              <a:rPr lang="en-GB" sz="1100" dirty="0"/>
              <a:t> </a:t>
            </a:r>
            <a:r>
              <a:rPr lang="en-GB" sz="1100" dirty="0" err="1"/>
              <a:t>fod</a:t>
            </a:r>
            <a:r>
              <a:rPr lang="en-GB" sz="1100" dirty="0"/>
              <a:t> y </a:t>
            </a:r>
            <a:r>
              <a:rPr lang="en-GB" sz="1100" dirty="0" err="1"/>
              <a:t>rhieni</a:t>
            </a:r>
            <a:r>
              <a:rPr lang="en-GB" sz="1100" dirty="0"/>
              <a:t> </a:t>
            </a:r>
            <a:r>
              <a:rPr lang="en-GB" sz="1100" dirty="0" err="1"/>
              <a:t>yn</a:t>
            </a:r>
            <a:r>
              <a:rPr lang="en-GB" sz="1100" dirty="0"/>
              <a:t> </a:t>
            </a:r>
            <a:r>
              <a:rPr lang="en-GB" sz="1100" dirty="0" err="1"/>
              <a:t>ymwybodol</a:t>
            </a:r>
            <a:r>
              <a:rPr lang="en-GB" sz="1100" dirty="0"/>
              <a:t> o </a:t>
            </a:r>
            <a:r>
              <a:rPr lang="en-GB" sz="1100" dirty="0" err="1"/>
              <a:t>waith</a:t>
            </a:r>
            <a:r>
              <a:rPr lang="en-GB" sz="1100" dirty="0"/>
              <a:t> y </a:t>
            </a:r>
            <a:r>
              <a:rPr lang="en-GB" sz="1100" dirty="0" err="1"/>
              <a:t>plentyn</a:t>
            </a:r>
            <a:r>
              <a:rPr lang="en-GB" sz="1100" dirty="0"/>
              <a:t>, </a:t>
            </a:r>
            <a:r>
              <a:rPr lang="en-GB" sz="1100" dirty="0" err="1"/>
              <a:t>sut</a:t>
            </a:r>
            <a:r>
              <a:rPr lang="en-GB" sz="1100" dirty="0"/>
              <a:t> </a:t>
            </a:r>
            <a:r>
              <a:rPr lang="en-GB" sz="1100" dirty="0" err="1"/>
              <a:t>mae’r</a:t>
            </a:r>
            <a:r>
              <a:rPr lang="en-GB" sz="1100" dirty="0"/>
              <a:t> </a:t>
            </a:r>
            <a:r>
              <a:rPr lang="en-GB" sz="1100" dirty="0" err="1"/>
              <a:t>plentyn</a:t>
            </a:r>
            <a:r>
              <a:rPr lang="en-GB" sz="1100" dirty="0"/>
              <a:t> </a:t>
            </a:r>
            <a:r>
              <a:rPr lang="en-GB" sz="1100" dirty="0" err="1"/>
              <a:t>yn</a:t>
            </a:r>
            <a:r>
              <a:rPr lang="en-GB" sz="1100" dirty="0"/>
              <a:t> </a:t>
            </a:r>
            <a:r>
              <a:rPr lang="en-GB" sz="1100" dirty="0" err="1"/>
              <a:t>teimlo</a:t>
            </a:r>
            <a:r>
              <a:rPr lang="en-GB" sz="1100" dirty="0"/>
              <a:t> a </a:t>
            </a:r>
            <a:r>
              <a:rPr lang="en-GB" sz="1100" dirty="0" err="1"/>
              <a:t>sut</a:t>
            </a:r>
            <a:r>
              <a:rPr lang="en-GB" sz="1100" dirty="0"/>
              <a:t> I </a:t>
            </a:r>
            <a:r>
              <a:rPr lang="en-GB" sz="1100" dirty="0" err="1"/>
              <a:t>gefnogi</a:t>
            </a:r>
            <a:r>
              <a:rPr lang="en-GB" sz="1100" dirty="0"/>
              <a:t> y </a:t>
            </a:r>
            <a:r>
              <a:rPr lang="en-GB" sz="1100" dirty="0" err="1"/>
              <a:t>plentyn</a:t>
            </a:r>
            <a:r>
              <a:rPr lang="en-GB" sz="1100" dirty="0"/>
              <a:t> </a:t>
            </a:r>
            <a:r>
              <a:rPr lang="en-GB" sz="1100" dirty="0" err="1"/>
              <a:t>gartref</a:t>
            </a:r>
            <a:r>
              <a:rPr lang="en-GB" sz="1100" dirty="0"/>
              <a:t>.</a:t>
            </a:r>
          </a:p>
        </p:txBody>
      </p:sp>
      <p:pic>
        <p:nvPicPr>
          <p:cNvPr id="50" name="Picture 49" descr="Graphical user interface&#10;&#10;Description automatically generated">
            <a:extLst>
              <a:ext uri="{FF2B5EF4-FFF2-40B4-BE49-F238E27FC236}">
                <a16:creationId xmlns:a16="http://schemas.microsoft.com/office/drawing/2014/main" id="{DD881515-B2D5-40F1-A5F8-252AF1D1F05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5"/>
              </a:ext>
            </a:extLst>
          </a:blip>
          <a:stretch>
            <a:fillRect/>
          </a:stretch>
        </p:blipFill>
        <p:spPr>
          <a:xfrm>
            <a:off x="10580755" y="7996152"/>
            <a:ext cx="1992245" cy="1494183"/>
          </a:xfrm>
          <a:prstGeom prst="rect">
            <a:avLst/>
          </a:prstGeom>
        </p:spPr>
      </p:pic>
      <p:pic>
        <p:nvPicPr>
          <p:cNvPr id="55" name="Picture 54">
            <a:extLst>
              <a:ext uri="{FF2B5EF4-FFF2-40B4-BE49-F238E27FC236}">
                <a16:creationId xmlns:a16="http://schemas.microsoft.com/office/drawing/2014/main" id="{7512762F-A5E9-4CD4-8A74-D1AD559D2C6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851170" y="7996152"/>
            <a:ext cx="1494183" cy="1494183"/>
          </a:xfrm>
          <a:prstGeom prst="rect">
            <a:avLst/>
          </a:prstGeom>
        </p:spPr>
      </p:pic>
      <p:sp>
        <p:nvSpPr>
          <p:cNvPr id="56" name="TextBox 55">
            <a:extLst>
              <a:ext uri="{FF2B5EF4-FFF2-40B4-BE49-F238E27FC236}">
                <a16:creationId xmlns:a16="http://schemas.microsoft.com/office/drawing/2014/main" id="{5BD765F7-B6F9-48D5-874A-50699455583E}"/>
              </a:ext>
            </a:extLst>
          </p:cNvPr>
          <p:cNvSpPr txBox="1"/>
          <p:nvPr/>
        </p:nvSpPr>
        <p:spPr>
          <a:xfrm>
            <a:off x="4929867" y="4238747"/>
            <a:ext cx="2476490" cy="938719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100" dirty="0" err="1"/>
              <a:t>Mae’r</a:t>
            </a:r>
            <a:r>
              <a:rPr lang="en-GB" sz="1100" dirty="0"/>
              <a:t> </a:t>
            </a:r>
            <a:r>
              <a:rPr lang="en-GB" sz="1100" dirty="0" err="1"/>
              <a:t>delwedd</a:t>
            </a:r>
            <a:r>
              <a:rPr lang="en-GB" sz="1100" dirty="0"/>
              <a:t> </a:t>
            </a:r>
            <a:r>
              <a:rPr lang="en-GB" sz="1100" dirty="0" err="1"/>
              <a:t>uchod</a:t>
            </a:r>
            <a:r>
              <a:rPr lang="en-GB" sz="1100" dirty="0"/>
              <a:t> </a:t>
            </a:r>
            <a:r>
              <a:rPr lang="en-GB" sz="1100" dirty="0" err="1"/>
              <a:t>yn</a:t>
            </a:r>
            <a:r>
              <a:rPr lang="en-GB" sz="1100" dirty="0"/>
              <a:t> </a:t>
            </a:r>
            <a:r>
              <a:rPr lang="en-GB" sz="1100" dirty="0" err="1"/>
              <a:t>esbonio</a:t>
            </a:r>
            <a:r>
              <a:rPr lang="en-GB" sz="1100" dirty="0"/>
              <a:t> bod </a:t>
            </a:r>
            <a:r>
              <a:rPr lang="en-GB" sz="1100" dirty="0" err="1"/>
              <a:t>angen</a:t>
            </a:r>
            <a:r>
              <a:rPr lang="en-GB" sz="1100" dirty="0"/>
              <a:t> </a:t>
            </a:r>
            <a:r>
              <a:rPr lang="en-GB" sz="1100" dirty="0" err="1"/>
              <a:t>cysylltiad</a:t>
            </a:r>
            <a:r>
              <a:rPr lang="en-GB" sz="1100" dirty="0"/>
              <a:t> a </a:t>
            </a:r>
            <a:r>
              <a:rPr lang="en-GB" sz="1100" dirty="0" err="1"/>
              <a:t>pherthynas</a:t>
            </a:r>
            <a:r>
              <a:rPr lang="en-GB" sz="1100" dirty="0"/>
              <a:t> </a:t>
            </a:r>
            <a:r>
              <a:rPr lang="en-GB" sz="1100" dirty="0" err="1"/>
              <a:t>gyda’r</a:t>
            </a:r>
            <a:r>
              <a:rPr lang="en-GB" sz="1100" dirty="0"/>
              <a:t> </a:t>
            </a:r>
            <a:r>
              <a:rPr lang="en-GB" sz="1100" dirty="0" err="1"/>
              <a:t>triongl</a:t>
            </a:r>
            <a:r>
              <a:rPr lang="en-GB" sz="1100" dirty="0"/>
              <a:t> </a:t>
            </a:r>
            <a:r>
              <a:rPr lang="en-GB" sz="1100" dirty="0" err="1"/>
              <a:t>allanol</a:t>
            </a:r>
            <a:r>
              <a:rPr lang="en-GB" sz="1100" dirty="0"/>
              <a:t> (Y </a:t>
            </a:r>
            <a:r>
              <a:rPr lang="en-GB" sz="1100" dirty="0" err="1"/>
              <a:t>rhiant</a:t>
            </a:r>
            <a:r>
              <a:rPr lang="en-GB" sz="1100" dirty="0"/>
              <a:t>/</a:t>
            </a:r>
            <a:r>
              <a:rPr lang="en-GB" sz="1100" dirty="0" err="1"/>
              <a:t>gofalwyr</a:t>
            </a:r>
            <a:r>
              <a:rPr lang="en-GB" sz="1100" dirty="0"/>
              <a:t>, </a:t>
            </a:r>
            <a:r>
              <a:rPr lang="en-GB" sz="1100" dirty="0" err="1"/>
              <a:t>yr</a:t>
            </a:r>
            <a:r>
              <a:rPr lang="en-GB" sz="1100" dirty="0"/>
              <a:t> </a:t>
            </a:r>
            <a:r>
              <a:rPr lang="en-GB" sz="1100" dirty="0" err="1"/>
              <a:t>athro</a:t>
            </a:r>
            <a:r>
              <a:rPr lang="en-GB" sz="1100" dirty="0"/>
              <a:t> </a:t>
            </a:r>
            <a:r>
              <a:rPr lang="en-GB" sz="1100" dirty="0" err="1"/>
              <a:t>a’r</a:t>
            </a:r>
            <a:r>
              <a:rPr lang="en-GB" sz="1100" dirty="0"/>
              <a:t> </a:t>
            </a:r>
            <a:r>
              <a:rPr lang="en-GB" sz="1100" dirty="0" err="1"/>
              <a:t>dysgwyr</a:t>
            </a:r>
            <a:r>
              <a:rPr lang="en-GB" sz="1100" dirty="0"/>
              <a:t>) er </a:t>
            </a:r>
            <a:r>
              <a:rPr lang="en-GB" sz="1100" dirty="0" err="1"/>
              <a:t>mwyn</a:t>
            </a:r>
            <a:r>
              <a:rPr lang="en-GB" sz="1100" dirty="0"/>
              <a:t> </a:t>
            </a:r>
            <a:r>
              <a:rPr lang="en-GB" sz="1100" dirty="0" err="1"/>
              <a:t>cael</a:t>
            </a:r>
            <a:r>
              <a:rPr lang="en-GB" sz="1100" dirty="0"/>
              <a:t> </a:t>
            </a:r>
            <a:r>
              <a:rPr lang="en-GB" sz="1100" dirty="0" err="1"/>
              <a:t>llwydiant</a:t>
            </a:r>
            <a:r>
              <a:rPr lang="en-GB" sz="1100" dirty="0"/>
              <a:t>. </a:t>
            </a:r>
          </a:p>
        </p:txBody>
      </p:sp>
      <p:sp>
        <p:nvSpPr>
          <p:cNvPr id="57" name="TextBox 56">
            <a:extLst>
              <a:ext uri="{FF2B5EF4-FFF2-40B4-BE49-F238E27FC236}">
                <a16:creationId xmlns:a16="http://schemas.microsoft.com/office/drawing/2014/main" id="{88B00CEF-B2F1-4A03-834B-6591E85FF41B}"/>
              </a:ext>
            </a:extLst>
          </p:cNvPr>
          <p:cNvSpPr txBox="1"/>
          <p:nvPr/>
        </p:nvSpPr>
        <p:spPr>
          <a:xfrm>
            <a:off x="77003" y="777136"/>
            <a:ext cx="4681180" cy="261610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100" dirty="0" err="1"/>
              <a:t>Mae’r</a:t>
            </a:r>
            <a:r>
              <a:rPr lang="en-GB" sz="1100" dirty="0"/>
              <a:t> </a:t>
            </a:r>
            <a:r>
              <a:rPr lang="en-GB" sz="1100" dirty="0" err="1"/>
              <a:t>ysgol</a:t>
            </a:r>
            <a:r>
              <a:rPr lang="en-GB" sz="1100" dirty="0"/>
              <a:t> </a:t>
            </a:r>
            <a:r>
              <a:rPr lang="en-GB" sz="1100" dirty="0" err="1"/>
              <a:t>yn</a:t>
            </a:r>
            <a:r>
              <a:rPr lang="en-GB" sz="1100" dirty="0"/>
              <a:t> </a:t>
            </a:r>
            <a:r>
              <a:rPr lang="en-GB" sz="1100" dirty="0" err="1"/>
              <a:t>gwneud</a:t>
            </a:r>
            <a:r>
              <a:rPr lang="en-GB" sz="1100" dirty="0"/>
              <a:t> </a:t>
            </a:r>
            <a:r>
              <a:rPr lang="en-GB" sz="1100" dirty="0" err="1"/>
              <a:t>ei</a:t>
            </a:r>
            <a:r>
              <a:rPr lang="en-GB" sz="1100" dirty="0"/>
              <a:t> </a:t>
            </a:r>
            <a:r>
              <a:rPr lang="en-GB" sz="1100" dirty="0" err="1"/>
              <a:t>gorau</a:t>
            </a:r>
            <a:r>
              <a:rPr lang="en-GB" sz="1100" dirty="0"/>
              <a:t> I </a:t>
            </a:r>
            <a:r>
              <a:rPr lang="en-GB" sz="1100" dirty="0" err="1"/>
              <a:t>annog</a:t>
            </a:r>
            <a:r>
              <a:rPr lang="en-GB" sz="1100" dirty="0"/>
              <a:t> </a:t>
            </a:r>
            <a:r>
              <a:rPr lang="en-GB" sz="1100" dirty="0" err="1"/>
              <a:t>teuluoedd</a:t>
            </a:r>
            <a:r>
              <a:rPr lang="en-GB" sz="1100" dirty="0"/>
              <a:t> I </a:t>
            </a:r>
            <a:r>
              <a:rPr lang="en-GB" sz="1100" dirty="0" err="1"/>
              <a:t>gefnogi</a:t>
            </a:r>
            <a:r>
              <a:rPr lang="en-GB" sz="1100" dirty="0"/>
              <a:t> y </a:t>
            </a:r>
            <a:r>
              <a:rPr lang="en-GB" sz="1100" dirty="0" err="1"/>
              <a:t>meysydd</a:t>
            </a:r>
            <a:r>
              <a:rPr lang="en-GB" sz="1100" dirty="0"/>
              <a:t> </a:t>
            </a:r>
            <a:r>
              <a:rPr lang="en-GB" sz="1100" dirty="0" err="1"/>
              <a:t>dysgu</a:t>
            </a:r>
            <a:r>
              <a:rPr lang="en-GB" sz="1100" dirty="0"/>
              <a:t>.</a:t>
            </a:r>
          </a:p>
        </p:txBody>
      </p:sp>
      <p:sp>
        <p:nvSpPr>
          <p:cNvPr id="58" name="TextBox 57">
            <a:extLst>
              <a:ext uri="{FF2B5EF4-FFF2-40B4-BE49-F238E27FC236}">
                <a16:creationId xmlns:a16="http://schemas.microsoft.com/office/drawing/2014/main" id="{8AFEECCB-F28C-42F1-BEB4-BFACD1ECDFE8}"/>
              </a:ext>
            </a:extLst>
          </p:cNvPr>
          <p:cNvSpPr txBox="1"/>
          <p:nvPr/>
        </p:nvSpPr>
        <p:spPr>
          <a:xfrm>
            <a:off x="77003" y="1103060"/>
            <a:ext cx="4681180" cy="769441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100" dirty="0" err="1"/>
              <a:t>Mae’r</a:t>
            </a:r>
            <a:r>
              <a:rPr lang="en-GB" sz="1100" dirty="0"/>
              <a:t> </a:t>
            </a:r>
            <a:r>
              <a:rPr lang="en-GB" sz="1100" dirty="0" err="1"/>
              <a:t>ysgol</a:t>
            </a:r>
            <a:r>
              <a:rPr lang="en-GB" sz="1100" dirty="0"/>
              <a:t> </a:t>
            </a:r>
            <a:r>
              <a:rPr lang="en-GB" sz="1100" dirty="0" err="1"/>
              <a:t>yn</a:t>
            </a:r>
            <a:r>
              <a:rPr lang="en-GB" sz="1100" dirty="0"/>
              <a:t> </a:t>
            </a:r>
            <a:r>
              <a:rPr lang="en-GB" sz="1100" dirty="0" err="1"/>
              <a:t>gwneud</a:t>
            </a:r>
            <a:r>
              <a:rPr lang="en-GB" sz="1100" dirty="0"/>
              <a:t> </a:t>
            </a:r>
            <a:r>
              <a:rPr lang="en-GB" sz="1100" dirty="0" err="1"/>
              <a:t>hwn</a:t>
            </a:r>
            <a:r>
              <a:rPr lang="en-GB" sz="1100" dirty="0"/>
              <a:t> </a:t>
            </a:r>
            <a:r>
              <a:rPr lang="en-GB" sz="1100" dirty="0" err="1"/>
              <a:t>trwy</a:t>
            </a:r>
            <a:r>
              <a:rPr lang="en-GB" sz="1100" dirty="0"/>
              <a:t> </a:t>
            </a:r>
            <a:r>
              <a:rPr lang="en-GB" sz="1100" dirty="0" err="1"/>
              <a:t>gael</a:t>
            </a:r>
            <a:r>
              <a:rPr lang="en-GB" sz="1100" dirty="0"/>
              <a:t> </a:t>
            </a:r>
            <a:r>
              <a:rPr lang="en-GB" sz="1100" dirty="0" err="1"/>
              <a:t>noson</a:t>
            </a:r>
            <a:r>
              <a:rPr lang="en-GB" sz="1100" dirty="0"/>
              <a:t> </a:t>
            </a:r>
            <a:r>
              <a:rPr lang="en-GB" sz="1100" dirty="0" err="1"/>
              <a:t>agored</a:t>
            </a:r>
            <a:r>
              <a:rPr lang="en-GB" sz="1100" dirty="0"/>
              <a:t> </a:t>
            </a:r>
            <a:r>
              <a:rPr lang="en-GB" sz="1100" dirty="0" err="1"/>
              <a:t>sydd</a:t>
            </a:r>
            <a:r>
              <a:rPr lang="en-GB" sz="1100" dirty="0"/>
              <a:t> </a:t>
            </a:r>
            <a:r>
              <a:rPr lang="en-GB" sz="1100" dirty="0" err="1"/>
              <a:t>yn</a:t>
            </a:r>
            <a:r>
              <a:rPr lang="en-GB" sz="1100" dirty="0"/>
              <a:t> </a:t>
            </a:r>
            <a:r>
              <a:rPr lang="en-GB" sz="1100" dirty="0" err="1"/>
              <a:t>cyflwyno</a:t>
            </a:r>
            <a:r>
              <a:rPr lang="en-GB" sz="1100" dirty="0"/>
              <a:t> </a:t>
            </a:r>
            <a:r>
              <a:rPr lang="en-GB" sz="1100" dirty="0" err="1"/>
              <a:t>gweithdrefnau</a:t>
            </a:r>
            <a:r>
              <a:rPr lang="en-GB" sz="1100" dirty="0"/>
              <a:t>, </a:t>
            </a:r>
            <a:r>
              <a:rPr lang="en-GB" sz="1100" dirty="0" err="1"/>
              <a:t>themau</a:t>
            </a:r>
            <a:r>
              <a:rPr lang="en-GB" sz="1100" dirty="0"/>
              <a:t>, </a:t>
            </a:r>
            <a:r>
              <a:rPr lang="en-GB" sz="1100" dirty="0" err="1"/>
              <a:t>rheolau</a:t>
            </a:r>
            <a:r>
              <a:rPr lang="en-GB" sz="1100" dirty="0"/>
              <a:t>, </a:t>
            </a:r>
            <a:r>
              <a:rPr lang="en-GB" sz="1100" dirty="0" err="1"/>
              <a:t>ymweliadau</a:t>
            </a:r>
            <a:r>
              <a:rPr lang="en-GB" sz="1100" dirty="0"/>
              <a:t> a </a:t>
            </a:r>
            <a:r>
              <a:rPr lang="en-GB" sz="1100" dirty="0" err="1"/>
              <a:t>phreswyl</a:t>
            </a:r>
            <a:r>
              <a:rPr lang="en-GB" sz="1100" dirty="0"/>
              <a:t>. Mae </a:t>
            </a:r>
            <a:r>
              <a:rPr lang="en-GB" sz="1100" dirty="0" err="1"/>
              <a:t>hwn</a:t>
            </a:r>
            <a:r>
              <a:rPr lang="en-GB" sz="1100" dirty="0"/>
              <a:t> </a:t>
            </a:r>
            <a:r>
              <a:rPr lang="en-GB" sz="1100" dirty="0" err="1"/>
              <a:t>yn</a:t>
            </a:r>
            <a:r>
              <a:rPr lang="en-GB" sz="1100" dirty="0"/>
              <a:t> </a:t>
            </a:r>
            <a:r>
              <a:rPr lang="en-GB" sz="1100" dirty="0" err="1"/>
              <a:t>bwysig</a:t>
            </a:r>
            <a:r>
              <a:rPr lang="en-GB" sz="1100" dirty="0"/>
              <a:t> </a:t>
            </a:r>
            <a:r>
              <a:rPr lang="en-GB" sz="1100" dirty="0" err="1"/>
              <a:t>gan</a:t>
            </a:r>
            <a:r>
              <a:rPr lang="en-GB" sz="1100" dirty="0"/>
              <a:t> </a:t>
            </a:r>
            <a:r>
              <a:rPr lang="en-GB" sz="1100" dirty="0" err="1"/>
              <a:t>fod</a:t>
            </a:r>
            <a:r>
              <a:rPr lang="en-GB" sz="1100" dirty="0"/>
              <a:t> </a:t>
            </a:r>
            <a:r>
              <a:rPr lang="en-GB" sz="1100" dirty="0" err="1"/>
              <a:t>e’n</a:t>
            </a:r>
            <a:r>
              <a:rPr lang="en-GB" sz="1100" dirty="0"/>
              <a:t> </a:t>
            </a:r>
            <a:r>
              <a:rPr lang="en-GB" sz="1100" dirty="0" err="1"/>
              <a:t>hysbysu</a:t>
            </a:r>
            <a:r>
              <a:rPr lang="en-GB" sz="1100" dirty="0"/>
              <a:t> </a:t>
            </a:r>
            <a:r>
              <a:rPr lang="en-GB" sz="1100" dirty="0" err="1"/>
              <a:t>I’r</a:t>
            </a:r>
            <a:r>
              <a:rPr lang="en-GB" sz="1100" dirty="0"/>
              <a:t> </a:t>
            </a:r>
            <a:r>
              <a:rPr lang="en-GB" sz="1100" dirty="0" err="1"/>
              <a:t>rhieni</a:t>
            </a:r>
            <a:r>
              <a:rPr lang="en-GB" sz="1100" dirty="0"/>
              <a:t> am y </a:t>
            </a:r>
            <a:r>
              <a:rPr lang="en-GB" sz="1100" dirty="0" err="1"/>
              <a:t>wybodaeth</a:t>
            </a:r>
            <a:r>
              <a:rPr lang="en-GB" sz="1100" dirty="0"/>
              <a:t> </a:t>
            </a:r>
            <a:r>
              <a:rPr lang="en-GB" sz="1100" dirty="0" err="1"/>
              <a:t>uchod</a:t>
            </a:r>
            <a:r>
              <a:rPr lang="en-GB" sz="1100" dirty="0"/>
              <a:t> </a:t>
            </a:r>
            <a:r>
              <a:rPr lang="en-GB" sz="1100" dirty="0" err="1"/>
              <a:t>fel</a:t>
            </a:r>
            <a:r>
              <a:rPr lang="en-GB" sz="1100" dirty="0"/>
              <a:t> bod </a:t>
            </a:r>
            <a:r>
              <a:rPr lang="en-GB" sz="1100" dirty="0" err="1"/>
              <a:t>nhw’n</a:t>
            </a:r>
            <a:r>
              <a:rPr lang="en-GB" sz="1100" dirty="0"/>
              <a:t> </a:t>
            </a:r>
            <a:r>
              <a:rPr lang="en-GB" sz="1100" dirty="0" err="1"/>
              <a:t>gallu</a:t>
            </a:r>
            <a:r>
              <a:rPr lang="en-GB" sz="1100" dirty="0"/>
              <a:t> </a:t>
            </a:r>
            <a:r>
              <a:rPr lang="en-GB" sz="1100" dirty="0" err="1"/>
              <a:t>paratoi</a:t>
            </a:r>
            <a:r>
              <a:rPr lang="en-GB" sz="1100" dirty="0"/>
              <a:t> am y </a:t>
            </a:r>
            <a:r>
              <a:rPr lang="en-GB" sz="1100" dirty="0" err="1"/>
              <a:t>themau</a:t>
            </a:r>
            <a:r>
              <a:rPr lang="en-GB" sz="1100" dirty="0"/>
              <a:t>, </a:t>
            </a:r>
            <a:r>
              <a:rPr lang="en-GB" sz="1100" dirty="0" err="1"/>
              <a:t>adnabod</a:t>
            </a:r>
            <a:r>
              <a:rPr lang="en-GB" sz="1100" dirty="0"/>
              <a:t> y </a:t>
            </a:r>
            <a:r>
              <a:rPr lang="en-GB" sz="1100" dirty="0" err="1"/>
              <a:t>rheolau</a:t>
            </a:r>
            <a:r>
              <a:rPr lang="en-GB" sz="1100" dirty="0"/>
              <a:t>.</a:t>
            </a:r>
          </a:p>
        </p:txBody>
      </p:sp>
      <p:sp>
        <p:nvSpPr>
          <p:cNvPr id="59" name="TextBox 58">
            <a:extLst>
              <a:ext uri="{FF2B5EF4-FFF2-40B4-BE49-F238E27FC236}">
                <a16:creationId xmlns:a16="http://schemas.microsoft.com/office/drawing/2014/main" id="{2DC378D1-CA7F-4C91-8BE8-5A3D6B2AB497}"/>
              </a:ext>
            </a:extLst>
          </p:cNvPr>
          <p:cNvSpPr txBox="1"/>
          <p:nvPr/>
        </p:nvSpPr>
        <p:spPr>
          <a:xfrm>
            <a:off x="77002" y="2472242"/>
            <a:ext cx="1201828" cy="938719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100" dirty="0" err="1"/>
              <a:t>Noson</a:t>
            </a:r>
            <a:r>
              <a:rPr lang="en-GB" sz="1100" dirty="0"/>
              <a:t> </a:t>
            </a:r>
            <a:r>
              <a:rPr lang="en-GB" sz="1100" dirty="0" err="1"/>
              <a:t>Targedau</a:t>
            </a:r>
            <a:r>
              <a:rPr lang="en-GB" sz="1100" dirty="0"/>
              <a:t> – I </a:t>
            </a:r>
            <a:r>
              <a:rPr lang="en-GB" sz="1100" dirty="0" err="1"/>
              <a:t>gael</a:t>
            </a:r>
            <a:r>
              <a:rPr lang="en-GB" sz="1100" dirty="0"/>
              <a:t> </a:t>
            </a:r>
            <a:r>
              <a:rPr lang="en-GB" sz="1100" dirty="0" err="1"/>
              <a:t>sgwrs</a:t>
            </a:r>
            <a:r>
              <a:rPr lang="en-GB" sz="1100" dirty="0"/>
              <a:t> am </a:t>
            </a:r>
            <a:r>
              <a:rPr lang="en-GB" sz="1100" dirty="0" err="1"/>
              <a:t>dargedau</a:t>
            </a:r>
            <a:r>
              <a:rPr lang="en-GB" sz="1100" dirty="0"/>
              <a:t> y </a:t>
            </a:r>
            <a:r>
              <a:rPr lang="en-GB" sz="1100" dirty="0" err="1"/>
              <a:t>plentyn</a:t>
            </a:r>
            <a:r>
              <a:rPr lang="en-GB" sz="1100" dirty="0"/>
              <a:t> a </a:t>
            </a:r>
            <a:r>
              <a:rPr lang="en-GB" sz="1100" dirty="0" err="1"/>
              <a:t>sut</a:t>
            </a:r>
            <a:r>
              <a:rPr lang="en-GB" sz="1100" dirty="0"/>
              <a:t> </a:t>
            </a:r>
            <a:r>
              <a:rPr lang="en-GB" sz="1100" dirty="0" err="1"/>
              <a:t>gallwn</a:t>
            </a:r>
            <a:r>
              <a:rPr lang="en-GB" sz="1100" dirty="0"/>
              <a:t> </a:t>
            </a:r>
            <a:r>
              <a:rPr lang="en-GB" sz="1100" dirty="0" err="1"/>
              <a:t>wella</a:t>
            </a:r>
            <a:r>
              <a:rPr lang="en-GB" sz="1100" dirty="0"/>
              <a:t>.</a:t>
            </a:r>
          </a:p>
        </p:txBody>
      </p:sp>
      <p:sp>
        <p:nvSpPr>
          <p:cNvPr id="60" name="TextBox 59">
            <a:extLst>
              <a:ext uri="{FF2B5EF4-FFF2-40B4-BE49-F238E27FC236}">
                <a16:creationId xmlns:a16="http://schemas.microsoft.com/office/drawing/2014/main" id="{C240872E-3D83-41A6-AF75-0F7EE31838B3}"/>
              </a:ext>
            </a:extLst>
          </p:cNvPr>
          <p:cNvSpPr txBox="1"/>
          <p:nvPr/>
        </p:nvSpPr>
        <p:spPr>
          <a:xfrm>
            <a:off x="77002" y="1956928"/>
            <a:ext cx="1201828" cy="430887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100" dirty="0" err="1"/>
              <a:t>Noson</a:t>
            </a:r>
            <a:r>
              <a:rPr lang="en-GB" sz="1100" dirty="0"/>
              <a:t> </a:t>
            </a:r>
            <a:r>
              <a:rPr lang="en-GB" sz="1100" dirty="0" err="1"/>
              <a:t>rhieni</a:t>
            </a:r>
            <a:r>
              <a:rPr lang="en-GB" sz="1100" dirty="0"/>
              <a:t> - </a:t>
            </a:r>
            <a:r>
              <a:rPr lang="en-GB" sz="1100" dirty="0" err="1"/>
              <a:t>Adroddiadau</a:t>
            </a:r>
            <a:endParaRPr lang="en-GB" sz="1100" dirty="0"/>
          </a:p>
        </p:txBody>
      </p:sp>
      <p:sp>
        <p:nvSpPr>
          <p:cNvPr id="61" name="TextBox 60">
            <a:extLst>
              <a:ext uri="{FF2B5EF4-FFF2-40B4-BE49-F238E27FC236}">
                <a16:creationId xmlns:a16="http://schemas.microsoft.com/office/drawing/2014/main" id="{2012DCF1-6A28-47A2-9EAB-57ECE45094A0}"/>
              </a:ext>
            </a:extLst>
          </p:cNvPr>
          <p:cNvSpPr txBox="1"/>
          <p:nvPr/>
        </p:nvSpPr>
        <p:spPr>
          <a:xfrm>
            <a:off x="1369687" y="1962334"/>
            <a:ext cx="1201828" cy="430887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100" dirty="0" err="1"/>
              <a:t>Llyfrau</a:t>
            </a:r>
            <a:r>
              <a:rPr lang="en-GB" sz="1100" dirty="0"/>
              <a:t> </a:t>
            </a:r>
            <a:r>
              <a:rPr lang="en-GB" sz="1100" dirty="0" err="1"/>
              <a:t>adref</a:t>
            </a:r>
            <a:r>
              <a:rPr lang="en-GB" sz="1100" dirty="0"/>
              <a:t> </a:t>
            </a:r>
            <a:r>
              <a:rPr lang="en-GB" sz="1100" dirty="0" err="1"/>
              <a:t>pob</a:t>
            </a:r>
            <a:r>
              <a:rPr lang="en-GB" sz="1100" dirty="0"/>
              <a:t> </a:t>
            </a:r>
            <a:r>
              <a:rPr lang="en-GB" sz="1100" dirty="0" err="1"/>
              <a:t>hanner</a:t>
            </a:r>
            <a:r>
              <a:rPr lang="en-GB" sz="1100" dirty="0"/>
              <a:t> </a:t>
            </a:r>
            <a:r>
              <a:rPr lang="en-GB" sz="1100" dirty="0" err="1"/>
              <a:t>tymor</a:t>
            </a:r>
            <a:r>
              <a:rPr lang="en-GB" sz="1100" dirty="0"/>
              <a:t>.</a:t>
            </a:r>
          </a:p>
        </p:txBody>
      </p:sp>
      <p:sp>
        <p:nvSpPr>
          <p:cNvPr id="62" name="TextBox 61">
            <a:extLst>
              <a:ext uri="{FF2B5EF4-FFF2-40B4-BE49-F238E27FC236}">
                <a16:creationId xmlns:a16="http://schemas.microsoft.com/office/drawing/2014/main" id="{D15D0D41-0C77-4D7C-B784-9124768A0933}"/>
              </a:ext>
            </a:extLst>
          </p:cNvPr>
          <p:cNvSpPr txBox="1"/>
          <p:nvPr/>
        </p:nvSpPr>
        <p:spPr>
          <a:xfrm>
            <a:off x="1364151" y="2484774"/>
            <a:ext cx="1201828" cy="938719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100" dirty="0" err="1"/>
              <a:t>Weduk</a:t>
            </a:r>
            <a:r>
              <a:rPr lang="en-GB" sz="1100" dirty="0"/>
              <a:t> – parent portal </a:t>
            </a:r>
            <a:r>
              <a:rPr lang="en-GB" sz="1100" dirty="0" err="1"/>
              <a:t>ble</a:t>
            </a:r>
            <a:r>
              <a:rPr lang="en-GB" sz="1100" dirty="0"/>
              <a:t> gall </a:t>
            </a:r>
            <a:r>
              <a:rPr lang="en-GB" sz="1100" dirty="0" err="1"/>
              <a:t>athrawon</a:t>
            </a:r>
            <a:r>
              <a:rPr lang="en-GB" sz="1100" dirty="0"/>
              <a:t> a </a:t>
            </a:r>
            <a:r>
              <a:rPr lang="en-GB" sz="1100" dirty="0" err="1"/>
              <a:t>rhieni</a:t>
            </a:r>
            <a:r>
              <a:rPr lang="en-GB" sz="1100" dirty="0"/>
              <a:t> </a:t>
            </a:r>
            <a:r>
              <a:rPr lang="en-GB" sz="1100" dirty="0" err="1"/>
              <a:t>rhannu</a:t>
            </a:r>
            <a:r>
              <a:rPr lang="en-GB" sz="1100" dirty="0"/>
              <a:t> </a:t>
            </a:r>
            <a:r>
              <a:rPr lang="en-GB" sz="1100" dirty="0" err="1"/>
              <a:t>profiadau</a:t>
            </a:r>
            <a:r>
              <a:rPr lang="en-GB" sz="1100" dirty="0"/>
              <a:t> y plant.</a:t>
            </a:r>
          </a:p>
        </p:txBody>
      </p:sp>
      <p:sp>
        <p:nvSpPr>
          <p:cNvPr id="63" name="TextBox 62">
            <a:extLst>
              <a:ext uri="{FF2B5EF4-FFF2-40B4-BE49-F238E27FC236}">
                <a16:creationId xmlns:a16="http://schemas.microsoft.com/office/drawing/2014/main" id="{AA9A6397-BDCE-4D41-B1D1-4128064E09C4}"/>
              </a:ext>
            </a:extLst>
          </p:cNvPr>
          <p:cNvSpPr txBox="1"/>
          <p:nvPr/>
        </p:nvSpPr>
        <p:spPr>
          <a:xfrm>
            <a:off x="76825" y="3502514"/>
            <a:ext cx="4215982" cy="938719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100" dirty="0" err="1"/>
              <a:t>Mae’r</a:t>
            </a:r>
            <a:r>
              <a:rPr lang="en-GB" sz="1100" dirty="0"/>
              <a:t> </a:t>
            </a:r>
            <a:r>
              <a:rPr lang="en-GB" sz="1100" dirty="0" err="1"/>
              <a:t>ysgol</a:t>
            </a:r>
            <a:r>
              <a:rPr lang="en-GB" sz="1100" dirty="0"/>
              <a:t> </a:t>
            </a:r>
            <a:r>
              <a:rPr lang="en-GB" sz="1100" dirty="0" err="1"/>
              <a:t>yn</a:t>
            </a:r>
            <a:r>
              <a:rPr lang="en-GB" sz="1100" dirty="0"/>
              <a:t> </a:t>
            </a:r>
            <a:r>
              <a:rPr lang="en-GB" sz="1100" dirty="0" err="1"/>
              <a:t>cynnal</a:t>
            </a:r>
            <a:r>
              <a:rPr lang="en-GB" sz="1100" dirty="0"/>
              <a:t> </a:t>
            </a:r>
            <a:r>
              <a:rPr lang="en-GB" sz="1100" dirty="0" err="1"/>
              <a:t>noson</a:t>
            </a:r>
            <a:r>
              <a:rPr lang="en-GB" sz="1100" dirty="0"/>
              <a:t> </a:t>
            </a:r>
            <a:r>
              <a:rPr lang="en-GB" sz="1100" dirty="0" err="1"/>
              <a:t>hyfforddiant</a:t>
            </a:r>
            <a:r>
              <a:rPr lang="en-GB" sz="1100" dirty="0"/>
              <a:t> I </a:t>
            </a:r>
            <a:r>
              <a:rPr lang="en-GB" sz="1100" dirty="0" err="1"/>
              <a:t>rhieni</a:t>
            </a:r>
            <a:r>
              <a:rPr lang="en-GB" sz="1100" dirty="0"/>
              <a:t> – er </a:t>
            </a:r>
            <a:r>
              <a:rPr lang="en-GB" sz="1100" dirty="0" err="1"/>
              <a:t>mwyn</a:t>
            </a:r>
            <a:r>
              <a:rPr lang="en-GB" sz="1100" dirty="0"/>
              <a:t> </a:t>
            </a:r>
            <a:r>
              <a:rPr lang="en-GB" sz="1100" dirty="0" err="1"/>
              <a:t>hybu</a:t>
            </a:r>
            <a:r>
              <a:rPr lang="en-GB" sz="1100" dirty="0"/>
              <a:t> </a:t>
            </a:r>
            <a:r>
              <a:rPr lang="en-GB" sz="1100" dirty="0" err="1"/>
              <a:t>sgiliau</a:t>
            </a:r>
            <a:r>
              <a:rPr lang="en-GB" sz="1100" dirty="0"/>
              <a:t> </a:t>
            </a:r>
            <a:r>
              <a:rPr lang="en-GB" sz="1100" dirty="0" err="1"/>
              <a:t>darllen</a:t>
            </a:r>
            <a:r>
              <a:rPr lang="en-GB" sz="1100" dirty="0"/>
              <a:t>, TGCH er </a:t>
            </a:r>
            <a:r>
              <a:rPr lang="en-GB" sz="1100" dirty="0" err="1"/>
              <a:t>mwyn</a:t>
            </a:r>
            <a:r>
              <a:rPr lang="en-GB" sz="1100" dirty="0"/>
              <a:t> </a:t>
            </a:r>
            <a:r>
              <a:rPr lang="en-GB" sz="1100" dirty="0" err="1"/>
              <a:t>esbonio</a:t>
            </a:r>
            <a:r>
              <a:rPr lang="en-GB" sz="1100" dirty="0"/>
              <a:t> </a:t>
            </a:r>
            <a:r>
              <a:rPr lang="en-GB" sz="1100" dirty="0" err="1"/>
              <a:t>diogelwch</a:t>
            </a:r>
            <a:r>
              <a:rPr lang="en-GB" sz="1100" dirty="0"/>
              <a:t> </a:t>
            </a:r>
            <a:r>
              <a:rPr lang="en-GB" sz="1100" dirty="0" err="1"/>
              <a:t>ar</a:t>
            </a:r>
            <a:r>
              <a:rPr lang="en-GB" sz="1100" dirty="0"/>
              <a:t> y we, a </a:t>
            </a:r>
            <a:r>
              <a:rPr lang="en-GB" sz="1100" dirty="0" err="1"/>
              <a:t>gwersi</a:t>
            </a:r>
            <a:r>
              <a:rPr lang="en-GB" sz="1100" dirty="0"/>
              <a:t> </a:t>
            </a:r>
            <a:r>
              <a:rPr lang="en-GB" sz="1100" dirty="0" err="1"/>
              <a:t>coginio</a:t>
            </a:r>
            <a:r>
              <a:rPr lang="en-GB" sz="1100" dirty="0"/>
              <a:t> I </a:t>
            </a:r>
            <a:r>
              <a:rPr lang="en-GB" sz="1100" dirty="0" err="1"/>
              <a:t>deuluoedd</a:t>
            </a:r>
            <a:r>
              <a:rPr lang="en-GB" sz="1100" dirty="0"/>
              <a:t> </a:t>
            </a:r>
            <a:r>
              <a:rPr lang="en-GB" sz="1100" dirty="0" err="1"/>
              <a:t>bregys</a:t>
            </a:r>
            <a:r>
              <a:rPr lang="en-GB" sz="1100" dirty="0"/>
              <a:t>. Mae </a:t>
            </a:r>
            <a:r>
              <a:rPr lang="en-GB" sz="1100" dirty="0" err="1"/>
              <a:t>hyn</a:t>
            </a:r>
            <a:r>
              <a:rPr lang="en-GB" sz="1100" dirty="0"/>
              <a:t> er </a:t>
            </a:r>
            <a:r>
              <a:rPr lang="en-GB" sz="1100" dirty="0" err="1"/>
              <a:t>lles</a:t>
            </a:r>
            <a:r>
              <a:rPr lang="en-GB" sz="1100" dirty="0"/>
              <a:t> y plant </a:t>
            </a:r>
            <a:r>
              <a:rPr lang="en-GB" sz="1100" dirty="0" err="1"/>
              <a:t>a’r</a:t>
            </a:r>
            <a:r>
              <a:rPr lang="en-GB" sz="1100" dirty="0"/>
              <a:t> </a:t>
            </a:r>
            <a:r>
              <a:rPr lang="en-GB" sz="1100" dirty="0" err="1"/>
              <a:t>rhieni</a:t>
            </a:r>
            <a:r>
              <a:rPr lang="en-GB" sz="1100" dirty="0"/>
              <a:t>, </a:t>
            </a:r>
            <a:r>
              <a:rPr lang="en-GB" sz="1100" dirty="0" err="1"/>
              <a:t>os</a:t>
            </a:r>
            <a:r>
              <a:rPr lang="en-GB" sz="1100" dirty="0"/>
              <a:t> </a:t>
            </a:r>
            <a:r>
              <a:rPr lang="en-GB" sz="1100" dirty="0" err="1"/>
              <a:t>yw’r</a:t>
            </a:r>
            <a:r>
              <a:rPr lang="en-GB" sz="1100" dirty="0"/>
              <a:t> </a:t>
            </a:r>
            <a:r>
              <a:rPr lang="en-GB" sz="1100" dirty="0" err="1"/>
              <a:t>rhieni</a:t>
            </a:r>
            <a:r>
              <a:rPr lang="en-GB" sz="1100" dirty="0"/>
              <a:t> </a:t>
            </a:r>
            <a:r>
              <a:rPr lang="en-GB" sz="1100" dirty="0" err="1"/>
              <a:t>yn</a:t>
            </a:r>
            <a:r>
              <a:rPr lang="en-GB" sz="1100" dirty="0"/>
              <a:t> </a:t>
            </a:r>
            <a:r>
              <a:rPr lang="en-GB" sz="1100" dirty="0" err="1"/>
              <a:t>adnabod</a:t>
            </a:r>
            <a:r>
              <a:rPr lang="en-GB" sz="1100" dirty="0"/>
              <a:t> </a:t>
            </a:r>
            <a:r>
              <a:rPr lang="en-GB" sz="1100" dirty="0" err="1"/>
              <a:t>peryglon</a:t>
            </a:r>
            <a:r>
              <a:rPr lang="en-GB" sz="1100" dirty="0"/>
              <a:t> </a:t>
            </a:r>
            <a:r>
              <a:rPr lang="en-GB" sz="1100" dirty="0" err="1"/>
              <a:t>ar</a:t>
            </a:r>
            <a:r>
              <a:rPr lang="en-GB" sz="1100" dirty="0"/>
              <a:t> y we a </a:t>
            </a:r>
            <a:r>
              <a:rPr lang="en-GB" sz="1100" dirty="0" err="1"/>
              <a:t>sut</a:t>
            </a:r>
            <a:r>
              <a:rPr lang="en-GB" sz="1100" dirty="0"/>
              <a:t> I </a:t>
            </a:r>
            <a:r>
              <a:rPr lang="en-GB" sz="1100" dirty="0" err="1"/>
              <a:t>goginio</a:t>
            </a:r>
            <a:r>
              <a:rPr lang="en-GB" sz="1100" dirty="0"/>
              <a:t> </a:t>
            </a:r>
            <a:r>
              <a:rPr lang="en-GB" sz="1100" dirty="0" err="1"/>
              <a:t>bwyd</a:t>
            </a:r>
            <a:r>
              <a:rPr lang="en-GB" sz="1100" dirty="0"/>
              <a:t> </a:t>
            </a:r>
            <a:r>
              <a:rPr lang="en-GB" sz="1100" dirty="0" err="1"/>
              <a:t>maethlon</a:t>
            </a:r>
            <a:r>
              <a:rPr lang="en-GB" sz="1100" dirty="0"/>
              <a:t> </a:t>
            </a:r>
            <a:r>
              <a:rPr lang="en-GB" sz="1100" dirty="0" err="1"/>
              <a:t>bydd</a:t>
            </a:r>
            <a:r>
              <a:rPr lang="en-GB" sz="1100" dirty="0"/>
              <a:t> </a:t>
            </a:r>
            <a:r>
              <a:rPr lang="en-GB" sz="1100" dirty="0" err="1"/>
              <a:t>hyn</a:t>
            </a:r>
            <a:r>
              <a:rPr lang="en-GB" sz="1100" dirty="0"/>
              <a:t> </a:t>
            </a:r>
            <a:r>
              <a:rPr lang="en-GB" sz="1100" dirty="0" err="1"/>
              <a:t>yn</a:t>
            </a:r>
            <a:r>
              <a:rPr lang="en-GB" sz="1100" dirty="0"/>
              <a:t> </a:t>
            </a:r>
            <a:r>
              <a:rPr lang="en-GB" sz="1100" dirty="0" err="1"/>
              <a:t>helpu</a:t>
            </a:r>
            <a:r>
              <a:rPr lang="en-GB" sz="1100" dirty="0"/>
              <a:t> </a:t>
            </a:r>
            <a:r>
              <a:rPr lang="en-GB" sz="1100" dirty="0" err="1"/>
              <a:t>pawb</a:t>
            </a:r>
            <a:r>
              <a:rPr lang="en-GB" sz="1100" dirty="0"/>
              <a:t>. </a:t>
            </a:r>
          </a:p>
        </p:txBody>
      </p:sp>
      <p:pic>
        <p:nvPicPr>
          <p:cNvPr id="65" name="Picture 64" descr="An arrow hitting a bull's eye target">
            <a:extLst>
              <a:ext uri="{FF2B5EF4-FFF2-40B4-BE49-F238E27FC236}">
                <a16:creationId xmlns:a16="http://schemas.microsoft.com/office/drawing/2014/main" id="{43C914FE-4FC1-4B8E-817A-18F284BB66B3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85917" y="1991886"/>
            <a:ext cx="1391242" cy="1391242"/>
          </a:xfrm>
          <a:prstGeom prst="rect">
            <a:avLst/>
          </a:prstGeom>
        </p:spPr>
      </p:pic>
      <p:sp>
        <p:nvSpPr>
          <p:cNvPr id="66" name="TextBox 65">
            <a:extLst>
              <a:ext uri="{FF2B5EF4-FFF2-40B4-BE49-F238E27FC236}">
                <a16:creationId xmlns:a16="http://schemas.microsoft.com/office/drawing/2014/main" id="{8E000BBB-33DC-491A-9FAA-5D3B9590F090}"/>
              </a:ext>
            </a:extLst>
          </p:cNvPr>
          <p:cNvSpPr txBox="1"/>
          <p:nvPr/>
        </p:nvSpPr>
        <p:spPr>
          <a:xfrm>
            <a:off x="4485741" y="6178289"/>
            <a:ext cx="1930922" cy="369332"/>
          </a:xfrm>
          <a:prstGeom prst="rect">
            <a:avLst/>
          </a:prstGeom>
          <a:solidFill>
            <a:srgbClr val="FF5DFF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Y </a:t>
            </a:r>
            <a:r>
              <a:rPr lang="en-GB" dirty="0" err="1"/>
              <a:t>dysgwyr</a:t>
            </a:r>
            <a:endParaRPr lang="en-GB" dirty="0"/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72EE7ADB-34B7-441A-AF2E-62B604E45823}"/>
              </a:ext>
            </a:extLst>
          </p:cNvPr>
          <p:cNvSpPr txBox="1"/>
          <p:nvPr/>
        </p:nvSpPr>
        <p:spPr>
          <a:xfrm>
            <a:off x="76825" y="5325849"/>
            <a:ext cx="4215982" cy="938719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100" dirty="0"/>
              <a:t>I </a:t>
            </a:r>
            <a:r>
              <a:rPr lang="en-GB" sz="1100" dirty="0" err="1"/>
              <a:t>gefnogi</a:t>
            </a:r>
            <a:r>
              <a:rPr lang="en-GB" sz="1100" dirty="0"/>
              <a:t> </a:t>
            </a:r>
            <a:r>
              <a:rPr lang="en-GB" sz="1100" dirty="0" err="1"/>
              <a:t>dysgu</a:t>
            </a:r>
            <a:r>
              <a:rPr lang="en-GB" sz="1100" dirty="0"/>
              <a:t> y </a:t>
            </a:r>
            <a:r>
              <a:rPr lang="en-GB" sz="1100" dirty="0" err="1"/>
              <a:t>dysgwyr</a:t>
            </a:r>
            <a:r>
              <a:rPr lang="en-GB" sz="1100" dirty="0"/>
              <a:t>, </a:t>
            </a:r>
            <a:r>
              <a:rPr lang="en-GB" sz="1100" dirty="0" err="1"/>
              <a:t>mae’r</a:t>
            </a:r>
            <a:r>
              <a:rPr lang="en-GB" sz="1100" dirty="0"/>
              <a:t> </a:t>
            </a:r>
            <a:r>
              <a:rPr lang="en-GB" sz="1100" dirty="0" err="1"/>
              <a:t>ysgol</a:t>
            </a:r>
            <a:r>
              <a:rPr lang="en-GB" sz="1100" dirty="0"/>
              <a:t> </a:t>
            </a:r>
            <a:r>
              <a:rPr lang="en-GB" sz="1100" dirty="0" err="1"/>
              <a:t>pontio</a:t>
            </a:r>
            <a:r>
              <a:rPr lang="en-GB" sz="1100" dirty="0"/>
              <a:t> </a:t>
            </a:r>
            <a:r>
              <a:rPr lang="en-GB" sz="1100" dirty="0" err="1"/>
              <a:t>yn</a:t>
            </a:r>
            <a:r>
              <a:rPr lang="en-GB" sz="1100" dirty="0"/>
              <a:t> </a:t>
            </a:r>
            <a:r>
              <a:rPr lang="en-GB" sz="1100" dirty="0" err="1"/>
              <a:t>cysylltu</a:t>
            </a:r>
            <a:r>
              <a:rPr lang="en-GB" sz="1100" dirty="0"/>
              <a:t> </a:t>
            </a:r>
            <a:r>
              <a:rPr lang="en-GB" sz="1100" dirty="0" err="1"/>
              <a:t>a’r</a:t>
            </a:r>
            <a:r>
              <a:rPr lang="en-GB" sz="1100" dirty="0"/>
              <a:t> </a:t>
            </a:r>
            <a:r>
              <a:rPr lang="en-GB" sz="1100" dirty="0" err="1"/>
              <a:t>gymuned</a:t>
            </a:r>
            <a:r>
              <a:rPr lang="en-GB" sz="1100" dirty="0"/>
              <a:t> </a:t>
            </a:r>
            <a:r>
              <a:rPr lang="en-GB" sz="1100" dirty="0" err="1"/>
              <a:t>lleol</a:t>
            </a:r>
            <a:r>
              <a:rPr lang="en-GB" sz="1100" dirty="0"/>
              <a:t> I </a:t>
            </a:r>
            <a:r>
              <a:rPr lang="en-GB" sz="1100" dirty="0" err="1"/>
              <a:t>ddysgu’r</a:t>
            </a:r>
            <a:r>
              <a:rPr lang="en-GB" sz="1100" dirty="0"/>
              <a:t> </a:t>
            </a:r>
            <a:r>
              <a:rPr lang="en-GB" sz="1100" dirty="0" err="1"/>
              <a:t>dysgwyr</a:t>
            </a:r>
            <a:r>
              <a:rPr lang="en-GB" sz="1100" dirty="0"/>
              <a:t> am y </a:t>
            </a:r>
            <a:r>
              <a:rPr lang="en-GB" sz="1100" dirty="0" err="1"/>
              <a:t>gymuned</a:t>
            </a:r>
            <a:r>
              <a:rPr lang="en-GB" sz="1100" dirty="0"/>
              <a:t> o </a:t>
            </a:r>
            <a:r>
              <a:rPr lang="en-GB" sz="1100" dirty="0" err="1"/>
              <a:t>gwmpas</a:t>
            </a:r>
            <a:r>
              <a:rPr lang="en-GB" sz="1100" dirty="0"/>
              <a:t> </a:t>
            </a:r>
            <a:r>
              <a:rPr lang="en-GB" sz="1100" dirty="0" err="1"/>
              <a:t>fel</a:t>
            </a:r>
            <a:r>
              <a:rPr lang="en-GB" sz="1100" dirty="0"/>
              <a:t>: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 err="1"/>
              <a:t>Normau</a:t>
            </a:r>
            <a:r>
              <a:rPr lang="en-GB" sz="1100" dirty="0"/>
              <a:t> a </a:t>
            </a:r>
            <a:r>
              <a:rPr lang="en-GB" sz="1100" dirty="0" err="1"/>
              <a:t>gwerthoedd</a:t>
            </a:r>
            <a:r>
              <a:rPr lang="en-GB" sz="1100" dirty="0"/>
              <a:t> y </a:t>
            </a:r>
            <a:r>
              <a:rPr lang="en-GB" sz="1100" dirty="0" err="1"/>
              <a:t>gymuned</a:t>
            </a:r>
            <a:endParaRPr lang="en-GB" sz="1100" dirty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/>
              <a:t>Hanes y </a:t>
            </a:r>
            <a:r>
              <a:rPr lang="en-GB" sz="1100" dirty="0" err="1"/>
              <a:t>gymuned</a:t>
            </a:r>
            <a:endParaRPr lang="en-GB" sz="1100" dirty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 err="1"/>
              <a:t>Siopau</a:t>
            </a:r>
            <a:r>
              <a:rPr lang="en-GB" sz="1100" dirty="0"/>
              <a:t> </a:t>
            </a:r>
            <a:r>
              <a:rPr lang="en-GB" sz="1100" dirty="0" err="1"/>
              <a:t>lleol</a:t>
            </a:r>
            <a:endParaRPr lang="en-GB" sz="1100" dirty="0"/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B8BDB19F-8716-4221-90FE-37360E4D6B8F}"/>
              </a:ext>
            </a:extLst>
          </p:cNvPr>
          <p:cNvSpPr txBox="1"/>
          <p:nvPr/>
        </p:nvSpPr>
        <p:spPr>
          <a:xfrm>
            <a:off x="76825" y="6440450"/>
            <a:ext cx="4215982" cy="769441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100" dirty="0" err="1"/>
              <a:t>Mae’r</a:t>
            </a:r>
            <a:r>
              <a:rPr lang="en-GB" sz="1100" dirty="0"/>
              <a:t> </a:t>
            </a:r>
            <a:r>
              <a:rPr lang="en-GB" sz="1100" dirty="0" err="1"/>
              <a:t>ysgol</a:t>
            </a:r>
            <a:r>
              <a:rPr lang="en-GB" sz="1100" dirty="0"/>
              <a:t> </a:t>
            </a:r>
            <a:r>
              <a:rPr lang="en-GB" sz="1100" dirty="0" err="1"/>
              <a:t>pontio</a:t>
            </a:r>
            <a:r>
              <a:rPr lang="en-GB" sz="1100" dirty="0"/>
              <a:t> </a:t>
            </a:r>
            <a:r>
              <a:rPr lang="en-GB" sz="1100" dirty="0" err="1"/>
              <a:t>yn</a:t>
            </a:r>
            <a:r>
              <a:rPr lang="en-GB" sz="1100" dirty="0"/>
              <a:t> </a:t>
            </a:r>
            <a:r>
              <a:rPr lang="en-GB" sz="1100" dirty="0" err="1"/>
              <a:t>ddarparu</a:t>
            </a:r>
            <a:r>
              <a:rPr lang="en-GB" sz="1100" dirty="0"/>
              <a:t> </a:t>
            </a:r>
            <a:r>
              <a:rPr lang="en-GB" sz="1100" dirty="0" err="1"/>
              <a:t>ymweliadau</a:t>
            </a:r>
            <a:r>
              <a:rPr lang="en-GB" sz="1100" dirty="0"/>
              <a:t> </a:t>
            </a:r>
            <a:r>
              <a:rPr lang="en-GB" sz="1100" dirty="0" err="1"/>
              <a:t>o’r</a:t>
            </a:r>
            <a:r>
              <a:rPr lang="en-GB" sz="1100" dirty="0"/>
              <a:t> </a:t>
            </a:r>
            <a:r>
              <a:rPr lang="en-GB" sz="1100" dirty="0" err="1"/>
              <a:t>meithrin</a:t>
            </a:r>
            <a:r>
              <a:rPr lang="en-GB" sz="1100" dirty="0"/>
              <a:t> I </a:t>
            </a:r>
            <a:r>
              <a:rPr lang="en-GB" sz="1100" dirty="0" err="1"/>
              <a:t>flwyddyn</a:t>
            </a:r>
            <a:r>
              <a:rPr lang="en-GB" sz="1100" dirty="0"/>
              <a:t> 6, gall </a:t>
            </a:r>
            <a:r>
              <a:rPr lang="en-GB" sz="1100" dirty="0" err="1"/>
              <a:t>hyn</a:t>
            </a:r>
            <a:r>
              <a:rPr lang="en-GB" sz="1100" dirty="0"/>
              <a:t> </a:t>
            </a:r>
            <a:r>
              <a:rPr lang="en-GB" sz="1100" dirty="0" err="1"/>
              <a:t>fod</a:t>
            </a:r>
            <a:r>
              <a:rPr lang="en-GB" sz="1100" dirty="0"/>
              <a:t> </a:t>
            </a:r>
            <a:r>
              <a:rPr lang="en-GB" sz="1100" dirty="0" err="1"/>
              <a:t>yn</a:t>
            </a:r>
            <a:r>
              <a:rPr lang="en-GB" sz="1100" dirty="0"/>
              <a:t> </a:t>
            </a:r>
            <a:r>
              <a:rPr lang="en-GB" sz="1100" dirty="0" err="1"/>
              <a:t>gysylltiedig</a:t>
            </a:r>
            <a:r>
              <a:rPr lang="en-GB" sz="1100" dirty="0"/>
              <a:t> a </a:t>
            </a:r>
            <a:r>
              <a:rPr lang="en-GB" sz="1100" dirty="0" err="1"/>
              <a:t>thema</a:t>
            </a:r>
            <a:r>
              <a:rPr lang="en-GB" sz="1100" dirty="0"/>
              <a:t> y </a:t>
            </a:r>
            <a:r>
              <a:rPr lang="en-GB" sz="1100" dirty="0" err="1"/>
              <a:t>tymor</a:t>
            </a:r>
            <a:r>
              <a:rPr lang="en-GB" sz="1100" dirty="0"/>
              <a:t> </a:t>
            </a:r>
            <a:r>
              <a:rPr lang="en-GB" sz="1100" dirty="0" err="1"/>
              <a:t>yna</a:t>
            </a:r>
            <a:r>
              <a:rPr lang="en-GB" sz="1100" dirty="0"/>
              <a:t> neu </a:t>
            </a:r>
            <a:r>
              <a:rPr lang="en-GB" sz="1100" dirty="0" err="1"/>
              <a:t>ymweliadau</a:t>
            </a:r>
            <a:r>
              <a:rPr lang="en-GB" sz="1100" dirty="0"/>
              <a:t> I </a:t>
            </a:r>
            <a:r>
              <a:rPr lang="en-GB" sz="1100" dirty="0" err="1"/>
              <a:t>sipau</a:t>
            </a:r>
            <a:r>
              <a:rPr lang="en-GB" sz="1100" dirty="0"/>
              <a:t> </a:t>
            </a:r>
            <a:r>
              <a:rPr lang="en-GB" sz="1100" dirty="0" err="1"/>
              <a:t>lleol</a:t>
            </a:r>
            <a:r>
              <a:rPr lang="en-GB" sz="1100" dirty="0"/>
              <a:t>, </a:t>
            </a:r>
            <a:r>
              <a:rPr lang="en-GB" sz="1100" dirty="0" err="1"/>
              <a:t>atyniadau</a:t>
            </a:r>
            <a:r>
              <a:rPr lang="en-GB" sz="1100" dirty="0"/>
              <a:t> </a:t>
            </a:r>
            <a:r>
              <a:rPr lang="en-GB" sz="1100" dirty="0" err="1"/>
              <a:t>lleol</a:t>
            </a:r>
            <a:r>
              <a:rPr lang="en-GB" sz="1100" dirty="0"/>
              <a:t>. Mae </a:t>
            </a:r>
            <a:r>
              <a:rPr lang="en-GB" sz="1100" dirty="0" err="1"/>
              <a:t>hyn</a:t>
            </a:r>
            <a:r>
              <a:rPr lang="en-GB" sz="1100" dirty="0"/>
              <a:t> </a:t>
            </a:r>
            <a:r>
              <a:rPr lang="en-GB" sz="1100" dirty="0" err="1"/>
              <a:t>yn</a:t>
            </a:r>
            <a:r>
              <a:rPr lang="en-GB" sz="1100" dirty="0"/>
              <a:t> </a:t>
            </a:r>
            <a:r>
              <a:rPr lang="en-GB" sz="1100" dirty="0" err="1"/>
              <a:t>ddangos</a:t>
            </a:r>
            <a:r>
              <a:rPr lang="en-GB" sz="1100" dirty="0"/>
              <a:t> </a:t>
            </a:r>
            <a:r>
              <a:rPr lang="en-GB" sz="1100" dirty="0" err="1"/>
              <a:t>fod</a:t>
            </a:r>
            <a:r>
              <a:rPr lang="en-GB" sz="1100" dirty="0"/>
              <a:t> </a:t>
            </a:r>
            <a:r>
              <a:rPr lang="en-GB" sz="1100" dirty="0" err="1"/>
              <a:t>yr</a:t>
            </a:r>
            <a:r>
              <a:rPr lang="en-GB" sz="1100" dirty="0"/>
              <a:t> </a:t>
            </a:r>
            <a:r>
              <a:rPr lang="en-GB" sz="1100" dirty="0" err="1"/>
              <a:t>ysgol</a:t>
            </a:r>
            <a:r>
              <a:rPr lang="en-GB" sz="1100" dirty="0"/>
              <a:t> </a:t>
            </a:r>
            <a:r>
              <a:rPr lang="en-GB" sz="1100" dirty="0" err="1"/>
              <a:t>yn</a:t>
            </a:r>
            <a:r>
              <a:rPr lang="en-GB" sz="1100" dirty="0"/>
              <a:t> </a:t>
            </a:r>
            <a:r>
              <a:rPr lang="en-GB" sz="1100" dirty="0" err="1"/>
              <a:t>cysylltu</a:t>
            </a:r>
            <a:r>
              <a:rPr lang="en-GB" sz="1100" dirty="0"/>
              <a:t> </a:t>
            </a:r>
            <a:r>
              <a:rPr lang="en-GB" sz="1100" dirty="0" err="1"/>
              <a:t>a’r</a:t>
            </a:r>
            <a:r>
              <a:rPr lang="en-GB" sz="1100" dirty="0"/>
              <a:t> </a:t>
            </a:r>
            <a:r>
              <a:rPr lang="en-GB" sz="1100" dirty="0" err="1"/>
              <a:t>gymuned</a:t>
            </a:r>
            <a:r>
              <a:rPr lang="en-GB" sz="1100" dirty="0"/>
              <a:t> </a:t>
            </a:r>
            <a:r>
              <a:rPr lang="en-GB" sz="1100" dirty="0" err="1"/>
              <a:t>lleol</a:t>
            </a:r>
            <a:r>
              <a:rPr lang="en-GB" sz="1100" dirty="0"/>
              <a:t>.</a:t>
            </a:r>
          </a:p>
        </p:txBody>
      </p:sp>
      <p:cxnSp>
        <p:nvCxnSpPr>
          <p:cNvPr id="14" name="Straight Arrow Connector 13">
            <a:extLst>
              <a:ext uri="{FF2B5EF4-FFF2-40B4-BE49-F238E27FC236}">
                <a16:creationId xmlns:a16="http://schemas.microsoft.com/office/drawing/2014/main" id="{4DF5DBDC-8E9E-4038-80EA-B969F2C25C4A}"/>
              </a:ext>
            </a:extLst>
          </p:cNvPr>
          <p:cNvCxnSpPr>
            <a:cxnSpLocks/>
          </p:cNvCxnSpPr>
          <p:nvPr/>
        </p:nvCxnSpPr>
        <p:spPr>
          <a:xfrm>
            <a:off x="2169168" y="7239362"/>
            <a:ext cx="0" cy="31252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47" name="TextBox 46">
            <a:extLst>
              <a:ext uri="{FF2B5EF4-FFF2-40B4-BE49-F238E27FC236}">
                <a16:creationId xmlns:a16="http://schemas.microsoft.com/office/drawing/2014/main" id="{F794A751-1192-41C1-83D3-BE5A8F4F668B}"/>
              </a:ext>
            </a:extLst>
          </p:cNvPr>
          <p:cNvSpPr txBox="1"/>
          <p:nvPr/>
        </p:nvSpPr>
        <p:spPr>
          <a:xfrm>
            <a:off x="76825" y="7551890"/>
            <a:ext cx="4215982" cy="938719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100" dirty="0"/>
              <a:t>Er </a:t>
            </a:r>
            <a:r>
              <a:rPr lang="en-GB" sz="1100" dirty="0" err="1"/>
              <a:t>enghraifft</a:t>
            </a:r>
            <a:r>
              <a:rPr lang="en-GB" sz="1100" dirty="0"/>
              <a:t> </a:t>
            </a:r>
            <a:r>
              <a:rPr lang="en-GB" sz="1100" dirty="0" err="1"/>
              <a:t>dyma</a:t>
            </a:r>
            <a:r>
              <a:rPr lang="en-GB" sz="1100" dirty="0"/>
              <a:t> </a:t>
            </a:r>
            <a:r>
              <a:rPr lang="en-GB" sz="1100" dirty="0" err="1"/>
              <a:t>rhai</a:t>
            </a:r>
            <a:r>
              <a:rPr lang="en-GB" sz="1100" dirty="0"/>
              <a:t> o </a:t>
            </a:r>
            <a:r>
              <a:rPr lang="en-GB" sz="1100" dirty="0" err="1"/>
              <a:t>themau</a:t>
            </a:r>
            <a:r>
              <a:rPr lang="en-GB" sz="1100" dirty="0"/>
              <a:t> </a:t>
            </a:r>
            <a:r>
              <a:rPr lang="en-GB" sz="1100" dirty="0" err="1"/>
              <a:t>blwyddyn</a:t>
            </a:r>
            <a:r>
              <a:rPr lang="en-GB" sz="1100" dirty="0"/>
              <a:t> 3: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/>
              <a:t>Dilys y </a:t>
            </a:r>
            <a:r>
              <a:rPr lang="en-GB" sz="1100" dirty="0" err="1"/>
              <a:t>ditectif</a:t>
            </a:r>
            <a:r>
              <a:rPr lang="en-GB" sz="1100" dirty="0"/>
              <a:t> (</a:t>
            </a:r>
            <a:r>
              <a:rPr lang="en-GB" sz="1100" dirty="0" err="1"/>
              <a:t>Dyniaethau</a:t>
            </a:r>
            <a:r>
              <a:rPr lang="en-GB" sz="1100" dirty="0"/>
              <a:t>)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 err="1"/>
              <a:t>Mor</a:t>
            </a:r>
            <a:r>
              <a:rPr lang="en-GB" sz="1100" dirty="0"/>
              <a:t> o </a:t>
            </a:r>
            <a:r>
              <a:rPr lang="en-GB" sz="1100" dirty="0" err="1"/>
              <a:t>wastraff</a:t>
            </a:r>
            <a:r>
              <a:rPr lang="en-GB" sz="1100" dirty="0"/>
              <a:t> (Y </a:t>
            </a:r>
            <a:r>
              <a:rPr lang="en-GB" sz="1100" dirty="0" err="1"/>
              <a:t>Dyniaethau</a:t>
            </a:r>
            <a:r>
              <a:rPr lang="en-GB" sz="1100" dirty="0"/>
              <a:t>)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 err="1"/>
              <a:t>Dewch</a:t>
            </a:r>
            <a:r>
              <a:rPr lang="en-GB" sz="1100" dirty="0"/>
              <a:t> am </a:t>
            </a:r>
            <a:r>
              <a:rPr lang="en-GB" sz="1100" dirty="0" err="1"/>
              <a:t>bicnic</a:t>
            </a:r>
            <a:r>
              <a:rPr lang="en-GB" sz="1100" dirty="0"/>
              <a:t> (</a:t>
            </a:r>
            <a:r>
              <a:rPr lang="en-GB" sz="1100" dirty="0" err="1"/>
              <a:t>Gwyddoniaeth</a:t>
            </a:r>
            <a:r>
              <a:rPr lang="en-GB" sz="1100" dirty="0"/>
              <a:t> a </a:t>
            </a:r>
            <a:r>
              <a:rPr lang="en-GB" sz="1100" dirty="0" err="1"/>
              <a:t>Thechnoleg</a:t>
            </a:r>
            <a:r>
              <a:rPr lang="en-GB" sz="1100" dirty="0"/>
              <a:t>)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dirty="0"/>
              <a:t>Cymru </a:t>
            </a:r>
            <a:r>
              <a:rPr lang="en-GB" sz="1100" dirty="0" err="1"/>
              <a:t>ein</a:t>
            </a:r>
            <a:r>
              <a:rPr lang="en-GB" sz="1100" dirty="0"/>
              <a:t> </a:t>
            </a:r>
            <a:r>
              <a:rPr lang="en-GB" sz="1100" dirty="0" err="1"/>
              <a:t>gwlad</a:t>
            </a:r>
            <a:r>
              <a:rPr lang="en-GB" sz="1100" dirty="0"/>
              <a:t> </a:t>
            </a:r>
            <a:r>
              <a:rPr lang="en-GB" sz="1100" dirty="0" err="1"/>
              <a:t>bach</a:t>
            </a:r>
            <a:r>
              <a:rPr lang="en-GB" sz="1100" dirty="0"/>
              <a:t> </a:t>
            </a:r>
            <a:r>
              <a:rPr lang="en-GB" sz="1100" dirty="0" err="1"/>
              <a:t>ni</a:t>
            </a:r>
            <a:r>
              <a:rPr lang="en-GB" sz="1100" dirty="0"/>
              <a:t> (</a:t>
            </a:r>
            <a:r>
              <a:rPr lang="en-GB" sz="1100" dirty="0" err="1"/>
              <a:t>Celfyddydau</a:t>
            </a:r>
            <a:r>
              <a:rPr lang="en-GB" sz="1100" dirty="0"/>
              <a:t> </a:t>
            </a:r>
            <a:r>
              <a:rPr lang="en-GB" sz="1100" dirty="0" err="1"/>
              <a:t>Mynegianol</a:t>
            </a:r>
            <a:r>
              <a:rPr lang="en-GB" sz="1100" dirty="0"/>
              <a:t>)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AFB12944-BAC0-4E43-94BD-72F4BC7EAB26}"/>
              </a:ext>
            </a:extLst>
          </p:cNvPr>
          <p:cNvSpPr txBox="1"/>
          <p:nvPr/>
        </p:nvSpPr>
        <p:spPr>
          <a:xfrm>
            <a:off x="4416382" y="5325849"/>
            <a:ext cx="1971239" cy="600164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100" dirty="0" err="1"/>
              <a:t>Mae’r</a:t>
            </a:r>
            <a:r>
              <a:rPr lang="en-GB" sz="1100" dirty="0"/>
              <a:t> </a:t>
            </a:r>
            <a:r>
              <a:rPr lang="en-GB" sz="1100" dirty="0" err="1"/>
              <a:t>ysgol</a:t>
            </a:r>
            <a:r>
              <a:rPr lang="en-GB" sz="1100" dirty="0"/>
              <a:t> </a:t>
            </a:r>
            <a:r>
              <a:rPr lang="en-GB" sz="1100" dirty="0" err="1"/>
              <a:t>pontio</a:t>
            </a:r>
            <a:r>
              <a:rPr lang="en-GB" sz="1100" dirty="0"/>
              <a:t> </a:t>
            </a:r>
            <a:r>
              <a:rPr lang="en-GB" sz="1100" dirty="0" err="1"/>
              <a:t>hefyd</a:t>
            </a:r>
            <a:r>
              <a:rPr lang="en-GB" sz="1100" dirty="0"/>
              <a:t> </a:t>
            </a:r>
            <a:r>
              <a:rPr lang="en-GB" sz="1100" dirty="0" err="1"/>
              <a:t>yn</a:t>
            </a:r>
            <a:r>
              <a:rPr lang="en-GB" sz="1100" dirty="0"/>
              <a:t> </a:t>
            </a:r>
            <a:r>
              <a:rPr lang="en-GB" sz="1100" dirty="0" err="1"/>
              <a:t>croeso</a:t>
            </a:r>
            <a:r>
              <a:rPr lang="en-GB" sz="1100" dirty="0"/>
              <a:t> </a:t>
            </a:r>
            <a:r>
              <a:rPr lang="en-GB" sz="1100" dirty="0" err="1"/>
              <a:t>ymwelwyr</a:t>
            </a:r>
            <a:r>
              <a:rPr lang="en-GB" sz="1100" dirty="0"/>
              <a:t> </a:t>
            </a:r>
            <a:r>
              <a:rPr lang="en-GB" sz="1100" dirty="0" err="1"/>
              <a:t>o’r</a:t>
            </a:r>
            <a:r>
              <a:rPr lang="en-GB" sz="1100" dirty="0"/>
              <a:t> </a:t>
            </a:r>
            <a:r>
              <a:rPr lang="en-GB" sz="1100" dirty="0" err="1"/>
              <a:t>gymuned</a:t>
            </a:r>
            <a:r>
              <a:rPr lang="en-GB" sz="1100" dirty="0"/>
              <a:t> </a:t>
            </a:r>
            <a:r>
              <a:rPr lang="en-GB" sz="1100" dirty="0" err="1"/>
              <a:t>lleol</a:t>
            </a:r>
            <a:r>
              <a:rPr lang="en-GB" sz="1100" dirty="0"/>
              <a:t> I </a:t>
            </a:r>
            <a:r>
              <a:rPr lang="en-GB" sz="1100" dirty="0" err="1"/>
              <a:t>siarad</a:t>
            </a:r>
            <a:r>
              <a:rPr lang="en-GB" sz="1100" dirty="0"/>
              <a:t> am </a:t>
            </a:r>
            <a:r>
              <a:rPr lang="en-GB" sz="1100" dirty="0" err="1"/>
              <a:t>brofiadau</a:t>
            </a:r>
            <a:r>
              <a:rPr lang="en-GB" sz="1100" dirty="0"/>
              <a:t> </a:t>
            </a:r>
            <a:r>
              <a:rPr lang="en-GB" sz="1100" dirty="0" err="1"/>
              <a:t>nhw</a:t>
            </a:r>
            <a:r>
              <a:rPr lang="en-GB" sz="1100" dirty="0"/>
              <a:t>.</a:t>
            </a:r>
          </a:p>
        </p:txBody>
      </p:sp>
      <p:sp>
        <p:nvSpPr>
          <p:cNvPr id="49" name="TextBox 48">
            <a:extLst>
              <a:ext uri="{FF2B5EF4-FFF2-40B4-BE49-F238E27FC236}">
                <a16:creationId xmlns:a16="http://schemas.microsoft.com/office/drawing/2014/main" id="{D7420E32-5002-422D-9666-0872F4490396}"/>
              </a:ext>
            </a:extLst>
          </p:cNvPr>
          <p:cNvSpPr txBox="1"/>
          <p:nvPr/>
        </p:nvSpPr>
        <p:spPr>
          <a:xfrm>
            <a:off x="4454901" y="6799898"/>
            <a:ext cx="3426422" cy="1615827"/>
          </a:xfrm>
          <a:prstGeom prst="rect">
            <a:avLst/>
          </a:prstGeom>
          <a:solidFill>
            <a:srgbClr val="F5C2F6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100" dirty="0" err="1"/>
              <a:t>Mae’r</a:t>
            </a:r>
            <a:r>
              <a:rPr lang="en-GB" sz="1100" dirty="0"/>
              <a:t> </a:t>
            </a:r>
            <a:r>
              <a:rPr lang="en-GB" sz="1100" dirty="0" err="1"/>
              <a:t>ysgol</a:t>
            </a:r>
            <a:r>
              <a:rPr lang="en-GB" sz="1100" dirty="0"/>
              <a:t> </a:t>
            </a:r>
            <a:r>
              <a:rPr lang="en-GB" sz="1100" dirty="0" err="1"/>
              <a:t>pontio</a:t>
            </a:r>
            <a:r>
              <a:rPr lang="en-GB" sz="1100" dirty="0"/>
              <a:t> </a:t>
            </a:r>
            <a:r>
              <a:rPr lang="en-GB" sz="1100" dirty="0" err="1"/>
              <a:t>yn</a:t>
            </a:r>
            <a:r>
              <a:rPr lang="en-GB" sz="1100" dirty="0"/>
              <a:t> </a:t>
            </a:r>
            <a:r>
              <a:rPr lang="en-GB" sz="1100" dirty="0" err="1"/>
              <a:t>cynnal</a:t>
            </a:r>
            <a:r>
              <a:rPr lang="en-GB" sz="1100" dirty="0"/>
              <a:t> </a:t>
            </a:r>
            <a:r>
              <a:rPr lang="en-GB" sz="1100" dirty="0" err="1"/>
              <a:t>wythnos</a:t>
            </a:r>
            <a:r>
              <a:rPr lang="en-GB" sz="1100" dirty="0"/>
              <a:t> iechyd a </a:t>
            </a:r>
            <a:r>
              <a:rPr lang="en-GB" sz="1100" dirty="0" err="1"/>
              <a:t>lles</a:t>
            </a:r>
            <a:r>
              <a:rPr lang="en-GB" sz="1100" dirty="0"/>
              <a:t> I </a:t>
            </a:r>
            <a:r>
              <a:rPr lang="en-GB" sz="1100" dirty="0" err="1"/>
              <a:t>ddysgwyr</a:t>
            </a:r>
            <a:r>
              <a:rPr lang="en-GB" sz="1100" dirty="0"/>
              <a:t> I </a:t>
            </a:r>
            <a:r>
              <a:rPr lang="en-GB" sz="1100" dirty="0" err="1"/>
              <a:t>godi</a:t>
            </a:r>
            <a:r>
              <a:rPr lang="en-GB" sz="1100" dirty="0"/>
              <a:t> </a:t>
            </a:r>
            <a:r>
              <a:rPr lang="en-GB" sz="1100" dirty="0" err="1"/>
              <a:t>ymwybyddiaeth</a:t>
            </a:r>
            <a:r>
              <a:rPr lang="en-GB" sz="1100" dirty="0"/>
              <a:t> o iechyd, </a:t>
            </a:r>
            <a:r>
              <a:rPr lang="en-GB" sz="1100" dirty="0" err="1"/>
              <a:t>lles</a:t>
            </a:r>
            <a:r>
              <a:rPr lang="en-GB" sz="1100" dirty="0"/>
              <a:t> a </a:t>
            </a:r>
            <a:r>
              <a:rPr lang="en-GB" sz="1100" dirty="0" err="1"/>
              <a:t>byw</a:t>
            </a:r>
            <a:r>
              <a:rPr lang="en-GB" sz="1100" dirty="0"/>
              <a:t> </a:t>
            </a:r>
            <a:r>
              <a:rPr lang="en-GB" sz="1100" dirty="0" err="1"/>
              <a:t>bywyd</a:t>
            </a:r>
            <a:r>
              <a:rPr lang="en-GB" sz="1100" dirty="0"/>
              <a:t> </a:t>
            </a:r>
            <a:r>
              <a:rPr lang="en-GB" sz="1100" dirty="0" err="1"/>
              <a:t>iach</a:t>
            </a:r>
            <a:r>
              <a:rPr lang="en-GB" sz="1100" dirty="0"/>
              <a:t>, </a:t>
            </a:r>
            <a:r>
              <a:rPr lang="en-GB" sz="1100" dirty="0" err="1"/>
              <a:t>yna</a:t>
            </a:r>
            <a:r>
              <a:rPr lang="en-GB" sz="1100" dirty="0"/>
              <a:t> </a:t>
            </a:r>
            <a:r>
              <a:rPr lang="en-GB" sz="1100" dirty="0" err="1"/>
              <a:t>mae</a:t>
            </a:r>
            <a:r>
              <a:rPr lang="en-GB" sz="1100" dirty="0"/>
              <a:t> </a:t>
            </a:r>
            <a:r>
              <a:rPr lang="en-GB" sz="1100" dirty="0" err="1"/>
              <a:t>yna</a:t>
            </a:r>
            <a:r>
              <a:rPr lang="en-GB" sz="1100" dirty="0"/>
              <a:t> </a:t>
            </a:r>
            <a:r>
              <a:rPr lang="en-GB" sz="1100" dirty="0" err="1"/>
              <a:t>ddiwrnod</a:t>
            </a:r>
            <a:r>
              <a:rPr lang="en-GB" sz="1100" dirty="0"/>
              <a:t> </a:t>
            </a:r>
            <a:r>
              <a:rPr lang="en-GB" sz="1100" dirty="0" err="1"/>
              <a:t>sgiliau</a:t>
            </a:r>
            <a:r>
              <a:rPr lang="en-GB" sz="1100" dirty="0"/>
              <a:t> </a:t>
            </a:r>
            <a:r>
              <a:rPr lang="en-GB" sz="1100" dirty="0" err="1"/>
              <a:t>ble</a:t>
            </a:r>
            <a:r>
              <a:rPr lang="en-GB" sz="1100" dirty="0"/>
              <a:t> </a:t>
            </a:r>
            <a:r>
              <a:rPr lang="en-GB" sz="1100" dirty="0" err="1"/>
              <a:t>mae’r</a:t>
            </a:r>
            <a:r>
              <a:rPr lang="en-GB" sz="1100" dirty="0"/>
              <a:t> </a:t>
            </a:r>
            <a:r>
              <a:rPr lang="en-GB" sz="1100" dirty="0" err="1"/>
              <a:t>disgyblion</a:t>
            </a:r>
            <a:r>
              <a:rPr lang="en-GB" sz="1100" dirty="0"/>
              <a:t> </a:t>
            </a:r>
            <a:r>
              <a:rPr lang="en-GB" sz="1100" dirty="0" err="1"/>
              <a:t>yn</a:t>
            </a:r>
            <a:r>
              <a:rPr lang="en-GB" sz="1100" dirty="0"/>
              <a:t> </a:t>
            </a:r>
            <a:r>
              <a:rPr lang="en-GB" sz="1100" dirty="0" err="1"/>
              <a:t>cael</a:t>
            </a:r>
            <a:r>
              <a:rPr lang="en-GB" sz="1100" dirty="0"/>
              <a:t> </a:t>
            </a:r>
            <a:r>
              <a:rPr lang="en-GB" sz="1100" dirty="0" err="1"/>
              <a:t>siawns</a:t>
            </a:r>
            <a:r>
              <a:rPr lang="en-GB" sz="1100" dirty="0"/>
              <a:t> I </a:t>
            </a:r>
            <a:r>
              <a:rPr lang="en-GB" sz="1100" dirty="0" err="1"/>
              <a:t>brofi</a:t>
            </a:r>
            <a:r>
              <a:rPr lang="en-GB" sz="1100" dirty="0"/>
              <a:t> </a:t>
            </a:r>
            <a:r>
              <a:rPr lang="en-GB" sz="1100" dirty="0" err="1"/>
              <a:t>clybiau</a:t>
            </a:r>
            <a:r>
              <a:rPr lang="en-GB" sz="1100" dirty="0"/>
              <a:t> a </a:t>
            </a:r>
            <a:r>
              <a:rPr lang="en-GB" sz="1100" dirty="0" err="1"/>
              <a:t>sefydliadau</a:t>
            </a:r>
            <a:r>
              <a:rPr lang="en-GB" sz="1100" dirty="0"/>
              <a:t> Newydd er </a:t>
            </a:r>
            <a:r>
              <a:rPr lang="en-GB" sz="1100" dirty="0" err="1"/>
              <a:t>enghraifft</a:t>
            </a:r>
            <a:r>
              <a:rPr lang="en-GB" sz="1100" dirty="0"/>
              <a:t> </a:t>
            </a:r>
            <a:r>
              <a:rPr lang="en-GB" sz="1100" dirty="0" err="1"/>
              <a:t>gymnasteg</a:t>
            </a:r>
            <a:r>
              <a:rPr lang="en-GB" sz="1100" dirty="0"/>
              <a:t>, </a:t>
            </a:r>
            <a:r>
              <a:rPr lang="en-GB" sz="1100" dirty="0" err="1"/>
              <a:t>jiwdo</a:t>
            </a:r>
            <a:r>
              <a:rPr lang="en-GB" sz="1100" dirty="0"/>
              <a:t>, </a:t>
            </a:r>
            <a:r>
              <a:rPr lang="en-GB" sz="1100" dirty="0" err="1"/>
              <a:t>tenis</a:t>
            </a:r>
            <a:r>
              <a:rPr lang="en-GB" sz="1100" dirty="0"/>
              <a:t> a dawns. Mae </a:t>
            </a:r>
            <a:r>
              <a:rPr lang="en-GB" sz="1100" dirty="0" err="1"/>
              <a:t>hyn</a:t>
            </a:r>
            <a:r>
              <a:rPr lang="en-GB" sz="1100" dirty="0"/>
              <a:t> </a:t>
            </a:r>
            <a:r>
              <a:rPr lang="en-GB" sz="1100" dirty="0" err="1"/>
              <a:t>yn</a:t>
            </a:r>
            <a:r>
              <a:rPr lang="en-GB" sz="1100" dirty="0"/>
              <a:t> </a:t>
            </a:r>
            <a:r>
              <a:rPr lang="en-GB" sz="1100" dirty="0" err="1"/>
              <a:t>gysylltiedig</a:t>
            </a:r>
            <a:r>
              <a:rPr lang="en-GB" sz="1100" dirty="0"/>
              <a:t> </a:t>
            </a:r>
            <a:r>
              <a:rPr lang="en-GB" sz="1100" dirty="0" err="1"/>
              <a:t>a’r</a:t>
            </a:r>
            <a:r>
              <a:rPr lang="en-GB" sz="1100" dirty="0"/>
              <a:t> </a:t>
            </a:r>
            <a:r>
              <a:rPr lang="en-GB" sz="1100" dirty="0" err="1"/>
              <a:t>gymuned</a:t>
            </a:r>
            <a:r>
              <a:rPr lang="en-GB" sz="1100" dirty="0"/>
              <a:t> </a:t>
            </a:r>
            <a:r>
              <a:rPr lang="en-GB" sz="1100" dirty="0" err="1"/>
              <a:t>lleol</a:t>
            </a:r>
            <a:r>
              <a:rPr lang="en-GB" sz="1100" dirty="0"/>
              <a:t> </a:t>
            </a:r>
            <a:r>
              <a:rPr lang="en-GB" sz="1100" dirty="0" err="1"/>
              <a:t>gan</a:t>
            </a:r>
            <a:r>
              <a:rPr lang="en-GB" sz="1100" dirty="0"/>
              <a:t> </a:t>
            </a:r>
            <a:r>
              <a:rPr lang="en-GB" sz="1100" dirty="0" err="1"/>
              <a:t>ei</a:t>
            </a:r>
            <a:r>
              <a:rPr lang="en-GB" sz="1100" dirty="0"/>
              <a:t> </a:t>
            </a:r>
            <a:r>
              <a:rPr lang="en-GB" sz="1100" dirty="0" err="1"/>
              <a:t>fod</a:t>
            </a:r>
            <a:r>
              <a:rPr lang="en-GB" sz="1100" dirty="0"/>
              <a:t> </a:t>
            </a:r>
            <a:r>
              <a:rPr lang="en-GB" sz="1100" dirty="0" err="1"/>
              <a:t>yn</a:t>
            </a:r>
            <a:r>
              <a:rPr lang="en-GB" sz="1100" dirty="0"/>
              <a:t> </a:t>
            </a:r>
            <a:r>
              <a:rPr lang="en-GB" sz="1100" dirty="0" err="1"/>
              <a:t>hysbysebu</a:t>
            </a:r>
            <a:r>
              <a:rPr lang="en-GB" sz="1100" dirty="0"/>
              <a:t> y </a:t>
            </a:r>
            <a:r>
              <a:rPr lang="en-GB" sz="1100" dirty="0" err="1"/>
              <a:t>wahanol</a:t>
            </a:r>
            <a:r>
              <a:rPr lang="en-GB" sz="1100" dirty="0"/>
              <a:t> </a:t>
            </a:r>
            <a:r>
              <a:rPr lang="en-GB" sz="1100" dirty="0" err="1"/>
              <a:t>chwaraeon</a:t>
            </a:r>
            <a:r>
              <a:rPr lang="en-GB" sz="1100" dirty="0"/>
              <a:t> </a:t>
            </a:r>
            <a:r>
              <a:rPr lang="en-GB" sz="1100" dirty="0" err="1"/>
              <a:t>sydd</a:t>
            </a:r>
            <a:r>
              <a:rPr lang="en-GB" sz="1100" dirty="0"/>
              <a:t> o </a:t>
            </a:r>
            <a:r>
              <a:rPr lang="en-GB" sz="1100" dirty="0" err="1"/>
              <a:t>gwmpas</a:t>
            </a:r>
            <a:r>
              <a:rPr lang="en-GB" sz="1100" dirty="0"/>
              <a:t> </a:t>
            </a:r>
            <a:r>
              <a:rPr lang="en-GB" sz="1100" dirty="0" err="1"/>
              <a:t>yn</a:t>
            </a:r>
            <a:r>
              <a:rPr lang="en-GB" sz="1100" dirty="0"/>
              <a:t> y </a:t>
            </a:r>
            <a:r>
              <a:rPr lang="en-GB" sz="1100" dirty="0" err="1"/>
              <a:t>cymuned</a:t>
            </a:r>
            <a:r>
              <a:rPr lang="en-GB" sz="1100" dirty="0"/>
              <a:t> </a:t>
            </a:r>
            <a:r>
              <a:rPr lang="en-GB" sz="1100" dirty="0" err="1"/>
              <a:t>lleol</a:t>
            </a:r>
            <a:r>
              <a:rPr lang="en-GB" sz="1100" dirty="0"/>
              <a:t>. </a:t>
            </a:r>
            <a:r>
              <a:rPr lang="en-GB" sz="1100" dirty="0" err="1"/>
              <a:t>Mae’r</a:t>
            </a:r>
            <a:r>
              <a:rPr lang="en-GB" sz="1100" dirty="0"/>
              <a:t> </a:t>
            </a:r>
            <a:r>
              <a:rPr lang="en-GB" sz="1100" dirty="0" err="1"/>
              <a:t>disgyblion</a:t>
            </a:r>
            <a:r>
              <a:rPr lang="en-GB" sz="1100" dirty="0"/>
              <a:t> </a:t>
            </a:r>
            <a:r>
              <a:rPr lang="en-GB" sz="1100" dirty="0" err="1"/>
              <a:t>hefyd</a:t>
            </a:r>
            <a:r>
              <a:rPr lang="en-GB" sz="1100" dirty="0"/>
              <a:t> </a:t>
            </a:r>
            <a:r>
              <a:rPr lang="en-GB" sz="1100" dirty="0" err="1"/>
              <a:t>yn</a:t>
            </a:r>
            <a:r>
              <a:rPr lang="en-GB" sz="1100" dirty="0"/>
              <a:t> </a:t>
            </a:r>
            <a:r>
              <a:rPr lang="en-GB" sz="1100" dirty="0" err="1"/>
              <a:t>dysgu</a:t>
            </a:r>
            <a:r>
              <a:rPr lang="en-GB" sz="1100" dirty="0"/>
              <a:t> </a:t>
            </a:r>
            <a:r>
              <a:rPr lang="en-GB" sz="1100" dirty="0" err="1"/>
              <a:t>sgil</a:t>
            </a:r>
            <a:r>
              <a:rPr lang="en-GB" sz="1100" dirty="0"/>
              <a:t> Newydd.</a:t>
            </a:r>
          </a:p>
        </p:txBody>
      </p:sp>
      <p:sp>
        <p:nvSpPr>
          <p:cNvPr id="52" name="TextBox 51">
            <a:extLst>
              <a:ext uri="{FF2B5EF4-FFF2-40B4-BE49-F238E27FC236}">
                <a16:creationId xmlns:a16="http://schemas.microsoft.com/office/drawing/2014/main" id="{DF5C6E3F-9EBD-4D62-9ABE-338E4A84D09A}"/>
              </a:ext>
            </a:extLst>
          </p:cNvPr>
          <p:cNvSpPr txBox="1"/>
          <p:nvPr/>
        </p:nvSpPr>
        <p:spPr>
          <a:xfrm>
            <a:off x="4703886" y="8572734"/>
            <a:ext cx="3425554" cy="769441"/>
          </a:xfrm>
          <a:prstGeom prst="rect">
            <a:avLst/>
          </a:prstGeom>
          <a:solidFill>
            <a:srgbClr val="F5C2F6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100" dirty="0"/>
              <a:t>Mae </a:t>
            </a:r>
            <a:r>
              <a:rPr lang="en-GB" sz="1100" dirty="0" err="1"/>
              <a:t>natur</a:t>
            </a:r>
            <a:r>
              <a:rPr lang="en-GB" sz="1100" dirty="0"/>
              <a:t> </a:t>
            </a:r>
            <a:r>
              <a:rPr lang="en-GB" sz="1100" dirty="0" err="1"/>
              <a:t>yn</a:t>
            </a:r>
            <a:r>
              <a:rPr lang="en-GB" sz="1100" dirty="0"/>
              <a:t> </a:t>
            </a:r>
            <a:r>
              <a:rPr lang="en-GB" sz="1100" dirty="0" err="1"/>
              <a:t>hollbwysig</a:t>
            </a:r>
            <a:r>
              <a:rPr lang="en-GB" sz="1100" dirty="0"/>
              <a:t> </a:t>
            </a:r>
            <a:r>
              <a:rPr lang="en-GB" sz="1100" dirty="0" err="1"/>
              <a:t>yn</a:t>
            </a:r>
            <a:r>
              <a:rPr lang="en-GB" sz="1100" dirty="0"/>
              <a:t> </a:t>
            </a:r>
            <a:r>
              <a:rPr lang="en-GB" sz="1100" dirty="0" err="1"/>
              <a:t>nysgu</a:t>
            </a:r>
            <a:r>
              <a:rPr lang="en-GB" sz="1100" dirty="0"/>
              <a:t> </a:t>
            </a:r>
            <a:r>
              <a:rPr lang="en-GB" sz="1100" dirty="0" err="1"/>
              <a:t>disgyblion</a:t>
            </a:r>
            <a:r>
              <a:rPr lang="en-GB" sz="1100" dirty="0"/>
              <a:t> </a:t>
            </a:r>
            <a:r>
              <a:rPr lang="en-GB" sz="1100" dirty="0" err="1"/>
              <a:t>dyddiau</a:t>
            </a:r>
            <a:r>
              <a:rPr lang="en-GB" sz="1100" dirty="0"/>
              <a:t> </a:t>
            </a:r>
            <a:r>
              <a:rPr lang="en-GB" sz="1100" dirty="0" err="1"/>
              <a:t>yma</a:t>
            </a:r>
            <a:r>
              <a:rPr lang="en-GB" sz="1100" dirty="0"/>
              <a:t>. </a:t>
            </a:r>
            <a:r>
              <a:rPr lang="en-GB" sz="1100" dirty="0" err="1"/>
              <a:t>Mae’r</a:t>
            </a:r>
            <a:r>
              <a:rPr lang="en-GB" sz="1100" dirty="0"/>
              <a:t> </a:t>
            </a:r>
            <a:r>
              <a:rPr lang="en-GB" sz="1100" dirty="0" err="1"/>
              <a:t>ysgol</a:t>
            </a:r>
            <a:r>
              <a:rPr lang="en-GB" sz="1100" dirty="0"/>
              <a:t> </a:t>
            </a:r>
            <a:r>
              <a:rPr lang="en-GB" sz="1100" dirty="0" err="1"/>
              <a:t>pontio</a:t>
            </a:r>
            <a:r>
              <a:rPr lang="en-GB" sz="1100" dirty="0"/>
              <a:t>  </a:t>
            </a:r>
            <a:r>
              <a:rPr lang="en-GB" sz="1100" dirty="0" err="1"/>
              <a:t>gyda</a:t>
            </a:r>
            <a:r>
              <a:rPr lang="en-GB" sz="1100" dirty="0"/>
              <a:t> </a:t>
            </a:r>
            <a:r>
              <a:rPr lang="en-GB" sz="1100" dirty="0" err="1"/>
              <a:t>ysgol</a:t>
            </a:r>
            <a:r>
              <a:rPr lang="en-GB" sz="1100" dirty="0"/>
              <a:t> </a:t>
            </a:r>
            <a:r>
              <a:rPr lang="en-GB" sz="1100" dirty="0" err="1"/>
              <a:t>goedwig</a:t>
            </a:r>
            <a:r>
              <a:rPr lang="en-GB" sz="1100" dirty="0"/>
              <a:t> </a:t>
            </a:r>
            <a:r>
              <a:rPr lang="en-GB" sz="1100" dirty="0" err="1"/>
              <a:t>ble</a:t>
            </a:r>
            <a:r>
              <a:rPr lang="en-GB" sz="1100" dirty="0"/>
              <a:t> </a:t>
            </a:r>
            <a:r>
              <a:rPr lang="en-GB" sz="1100" dirty="0" err="1"/>
              <a:t>mae</a:t>
            </a:r>
            <a:r>
              <a:rPr lang="en-GB" sz="1100" dirty="0"/>
              <a:t> plant </a:t>
            </a:r>
            <a:r>
              <a:rPr lang="en-GB" sz="1100" dirty="0" err="1"/>
              <a:t>yn</a:t>
            </a:r>
            <a:r>
              <a:rPr lang="en-GB" sz="1100" dirty="0"/>
              <a:t> </a:t>
            </a:r>
            <a:r>
              <a:rPr lang="en-GB" sz="1100" dirty="0" err="1"/>
              <a:t>cael</a:t>
            </a:r>
            <a:r>
              <a:rPr lang="en-GB" sz="1100" dirty="0"/>
              <a:t> </a:t>
            </a:r>
            <a:r>
              <a:rPr lang="en-GB" sz="1100" dirty="0" err="1"/>
              <a:t>dysgu</a:t>
            </a:r>
            <a:r>
              <a:rPr lang="en-GB" sz="1100" dirty="0"/>
              <a:t> </a:t>
            </a:r>
            <a:r>
              <a:rPr lang="en-GB" sz="1100" dirty="0" err="1"/>
              <a:t>yng</a:t>
            </a:r>
            <a:r>
              <a:rPr lang="en-GB" sz="1100" dirty="0"/>
              <a:t> </a:t>
            </a:r>
            <a:r>
              <a:rPr lang="en-GB" sz="1100" dirty="0" err="1"/>
              <a:t>ngoedwig</a:t>
            </a:r>
            <a:r>
              <a:rPr lang="en-GB" sz="1100" dirty="0"/>
              <a:t> neu </a:t>
            </a:r>
            <a:r>
              <a:rPr lang="en-GB" sz="1100" dirty="0" err="1"/>
              <a:t>amgylchedd</a:t>
            </a:r>
            <a:r>
              <a:rPr lang="en-GB" sz="1100" dirty="0"/>
              <a:t> </a:t>
            </a:r>
            <a:r>
              <a:rPr lang="en-GB" sz="1100" dirty="0" err="1"/>
              <a:t>naturiol</a:t>
            </a:r>
            <a:r>
              <a:rPr lang="en-GB" sz="1100" dirty="0"/>
              <a:t>.</a:t>
            </a:r>
          </a:p>
        </p:txBody>
      </p:sp>
      <p:sp>
        <p:nvSpPr>
          <p:cNvPr id="53" name="TextBox 52">
            <a:extLst>
              <a:ext uri="{FF2B5EF4-FFF2-40B4-BE49-F238E27FC236}">
                <a16:creationId xmlns:a16="http://schemas.microsoft.com/office/drawing/2014/main" id="{7B8E2875-3DCF-4AB7-8A84-1B8FB9F8AE7F}"/>
              </a:ext>
            </a:extLst>
          </p:cNvPr>
          <p:cNvSpPr txBox="1"/>
          <p:nvPr/>
        </p:nvSpPr>
        <p:spPr>
          <a:xfrm>
            <a:off x="76825" y="8743243"/>
            <a:ext cx="4215982" cy="430887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100" dirty="0" err="1"/>
              <a:t>Mae’r</a:t>
            </a:r>
            <a:r>
              <a:rPr lang="en-GB" sz="1100" dirty="0"/>
              <a:t> </a:t>
            </a:r>
            <a:r>
              <a:rPr lang="en-GB" sz="1100" dirty="0" err="1"/>
              <a:t>ysgol</a:t>
            </a:r>
            <a:r>
              <a:rPr lang="en-GB" sz="1100" dirty="0"/>
              <a:t> </a:t>
            </a:r>
            <a:r>
              <a:rPr lang="en-GB" sz="1100" dirty="0" err="1"/>
              <a:t>pontio</a:t>
            </a:r>
            <a:r>
              <a:rPr lang="en-GB" sz="1100" dirty="0"/>
              <a:t> </a:t>
            </a:r>
            <a:r>
              <a:rPr lang="en-GB" sz="1100" dirty="0" err="1"/>
              <a:t>yn</a:t>
            </a:r>
            <a:r>
              <a:rPr lang="en-GB" sz="1100" dirty="0"/>
              <a:t> </a:t>
            </a:r>
            <a:r>
              <a:rPr lang="en-GB" sz="1100" dirty="0" err="1"/>
              <a:t>gwneud</a:t>
            </a:r>
            <a:r>
              <a:rPr lang="en-GB" sz="1100" dirty="0"/>
              <a:t> </a:t>
            </a:r>
            <a:r>
              <a:rPr lang="en-GB" sz="1100" dirty="0" err="1"/>
              <a:t>llawr</a:t>
            </a:r>
            <a:r>
              <a:rPr lang="en-GB" sz="1100" dirty="0"/>
              <a:t> </a:t>
            </a:r>
            <a:r>
              <a:rPr lang="en-GB" sz="1100" dirty="0" err="1"/>
              <a:t>gyda</a:t>
            </a:r>
            <a:r>
              <a:rPr lang="en-GB" sz="1100" dirty="0"/>
              <a:t> </a:t>
            </a:r>
            <a:r>
              <a:rPr lang="en-GB" sz="1100" dirty="0" err="1"/>
              <a:t>elusennau</a:t>
            </a:r>
            <a:r>
              <a:rPr lang="en-GB" sz="1100" dirty="0"/>
              <a:t> </a:t>
            </a:r>
            <a:r>
              <a:rPr lang="en-GB" sz="1100" dirty="0" err="1"/>
              <a:t>fel</a:t>
            </a:r>
            <a:r>
              <a:rPr lang="en-GB" sz="1100" dirty="0"/>
              <a:t> </a:t>
            </a:r>
            <a:r>
              <a:rPr lang="en-GB" sz="1100" dirty="0" err="1"/>
              <a:t>elusen</a:t>
            </a:r>
            <a:r>
              <a:rPr lang="en-GB" sz="1100" dirty="0"/>
              <a:t> Birchgrove Foodbank ac </a:t>
            </a:r>
            <a:r>
              <a:rPr lang="en-GB" sz="1100" dirty="0" err="1"/>
              <a:t>Eglwys</a:t>
            </a:r>
            <a:r>
              <a:rPr lang="en-GB" sz="1100" dirty="0"/>
              <a:t> </a:t>
            </a:r>
            <a:r>
              <a:rPr lang="en-GB" sz="1100" dirty="0" err="1"/>
              <a:t>casgliad</a:t>
            </a:r>
            <a:r>
              <a:rPr lang="en-GB" sz="1100" dirty="0"/>
              <a:t> </a:t>
            </a:r>
            <a:r>
              <a:rPr lang="en-GB" sz="1100" dirty="0" err="1"/>
              <a:t>I’r</a:t>
            </a:r>
            <a:r>
              <a:rPr lang="en-GB" sz="1100" dirty="0"/>
              <a:t> di-</a:t>
            </a:r>
            <a:r>
              <a:rPr lang="en-GB" sz="1100" dirty="0" err="1"/>
              <a:t>gartref</a:t>
            </a:r>
            <a:r>
              <a:rPr lang="en-GB" sz="11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0283411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3216</TotalTime>
  <Words>921</Words>
  <Application>Microsoft Office PowerPoint</Application>
  <PresentationFormat>A3 Paper (297x420 mm)</PresentationFormat>
  <Paragraphs>42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Caitlin Abbigail</dc:creator>
  <cp:lastModifiedBy>Caitlin Abbigail</cp:lastModifiedBy>
  <cp:revision>9</cp:revision>
  <dcterms:created xsi:type="dcterms:W3CDTF">2023-01-10T21:33:31Z</dcterms:created>
  <dcterms:modified xsi:type="dcterms:W3CDTF">2023-01-15T16:51:02Z</dcterms:modified>
</cp:coreProperties>
</file>