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4"/>
  </p:notesMasterIdLst>
  <p:sldIdLst>
    <p:sldId id="256" r:id="rId2"/>
    <p:sldId id="257" r:id="rId3"/>
    <p:sldId id="280" r:id="rId4"/>
    <p:sldId id="259" r:id="rId5"/>
    <p:sldId id="261" r:id="rId6"/>
    <p:sldId id="262" r:id="rId7"/>
    <p:sldId id="278" r:id="rId8"/>
    <p:sldId id="276" r:id="rId9"/>
    <p:sldId id="277" r:id="rId10"/>
    <p:sldId id="267" r:id="rId11"/>
    <p:sldId id="279" r:id="rId12"/>
    <p:sldId id="264"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4B4E407-F6FE-4089-BB9E-3EA1717EE994}" v="4" dt="2025-04-02T08:42:29.72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94660"/>
  </p:normalViewPr>
  <p:slideViewPr>
    <p:cSldViewPr snapToGrid="0">
      <p:cViewPr varScale="1">
        <p:scale>
          <a:sx n="116" d="100"/>
          <a:sy n="116" d="100"/>
        </p:scale>
        <p:origin x="84"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erys Davies" userId="61e71dc1-9594-4277-b52b-4420989f68ee" providerId="ADAL" clId="{74B4E407-F6FE-4089-BB9E-3EA1717EE994}"/>
    <pc:docChg chg="custSel addSld delSld modSld sldOrd">
      <pc:chgData name="Cerys Davies" userId="61e71dc1-9594-4277-b52b-4420989f68ee" providerId="ADAL" clId="{74B4E407-F6FE-4089-BB9E-3EA1717EE994}" dt="2025-04-03T14:24:02.874" v="5195" actId="20577"/>
      <pc:docMkLst>
        <pc:docMk/>
      </pc:docMkLst>
      <pc:sldChg chg="modSp mod">
        <pc:chgData name="Cerys Davies" userId="61e71dc1-9594-4277-b52b-4420989f68ee" providerId="ADAL" clId="{74B4E407-F6FE-4089-BB9E-3EA1717EE994}" dt="2025-03-31T21:18:36.341" v="56" actId="20577"/>
        <pc:sldMkLst>
          <pc:docMk/>
          <pc:sldMk cId="3569417210" sldId="256"/>
        </pc:sldMkLst>
        <pc:spChg chg="mod">
          <ac:chgData name="Cerys Davies" userId="61e71dc1-9594-4277-b52b-4420989f68ee" providerId="ADAL" clId="{74B4E407-F6FE-4089-BB9E-3EA1717EE994}" dt="2025-03-31T21:18:36.341" v="56" actId="20577"/>
          <ac:spMkLst>
            <pc:docMk/>
            <pc:sldMk cId="3569417210" sldId="256"/>
            <ac:spMk id="2" creationId="{EEBD2C0D-6172-8887-8220-B03778D7313C}"/>
          </ac:spMkLst>
        </pc:spChg>
      </pc:sldChg>
      <pc:sldChg chg="modSp mod">
        <pc:chgData name="Cerys Davies" userId="61e71dc1-9594-4277-b52b-4420989f68ee" providerId="ADAL" clId="{74B4E407-F6FE-4089-BB9E-3EA1717EE994}" dt="2025-04-03T13:31:51.634" v="4794" actId="20577"/>
        <pc:sldMkLst>
          <pc:docMk/>
          <pc:sldMk cId="2484256018" sldId="257"/>
        </pc:sldMkLst>
        <pc:spChg chg="mod">
          <ac:chgData name="Cerys Davies" userId="61e71dc1-9594-4277-b52b-4420989f68ee" providerId="ADAL" clId="{74B4E407-F6FE-4089-BB9E-3EA1717EE994}" dt="2025-04-03T13:31:51.634" v="4794" actId="20577"/>
          <ac:spMkLst>
            <pc:docMk/>
            <pc:sldMk cId="2484256018" sldId="257"/>
            <ac:spMk id="3" creationId="{C42042E2-9481-4238-9FF5-43CEBF1A32C5}"/>
          </ac:spMkLst>
        </pc:spChg>
      </pc:sldChg>
      <pc:sldChg chg="modSp del mod modNotesTx">
        <pc:chgData name="Cerys Davies" userId="61e71dc1-9594-4277-b52b-4420989f68ee" providerId="ADAL" clId="{74B4E407-F6FE-4089-BB9E-3EA1717EE994}" dt="2025-04-02T08:42:33.248" v="4789" actId="47"/>
        <pc:sldMkLst>
          <pc:docMk/>
          <pc:sldMk cId="2476037219" sldId="258"/>
        </pc:sldMkLst>
      </pc:sldChg>
      <pc:sldChg chg="modSp mod">
        <pc:chgData name="Cerys Davies" userId="61e71dc1-9594-4277-b52b-4420989f68ee" providerId="ADAL" clId="{74B4E407-F6FE-4089-BB9E-3EA1717EE994}" dt="2025-04-03T14:22:21.057" v="5071" actId="113"/>
        <pc:sldMkLst>
          <pc:docMk/>
          <pc:sldMk cId="3838064440" sldId="259"/>
        </pc:sldMkLst>
        <pc:spChg chg="mod">
          <ac:chgData name="Cerys Davies" userId="61e71dc1-9594-4277-b52b-4420989f68ee" providerId="ADAL" clId="{74B4E407-F6FE-4089-BB9E-3EA1717EE994}" dt="2025-04-03T14:22:21.057" v="5071" actId="113"/>
          <ac:spMkLst>
            <pc:docMk/>
            <pc:sldMk cId="3838064440" sldId="259"/>
            <ac:spMk id="2" creationId="{6F5D4F84-4F17-F508-F1A4-EB4A6B60C52B}"/>
          </ac:spMkLst>
        </pc:spChg>
      </pc:sldChg>
      <pc:sldChg chg="modSp mod modNotesTx">
        <pc:chgData name="Cerys Davies" userId="61e71dc1-9594-4277-b52b-4420989f68ee" providerId="ADAL" clId="{74B4E407-F6FE-4089-BB9E-3EA1717EE994}" dt="2025-04-03T13:34:38.574" v="4897" actId="27636"/>
        <pc:sldMkLst>
          <pc:docMk/>
          <pc:sldMk cId="604110008" sldId="261"/>
        </pc:sldMkLst>
        <pc:spChg chg="mod">
          <ac:chgData name="Cerys Davies" userId="61e71dc1-9594-4277-b52b-4420989f68ee" providerId="ADAL" clId="{74B4E407-F6FE-4089-BB9E-3EA1717EE994}" dt="2025-04-03T13:34:38.574" v="4897" actId="27636"/>
          <ac:spMkLst>
            <pc:docMk/>
            <pc:sldMk cId="604110008" sldId="261"/>
            <ac:spMk id="3" creationId="{DEA70361-9794-101A-0B87-DFD567AEC208}"/>
          </ac:spMkLst>
        </pc:spChg>
      </pc:sldChg>
      <pc:sldChg chg="modSp mod">
        <pc:chgData name="Cerys Davies" userId="61e71dc1-9594-4277-b52b-4420989f68ee" providerId="ADAL" clId="{74B4E407-F6FE-4089-BB9E-3EA1717EE994}" dt="2025-04-03T14:21:50.168" v="5068" actId="20577"/>
        <pc:sldMkLst>
          <pc:docMk/>
          <pc:sldMk cId="2364332349" sldId="262"/>
        </pc:sldMkLst>
        <pc:spChg chg="mod">
          <ac:chgData name="Cerys Davies" userId="61e71dc1-9594-4277-b52b-4420989f68ee" providerId="ADAL" clId="{74B4E407-F6FE-4089-BB9E-3EA1717EE994}" dt="2025-04-01T20:50:43.139" v="4129" actId="14100"/>
          <ac:spMkLst>
            <pc:docMk/>
            <pc:sldMk cId="2364332349" sldId="262"/>
            <ac:spMk id="2" creationId="{EB855F21-BF42-B6BC-87CA-B285D9BB8052}"/>
          </ac:spMkLst>
        </pc:spChg>
        <pc:spChg chg="mod">
          <ac:chgData name="Cerys Davies" userId="61e71dc1-9594-4277-b52b-4420989f68ee" providerId="ADAL" clId="{74B4E407-F6FE-4089-BB9E-3EA1717EE994}" dt="2025-04-03T14:21:50.168" v="5068" actId="20577"/>
          <ac:spMkLst>
            <pc:docMk/>
            <pc:sldMk cId="2364332349" sldId="262"/>
            <ac:spMk id="3" creationId="{EAA478A4-BABD-1975-819D-E8BD11C6568C}"/>
          </ac:spMkLst>
        </pc:spChg>
      </pc:sldChg>
      <pc:sldChg chg="modSp mod">
        <pc:chgData name="Cerys Davies" userId="61e71dc1-9594-4277-b52b-4420989f68ee" providerId="ADAL" clId="{74B4E407-F6FE-4089-BB9E-3EA1717EE994}" dt="2025-04-03T14:24:02.874" v="5195" actId="20577"/>
        <pc:sldMkLst>
          <pc:docMk/>
          <pc:sldMk cId="625690784" sldId="264"/>
        </pc:sldMkLst>
        <pc:spChg chg="mod">
          <ac:chgData name="Cerys Davies" userId="61e71dc1-9594-4277-b52b-4420989f68ee" providerId="ADAL" clId="{74B4E407-F6FE-4089-BB9E-3EA1717EE994}" dt="2025-04-03T14:24:02.874" v="5195" actId="20577"/>
          <ac:spMkLst>
            <pc:docMk/>
            <pc:sldMk cId="625690784" sldId="264"/>
            <ac:spMk id="2" creationId="{78DD8922-A2FC-D7AB-B576-A0BEB9463C62}"/>
          </ac:spMkLst>
        </pc:spChg>
      </pc:sldChg>
      <pc:sldChg chg="del">
        <pc:chgData name="Cerys Davies" userId="61e71dc1-9594-4277-b52b-4420989f68ee" providerId="ADAL" clId="{74B4E407-F6FE-4089-BB9E-3EA1717EE994}" dt="2025-04-01T20:58:21.850" v="4419" actId="47"/>
        <pc:sldMkLst>
          <pc:docMk/>
          <pc:sldMk cId="4180880201" sldId="266"/>
        </pc:sldMkLst>
      </pc:sldChg>
      <pc:sldChg chg="modSp mod">
        <pc:chgData name="Cerys Davies" userId="61e71dc1-9594-4277-b52b-4420989f68ee" providerId="ADAL" clId="{74B4E407-F6FE-4089-BB9E-3EA1717EE994}" dt="2025-04-03T14:23:27.675" v="5144" actId="20577"/>
        <pc:sldMkLst>
          <pc:docMk/>
          <pc:sldMk cId="3496164340" sldId="267"/>
        </pc:sldMkLst>
        <pc:spChg chg="mod">
          <ac:chgData name="Cerys Davies" userId="61e71dc1-9594-4277-b52b-4420989f68ee" providerId="ADAL" clId="{74B4E407-F6FE-4089-BB9E-3EA1717EE994}" dt="2025-04-01T20:03:25.006" v="1595" actId="113"/>
          <ac:spMkLst>
            <pc:docMk/>
            <pc:sldMk cId="3496164340" sldId="267"/>
            <ac:spMk id="2" creationId="{B8C829D1-951E-4F5D-380D-983D05CB9BFE}"/>
          </ac:spMkLst>
        </pc:spChg>
        <pc:spChg chg="mod">
          <ac:chgData name="Cerys Davies" userId="61e71dc1-9594-4277-b52b-4420989f68ee" providerId="ADAL" clId="{74B4E407-F6FE-4089-BB9E-3EA1717EE994}" dt="2025-04-03T14:23:27.675" v="5144" actId="20577"/>
          <ac:spMkLst>
            <pc:docMk/>
            <pc:sldMk cId="3496164340" sldId="267"/>
            <ac:spMk id="3" creationId="{9689FCA9-08B6-1021-4F09-424CED795AE7}"/>
          </ac:spMkLst>
        </pc:spChg>
      </pc:sldChg>
      <pc:sldChg chg="del">
        <pc:chgData name="Cerys Davies" userId="61e71dc1-9594-4277-b52b-4420989f68ee" providerId="ADAL" clId="{74B4E407-F6FE-4089-BB9E-3EA1717EE994}" dt="2025-04-02T08:40:09.782" v="4724" actId="47"/>
        <pc:sldMkLst>
          <pc:docMk/>
          <pc:sldMk cId="3693790778" sldId="268"/>
        </pc:sldMkLst>
      </pc:sldChg>
      <pc:sldChg chg="del">
        <pc:chgData name="Cerys Davies" userId="61e71dc1-9594-4277-b52b-4420989f68ee" providerId="ADAL" clId="{74B4E407-F6FE-4089-BB9E-3EA1717EE994}" dt="2025-04-01T21:00:16.857" v="4421" actId="47"/>
        <pc:sldMkLst>
          <pc:docMk/>
          <pc:sldMk cId="3167364505" sldId="269"/>
        </pc:sldMkLst>
      </pc:sldChg>
      <pc:sldChg chg="del">
        <pc:chgData name="Cerys Davies" userId="61e71dc1-9594-4277-b52b-4420989f68ee" providerId="ADAL" clId="{74B4E407-F6FE-4089-BB9E-3EA1717EE994}" dt="2025-04-01T20:58:10.476" v="4413" actId="47"/>
        <pc:sldMkLst>
          <pc:docMk/>
          <pc:sldMk cId="474425447" sldId="270"/>
        </pc:sldMkLst>
      </pc:sldChg>
      <pc:sldChg chg="del">
        <pc:chgData name="Cerys Davies" userId="61e71dc1-9594-4277-b52b-4420989f68ee" providerId="ADAL" clId="{74B4E407-F6FE-4089-BB9E-3EA1717EE994}" dt="2025-04-01T20:58:11.467" v="4414" actId="47"/>
        <pc:sldMkLst>
          <pc:docMk/>
          <pc:sldMk cId="1397123017" sldId="271"/>
        </pc:sldMkLst>
      </pc:sldChg>
      <pc:sldChg chg="del">
        <pc:chgData name="Cerys Davies" userId="61e71dc1-9594-4277-b52b-4420989f68ee" providerId="ADAL" clId="{74B4E407-F6FE-4089-BB9E-3EA1717EE994}" dt="2025-04-01T20:58:12.813" v="4415" actId="47"/>
        <pc:sldMkLst>
          <pc:docMk/>
          <pc:sldMk cId="147760287" sldId="272"/>
        </pc:sldMkLst>
      </pc:sldChg>
      <pc:sldChg chg="del">
        <pc:chgData name="Cerys Davies" userId="61e71dc1-9594-4277-b52b-4420989f68ee" providerId="ADAL" clId="{74B4E407-F6FE-4089-BB9E-3EA1717EE994}" dt="2025-04-01T20:58:15.265" v="4416" actId="47"/>
        <pc:sldMkLst>
          <pc:docMk/>
          <pc:sldMk cId="1753749481" sldId="273"/>
        </pc:sldMkLst>
      </pc:sldChg>
      <pc:sldChg chg="del">
        <pc:chgData name="Cerys Davies" userId="61e71dc1-9594-4277-b52b-4420989f68ee" providerId="ADAL" clId="{74B4E407-F6FE-4089-BB9E-3EA1717EE994}" dt="2025-04-01T20:58:16.270" v="4417" actId="47"/>
        <pc:sldMkLst>
          <pc:docMk/>
          <pc:sldMk cId="1477229295" sldId="274"/>
        </pc:sldMkLst>
      </pc:sldChg>
      <pc:sldChg chg="del">
        <pc:chgData name="Cerys Davies" userId="61e71dc1-9594-4277-b52b-4420989f68ee" providerId="ADAL" clId="{74B4E407-F6FE-4089-BB9E-3EA1717EE994}" dt="2025-04-01T20:58:17.596" v="4418" actId="47"/>
        <pc:sldMkLst>
          <pc:docMk/>
          <pc:sldMk cId="291122482" sldId="275"/>
        </pc:sldMkLst>
      </pc:sldChg>
      <pc:sldChg chg="modSp add mod">
        <pc:chgData name="Cerys Davies" userId="61e71dc1-9594-4277-b52b-4420989f68ee" providerId="ADAL" clId="{74B4E407-F6FE-4089-BB9E-3EA1717EE994}" dt="2025-04-01T20:52:02.613" v="4144" actId="20577"/>
        <pc:sldMkLst>
          <pc:docMk/>
          <pc:sldMk cId="3018984042" sldId="276"/>
        </pc:sldMkLst>
        <pc:spChg chg="mod">
          <ac:chgData name="Cerys Davies" userId="61e71dc1-9594-4277-b52b-4420989f68ee" providerId="ADAL" clId="{74B4E407-F6FE-4089-BB9E-3EA1717EE994}" dt="2025-04-01T20:49:18.622" v="4098" actId="14100"/>
          <ac:spMkLst>
            <pc:docMk/>
            <pc:sldMk cId="3018984042" sldId="276"/>
            <ac:spMk id="2" creationId="{46C5140F-5E6C-BF45-D49F-927A136E8CA4}"/>
          </ac:spMkLst>
        </pc:spChg>
        <pc:spChg chg="mod">
          <ac:chgData name="Cerys Davies" userId="61e71dc1-9594-4277-b52b-4420989f68ee" providerId="ADAL" clId="{74B4E407-F6FE-4089-BB9E-3EA1717EE994}" dt="2025-04-01T20:52:02.613" v="4144" actId="20577"/>
          <ac:spMkLst>
            <pc:docMk/>
            <pc:sldMk cId="3018984042" sldId="276"/>
            <ac:spMk id="3" creationId="{DCB72753-7183-634B-3446-FB6B527839C3}"/>
          </ac:spMkLst>
        </pc:spChg>
        <pc:picChg chg="mod">
          <ac:chgData name="Cerys Davies" userId="61e71dc1-9594-4277-b52b-4420989f68ee" providerId="ADAL" clId="{74B4E407-F6FE-4089-BB9E-3EA1717EE994}" dt="2025-04-01T20:49:28.214" v="4099" actId="1076"/>
          <ac:picMkLst>
            <pc:docMk/>
            <pc:sldMk cId="3018984042" sldId="276"/>
            <ac:picMk id="4" creationId="{295E4A36-4AED-80C2-325D-EB719A6BDF48}"/>
          </ac:picMkLst>
        </pc:picChg>
      </pc:sldChg>
      <pc:sldChg chg="modSp new mod">
        <pc:chgData name="Cerys Davies" userId="61e71dc1-9594-4277-b52b-4420989f68ee" providerId="ADAL" clId="{74B4E407-F6FE-4089-BB9E-3EA1717EE994}" dt="2025-04-01T20:52:35.608" v="4145" actId="20577"/>
        <pc:sldMkLst>
          <pc:docMk/>
          <pc:sldMk cId="2185212832" sldId="277"/>
        </pc:sldMkLst>
        <pc:spChg chg="mod">
          <ac:chgData name="Cerys Davies" userId="61e71dc1-9594-4277-b52b-4420989f68ee" providerId="ADAL" clId="{74B4E407-F6FE-4089-BB9E-3EA1717EE994}" dt="2025-04-01T20:02:25.505" v="1581" actId="113"/>
          <ac:spMkLst>
            <pc:docMk/>
            <pc:sldMk cId="2185212832" sldId="277"/>
            <ac:spMk id="2" creationId="{4A474193-959E-DD23-EEE5-B31E6BA79D91}"/>
          </ac:spMkLst>
        </pc:spChg>
        <pc:spChg chg="mod">
          <ac:chgData name="Cerys Davies" userId="61e71dc1-9594-4277-b52b-4420989f68ee" providerId="ADAL" clId="{74B4E407-F6FE-4089-BB9E-3EA1717EE994}" dt="2025-04-01T20:52:35.608" v="4145" actId="20577"/>
          <ac:spMkLst>
            <pc:docMk/>
            <pc:sldMk cId="2185212832" sldId="277"/>
            <ac:spMk id="3" creationId="{E0C1FFBD-EF67-1A4C-4DE3-1123194AF358}"/>
          </ac:spMkLst>
        </pc:spChg>
      </pc:sldChg>
      <pc:sldChg chg="modSp add mod ord">
        <pc:chgData name="Cerys Davies" userId="61e71dc1-9594-4277-b52b-4420989f68ee" providerId="ADAL" clId="{74B4E407-F6FE-4089-BB9E-3EA1717EE994}" dt="2025-04-03T14:22:09.294" v="5070" actId="20577"/>
        <pc:sldMkLst>
          <pc:docMk/>
          <pc:sldMk cId="3747506546" sldId="278"/>
        </pc:sldMkLst>
        <pc:spChg chg="mod">
          <ac:chgData name="Cerys Davies" userId="61e71dc1-9594-4277-b52b-4420989f68ee" providerId="ADAL" clId="{74B4E407-F6FE-4089-BB9E-3EA1717EE994}" dt="2025-04-03T13:36:59.450" v="5062" actId="14100"/>
          <ac:spMkLst>
            <pc:docMk/>
            <pc:sldMk cId="3747506546" sldId="278"/>
            <ac:spMk id="2" creationId="{EBD26318-EC2C-3757-7D4D-D1DAC9E7A9A4}"/>
          </ac:spMkLst>
        </pc:spChg>
        <pc:spChg chg="mod">
          <ac:chgData name="Cerys Davies" userId="61e71dc1-9594-4277-b52b-4420989f68ee" providerId="ADAL" clId="{74B4E407-F6FE-4089-BB9E-3EA1717EE994}" dt="2025-04-03T14:22:09.294" v="5070" actId="20577"/>
          <ac:spMkLst>
            <pc:docMk/>
            <pc:sldMk cId="3747506546" sldId="278"/>
            <ac:spMk id="3" creationId="{000A8A6A-57E3-EBD5-3F5F-09C740996661}"/>
          </ac:spMkLst>
        </pc:spChg>
      </pc:sldChg>
      <pc:sldChg chg="modSp add mod modNotesTx">
        <pc:chgData name="Cerys Davies" userId="61e71dc1-9594-4277-b52b-4420989f68ee" providerId="ADAL" clId="{74B4E407-F6FE-4089-BB9E-3EA1717EE994}" dt="2025-04-03T14:23:16.510" v="5142" actId="20577"/>
        <pc:sldMkLst>
          <pc:docMk/>
          <pc:sldMk cId="649209342" sldId="279"/>
        </pc:sldMkLst>
        <pc:spChg chg="mod">
          <ac:chgData name="Cerys Davies" userId="61e71dc1-9594-4277-b52b-4420989f68ee" providerId="ADAL" clId="{74B4E407-F6FE-4089-BB9E-3EA1717EE994}" dt="2025-04-03T14:23:16.510" v="5142" actId="20577"/>
          <ac:spMkLst>
            <pc:docMk/>
            <pc:sldMk cId="649209342" sldId="279"/>
            <ac:spMk id="3" creationId="{EF420624-6A54-E306-11C5-3B116DF8A442}"/>
          </ac:spMkLst>
        </pc:spChg>
      </pc:sldChg>
      <pc:sldChg chg="add modNotesTx">
        <pc:chgData name="Cerys Davies" userId="61e71dc1-9594-4277-b52b-4420989f68ee" providerId="ADAL" clId="{74B4E407-F6FE-4089-BB9E-3EA1717EE994}" dt="2025-04-02T08:42:37.630" v="4790" actId="6549"/>
        <pc:sldMkLst>
          <pc:docMk/>
          <pc:sldMk cId="576473108" sldId="280"/>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902FBC9-74E1-4C18-8C33-56EC708FF160}" type="datetimeFigureOut">
              <a:rPr lang="en-GB" smtClean="0"/>
              <a:t>03/04/2025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9B05D1-9F49-4A95-B7F9-03D6FA5D0EE2}" type="slidenum">
              <a:rPr lang="en-GB" smtClean="0"/>
              <a:t>‹#›</a:t>
            </a:fld>
            <a:endParaRPr lang="en-GB"/>
          </a:p>
        </p:txBody>
      </p:sp>
    </p:spTree>
    <p:extLst>
      <p:ext uri="{BB962C8B-B14F-4D97-AF65-F5344CB8AC3E}">
        <p14:creationId xmlns:p14="http://schemas.microsoft.com/office/powerpoint/2010/main" val="32275994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A57BAE-A1EB-F75D-1641-2E4FF1D08E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018DBE-A7FC-380B-E5CC-FB172B6CFE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C4241F-9497-F62B-F012-96DA967723E5}"/>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D931331-5A97-EC39-F787-046276C443C9}"/>
              </a:ext>
            </a:extLst>
          </p:cNvPr>
          <p:cNvSpPr>
            <a:spLocks noGrp="1"/>
          </p:cNvSpPr>
          <p:nvPr>
            <p:ph type="sldNum" sz="quarter" idx="5"/>
          </p:nvPr>
        </p:nvSpPr>
        <p:spPr/>
        <p:txBody>
          <a:bodyPr/>
          <a:lstStyle/>
          <a:p>
            <a:fld id="{859B05D1-9F49-4A95-B7F9-03D6FA5D0EE2}" type="slidenum">
              <a:rPr lang="en-GB" smtClean="0"/>
              <a:t>3</a:t>
            </a:fld>
            <a:endParaRPr lang="en-GB"/>
          </a:p>
        </p:txBody>
      </p:sp>
    </p:spTree>
    <p:extLst>
      <p:ext uri="{BB962C8B-B14F-4D97-AF65-F5344CB8AC3E}">
        <p14:creationId xmlns:p14="http://schemas.microsoft.com/office/powerpoint/2010/main" val="19352699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59B05D1-9F49-4A95-B7F9-03D6FA5D0EE2}" type="slidenum">
              <a:rPr lang="en-GB" smtClean="0"/>
              <a:t>5</a:t>
            </a:fld>
            <a:endParaRPr lang="en-GB"/>
          </a:p>
        </p:txBody>
      </p:sp>
    </p:spTree>
    <p:extLst>
      <p:ext uri="{BB962C8B-B14F-4D97-AF65-F5344CB8AC3E}">
        <p14:creationId xmlns:p14="http://schemas.microsoft.com/office/powerpoint/2010/main" val="24147384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57FC37-ED90-146A-54AB-C26549FE4F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30A358-9741-97AE-6129-D3DBCC0F7D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E26B7B-869A-AFC4-3BEA-AD1FCE952085}"/>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812A41AF-FF80-B155-95DC-95ABA13CBEB7}"/>
              </a:ext>
            </a:extLst>
          </p:cNvPr>
          <p:cNvSpPr>
            <a:spLocks noGrp="1"/>
          </p:cNvSpPr>
          <p:nvPr>
            <p:ph type="sldNum" sz="quarter" idx="5"/>
          </p:nvPr>
        </p:nvSpPr>
        <p:spPr/>
        <p:txBody>
          <a:bodyPr/>
          <a:lstStyle/>
          <a:p>
            <a:fld id="{859B05D1-9F49-4A95-B7F9-03D6FA5D0EE2}" type="slidenum">
              <a:rPr lang="en-GB" smtClean="0"/>
              <a:t>11</a:t>
            </a:fld>
            <a:endParaRPr lang="en-GB"/>
          </a:p>
        </p:txBody>
      </p:sp>
    </p:spTree>
    <p:extLst>
      <p:ext uri="{BB962C8B-B14F-4D97-AF65-F5344CB8AC3E}">
        <p14:creationId xmlns:p14="http://schemas.microsoft.com/office/powerpoint/2010/main" val="27351478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8CE551-C018-0567-44BD-316187FC655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D2D12B4-70BE-27BE-26E6-BDEEE66E625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8D2316B-F730-1B2F-8674-9E9935221D6E}"/>
              </a:ext>
            </a:extLst>
          </p:cNvPr>
          <p:cNvSpPr>
            <a:spLocks noGrp="1"/>
          </p:cNvSpPr>
          <p:nvPr>
            <p:ph type="dt" sz="half" idx="10"/>
          </p:nvPr>
        </p:nvSpPr>
        <p:spPr/>
        <p:txBody>
          <a:bodyPr/>
          <a:lstStyle/>
          <a:p>
            <a:fld id="{03703413-F209-49BE-B874-ABE5D9F67919}" type="datetimeFigureOut">
              <a:rPr lang="en-GB" smtClean="0"/>
              <a:t>03/04/2025</a:t>
            </a:fld>
            <a:endParaRPr lang="en-GB"/>
          </a:p>
        </p:txBody>
      </p:sp>
      <p:sp>
        <p:nvSpPr>
          <p:cNvPr id="5" name="Footer Placeholder 4">
            <a:extLst>
              <a:ext uri="{FF2B5EF4-FFF2-40B4-BE49-F238E27FC236}">
                <a16:creationId xmlns:a16="http://schemas.microsoft.com/office/drawing/2014/main" id="{845F9634-1C18-0CF2-AAB8-3E5FEFF457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22523D-180B-1803-0307-CD959AD3C878}"/>
              </a:ext>
            </a:extLst>
          </p:cNvPr>
          <p:cNvSpPr>
            <a:spLocks noGrp="1"/>
          </p:cNvSpPr>
          <p:nvPr>
            <p:ph type="sldNum" sz="quarter" idx="12"/>
          </p:nvPr>
        </p:nvSpPr>
        <p:spPr/>
        <p:txBody>
          <a:bodyPr/>
          <a:lstStyle/>
          <a:p>
            <a:fld id="{F8A8011B-B162-4130-94FA-1C2D7E4B27B4}" type="slidenum">
              <a:rPr lang="en-GB" smtClean="0"/>
              <a:t>‹#›</a:t>
            </a:fld>
            <a:endParaRPr lang="en-GB"/>
          </a:p>
        </p:txBody>
      </p:sp>
    </p:spTree>
    <p:extLst>
      <p:ext uri="{BB962C8B-B14F-4D97-AF65-F5344CB8AC3E}">
        <p14:creationId xmlns:p14="http://schemas.microsoft.com/office/powerpoint/2010/main" val="1302607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323054-72AA-D39A-ADCB-6B26753D309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FD6AFB6-5342-0481-63A1-CA1C1C43911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BCF430-F964-BF6E-3033-3CC2EC9CD2B9}"/>
              </a:ext>
            </a:extLst>
          </p:cNvPr>
          <p:cNvSpPr>
            <a:spLocks noGrp="1"/>
          </p:cNvSpPr>
          <p:nvPr>
            <p:ph type="dt" sz="half" idx="10"/>
          </p:nvPr>
        </p:nvSpPr>
        <p:spPr/>
        <p:txBody>
          <a:bodyPr/>
          <a:lstStyle/>
          <a:p>
            <a:fld id="{03703413-F209-49BE-B874-ABE5D9F67919}" type="datetimeFigureOut">
              <a:rPr lang="en-GB" smtClean="0"/>
              <a:t>03/04/2025</a:t>
            </a:fld>
            <a:endParaRPr lang="en-GB"/>
          </a:p>
        </p:txBody>
      </p:sp>
      <p:sp>
        <p:nvSpPr>
          <p:cNvPr id="5" name="Footer Placeholder 4">
            <a:extLst>
              <a:ext uri="{FF2B5EF4-FFF2-40B4-BE49-F238E27FC236}">
                <a16:creationId xmlns:a16="http://schemas.microsoft.com/office/drawing/2014/main" id="{2EBF9344-8767-A976-8F97-C65872F256C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A3F0C06-128A-9DB9-76F0-208A3CA4D916}"/>
              </a:ext>
            </a:extLst>
          </p:cNvPr>
          <p:cNvSpPr>
            <a:spLocks noGrp="1"/>
          </p:cNvSpPr>
          <p:nvPr>
            <p:ph type="sldNum" sz="quarter" idx="12"/>
          </p:nvPr>
        </p:nvSpPr>
        <p:spPr/>
        <p:txBody>
          <a:bodyPr/>
          <a:lstStyle/>
          <a:p>
            <a:fld id="{F8A8011B-B162-4130-94FA-1C2D7E4B27B4}" type="slidenum">
              <a:rPr lang="en-GB" smtClean="0"/>
              <a:t>‹#›</a:t>
            </a:fld>
            <a:endParaRPr lang="en-GB"/>
          </a:p>
        </p:txBody>
      </p:sp>
    </p:spTree>
    <p:extLst>
      <p:ext uri="{BB962C8B-B14F-4D97-AF65-F5344CB8AC3E}">
        <p14:creationId xmlns:p14="http://schemas.microsoft.com/office/powerpoint/2010/main" val="4297058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42658-E8AA-ABCA-835D-F7F315EA402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D6A0FB3-9CF3-267A-BB23-959636D8148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361FCF1-8644-9213-09AA-2F8E5A7DF129}"/>
              </a:ext>
            </a:extLst>
          </p:cNvPr>
          <p:cNvSpPr>
            <a:spLocks noGrp="1"/>
          </p:cNvSpPr>
          <p:nvPr>
            <p:ph type="dt" sz="half" idx="10"/>
          </p:nvPr>
        </p:nvSpPr>
        <p:spPr/>
        <p:txBody>
          <a:bodyPr/>
          <a:lstStyle/>
          <a:p>
            <a:fld id="{03703413-F209-49BE-B874-ABE5D9F67919}" type="datetimeFigureOut">
              <a:rPr lang="en-GB" smtClean="0"/>
              <a:t>03/04/2025</a:t>
            </a:fld>
            <a:endParaRPr lang="en-GB"/>
          </a:p>
        </p:txBody>
      </p:sp>
      <p:sp>
        <p:nvSpPr>
          <p:cNvPr id="5" name="Footer Placeholder 4">
            <a:extLst>
              <a:ext uri="{FF2B5EF4-FFF2-40B4-BE49-F238E27FC236}">
                <a16:creationId xmlns:a16="http://schemas.microsoft.com/office/drawing/2014/main" id="{D647CD4C-F804-E006-DFEE-32038803570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AC87B5B-8EF1-E483-57D6-608FDF4A424F}"/>
              </a:ext>
            </a:extLst>
          </p:cNvPr>
          <p:cNvSpPr>
            <a:spLocks noGrp="1"/>
          </p:cNvSpPr>
          <p:nvPr>
            <p:ph type="sldNum" sz="quarter" idx="12"/>
          </p:nvPr>
        </p:nvSpPr>
        <p:spPr/>
        <p:txBody>
          <a:bodyPr/>
          <a:lstStyle/>
          <a:p>
            <a:fld id="{F8A8011B-B162-4130-94FA-1C2D7E4B27B4}" type="slidenum">
              <a:rPr lang="en-GB" smtClean="0"/>
              <a:t>‹#›</a:t>
            </a:fld>
            <a:endParaRPr lang="en-GB"/>
          </a:p>
        </p:txBody>
      </p:sp>
    </p:spTree>
    <p:extLst>
      <p:ext uri="{BB962C8B-B14F-4D97-AF65-F5344CB8AC3E}">
        <p14:creationId xmlns:p14="http://schemas.microsoft.com/office/powerpoint/2010/main" val="28203409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1BFBFA-ABC7-5DD2-18A5-ACCC6E72FE2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365BCD3-7503-370A-8926-5B886F1195C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B511B30-FB7F-2639-B3F1-568180ED091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9D89B85-1031-5C85-DCBD-98AD1386492D}"/>
              </a:ext>
            </a:extLst>
          </p:cNvPr>
          <p:cNvSpPr>
            <a:spLocks noGrp="1"/>
          </p:cNvSpPr>
          <p:nvPr>
            <p:ph type="dt" sz="half" idx="10"/>
          </p:nvPr>
        </p:nvSpPr>
        <p:spPr/>
        <p:txBody>
          <a:bodyPr/>
          <a:lstStyle/>
          <a:p>
            <a:fld id="{03703413-F209-49BE-B874-ABE5D9F67919}" type="datetimeFigureOut">
              <a:rPr lang="en-GB" smtClean="0"/>
              <a:t>03/04/2025</a:t>
            </a:fld>
            <a:endParaRPr lang="en-GB"/>
          </a:p>
        </p:txBody>
      </p:sp>
      <p:sp>
        <p:nvSpPr>
          <p:cNvPr id="6" name="Footer Placeholder 5">
            <a:extLst>
              <a:ext uri="{FF2B5EF4-FFF2-40B4-BE49-F238E27FC236}">
                <a16:creationId xmlns:a16="http://schemas.microsoft.com/office/drawing/2014/main" id="{5073A529-CE9E-15F0-6E87-B41FBE5486D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F903A8D-095F-7CC9-6446-0B127ACAB96B}"/>
              </a:ext>
            </a:extLst>
          </p:cNvPr>
          <p:cNvSpPr>
            <a:spLocks noGrp="1"/>
          </p:cNvSpPr>
          <p:nvPr>
            <p:ph type="sldNum" sz="quarter" idx="12"/>
          </p:nvPr>
        </p:nvSpPr>
        <p:spPr/>
        <p:txBody>
          <a:bodyPr/>
          <a:lstStyle/>
          <a:p>
            <a:fld id="{F8A8011B-B162-4130-94FA-1C2D7E4B27B4}" type="slidenum">
              <a:rPr lang="en-GB" smtClean="0"/>
              <a:t>‹#›</a:t>
            </a:fld>
            <a:endParaRPr lang="en-GB"/>
          </a:p>
        </p:txBody>
      </p:sp>
    </p:spTree>
    <p:extLst>
      <p:ext uri="{BB962C8B-B14F-4D97-AF65-F5344CB8AC3E}">
        <p14:creationId xmlns:p14="http://schemas.microsoft.com/office/powerpoint/2010/main" val="30213704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610FEE-6F21-ABA7-E2FE-948A43AB00F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EA2A682-CD0B-70A7-379F-4D05F77362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6D14106-D851-603E-6B55-6A3FF6BD405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4949588-7ABD-2667-F5FC-C6D395A171F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8A494D6-3BE3-7805-858B-DF56917BC2E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F30C32B-1EA4-D6D1-3BEB-EBDEEC8D68FD}"/>
              </a:ext>
            </a:extLst>
          </p:cNvPr>
          <p:cNvSpPr>
            <a:spLocks noGrp="1"/>
          </p:cNvSpPr>
          <p:nvPr>
            <p:ph type="dt" sz="half" idx="10"/>
          </p:nvPr>
        </p:nvSpPr>
        <p:spPr/>
        <p:txBody>
          <a:bodyPr/>
          <a:lstStyle/>
          <a:p>
            <a:fld id="{03703413-F209-49BE-B874-ABE5D9F67919}" type="datetimeFigureOut">
              <a:rPr lang="en-GB" smtClean="0"/>
              <a:t>03/04/2025</a:t>
            </a:fld>
            <a:endParaRPr lang="en-GB"/>
          </a:p>
        </p:txBody>
      </p:sp>
      <p:sp>
        <p:nvSpPr>
          <p:cNvPr id="8" name="Footer Placeholder 7">
            <a:extLst>
              <a:ext uri="{FF2B5EF4-FFF2-40B4-BE49-F238E27FC236}">
                <a16:creationId xmlns:a16="http://schemas.microsoft.com/office/drawing/2014/main" id="{3DDBD560-C675-4FAF-776D-9A903059933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21B1C5C-D121-2BEA-A352-E2A405809744}"/>
              </a:ext>
            </a:extLst>
          </p:cNvPr>
          <p:cNvSpPr>
            <a:spLocks noGrp="1"/>
          </p:cNvSpPr>
          <p:nvPr>
            <p:ph type="sldNum" sz="quarter" idx="12"/>
          </p:nvPr>
        </p:nvSpPr>
        <p:spPr/>
        <p:txBody>
          <a:bodyPr/>
          <a:lstStyle/>
          <a:p>
            <a:fld id="{F8A8011B-B162-4130-94FA-1C2D7E4B27B4}" type="slidenum">
              <a:rPr lang="en-GB" smtClean="0"/>
              <a:t>‹#›</a:t>
            </a:fld>
            <a:endParaRPr lang="en-GB"/>
          </a:p>
        </p:txBody>
      </p:sp>
    </p:spTree>
    <p:extLst>
      <p:ext uri="{BB962C8B-B14F-4D97-AF65-F5344CB8AC3E}">
        <p14:creationId xmlns:p14="http://schemas.microsoft.com/office/powerpoint/2010/main" val="35868198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6C7776-C45F-3964-0FB2-A342B2B5FDD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BD6DC59-3B66-1180-A33A-46B508E44326}"/>
              </a:ext>
            </a:extLst>
          </p:cNvPr>
          <p:cNvSpPr>
            <a:spLocks noGrp="1"/>
          </p:cNvSpPr>
          <p:nvPr>
            <p:ph type="dt" sz="half" idx="10"/>
          </p:nvPr>
        </p:nvSpPr>
        <p:spPr/>
        <p:txBody>
          <a:bodyPr/>
          <a:lstStyle/>
          <a:p>
            <a:fld id="{03703413-F209-49BE-B874-ABE5D9F67919}" type="datetimeFigureOut">
              <a:rPr lang="en-GB" smtClean="0"/>
              <a:t>03/04/2025</a:t>
            </a:fld>
            <a:endParaRPr lang="en-GB"/>
          </a:p>
        </p:txBody>
      </p:sp>
      <p:sp>
        <p:nvSpPr>
          <p:cNvPr id="4" name="Footer Placeholder 3">
            <a:extLst>
              <a:ext uri="{FF2B5EF4-FFF2-40B4-BE49-F238E27FC236}">
                <a16:creationId xmlns:a16="http://schemas.microsoft.com/office/drawing/2014/main" id="{C80A35FF-1E33-2975-E7AF-E545E4416BD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2D6C4DE-6C69-1746-DCBF-FB851C12A5F8}"/>
              </a:ext>
            </a:extLst>
          </p:cNvPr>
          <p:cNvSpPr>
            <a:spLocks noGrp="1"/>
          </p:cNvSpPr>
          <p:nvPr>
            <p:ph type="sldNum" sz="quarter" idx="12"/>
          </p:nvPr>
        </p:nvSpPr>
        <p:spPr/>
        <p:txBody>
          <a:bodyPr/>
          <a:lstStyle/>
          <a:p>
            <a:fld id="{F8A8011B-B162-4130-94FA-1C2D7E4B27B4}" type="slidenum">
              <a:rPr lang="en-GB" smtClean="0"/>
              <a:t>‹#›</a:t>
            </a:fld>
            <a:endParaRPr lang="en-GB"/>
          </a:p>
        </p:txBody>
      </p:sp>
    </p:spTree>
    <p:extLst>
      <p:ext uri="{BB962C8B-B14F-4D97-AF65-F5344CB8AC3E}">
        <p14:creationId xmlns:p14="http://schemas.microsoft.com/office/powerpoint/2010/main" val="38248592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4B29F0-3232-3B13-89C2-989D300BE8D5}"/>
              </a:ext>
            </a:extLst>
          </p:cNvPr>
          <p:cNvSpPr>
            <a:spLocks noGrp="1"/>
          </p:cNvSpPr>
          <p:nvPr>
            <p:ph type="dt" sz="half" idx="10"/>
          </p:nvPr>
        </p:nvSpPr>
        <p:spPr/>
        <p:txBody>
          <a:bodyPr/>
          <a:lstStyle/>
          <a:p>
            <a:fld id="{03703413-F209-49BE-B874-ABE5D9F67919}" type="datetimeFigureOut">
              <a:rPr lang="en-GB" smtClean="0"/>
              <a:t>03/04/2025</a:t>
            </a:fld>
            <a:endParaRPr lang="en-GB"/>
          </a:p>
        </p:txBody>
      </p:sp>
      <p:sp>
        <p:nvSpPr>
          <p:cNvPr id="3" name="Footer Placeholder 2">
            <a:extLst>
              <a:ext uri="{FF2B5EF4-FFF2-40B4-BE49-F238E27FC236}">
                <a16:creationId xmlns:a16="http://schemas.microsoft.com/office/drawing/2014/main" id="{CB7A5648-3E27-EDA7-C966-45A5EC133F2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55ED052-3997-B6E1-BB62-9C76AB06FE6E}"/>
              </a:ext>
            </a:extLst>
          </p:cNvPr>
          <p:cNvSpPr>
            <a:spLocks noGrp="1"/>
          </p:cNvSpPr>
          <p:nvPr>
            <p:ph type="sldNum" sz="quarter" idx="12"/>
          </p:nvPr>
        </p:nvSpPr>
        <p:spPr/>
        <p:txBody>
          <a:bodyPr/>
          <a:lstStyle/>
          <a:p>
            <a:fld id="{F8A8011B-B162-4130-94FA-1C2D7E4B27B4}" type="slidenum">
              <a:rPr lang="en-GB" smtClean="0"/>
              <a:t>‹#›</a:t>
            </a:fld>
            <a:endParaRPr lang="en-GB"/>
          </a:p>
        </p:txBody>
      </p:sp>
    </p:spTree>
    <p:extLst>
      <p:ext uri="{BB962C8B-B14F-4D97-AF65-F5344CB8AC3E}">
        <p14:creationId xmlns:p14="http://schemas.microsoft.com/office/powerpoint/2010/main" val="40171208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7817DA-9974-5C85-7716-0E45A1DF463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B876F7A-0042-11C1-33F8-5DFCB3F5115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65B2F48-5DEB-F7EF-C92E-F3F9685593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A7F367F-A53C-0533-33CF-3ED72F559B57}"/>
              </a:ext>
            </a:extLst>
          </p:cNvPr>
          <p:cNvSpPr>
            <a:spLocks noGrp="1"/>
          </p:cNvSpPr>
          <p:nvPr>
            <p:ph type="dt" sz="half" idx="10"/>
          </p:nvPr>
        </p:nvSpPr>
        <p:spPr/>
        <p:txBody>
          <a:bodyPr/>
          <a:lstStyle/>
          <a:p>
            <a:fld id="{03703413-F209-49BE-B874-ABE5D9F67919}" type="datetimeFigureOut">
              <a:rPr lang="en-GB" smtClean="0"/>
              <a:t>03/04/2025</a:t>
            </a:fld>
            <a:endParaRPr lang="en-GB"/>
          </a:p>
        </p:txBody>
      </p:sp>
      <p:sp>
        <p:nvSpPr>
          <p:cNvPr id="6" name="Footer Placeholder 5">
            <a:extLst>
              <a:ext uri="{FF2B5EF4-FFF2-40B4-BE49-F238E27FC236}">
                <a16:creationId xmlns:a16="http://schemas.microsoft.com/office/drawing/2014/main" id="{ACC12FB8-27C0-C92E-B168-67747F31AA4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2889AD1-8C60-BE9C-F188-18F410ED725E}"/>
              </a:ext>
            </a:extLst>
          </p:cNvPr>
          <p:cNvSpPr>
            <a:spLocks noGrp="1"/>
          </p:cNvSpPr>
          <p:nvPr>
            <p:ph type="sldNum" sz="quarter" idx="12"/>
          </p:nvPr>
        </p:nvSpPr>
        <p:spPr/>
        <p:txBody>
          <a:bodyPr/>
          <a:lstStyle/>
          <a:p>
            <a:fld id="{F8A8011B-B162-4130-94FA-1C2D7E4B27B4}" type="slidenum">
              <a:rPr lang="en-GB" smtClean="0"/>
              <a:t>‹#›</a:t>
            </a:fld>
            <a:endParaRPr lang="en-GB"/>
          </a:p>
        </p:txBody>
      </p:sp>
    </p:spTree>
    <p:extLst>
      <p:ext uri="{BB962C8B-B14F-4D97-AF65-F5344CB8AC3E}">
        <p14:creationId xmlns:p14="http://schemas.microsoft.com/office/powerpoint/2010/main" val="14696993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7A68D-B414-D76E-EB62-AF4732D7773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EB50D9D-6E45-1EFA-02AA-A2EFC76840A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E84B7E0-247E-90EA-1E5D-B55E0FF6E0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2E39BAF-1AAF-B3FA-724B-86D953430D31}"/>
              </a:ext>
            </a:extLst>
          </p:cNvPr>
          <p:cNvSpPr>
            <a:spLocks noGrp="1"/>
          </p:cNvSpPr>
          <p:nvPr>
            <p:ph type="dt" sz="half" idx="10"/>
          </p:nvPr>
        </p:nvSpPr>
        <p:spPr/>
        <p:txBody>
          <a:bodyPr/>
          <a:lstStyle/>
          <a:p>
            <a:fld id="{03703413-F209-49BE-B874-ABE5D9F67919}" type="datetimeFigureOut">
              <a:rPr lang="en-GB" smtClean="0"/>
              <a:t>03/04/2025</a:t>
            </a:fld>
            <a:endParaRPr lang="en-GB"/>
          </a:p>
        </p:txBody>
      </p:sp>
      <p:sp>
        <p:nvSpPr>
          <p:cNvPr id="6" name="Footer Placeholder 5">
            <a:extLst>
              <a:ext uri="{FF2B5EF4-FFF2-40B4-BE49-F238E27FC236}">
                <a16:creationId xmlns:a16="http://schemas.microsoft.com/office/drawing/2014/main" id="{B43526AE-245E-5DE6-480F-39AFD9B9738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6994588-B0C4-0AE6-8B18-8FF151C3119E}"/>
              </a:ext>
            </a:extLst>
          </p:cNvPr>
          <p:cNvSpPr>
            <a:spLocks noGrp="1"/>
          </p:cNvSpPr>
          <p:nvPr>
            <p:ph type="sldNum" sz="quarter" idx="12"/>
          </p:nvPr>
        </p:nvSpPr>
        <p:spPr/>
        <p:txBody>
          <a:bodyPr/>
          <a:lstStyle/>
          <a:p>
            <a:fld id="{F8A8011B-B162-4130-94FA-1C2D7E4B27B4}" type="slidenum">
              <a:rPr lang="en-GB" smtClean="0"/>
              <a:t>‹#›</a:t>
            </a:fld>
            <a:endParaRPr lang="en-GB"/>
          </a:p>
        </p:txBody>
      </p:sp>
    </p:spTree>
    <p:extLst>
      <p:ext uri="{BB962C8B-B14F-4D97-AF65-F5344CB8AC3E}">
        <p14:creationId xmlns:p14="http://schemas.microsoft.com/office/powerpoint/2010/main" val="2854685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71E6D0-B3B1-FE9F-CDAB-68C4E224B4A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939E29C-068D-8AEC-7E3A-5000CEB37EA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FF97CB1-EF64-767C-A646-1DC6131D6BDB}"/>
              </a:ext>
            </a:extLst>
          </p:cNvPr>
          <p:cNvSpPr>
            <a:spLocks noGrp="1"/>
          </p:cNvSpPr>
          <p:nvPr>
            <p:ph type="dt" sz="half" idx="10"/>
          </p:nvPr>
        </p:nvSpPr>
        <p:spPr/>
        <p:txBody>
          <a:bodyPr/>
          <a:lstStyle/>
          <a:p>
            <a:fld id="{03703413-F209-49BE-B874-ABE5D9F67919}" type="datetimeFigureOut">
              <a:rPr lang="en-GB" smtClean="0"/>
              <a:t>03/04/2025</a:t>
            </a:fld>
            <a:endParaRPr lang="en-GB"/>
          </a:p>
        </p:txBody>
      </p:sp>
      <p:sp>
        <p:nvSpPr>
          <p:cNvPr id="5" name="Footer Placeholder 4">
            <a:extLst>
              <a:ext uri="{FF2B5EF4-FFF2-40B4-BE49-F238E27FC236}">
                <a16:creationId xmlns:a16="http://schemas.microsoft.com/office/drawing/2014/main" id="{96BC2EF9-0D87-D245-A198-7375D6C3BA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9F8428-AA66-5B50-4564-D7580FFE3699}"/>
              </a:ext>
            </a:extLst>
          </p:cNvPr>
          <p:cNvSpPr>
            <a:spLocks noGrp="1"/>
          </p:cNvSpPr>
          <p:nvPr>
            <p:ph type="sldNum" sz="quarter" idx="12"/>
          </p:nvPr>
        </p:nvSpPr>
        <p:spPr/>
        <p:txBody>
          <a:bodyPr/>
          <a:lstStyle/>
          <a:p>
            <a:fld id="{F8A8011B-B162-4130-94FA-1C2D7E4B27B4}" type="slidenum">
              <a:rPr lang="en-GB" smtClean="0"/>
              <a:t>‹#›</a:t>
            </a:fld>
            <a:endParaRPr lang="en-GB"/>
          </a:p>
        </p:txBody>
      </p:sp>
    </p:spTree>
    <p:extLst>
      <p:ext uri="{BB962C8B-B14F-4D97-AF65-F5344CB8AC3E}">
        <p14:creationId xmlns:p14="http://schemas.microsoft.com/office/powerpoint/2010/main" val="4585022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07A1583-EA68-311B-8172-F8DE6C3F1DA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658E618-5C69-BEBE-EBFA-94B378626AC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3E7200-228B-2D5E-512B-934269738139}"/>
              </a:ext>
            </a:extLst>
          </p:cNvPr>
          <p:cNvSpPr>
            <a:spLocks noGrp="1"/>
          </p:cNvSpPr>
          <p:nvPr>
            <p:ph type="dt" sz="half" idx="10"/>
          </p:nvPr>
        </p:nvSpPr>
        <p:spPr/>
        <p:txBody>
          <a:bodyPr/>
          <a:lstStyle/>
          <a:p>
            <a:fld id="{03703413-F209-49BE-B874-ABE5D9F67919}" type="datetimeFigureOut">
              <a:rPr lang="en-GB" smtClean="0"/>
              <a:t>03/04/2025</a:t>
            </a:fld>
            <a:endParaRPr lang="en-GB"/>
          </a:p>
        </p:txBody>
      </p:sp>
      <p:sp>
        <p:nvSpPr>
          <p:cNvPr id="5" name="Footer Placeholder 4">
            <a:extLst>
              <a:ext uri="{FF2B5EF4-FFF2-40B4-BE49-F238E27FC236}">
                <a16:creationId xmlns:a16="http://schemas.microsoft.com/office/drawing/2014/main" id="{46E1C1FF-13DF-4F0B-9D0D-461E134EE1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97FFA5F-C3E2-5411-16D0-D085990ED00E}"/>
              </a:ext>
            </a:extLst>
          </p:cNvPr>
          <p:cNvSpPr>
            <a:spLocks noGrp="1"/>
          </p:cNvSpPr>
          <p:nvPr>
            <p:ph type="sldNum" sz="quarter" idx="12"/>
          </p:nvPr>
        </p:nvSpPr>
        <p:spPr/>
        <p:txBody>
          <a:bodyPr/>
          <a:lstStyle/>
          <a:p>
            <a:fld id="{F8A8011B-B162-4130-94FA-1C2D7E4B27B4}" type="slidenum">
              <a:rPr lang="en-GB" smtClean="0"/>
              <a:t>‹#›</a:t>
            </a:fld>
            <a:endParaRPr lang="en-GB"/>
          </a:p>
        </p:txBody>
      </p:sp>
    </p:spTree>
    <p:extLst>
      <p:ext uri="{BB962C8B-B14F-4D97-AF65-F5344CB8AC3E}">
        <p14:creationId xmlns:p14="http://schemas.microsoft.com/office/powerpoint/2010/main" val="23071490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2383F50-2371-C397-31F4-2CE6A150ECD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105AEF5-502E-9A4E-1EE2-467E6F802C1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600A9F4-3B1D-FE5B-9FE0-9DD1D27B7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703413-F209-49BE-B874-ABE5D9F67919}" type="datetimeFigureOut">
              <a:rPr lang="en-GB" smtClean="0"/>
              <a:t>03/04/2025</a:t>
            </a:fld>
            <a:endParaRPr lang="en-GB"/>
          </a:p>
        </p:txBody>
      </p:sp>
      <p:sp>
        <p:nvSpPr>
          <p:cNvPr id="5" name="Footer Placeholder 4">
            <a:extLst>
              <a:ext uri="{FF2B5EF4-FFF2-40B4-BE49-F238E27FC236}">
                <a16:creationId xmlns:a16="http://schemas.microsoft.com/office/drawing/2014/main" id="{AE7C6B4F-6CC2-E4A3-C9F9-D6EB7813639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52113EB-0B2E-5912-7FF0-641F72C7889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A8011B-B162-4130-94FA-1C2D7E4B27B4}" type="slidenum">
              <a:rPr lang="en-GB" smtClean="0"/>
              <a:t>‹#›</a:t>
            </a:fld>
            <a:endParaRPr lang="en-GB"/>
          </a:p>
        </p:txBody>
      </p:sp>
    </p:spTree>
    <p:extLst>
      <p:ext uri="{BB962C8B-B14F-4D97-AF65-F5344CB8AC3E}">
        <p14:creationId xmlns:p14="http://schemas.microsoft.com/office/powerpoint/2010/main" val="5549316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erson holding a pen over a piece of paper&#10;&#10;Description automatically generated">
            <a:extLst>
              <a:ext uri="{FF2B5EF4-FFF2-40B4-BE49-F238E27FC236}">
                <a16:creationId xmlns:a16="http://schemas.microsoft.com/office/drawing/2014/main" id="{CB82594E-73D5-15C5-301B-A4DE715E9581}"/>
              </a:ext>
            </a:extLst>
          </p:cNvPr>
          <p:cNvPicPr>
            <a:picLocks noChangeAspect="1"/>
          </p:cNvPicPr>
          <p:nvPr/>
        </p:nvPicPr>
        <p:blipFill rotWithShape="1">
          <a:blip r:embed="rId2">
            <a:extLst>
              <a:ext uri="{28A0092B-C50C-407E-A947-70E740481C1C}">
                <a14:useLocalDpi xmlns:a14="http://schemas.microsoft.com/office/drawing/2010/main" val="0"/>
              </a:ext>
            </a:extLst>
          </a:blip>
          <a:srcRect l="8484" r="24925" b="2440"/>
          <a:stretch/>
        </p:blipFill>
        <p:spPr>
          <a:xfrm>
            <a:off x="4501339" y="625683"/>
            <a:ext cx="7351986" cy="5816436"/>
          </a:xfrm>
          <a:prstGeom prst="rect">
            <a:avLst/>
          </a:prstGeom>
        </p:spPr>
      </p:pic>
      <p:sp>
        <p:nvSpPr>
          <p:cNvPr id="12" name="Rectangle 11">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EBD2C0D-6172-8887-8220-B03778D7313C}"/>
              </a:ext>
            </a:extLst>
          </p:cNvPr>
          <p:cNvSpPr>
            <a:spLocks noGrp="1"/>
          </p:cNvSpPr>
          <p:nvPr>
            <p:ph type="ctrTitle"/>
          </p:nvPr>
        </p:nvSpPr>
        <p:spPr>
          <a:xfrm>
            <a:off x="477981" y="1122363"/>
            <a:ext cx="4023360" cy="3204134"/>
          </a:xfrm>
        </p:spPr>
        <p:txBody>
          <a:bodyPr anchor="b">
            <a:normAutofit/>
          </a:bodyPr>
          <a:lstStyle/>
          <a:p>
            <a:pPr algn="l"/>
            <a:r>
              <a:rPr lang="en-GB" sz="4800" dirty="0"/>
              <a:t>Principles of Professional Legal Practice</a:t>
            </a:r>
          </a:p>
        </p:txBody>
      </p:sp>
      <p:sp>
        <p:nvSpPr>
          <p:cNvPr id="3" name="Subtitle 2">
            <a:extLst>
              <a:ext uri="{FF2B5EF4-FFF2-40B4-BE49-F238E27FC236}">
                <a16:creationId xmlns:a16="http://schemas.microsoft.com/office/drawing/2014/main" id="{AC95D258-99A0-9995-54A6-A19DE52C1997}"/>
              </a:ext>
            </a:extLst>
          </p:cNvPr>
          <p:cNvSpPr>
            <a:spLocks noGrp="1"/>
          </p:cNvSpPr>
          <p:nvPr>
            <p:ph type="subTitle" idx="1"/>
          </p:nvPr>
        </p:nvSpPr>
        <p:spPr>
          <a:xfrm>
            <a:off x="477980" y="4872922"/>
            <a:ext cx="6096241" cy="1208141"/>
          </a:xfrm>
        </p:spPr>
        <p:txBody>
          <a:bodyPr>
            <a:normAutofit/>
          </a:bodyPr>
          <a:lstStyle/>
          <a:p>
            <a:pPr algn="l"/>
            <a:r>
              <a:rPr lang="en-GB" sz="4000" dirty="0"/>
              <a:t>Exam and Revision guidance</a:t>
            </a:r>
          </a:p>
        </p:txBody>
      </p:sp>
      <p:sp>
        <p:nvSpPr>
          <p:cNvPr id="14" name="Rectangle 1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6" name="Rectangle 1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694172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1CA52-9D16-A0B4-0FF2-93A849D2A4F1}"/>
              </a:ext>
            </a:extLst>
          </p:cNvPr>
          <p:cNvSpPr>
            <a:spLocks noGrp="1"/>
          </p:cNvSpPr>
          <p:nvPr>
            <p:ph type="title"/>
          </p:nvPr>
        </p:nvSpPr>
        <p:spPr/>
        <p:txBody>
          <a:bodyPr/>
          <a:lstStyle/>
          <a:p>
            <a:r>
              <a:rPr lang="en-GB" b="1" dirty="0"/>
              <a:t>Remaining sessions</a:t>
            </a:r>
          </a:p>
        </p:txBody>
      </p:sp>
      <p:sp>
        <p:nvSpPr>
          <p:cNvPr id="3" name="Content Placeholder 2">
            <a:extLst>
              <a:ext uri="{FF2B5EF4-FFF2-40B4-BE49-F238E27FC236}">
                <a16:creationId xmlns:a16="http://schemas.microsoft.com/office/drawing/2014/main" id="{C42042E2-9481-4238-9FF5-43CEBF1A32C5}"/>
              </a:ext>
            </a:extLst>
          </p:cNvPr>
          <p:cNvSpPr>
            <a:spLocks noGrp="1"/>
          </p:cNvSpPr>
          <p:nvPr>
            <p:ph idx="1"/>
          </p:nvPr>
        </p:nvSpPr>
        <p:spPr/>
        <p:txBody>
          <a:bodyPr>
            <a:normAutofit/>
          </a:bodyPr>
          <a:lstStyle/>
          <a:p>
            <a:r>
              <a:rPr lang="en-GB" sz="3600" dirty="0"/>
              <a:t>Thursday 1</a:t>
            </a:r>
            <a:r>
              <a:rPr lang="en-GB" sz="3600" baseline="30000" dirty="0"/>
              <a:t>st</a:t>
            </a:r>
            <a:r>
              <a:rPr lang="en-GB" sz="3600" dirty="0"/>
              <a:t> May – Primary revision session in your usual timetabled lesson time for those who want to  attend</a:t>
            </a:r>
          </a:p>
          <a:p>
            <a:r>
              <a:rPr lang="en-GB" sz="3600" dirty="0"/>
              <a:t>All remaining course material available via the recordings on Moodle</a:t>
            </a:r>
          </a:p>
        </p:txBody>
      </p:sp>
      <p:pic>
        <p:nvPicPr>
          <p:cNvPr id="7" name="Picture 6" descr="A person holding a pen over a piece of paper&#10;&#10;Description automatically generated">
            <a:extLst>
              <a:ext uri="{FF2B5EF4-FFF2-40B4-BE49-F238E27FC236}">
                <a16:creationId xmlns:a16="http://schemas.microsoft.com/office/drawing/2014/main" id="{3B26A418-97EC-68DE-BD22-57D6FE5630E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98280" y="263353"/>
            <a:ext cx="2400459" cy="1294984"/>
          </a:xfrm>
          <a:prstGeom prst="rect">
            <a:avLst/>
          </a:prstGeom>
        </p:spPr>
      </p:pic>
    </p:spTree>
    <p:extLst>
      <p:ext uri="{BB962C8B-B14F-4D97-AF65-F5344CB8AC3E}">
        <p14:creationId xmlns:p14="http://schemas.microsoft.com/office/powerpoint/2010/main" val="24842560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3EE24E-F67C-8DE0-79E1-25F1A4E6236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AB4670F-300E-2B99-1F76-A31EB272D455}"/>
              </a:ext>
            </a:extLst>
          </p:cNvPr>
          <p:cNvSpPr>
            <a:spLocks noGrp="1"/>
          </p:cNvSpPr>
          <p:nvPr>
            <p:ph type="title"/>
          </p:nvPr>
        </p:nvSpPr>
        <p:spPr>
          <a:xfrm>
            <a:off x="396046" y="365126"/>
            <a:ext cx="11269834" cy="927848"/>
          </a:xfrm>
        </p:spPr>
        <p:txBody>
          <a:bodyPr>
            <a:normAutofit/>
          </a:bodyPr>
          <a:lstStyle/>
          <a:p>
            <a:r>
              <a:rPr lang="en-GB" sz="4000" b="1" dirty="0"/>
              <a:t>The Exam</a:t>
            </a:r>
          </a:p>
        </p:txBody>
      </p:sp>
      <p:sp>
        <p:nvSpPr>
          <p:cNvPr id="3" name="Content Placeholder 2">
            <a:extLst>
              <a:ext uri="{FF2B5EF4-FFF2-40B4-BE49-F238E27FC236}">
                <a16:creationId xmlns:a16="http://schemas.microsoft.com/office/drawing/2014/main" id="{29E5AA67-8419-9037-1566-FEB95CD01736}"/>
              </a:ext>
            </a:extLst>
          </p:cNvPr>
          <p:cNvSpPr>
            <a:spLocks noGrp="1"/>
          </p:cNvSpPr>
          <p:nvPr>
            <p:ph idx="1"/>
          </p:nvPr>
        </p:nvSpPr>
        <p:spPr>
          <a:xfrm>
            <a:off x="640177" y="1292974"/>
            <a:ext cx="10515600" cy="5043760"/>
          </a:xfrm>
        </p:spPr>
        <p:txBody>
          <a:bodyPr>
            <a:normAutofit fontScale="92500" lnSpcReduction="10000"/>
          </a:bodyPr>
          <a:lstStyle/>
          <a:p>
            <a:r>
              <a:rPr lang="en-GB" sz="2600" dirty="0"/>
              <a:t>Time and location:  3pm on Friday 9</a:t>
            </a:r>
            <a:r>
              <a:rPr lang="en-GB" sz="2600" baseline="30000" dirty="0"/>
              <a:t>th</a:t>
            </a:r>
            <a:r>
              <a:rPr lang="en-GB" sz="2600" dirty="0"/>
              <a:t> May  at the UWTSD IQ building, Swansea (</a:t>
            </a:r>
            <a:r>
              <a:rPr lang="en-GB" sz="2600" b="0" i="0" dirty="0">
                <a:solidFill>
                  <a:srgbClr val="4D5156"/>
                </a:solidFill>
                <a:effectLst/>
              </a:rPr>
              <a:t>Waterfront Campus, </a:t>
            </a:r>
            <a:r>
              <a:rPr lang="en-GB" sz="2600" b="1" i="0" dirty="0">
                <a:solidFill>
                  <a:srgbClr val="5F6368"/>
                </a:solidFill>
                <a:effectLst/>
              </a:rPr>
              <a:t>IQ Building</a:t>
            </a:r>
            <a:r>
              <a:rPr lang="en-GB" sz="2600" b="0" i="0" dirty="0">
                <a:solidFill>
                  <a:srgbClr val="4D5156"/>
                </a:solidFill>
                <a:effectLst/>
              </a:rPr>
              <a:t>, Swansea, SA1 8EW) Room 310 – </a:t>
            </a:r>
            <a:r>
              <a:rPr lang="en-GB" sz="2600" b="0" i="0" dirty="0">
                <a:solidFill>
                  <a:srgbClr val="7030A0"/>
                </a:solidFill>
                <a:effectLst/>
              </a:rPr>
              <a:t>YOUR responsibility to check your timetable</a:t>
            </a:r>
            <a:endParaRPr lang="en-GB" sz="2600" dirty="0">
              <a:solidFill>
                <a:srgbClr val="7030A0"/>
              </a:solidFill>
            </a:endParaRPr>
          </a:p>
          <a:p>
            <a:r>
              <a:rPr lang="en-GB" sz="2600" dirty="0"/>
              <a:t>Length : 2 hour exam</a:t>
            </a:r>
          </a:p>
          <a:p>
            <a:r>
              <a:rPr lang="en-GB" sz="2600" dirty="0"/>
              <a:t>Format: </a:t>
            </a:r>
          </a:p>
          <a:p>
            <a:pPr lvl="1"/>
            <a:r>
              <a:rPr lang="en-GB" sz="2600" dirty="0"/>
              <a:t>Section A:15 multiple choice questions – ALL questions to be answered (30 marks available)</a:t>
            </a:r>
          </a:p>
          <a:p>
            <a:pPr lvl="1"/>
            <a:r>
              <a:rPr lang="en-GB" sz="2600" dirty="0"/>
              <a:t>Section B: 4 multi-part questions based on a scenario – marks awarded for each question range from 5 marks to 10 marks ( total of 50 marks available)</a:t>
            </a:r>
          </a:p>
          <a:p>
            <a:pPr marL="457200" lvl="1" indent="0">
              <a:buNone/>
            </a:pPr>
            <a:r>
              <a:rPr lang="en-GB" sz="2600" dirty="0"/>
              <a:t> </a:t>
            </a:r>
          </a:p>
          <a:p>
            <a:r>
              <a:rPr lang="en-GB" sz="2600" dirty="0"/>
              <a:t>Permitted materials: 2 sheets of A4 paper ( no more) with your notes ( handwritten or typed) on both sides can be taken in with you.</a:t>
            </a:r>
          </a:p>
          <a:p>
            <a:r>
              <a:rPr lang="en-GB" sz="2600" dirty="0"/>
              <a:t>Referencing – full citation/referencing not required in an examination HOWEVER supporting your answers with legal authority IS required</a:t>
            </a:r>
          </a:p>
          <a:p>
            <a:endParaRPr lang="en-GB" dirty="0"/>
          </a:p>
        </p:txBody>
      </p:sp>
    </p:spTree>
    <p:extLst>
      <p:ext uri="{BB962C8B-B14F-4D97-AF65-F5344CB8AC3E}">
        <p14:creationId xmlns:p14="http://schemas.microsoft.com/office/powerpoint/2010/main" val="5764731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D4F84-4F17-F508-F1A4-EB4A6B60C52B}"/>
              </a:ext>
            </a:extLst>
          </p:cNvPr>
          <p:cNvSpPr>
            <a:spLocks noGrp="1"/>
          </p:cNvSpPr>
          <p:nvPr>
            <p:ph type="title"/>
          </p:nvPr>
        </p:nvSpPr>
        <p:spPr/>
        <p:txBody>
          <a:bodyPr/>
          <a:lstStyle/>
          <a:p>
            <a:r>
              <a:rPr lang="en-GB" b="1" dirty="0"/>
              <a:t>Preparing your materials</a:t>
            </a:r>
          </a:p>
        </p:txBody>
      </p:sp>
      <p:sp>
        <p:nvSpPr>
          <p:cNvPr id="3" name="Content Placeholder 2">
            <a:extLst>
              <a:ext uri="{FF2B5EF4-FFF2-40B4-BE49-F238E27FC236}">
                <a16:creationId xmlns:a16="http://schemas.microsoft.com/office/drawing/2014/main" id="{98593D96-85DC-91A8-2E41-4B8F21CAEC99}"/>
              </a:ext>
            </a:extLst>
          </p:cNvPr>
          <p:cNvSpPr>
            <a:spLocks noGrp="1"/>
          </p:cNvSpPr>
          <p:nvPr>
            <p:ph idx="1"/>
          </p:nvPr>
        </p:nvSpPr>
        <p:spPr/>
        <p:txBody>
          <a:bodyPr/>
          <a:lstStyle/>
          <a:p>
            <a:r>
              <a:rPr lang="en-GB" dirty="0"/>
              <a:t>2 sheets of A4 paper with notes on each side</a:t>
            </a:r>
          </a:p>
          <a:p>
            <a:r>
              <a:rPr lang="en-GB" dirty="0"/>
              <a:t>Your notes can contain any information but consider what information you may need that you can’t commit to memory</a:t>
            </a:r>
          </a:p>
          <a:p>
            <a:r>
              <a:rPr lang="en-GB" dirty="0"/>
              <a:t>Avoid writing out whole sections/provisions of acts – but you may wish to include some key provisions and a summary of what they do/cover.</a:t>
            </a:r>
          </a:p>
          <a:p>
            <a:r>
              <a:rPr lang="en-GB" dirty="0"/>
              <a:t>The notes are not a substitute for REVISION!</a:t>
            </a:r>
          </a:p>
          <a:p>
            <a:r>
              <a:rPr lang="en-GB" dirty="0"/>
              <a:t>See the topics you should be focussing on and revise those thoroughly</a:t>
            </a:r>
          </a:p>
        </p:txBody>
      </p:sp>
      <p:pic>
        <p:nvPicPr>
          <p:cNvPr id="4" name="Picture 3" descr="A person holding a pen over a piece of paper&#10;&#10;Description automatically generated">
            <a:extLst>
              <a:ext uri="{FF2B5EF4-FFF2-40B4-BE49-F238E27FC236}">
                <a16:creationId xmlns:a16="http://schemas.microsoft.com/office/drawing/2014/main" id="{5433DC6E-A810-3658-4CA9-9DA222B30E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98280" y="263353"/>
            <a:ext cx="2400459" cy="1294984"/>
          </a:xfrm>
          <a:prstGeom prst="rect">
            <a:avLst/>
          </a:prstGeom>
        </p:spPr>
      </p:pic>
    </p:spTree>
    <p:extLst>
      <p:ext uri="{BB962C8B-B14F-4D97-AF65-F5344CB8AC3E}">
        <p14:creationId xmlns:p14="http://schemas.microsoft.com/office/powerpoint/2010/main" val="38380644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C320B-B90F-19B7-EABA-16BF925B1D14}"/>
              </a:ext>
            </a:extLst>
          </p:cNvPr>
          <p:cNvSpPr>
            <a:spLocks noGrp="1"/>
          </p:cNvSpPr>
          <p:nvPr>
            <p:ph type="title"/>
          </p:nvPr>
        </p:nvSpPr>
        <p:spPr/>
        <p:txBody>
          <a:bodyPr/>
          <a:lstStyle/>
          <a:p>
            <a:r>
              <a:rPr lang="en-GB" b="1" dirty="0"/>
              <a:t>Key topics</a:t>
            </a:r>
          </a:p>
        </p:txBody>
      </p:sp>
      <p:sp>
        <p:nvSpPr>
          <p:cNvPr id="3" name="Content Placeholder 2">
            <a:extLst>
              <a:ext uri="{FF2B5EF4-FFF2-40B4-BE49-F238E27FC236}">
                <a16:creationId xmlns:a16="http://schemas.microsoft.com/office/drawing/2014/main" id="{DEA70361-9794-101A-0B87-DFD567AEC208}"/>
              </a:ext>
            </a:extLst>
          </p:cNvPr>
          <p:cNvSpPr>
            <a:spLocks noGrp="1"/>
          </p:cNvSpPr>
          <p:nvPr>
            <p:ph idx="1"/>
          </p:nvPr>
        </p:nvSpPr>
        <p:spPr>
          <a:xfrm>
            <a:off x="498895" y="1745112"/>
            <a:ext cx="9081710" cy="4351338"/>
          </a:xfrm>
        </p:spPr>
        <p:txBody>
          <a:bodyPr>
            <a:normAutofit/>
          </a:bodyPr>
          <a:lstStyle/>
          <a:p>
            <a:r>
              <a:rPr lang="en-GB" sz="3200" dirty="0"/>
              <a:t>Meeting the client and obtaining information</a:t>
            </a:r>
          </a:p>
          <a:p>
            <a:r>
              <a:rPr lang="en-GB" sz="3200" dirty="0"/>
              <a:t>Professional Ethics: duties to clients and the court, duty of confidentiality, duties in respect of undertakings</a:t>
            </a:r>
          </a:p>
          <a:p>
            <a:r>
              <a:rPr lang="en-GB" sz="3200" dirty="0"/>
              <a:t>Conflicts of interest</a:t>
            </a:r>
          </a:p>
          <a:p>
            <a:r>
              <a:rPr lang="en-GB" sz="3200" dirty="0"/>
              <a:t>Client complaints</a:t>
            </a:r>
          </a:p>
          <a:p>
            <a:pPr marL="0" indent="0">
              <a:buNone/>
            </a:pPr>
            <a:endParaRPr lang="en-GB" dirty="0">
              <a:highlight>
                <a:srgbClr val="FFFF00"/>
              </a:highlight>
            </a:endParaRPr>
          </a:p>
          <a:p>
            <a:pPr marL="0" indent="0">
              <a:buNone/>
            </a:pPr>
            <a:r>
              <a:rPr lang="en-GB" dirty="0"/>
              <a:t>****Note that Solicitors’ Accounts is </a:t>
            </a:r>
            <a:r>
              <a:rPr lang="en-GB" b="1" dirty="0"/>
              <a:t>not</a:t>
            </a:r>
            <a:r>
              <a:rPr lang="en-GB" dirty="0"/>
              <a:t> in the exam*****</a:t>
            </a:r>
          </a:p>
        </p:txBody>
      </p:sp>
      <p:pic>
        <p:nvPicPr>
          <p:cNvPr id="4" name="Picture 3" descr="A person holding a pen over a piece of paper&#10;&#10;Description automatically generated">
            <a:extLst>
              <a:ext uri="{FF2B5EF4-FFF2-40B4-BE49-F238E27FC236}">
                <a16:creationId xmlns:a16="http://schemas.microsoft.com/office/drawing/2014/main" id="{DF66A442-F678-F534-CEFD-C99CFD5F80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98280" y="263353"/>
            <a:ext cx="2400459" cy="1294984"/>
          </a:xfrm>
          <a:prstGeom prst="rect">
            <a:avLst/>
          </a:prstGeom>
        </p:spPr>
      </p:pic>
    </p:spTree>
    <p:extLst>
      <p:ext uri="{BB962C8B-B14F-4D97-AF65-F5344CB8AC3E}">
        <p14:creationId xmlns:p14="http://schemas.microsoft.com/office/powerpoint/2010/main" val="6041100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855F21-BF42-B6BC-87CA-B285D9BB8052}"/>
              </a:ext>
            </a:extLst>
          </p:cNvPr>
          <p:cNvSpPr>
            <a:spLocks noGrp="1"/>
          </p:cNvSpPr>
          <p:nvPr>
            <p:ph type="title"/>
          </p:nvPr>
        </p:nvSpPr>
        <p:spPr>
          <a:xfrm>
            <a:off x="412630" y="163842"/>
            <a:ext cx="5217544" cy="1325563"/>
          </a:xfrm>
        </p:spPr>
        <p:txBody>
          <a:bodyPr/>
          <a:lstStyle/>
          <a:p>
            <a:r>
              <a:rPr lang="en-GB" b="1" dirty="0"/>
              <a:t>Assessing your work</a:t>
            </a:r>
          </a:p>
        </p:txBody>
      </p:sp>
      <p:sp>
        <p:nvSpPr>
          <p:cNvPr id="3" name="Content Placeholder 2">
            <a:extLst>
              <a:ext uri="{FF2B5EF4-FFF2-40B4-BE49-F238E27FC236}">
                <a16:creationId xmlns:a16="http://schemas.microsoft.com/office/drawing/2014/main" id="{EAA478A4-BABD-1975-819D-E8BD11C6568C}"/>
              </a:ext>
            </a:extLst>
          </p:cNvPr>
          <p:cNvSpPr>
            <a:spLocks noGrp="1"/>
          </p:cNvSpPr>
          <p:nvPr>
            <p:ph idx="1"/>
          </p:nvPr>
        </p:nvSpPr>
        <p:spPr>
          <a:xfrm>
            <a:off x="365192" y="1489405"/>
            <a:ext cx="9933317" cy="4759205"/>
          </a:xfrm>
        </p:spPr>
        <p:txBody>
          <a:bodyPr>
            <a:normAutofit fontScale="92500"/>
          </a:bodyPr>
          <a:lstStyle/>
          <a:p>
            <a:r>
              <a:rPr lang="en-GB" dirty="0"/>
              <a:t>The questions are designed to assess your understanding of the topic</a:t>
            </a:r>
          </a:p>
          <a:p>
            <a:r>
              <a:rPr lang="en-GB" dirty="0"/>
              <a:t>You demonstrate understanding by applying the law to the questions in Section B</a:t>
            </a:r>
          </a:p>
          <a:p>
            <a:r>
              <a:rPr lang="en-GB" dirty="0"/>
              <a:t>You do not demonstrate understanding by simply repeating a section of legislation or repeating content without explanation</a:t>
            </a:r>
          </a:p>
          <a:p>
            <a:r>
              <a:rPr lang="en-GB" dirty="0"/>
              <a:t>You do need to show that you understand the source of the law you are applying.</a:t>
            </a:r>
          </a:p>
          <a:p>
            <a:r>
              <a:rPr lang="en-GB" dirty="0"/>
              <a:t>You also need to think about the style of question and understand the different ‘command’ words</a:t>
            </a:r>
          </a:p>
          <a:p>
            <a:r>
              <a:rPr lang="en-GB" dirty="0"/>
              <a:t>Remember, it is your responsibility to demonstrate your understanding and not the marker’s responsibility to deduce your understanding.</a:t>
            </a:r>
          </a:p>
          <a:p>
            <a:endParaRPr lang="en-GB" dirty="0"/>
          </a:p>
        </p:txBody>
      </p:sp>
      <p:pic>
        <p:nvPicPr>
          <p:cNvPr id="4" name="Picture 3" descr="A person holding a pen over a piece of paper&#10;&#10;Description automatically generated">
            <a:extLst>
              <a:ext uri="{FF2B5EF4-FFF2-40B4-BE49-F238E27FC236}">
                <a16:creationId xmlns:a16="http://schemas.microsoft.com/office/drawing/2014/main" id="{F29DEB7A-769F-0AB8-8B04-E18F39E125B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98280" y="263353"/>
            <a:ext cx="2400459" cy="1294984"/>
          </a:xfrm>
          <a:prstGeom prst="rect">
            <a:avLst/>
          </a:prstGeom>
        </p:spPr>
      </p:pic>
    </p:spTree>
    <p:extLst>
      <p:ext uri="{BB962C8B-B14F-4D97-AF65-F5344CB8AC3E}">
        <p14:creationId xmlns:p14="http://schemas.microsoft.com/office/powerpoint/2010/main" val="23643323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F1598-202A-C72A-06BA-9F923D6500E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BD26318-EC2C-3757-7D4D-D1DAC9E7A9A4}"/>
              </a:ext>
            </a:extLst>
          </p:cNvPr>
          <p:cNvSpPr>
            <a:spLocks noGrp="1"/>
          </p:cNvSpPr>
          <p:nvPr>
            <p:ph type="title"/>
          </p:nvPr>
        </p:nvSpPr>
        <p:spPr>
          <a:xfrm>
            <a:off x="762450" y="0"/>
            <a:ext cx="5804140" cy="1054443"/>
          </a:xfrm>
        </p:spPr>
        <p:txBody>
          <a:bodyPr/>
          <a:lstStyle/>
          <a:p>
            <a:r>
              <a:rPr lang="en-GB" b="1" dirty="0"/>
              <a:t>Answering the question</a:t>
            </a:r>
          </a:p>
        </p:txBody>
      </p:sp>
      <p:sp>
        <p:nvSpPr>
          <p:cNvPr id="3" name="Content Placeholder 2">
            <a:extLst>
              <a:ext uri="{FF2B5EF4-FFF2-40B4-BE49-F238E27FC236}">
                <a16:creationId xmlns:a16="http://schemas.microsoft.com/office/drawing/2014/main" id="{000A8A6A-57E3-EBD5-3F5F-09C740996661}"/>
              </a:ext>
            </a:extLst>
          </p:cNvPr>
          <p:cNvSpPr>
            <a:spLocks noGrp="1"/>
          </p:cNvSpPr>
          <p:nvPr>
            <p:ph idx="1"/>
          </p:nvPr>
        </p:nvSpPr>
        <p:spPr>
          <a:xfrm>
            <a:off x="329163" y="983500"/>
            <a:ext cx="10899009" cy="5298109"/>
          </a:xfrm>
        </p:spPr>
        <p:txBody>
          <a:bodyPr>
            <a:noAutofit/>
          </a:bodyPr>
          <a:lstStyle/>
          <a:p>
            <a:r>
              <a:rPr lang="en-GB" sz="2400" dirty="0"/>
              <a:t>What does ‘identify’ mean? </a:t>
            </a:r>
          </a:p>
          <a:p>
            <a:r>
              <a:rPr lang="en-GB" sz="2400" dirty="0"/>
              <a:t>What does ‘explain’ mean?</a:t>
            </a:r>
          </a:p>
          <a:p>
            <a:r>
              <a:rPr lang="en-GB" sz="2400" dirty="0"/>
              <a:t>Make sure you understand the difference between the two commands</a:t>
            </a:r>
          </a:p>
          <a:p>
            <a:r>
              <a:rPr lang="en-GB" sz="2400" dirty="0" err="1"/>
              <a:t>Eg</a:t>
            </a:r>
            <a:r>
              <a:rPr lang="en-GB" sz="2400" dirty="0"/>
              <a:t>:  Identify the relevant provisions of the SRA Code which deal with publicising the solicitor’s firm</a:t>
            </a:r>
          </a:p>
          <a:p>
            <a:pPr marL="0" indent="0">
              <a:buNone/>
            </a:pPr>
            <a:r>
              <a:rPr lang="en-GB" sz="2400" dirty="0"/>
              <a:t>(</a:t>
            </a:r>
            <a:r>
              <a:rPr lang="en-GB" sz="2400" i="1" dirty="0"/>
              <a:t>Note: this question is created as an example only and is no indication as to what is on the paper)</a:t>
            </a:r>
          </a:p>
          <a:p>
            <a:r>
              <a:rPr lang="en-GB" sz="2400" b="1" dirty="0"/>
              <a:t>Answer 1</a:t>
            </a:r>
            <a:r>
              <a:rPr lang="en-GB" sz="2400" dirty="0"/>
              <a:t>: </a:t>
            </a:r>
          </a:p>
          <a:p>
            <a:pPr lvl="1"/>
            <a:r>
              <a:rPr lang="en-GB" dirty="0"/>
              <a:t>The relevant provisions are paras 8.8 and 8.9</a:t>
            </a:r>
          </a:p>
          <a:p>
            <a:r>
              <a:rPr lang="en-GB" sz="2400" b="1" dirty="0"/>
              <a:t>Answer 2:</a:t>
            </a:r>
          </a:p>
          <a:p>
            <a:pPr lvl="1"/>
            <a:r>
              <a:rPr lang="en-GB" dirty="0"/>
              <a:t>Paragraphs 8.8 and 8.9 deal with publicising a solicitors firm. Paragraph 8.8 provides that any information provided by the firm must be accurate and not misleading. Paragraph 8.9 deals with how a firm can advertise its services and makes clear that ………</a:t>
            </a:r>
          </a:p>
        </p:txBody>
      </p:sp>
      <p:pic>
        <p:nvPicPr>
          <p:cNvPr id="4" name="Picture 3" descr="A person holding a pen over a piece of paper&#10;&#10;Description automatically generated">
            <a:extLst>
              <a:ext uri="{FF2B5EF4-FFF2-40B4-BE49-F238E27FC236}">
                <a16:creationId xmlns:a16="http://schemas.microsoft.com/office/drawing/2014/main" id="{C17F8847-0916-1803-DB21-5E0E5671DB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98280" y="263353"/>
            <a:ext cx="2400459" cy="1294984"/>
          </a:xfrm>
          <a:prstGeom prst="rect">
            <a:avLst/>
          </a:prstGeom>
        </p:spPr>
      </p:pic>
    </p:spTree>
    <p:extLst>
      <p:ext uri="{BB962C8B-B14F-4D97-AF65-F5344CB8AC3E}">
        <p14:creationId xmlns:p14="http://schemas.microsoft.com/office/powerpoint/2010/main" val="37475065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35E30A-6B18-F90F-E797-75C887C03A3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6C5140F-5E6C-BF45-D49F-927A136E8CA4}"/>
              </a:ext>
            </a:extLst>
          </p:cNvPr>
          <p:cNvSpPr>
            <a:spLocks noGrp="1"/>
          </p:cNvSpPr>
          <p:nvPr>
            <p:ph type="title"/>
          </p:nvPr>
        </p:nvSpPr>
        <p:spPr>
          <a:xfrm>
            <a:off x="844829" y="123586"/>
            <a:ext cx="5804140" cy="905833"/>
          </a:xfrm>
        </p:spPr>
        <p:txBody>
          <a:bodyPr/>
          <a:lstStyle/>
          <a:p>
            <a:r>
              <a:rPr lang="en-GB" b="1" dirty="0"/>
              <a:t>Answering the question</a:t>
            </a:r>
          </a:p>
        </p:txBody>
      </p:sp>
      <p:sp>
        <p:nvSpPr>
          <p:cNvPr id="3" name="Content Placeholder 2">
            <a:extLst>
              <a:ext uri="{FF2B5EF4-FFF2-40B4-BE49-F238E27FC236}">
                <a16:creationId xmlns:a16="http://schemas.microsoft.com/office/drawing/2014/main" id="{DCB72753-7183-634B-3446-FB6B527839C3}"/>
              </a:ext>
            </a:extLst>
          </p:cNvPr>
          <p:cNvSpPr>
            <a:spLocks noGrp="1"/>
          </p:cNvSpPr>
          <p:nvPr>
            <p:ph idx="1"/>
          </p:nvPr>
        </p:nvSpPr>
        <p:spPr>
          <a:xfrm>
            <a:off x="510397" y="1296537"/>
            <a:ext cx="10515600" cy="5298109"/>
          </a:xfrm>
        </p:spPr>
        <p:txBody>
          <a:bodyPr>
            <a:normAutofit fontScale="85000" lnSpcReduction="20000"/>
          </a:bodyPr>
          <a:lstStyle/>
          <a:p>
            <a:r>
              <a:rPr lang="en-GB" dirty="0"/>
              <a:t>What does ‘explain’ mean?</a:t>
            </a:r>
          </a:p>
          <a:p>
            <a:r>
              <a:rPr lang="en-GB" dirty="0" err="1"/>
              <a:t>Eg</a:t>
            </a:r>
            <a:r>
              <a:rPr lang="en-GB" dirty="0"/>
              <a:t> Explain the provisions of the SRA Code which deal with publicising a solicitor’s firm</a:t>
            </a:r>
          </a:p>
          <a:p>
            <a:pPr marL="0" indent="0">
              <a:buNone/>
            </a:pPr>
            <a:r>
              <a:rPr lang="en-GB" dirty="0"/>
              <a:t>“There are 2 paragraphs in Section 8 of the SRA Code which deal with publicising a solicitor’s firm. The provisions of para 8.8 apply to publicising services but have a clear focus on providing accurate information.  For example, in terms of what work the firm is competent to carry out.  If a firm has no solicitors with experience in family law matters then advertising themselves as being ‘a leading family law practice’ would be both inaccurate and misleading.  The importance of this lies in the aims of the SRA Code in ensuring that the profession can be both trusted and respected by the public. It would be difficult for a member of the public to do their own due diligence in establishing the expertise of a firm and so have to rely on the information provided.  This also extends to costs information, pricing and how fees will be charged.  </a:t>
            </a:r>
          </a:p>
          <a:p>
            <a:pPr marL="0" indent="0">
              <a:buNone/>
            </a:pPr>
            <a:r>
              <a:rPr lang="en-GB" dirty="0"/>
              <a:t>In addition, paragraph 8.9………relates specifically to how a firm can advertise and promote its services.  That provision makes clear that there can be no approaches made or promotions of its services to people who are not either existing clients or former clients. In other words, there can be no ‘cold-calling’ of …………”</a:t>
            </a:r>
          </a:p>
        </p:txBody>
      </p:sp>
      <p:pic>
        <p:nvPicPr>
          <p:cNvPr id="4" name="Picture 3" descr="A person holding a pen over a piece of paper&#10;&#10;Description automatically generated">
            <a:extLst>
              <a:ext uri="{FF2B5EF4-FFF2-40B4-BE49-F238E27FC236}">
                <a16:creationId xmlns:a16="http://schemas.microsoft.com/office/drawing/2014/main" id="{295E4A36-4AED-80C2-325D-EB719A6BDF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01752" y="177089"/>
            <a:ext cx="2400459" cy="1294984"/>
          </a:xfrm>
          <a:prstGeom prst="rect">
            <a:avLst/>
          </a:prstGeom>
        </p:spPr>
      </p:pic>
    </p:spTree>
    <p:extLst>
      <p:ext uri="{BB962C8B-B14F-4D97-AF65-F5344CB8AC3E}">
        <p14:creationId xmlns:p14="http://schemas.microsoft.com/office/powerpoint/2010/main" val="30189840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474193-959E-DD23-EEE5-B31E6BA79D91}"/>
              </a:ext>
            </a:extLst>
          </p:cNvPr>
          <p:cNvSpPr>
            <a:spLocks noGrp="1"/>
          </p:cNvSpPr>
          <p:nvPr>
            <p:ph type="title"/>
          </p:nvPr>
        </p:nvSpPr>
        <p:spPr>
          <a:xfrm>
            <a:off x="700177" y="94830"/>
            <a:ext cx="6500004" cy="1325563"/>
          </a:xfrm>
        </p:spPr>
        <p:txBody>
          <a:bodyPr/>
          <a:lstStyle/>
          <a:p>
            <a:r>
              <a:rPr lang="en-GB" b="1" dirty="0"/>
              <a:t>Legal authority and support</a:t>
            </a:r>
          </a:p>
        </p:txBody>
      </p:sp>
      <p:sp>
        <p:nvSpPr>
          <p:cNvPr id="3" name="Content Placeholder 2">
            <a:extLst>
              <a:ext uri="{FF2B5EF4-FFF2-40B4-BE49-F238E27FC236}">
                <a16:creationId xmlns:a16="http://schemas.microsoft.com/office/drawing/2014/main" id="{E0C1FFBD-EF67-1A4C-4DE3-1123194AF358}"/>
              </a:ext>
            </a:extLst>
          </p:cNvPr>
          <p:cNvSpPr>
            <a:spLocks noGrp="1"/>
          </p:cNvSpPr>
          <p:nvPr>
            <p:ph idx="1"/>
          </p:nvPr>
        </p:nvSpPr>
        <p:spPr>
          <a:xfrm>
            <a:off x="424132" y="1313791"/>
            <a:ext cx="10515600" cy="5092760"/>
          </a:xfrm>
        </p:spPr>
        <p:txBody>
          <a:bodyPr>
            <a:normAutofit/>
          </a:bodyPr>
          <a:lstStyle/>
          <a:p>
            <a:r>
              <a:rPr lang="en-GB" dirty="0"/>
              <a:t>You MUST provide legal authority/support for the points, arguments or observations you make, where appropriate</a:t>
            </a:r>
          </a:p>
          <a:p>
            <a:r>
              <a:rPr lang="en-GB" dirty="0"/>
              <a:t>In the context of PPLP that authority might be:</a:t>
            </a:r>
          </a:p>
          <a:p>
            <a:pPr lvl="1"/>
            <a:r>
              <a:rPr lang="en-GB" dirty="0"/>
              <a:t> Legislation: </a:t>
            </a:r>
            <a:r>
              <a:rPr lang="en-GB" dirty="0" err="1"/>
              <a:t>eg</a:t>
            </a:r>
            <a:r>
              <a:rPr lang="en-GB" dirty="0"/>
              <a:t> Money Laundering, Terrorist Financing and Transfer of Funds (Information on the Payer) Regulations 2017, Proceeds of Crime Act 2002 </a:t>
            </a:r>
          </a:p>
          <a:p>
            <a:pPr lvl="1"/>
            <a:r>
              <a:rPr lang="en-GB" dirty="0"/>
              <a:t>SRA Principles</a:t>
            </a:r>
          </a:p>
          <a:p>
            <a:pPr lvl="1"/>
            <a:r>
              <a:rPr lang="en-GB" dirty="0"/>
              <a:t>SRA Code of Conduct ( </a:t>
            </a:r>
            <a:r>
              <a:rPr lang="en-GB" dirty="0" err="1"/>
              <a:t>eg</a:t>
            </a:r>
            <a:r>
              <a:rPr lang="en-GB" dirty="0"/>
              <a:t> paragraph numbers)</a:t>
            </a:r>
          </a:p>
          <a:p>
            <a:pPr lvl="1"/>
            <a:r>
              <a:rPr lang="en-GB" dirty="0"/>
              <a:t>SRA Transparency rules</a:t>
            </a:r>
          </a:p>
          <a:p>
            <a:r>
              <a:rPr lang="en-GB" dirty="0"/>
              <a:t>Support might also come in the way of government guidance or advice ( in this context you are demonstrating that you understand there is an authoritative basis for what you state or suggest)</a:t>
            </a:r>
          </a:p>
          <a:p>
            <a:endParaRPr lang="en-GB" dirty="0"/>
          </a:p>
          <a:p>
            <a:endParaRPr lang="en-GB" dirty="0"/>
          </a:p>
        </p:txBody>
      </p:sp>
    </p:spTree>
    <p:extLst>
      <p:ext uri="{BB962C8B-B14F-4D97-AF65-F5344CB8AC3E}">
        <p14:creationId xmlns:p14="http://schemas.microsoft.com/office/powerpoint/2010/main" val="21852128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829D1-951E-4F5D-380D-983D05CB9BFE}"/>
              </a:ext>
            </a:extLst>
          </p:cNvPr>
          <p:cNvSpPr>
            <a:spLocks noGrp="1"/>
          </p:cNvSpPr>
          <p:nvPr>
            <p:ph type="title"/>
          </p:nvPr>
        </p:nvSpPr>
        <p:spPr/>
        <p:txBody>
          <a:bodyPr/>
          <a:lstStyle/>
          <a:p>
            <a:r>
              <a:rPr lang="en-GB" b="1" dirty="0"/>
              <a:t>Practice materials and questions</a:t>
            </a:r>
          </a:p>
        </p:txBody>
      </p:sp>
      <p:sp>
        <p:nvSpPr>
          <p:cNvPr id="3" name="Content Placeholder 2">
            <a:extLst>
              <a:ext uri="{FF2B5EF4-FFF2-40B4-BE49-F238E27FC236}">
                <a16:creationId xmlns:a16="http://schemas.microsoft.com/office/drawing/2014/main" id="{9689FCA9-08B6-1021-4F09-424CED795AE7}"/>
              </a:ext>
            </a:extLst>
          </p:cNvPr>
          <p:cNvSpPr>
            <a:spLocks noGrp="1"/>
          </p:cNvSpPr>
          <p:nvPr>
            <p:ph idx="1"/>
          </p:nvPr>
        </p:nvSpPr>
        <p:spPr/>
        <p:txBody>
          <a:bodyPr>
            <a:normAutofit/>
          </a:bodyPr>
          <a:lstStyle/>
          <a:p>
            <a:r>
              <a:rPr lang="en-GB" b="1" dirty="0"/>
              <a:t>For Section A </a:t>
            </a:r>
            <a:r>
              <a:rPr lang="en-GB" dirty="0"/>
              <a:t>and the multiple-choice questions go back through your materials and the practice/test questions included in that material</a:t>
            </a:r>
          </a:p>
          <a:p>
            <a:r>
              <a:rPr lang="en-GB" b="1" dirty="0"/>
              <a:t>For Section B: focus on</a:t>
            </a:r>
          </a:p>
          <a:p>
            <a:r>
              <a:rPr lang="en-GB" dirty="0"/>
              <a:t>Meeting the client and the first interview.</a:t>
            </a:r>
          </a:p>
          <a:p>
            <a:r>
              <a:rPr lang="en-GB" dirty="0"/>
              <a:t>Professional and SRA duties to clients and others</a:t>
            </a:r>
          </a:p>
          <a:p>
            <a:r>
              <a:rPr lang="en-GB" dirty="0"/>
              <a:t>Writing an appropriate response ( is it a letter, a memo, an email etc)</a:t>
            </a:r>
          </a:p>
          <a:p>
            <a:r>
              <a:rPr lang="en-GB" dirty="0"/>
              <a:t>Dealing with Client complaints</a:t>
            </a:r>
          </a:p>
        </p:txBody>
      </p:sp>
    </p:spTree>
    <p:extLst>
      <p:ext uri="{BB962C8B-B14F-4D97-AF65-F5344CB8AC3E}">
        <p14:creationId xmlns:p14="http://schemas.microsoft.com/office/powerpoint/2010/main" val="34961643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D2C985-83DD-22FC-C78C-11B5550531F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4CE8FA3-538D-6EDD-7F21-023301AD47AC}"/>
              </a:ext>
            </a:extLst>
          </p:cNvPr>
          <p:cNvSpPr>
            <a:spLocks noGrp="1"/>
          </p:cNvSpPr>
          <p:nvPr>
            <p:ph type="title"/>
          </p:nvPr>
        </p:nvSpPr>
        <p:spPr>
          <a:xfrm>
            <a:off x="396046" y="365126"/>
            <a:ext cx="11269834" cy="927848"/>
          </a:xfrm>
        </p:spPr>
        <p:txBody>
          <a:bodyPr>
            <a:normAutofit/>
          </a:bodyPr>
          <a:lstStyle/>
          <a:p>
            <a:r>
              <a:rPr lang="en-GB" sz="4000" b="1" dirty="0"/>
              <a:t>The Exam</a:t>
            </a:r>
          </a:p>
        </p:txBody>
      </p:sp>
      <p:sp>
        <p:nvSpPr>
          <p:cNvPr id="3" name="Content Placeholder 2">
            <a:extLst>
              <a:ext uri="{FF2B5EF4-FFF2-40B4-BE49-F238E27FC236}">
                <a16:creationId xmlns:a16="http://schemas.microsoft.com/office/drawing/2014/main" id="{EF420624-6A54-E306-11C5-3B116DF8A442}"/>
              </a:ext>
            </a:extLst>
          </p:cNvPr>
          <p:cNvSpPr>
            <a:spLocks noGrp="1"/>
          </p:cNvSpPr>
          <p:nvPr>
            <p:ph idx="1"/>
          </p:nvPr>
        </p:nvSpPr>
        <p:spPr>
          <a:xfrm>
            <a:off x="640177" y="1292974"/>
            <a:ext cx="10515600" cy="5043760"/>
          </a:xfrm>
        </p:spPr>
        <p:txBody>
          <a:bodyPr>
            <a:normAutofit fontScale="92500" lnSpcReduction="20000"/>
          </a:bodyPr>
          <a:lstStyle/>
          <a:p>
            <a:r>
              <a:rPr lang="en-GB" sz="2600" dirty="0"/>
              <a:t>Time and location:  3pm on Friday 9</a:t>
            </a:r>
            <a:r>
              <a:rPr lang="en-GB" sz="2600" baseline="30000" dirty="0"/>
              <a:t>th</a:t>
            </a:r>
            <a:r>
              <a:rPr lang="en-GB" sz="2600" dirty="0"/>
              <a:t> May  at the UWTSD IQ building, Swansea (</a:t>
            </a:r>
            <a:r>
              <a:rPr lang="en-GB" sz="2600" b="0" i="0" dirty="0">
                <a:solidFill>
                  <a:srgbClr val="4D5156"/>
                </a:solidFill>
                <a:effectLst/>
              </a:rPr>
              <a:t>Waterfront Campus, </a:t>
            </a:r>
            <a:r>
              <a:rPr lang="en-GB" sz="2600" b="1" i="0" dirty="0">
                <a:solidFill>
                  <a:srgbClr val="5F6368"/>
                </a:solidFill>
                <a:effectLst/>
              </a:rPr>
              <a:t>IQ Building</a:t>
            </a:r>
            <a:r>
              <a:rPr lang="en-GB" sz="2600" b="0" i="0" dirty="0">
                <a:solidFill>
                  <a:srgbClr val="4D5156"/>
                </a:solidFill>
                <a:effectLst/>
              </a:rPr>
              <a:t>, Swansea, SA1 8EW) Room 310 – </a:t>
            </a:r>
            <a:r>
              <a:rPr lang="en-GB" sz="2600" b="0" i="0" dirty="0">
                <a:solidFill>
                  <a:srgbClr val="7030A0"/>
                </a:solidFill>
                <a:effectLst/>
              </a:rPr>
              <a:t>YOUR responsibility to check your timetable</a:t>
            </a:r>
            <a:endParaRPr lang="en-GB" sz="2600" dirty="0">
              <a:solidFill>
                <a:srgbClr val="7030A0"/>
              </a:solidFill>
            </a:endParaRPr>
          </a:p>
          <a:p>
            <a:r>
              <a:rPr lang="en-GB" sz="2600" dirty="0"/>
              <a:t>Length : 2 hour exam</a:t>
            </a:r>
          </a:p>
          <a:p>
            <a:r>
              <a:rPr lang="en-GB" sz="2600" dirty="0"/>
              <a:t>Format: </a:t>
            </a:r>
          </a:p>
          <a:p>
            <a:pPr lvl="1"/>
            <a:r>
              <a:rPr lang="en-GB" sz="2600" dirty="0"/>
              <a:t>Section A: 15 multiple choice questions – ALL questions to be answered (30 marks available)</a:t>
            </a:r>
          </a:p>
          <a:p>
            <a:pPr lvl="1"/>
            <a:r>
              <a:rPr lang="en-GB" sz="2600" dirty="0"/>
              <a:t>Section B: 4 multi-part questions based on a scenario ALL questions to be answered– marks awarded for each question range from 5 marks to 10 marks ( total of 50 marks available)</a:t>
            </a:r>
          </a:p>
          <a:p>
            <a:pPr marL="457200" lvl="1" indent="0">
              <a:buNone/>
            </a:pPr>
            <a:r>
              <a:rPr lang="en-GB" sz="2600" dirty="0"/>
              <a:t> </a:t>
            </a:r>
          </a:p>
          <a:p>
            <a:r>
              <a:rPr lang="en-GB" sz="2600" dirty="0"/>
              <a:t>Permitted materials: 2 sheets of A4 paper (no more) with your notes (handwritten or typed) on both sides can be taken in with you.</a:t>
            </a:r>
          </a:p>
          <a:p>
            <a:r>
              <a:rPr lang="en-GB" sz="2600" dirty="0"/>
              <a:t>Referencing – full citation/referencing not required in an examination HOWEVER supporting your answers with legal authority or some authoritative support  IS required</a:t>
            </a:r>
          </a:p>
          <a:p>
            <a:endParaRPr lang="en-GB" dirty="0"/>
          </a:p>
        </p:txBody>
      </p:sp>
    </p:spTree>
    <p:extLst>
      <p:ext uri="{BB962C8B-B14F-4D97-AF65-F5344CB8AC3E}">
        <p14:creationId xmlns:p14="http://schemas.microsoft.com/office/powerpoint/2010/main" val="6492093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DD8922-A2FC-D7AB-B576-A0BEB9463C62}"/>
              </a:ext>
            </a:extLst>
          </p:cNvPr>
          <p:cNvSpPr>
            <a:spLocks noGrp="1"/>
          </p:cNvSpPr>
          <p:nvPr>
            <p:ph type="title"/>
          </p:nvPr>
        </p:nvSpPr>
        <p:spPr>
          <a:xfrm>
            <a:off x="1676400" y="2357003"/>
            <a:ext cx="10515600" cy="1325563"/>
          </a:xfrm>
        </p:spPr>
        <p:txBody>
          <a:bodyPr>
            <a:normAutofit fontScale="90000"/>
          </a:bodyPr>
          <a:lstStyle/>
          <a:p>
            <a:r>
              <a:rPr lang="en-GB" sz="6000" b="1" dirty="0"/>
              <a:t>Best of luck…!</a:t>
            </a:r>
            <a:br>
              <a:rPr lang="en-GB" sz="6000" b="1" dirty="0"/>
            </a:br>
            <a:r>
              <a:rPr lang="en-GB" sz="6000" b="1" dirty="0"/>
              <a:t>( and see you on the </a:t>
            </a:r>
            <a:r>
              <a:rPr lang="en-GB" sz="6000" b="1"/>
              <a:t>other side..!)</a:t>
            </a:r>
            <a:endParaRPr lang="en-GB" sz="6000" b="1" dirty="0"/>
          </a:p>
        </p:txBody>
      </p:sp>
    </p:spTree>
    <p:extLst>
      <p:ext uri="{BB962C8B-B14F-4D97-AF65-F5344CB8AC3E}">
        <p14:creationId xmlns:p14="http://schemas.microsoft.com/office/powerpoint/2010/main" val="6256907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444</TotalTime>
  <Words>1129</Words>
  <Application>Microsoft Office PowerPoint</Application>
  <PresentationFormat>Widescreen</PresentationFormat>
  <Paragraphs>77</Paragraphs>
  <Slides>12</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Calibri Light</vt:lpstr>
      <vt:lpstr>Arial</vt:lpstr>
      <vt:lpstr>Calibri</vt:lpstr>
      <vt:lpstr>Office Theme</vt:lpstr>
      <vt:lpstr>Principles of Professional Legal Practice</vt:lpstr>
      <vt:lpstr>Remaining sessions</vt:lpstr>
      <vt:lpstr>The Exam</vt:lpstr>
      <vt:lpstr>Preparing your materials</vt:lpstr>
      <vt:lpstr>Key topics</vt:lpstr>
      <vt:lpstr>Assessing your work</vt:lpstr>
      <vt:lpstr>Answering the question</vt:lpstr>
      <vt:lpstr>Answering the question</vt:lpstr>
      <vt:lpstr>Legal authority and support</vt:lpstr>
      <vt:lpstr>Practice materials and questions</vt:lpstr>
      <vt:lpstr>The Exam</vt:lpstr>
      <vt:lpstr>Best of luck…! ( and see you on the other side..!)</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Criminal Litigation</dc:title>
  <dc:creator>Cerys Davies</dc:creator>
  <cp:lastModifiedBy>Cerys Davies</cp:lastModifiedBy>
  <cp:revision>5</cp:revision>
  <dcterms:created xsi:type="dcterms:W3CDTF">2024-04-19T11:12:27Z</dcterms:created>
  <dcterms:modified xsi:type="dcterms:W3CDTF">2025-04-03T14:24:07Z</dcterms:modified>
</cp:coreProperties>
</file>