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emf" ContentType="image/x-emf"/>
  <Default Extension="rels" ContentType="application/vnd.openxmlformats-package.relationships+xml"/>
  <Default Extension="xml" ContentType="application/xml"/>
  <Default Extension="vml" ContentType="application/vnd.openxmlformats-officedocument.vmlDrawing"/>
  <Default Extension="MP4" ContentType="video/mp4"/>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6" r:id="rId3"/>
    <p:sldMasterId id="2147483680" r:id="rId4"/>
  </p:sldMasterIdLst>
  <p:notesMasterIdLst>
    <p:notesMasterId r:id="rId62"/>
  </p:notesMasterIdLst>
  <p:handoutMasterIdLst>
    <p:handoutMasterId r:id="rId63"/>
  </p:handoutMasterIdLst>
  <p:sldIdLst>
    <p:sldId id="257" r:id="rId5"/>
    <p:sldId id="378" r:id="rId6"/>
    <p:sldId id="285" r:id="rId7"/>
    <p:sldId id="448" r:id="rId8"/>
    <p:sldId id="518" r:id="rId9"/>
    <p:sldId id="449" r:id="rId10"/>
    <p:sldId id="451" r:id="rId11"/>
    <p:sldId id="452" r:id="rId12"/>
    <p:sldId id="453" r:id="rId13"/>
    <p:sldId id="454" r:id="rId14"/>
    <p:sldId id="455" r:id="rId15"/>
    <p:sldId id="456" r:id="rId16"/>
    <p:sldId id="457" r:id="rId17"/>
    <p:sldId id="458" r:id="rId18"/>
    <p:sldId id="460" r:id="rId19"/>
    <p:sldId id="461" r:id="rId20"/>
    <p:sldId id="462" r:id="rId21"/>
    <p:sldId id="463" r:id="rId22"/>
    <p:sldId id="464" r:id="rId23"/>
    <p:sldId id="465" r:id="rId24"/>
    <p:sldId id="466" r:id="rId25"/>
    <p:sldId id="467" r:id="rId26"/>
    <p:sldId id="468" r:id="rId27"/>
    <p:sldId id="469" r:id="rId28"/>
    <p:sldId id="470" r:id="rId29"/>
    <p:sldId id="473" r:id="rId30"/>
    <p:sldId id="474" r:id="rId31"/>
    <p:sldId id="475" r:id="rId32"/>
    <p:sldId id="477" r:id="rId33"/>
    <p:sldId id="478" r:id="rId34"/>
    <p:sldId id="480" r:id="rId35"/>
    <p:sldId id="482" r:id="rId36"/>
    <p:sldId id="484" r:id="rId37"/>
    <p:sldId id="486" r:id="rId38"/>
    <p:sldId id="487" r:id="rId39"/>
    <p:sldId id="488" r:id="rId40"/>
    <p:sldId id="489" r:id="rId41"/>
    <p:sldId id="491" r:id="rId42"/>
    <p:sldId id="494" r:id="rId43"/>
    <p:sldId id="496" r:id="rId44"/>
    <p:sldId id="497" r:id="rId45"/>
    <p:sldId id="498" r:id="rId46"/>
    <p:sldId id="501" r:id="rId47"/>
    <p:sldId id="521" r:id="rId48"/>
    <p:sldId id="503" r:id="rId49"/>
    <p:sldId id="522" r:id="rId50"/>
    <p:sldId id="504" r:id="rId51"/>
    <p:sldId id="505" r:id="rId52"/>
    <p:sldId id="507" r:id="rId53"/>
    <p:sldId id="509" r:id="rId54"/>
    <p:sldId id="511" r:id="rId55"/>
    <p:sldId id="512" r:id="rId56"/>
    <p:sldId id="513" r:id="rId57"/>
    <p:sldId id="514" r:id="rId58"/>
    <p:sldId id="520" r:id="rId59"/>
    <p:sldId id="515" r:id="rId60"/>
    <p:sldId id="516" r:id="rId61"/>
  </p:sldIdLst>
  <p:sldSz cx="9144000" cy="6858000" type="screen4x3"/>
  <p:notesSz cx="6724650" cy="97742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9" userDrawn="1">
          <p15:clr>
            <a:srgbClr val="A4A3A4"/>
          </p15:clr>
        </p15:guide>
        <p15:guide id="2" pos="2119"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2209" autoAdjust="0"/>
  </p:normalViewPr>
  <p:slideViewPr>
    <p:cSldViewPr>
      <p:cViewPr varScale="1">
        <p:scale>
          <a:sx n="95" d="100"/>
          <a:sy n="95" d="100"/>
        </p:scale>
        <p:origin x="2064" y="7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079"/>
        <p:guide pos="2119"/>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handoutMaster" Target="handoutMasters/handoutMaster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61" Type="http://schemas.openxmlformats.org/officeDocument/2006/relationships/slide" Target="slides/slide57.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viewProps" Target="viewProps.xml"/><Relationship Id="rId4" Type="http://schemas.openxmlformats.org/officeDocument/2006/relationships/slideMaster" Target="slideMasters/slideMaster2.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slideMaster" Target="slideMasters/slideMaster1.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tableStyles" Target="tableStyle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notesMaster" Target="notesMasters/notesMaster1.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5.e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015" cy="488712"/>
          </a:xfrm>
          <a:prstGeom prst="rect">
            <a:avLst/>
          </a:prstGeom>
        </p:spPr>
        <p:txBody>
          <a:bodyPr vert="horz" lIns="90198" tIns="45099" rIns="90198" bIns="45099" rtlCol="0"/>
          <a:lstStyle>
            <a:lvl1pPr algn="l">
              <a:defRPr sz="1200"/>
            </a:lvl1pPr>
          </a:lstStyle>
          <a:p>
            <a:endParaRPr lang="en-GB"/>
          </a:p>
        </p:txBody>
      </p:sp>
      <p:sp>
        <p:nvSpPr>
          <p:cNvPr id="3" name="Date Placeholder 2"/>
          <p:cNvSpPr>
            <a:spLocks noGrp="1"/>
          </p:cNvSpPr>
          <p:nvPr>
            <p:ph type="dt" sz="quarter" idx="1"/>
          </p:nvPr>
        </p:nvSpPr>
        <p:spPr>
          <a:xfrm>
            <a:off x="3809079" y="0"/>
            <a:ext cx="2914015" cy="488712"/>
          </a:xfrm>
          <a:prstGeom prst="rect">
            <a:avLst/>
          </a:prstGeom>
        </p:spPr>
        <p:txBody>
          <a:bodyPr vert="horz" lIns="90198" tIns="45099" rIns="90198" bIns="45099" rtlCol="0"/>
          <a:lstStyle>
            <a:lvl1pPr algn="r">
              <a:defRPr sz="1200"/>
            </a:lvl1pPr>
          </a:lstStyle>
          <a:p>
            <a:fld id="{96D292DE-8B7A-4254-AA83-74C1F4DD4AF0}" type="datetimeFigureOut">
              <a:rPr lang="en-GB" smtClean="0"/>
              <a:t>18/09/2024</a:t>
            </a:fld>
            <a:endParaRPr lang="en-GB"/>
          </a:p>
        </p:txBody>
      </p:sp>
      <p:sp>
        <p:nvSpPr>
          <p:cNvPr id="4" name="Footer Placeholder 3"/>
          <p:cNvSpPr>
            <a:spLocks noGrp="1"/>
          </p:cNvSpPr>
          <p:nvPr>
            <p:ph type="ftr" sz="quarter" idx="2"/>
          </p:nvPr>
        </p:nvSpPr>
        <p:spPr>
          <a:xfrm>
            <a:off x="0" y="9283829"/>
            <a:ext cx="2914015" cy="488712"/>
          </a:xfrm>
          <a:prstGeom prst="rect">
            <a:avLst/>
          </a:prstGeom>
        </p:spPr>
        <p:txBody>
          <a:bodyPr vert="horz" lIns="90198" tIns="45099" rIns="90198" bIns="45099" rtlCol="0" anchor="b"/>
          <a:lstStyle>
            <a:lvl1pPr algn="l">
              <a:defRPr sz="1200"/>
            </a:lvl1pPr>
          </a:lstStyle>
          <a:p>
            <a:endParaRPr lang="en-GB"/>
          </a:p>
        </p:txBody>
      </p:sp>
      <p:sp>
        <p:nvSpPr>
          <p:cNvPr id="5" name="Slide Number Placeholder 4"/>
          <p:cNvSpPr>
            <a:spLocks noGrp="1"/>
          </p:cNvSpPr>
          <p:nvPr>
            <p:ph type="sldNum" sz="quarter" idx="3"/>
          </p:nvPr>
        </p:nvSpPr>
        <p:spPr>
          <a:xfrm>
            <a:off x="3809079" y="9283829"/>
            <a:ext cx="2914015" cy="488712"/>
          </a:xfrm>
          <a:prstGeom prst="rect">
            <a:avLst/>
          </a:prstGeom>
        </p:spPr>
        <p:txBody>
          <a:bodyPr vert="horz" lIns="90198" tIns="45099" rIns="90198" bIns="45099"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015" cy="488712"/>
          </a:xfrm>
          <a:prstGeom prst="rect">
            <a:avLst/>
          </a:prstGeom>
        </p:spPr>
        <p:txBody>
          <a:bodyPr vert="horz" lIns="90198" tIns="45099" rIns="90198" bIns="45099" rtlCol="0"/>
          <a:lstStyle>
            <a:lvl1pPr algn="l">
              <a:defRPr sz="1200"/>
            </a:lvl1pPr>
          </a:lstStyle>
          <a:p>
            <a:endParaRPr lang="en-GB"/>
          </a:p>
        </p:txBody>
      </p:sp>
      <p:sp>
        <p:nvSpPr>
          <p:cNvPr id="3" name="Date Placeholder 2"/>
          <p:cNvSpPr>
            <a:spLocks noGrp="1"/>
          </p:cNvSpPr>
          <p:nvPr>
            <p:ph type="dt" idx="1"/>
          </p:nvPr>
        </p:nvSpPr>
        <p:spPr>
          <a:xfrm>
            <a:off x="3809079" y="0"/>
            <a:ext cx="2914015" cy="488712"/>
          </a:xfrm>
          <a:prstGeom prst="rect">
            <a:avLst/>
          </a:prstGeom>
        </p:spPr>
        <p:txBody>
          <a:bodyPr vert="horz" lIns="90198" tIns="45099" rIns="90198" bIns="45099" rtlCol="0"/>
          <a:lstStyle>
            <a:lvl1pPr algn="r">
              <a:defRPr sz="1200"/>
            </a:lvl1pPr>
          </a:lstStyle>
          <a:p>
            <a:fld id="{06D7123D-D547-4A6B-961C-92C914327936}" type="datetimeFigureOut">
              <a:rPr lang="en-GB" smtClean="0"/>
              <a:t>18/09/2024</a:t>
            </a:fld>
            <a:endParaRPr lang="en-GB"/>
          </a:p>
        </p:txBody>
      </p:sp>
      <p:sp>
        <p:nvSpPr>
          <p:cNvPr id="4" name="Slide Image Placeholder 3"/>
          <p:cNvSpPr>
            <a:spLocks noGrp="1" noRot="1" noChangeAspect="1"/>
          </p:cNvSpPr>
          <p:nvPr>
            <p:ph type="sldImg" idx="2"/>
          </p:nvPr>
        </p:nvSpPr>
        <p:spPr>
          <a:xfrm>
            <a:off x="919163" y="733425"/>
            <a:ext cx="4886325" cy="3665538"/>
          </a:xfrm>
          <a:prstGeom prst="rect">
            <a:avLst/>
          </a:prstGeom>
          <a:noFill/>
          <a:ln w="12700">
            <a:solidFill>
              <a:prstClr val="black"/>
            </a:solidFill>
          </a:ln>
        </p:spPr>
        <p:txBody>
          <a:bodyPr vert="horz" lIns="90198" tIns="45099" rIns="90198" bIns="45099" rtlCol="0" anchor="ctr"/>
          <a:lstStyle/>
          <a:p>
            <a:endParaRPr lang="en-GB"/>
          </a:p>
        </p:txBody>
      </p:sp>
      <p:sp>
        <p:nvSpPr>
          <p:cNvPr id="5" name="Notes Placeholder 4"/>
          <p:cNvSpPr>
            <a:spLocks noGrp="1"/>
          </p:cNvSpPr>
          <p:nvPr>
            <p:ph type="body" sz="quarter" idx="3"/>
          </p:nvPr>
        </p:nvSpPr>
        <p:spPr>
          <a:xfrm>
            <a:off x="672465" y="4642763"/>
            <a:ext cx="5379720" cy="4398407"/>
          </a:xfrm>
          <a:prstGeom prst="rect">
            <a:avLst/>
          </a:prstGeom>
        </p:spPr>
        <p:txBody>
          <a:bodyPr vert="horz" lIns="90198" tIns="45099" rIns="90198" bIns="45099"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83829"/>
            <a:ext cx="2914015" cy="488712"/>
          </a:xfrm>
          <a:prstGeom prst="rect">
            <a:avLst/>
          </a:prstGeom>
        </p:spPr>
        <p:txBody>
          <a:bodyPr vert="horz" lIns="90198" tIns="45099" rIns="90198" bIns="45099" rtlCol="0" anchor="b"/>
          <a:lstStyle>
            <a:lvl1pPr algn="l">
              <a:defRPr sz="1200"/>
            </a:lvl1pPr>
          </a:lstStyle>
          <a:p>
            <a:endParaRPr lang="en-GB"/>
          </a:p>
        </p:txBody>
      </p:sp>
      <p:sp>
        <p:nvSpPr>
          <p:cNvPr id="7" name="Slide Number Placeholder 6"/>
          <p:cNvSpPr>
            <a:spLocks noGrp="1"/>
          </p:cNvSpPr>
          <p:nvPr>
            <p:ph type="sldNum" sz="quarter" idx="5"/>
          </p:nvPr>
        </p:nvSpPr>
        <p:spPr>
          <a:xfrm>
            <a:off x="3809079" y="9283829"/>
            <a:ext cx="2914015" cy="488712"/>
          </a:xfrm>
          <a:prstGeom prst="rect">
            <a:avLst/>
          </a:prstGeom>
        </p:spPr>
        <p:txBody>
          <a:bodyPr vert="horz" lIns="90198" tIns="45099" rIns="90198" bIns="45099" rtlCol="0" anchor="b"/>
          <a:lstStyle>
            <a:lvl1pPr algn="r">
              <a:defRPr sz="1200"/>
            </a:lvl1pPr>
          </a:lstStyle>
          <a:p>
            <a:fld id="{EF1B1BB3-E097-4A23-A1D0-2A682C1DADCC}" type="slidenum">
              <a:rPr lang="en-GB" smtClean="0"/>
              <a:t>‹#›</a:t>
            </a:fld>
            <a:endParaRPr lang="en-GB"/>
          </a:p>
        </p:txBody>
      </p:sp>
    </p:spTree>
    <p:extLst>
      <p:ext uri="{BB962C8B-B14F-4D97-AF65-F5344CB8AC3E}">
        <p14:creationId xmlns:p14="http://schemas.microsoft.com/office/powerpoint/2010/main" val="31190958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ＭＳ Ｐゴシック" panose="020B0600070205080204" pitchFamily="34" charset="-128"/>
                <a:cs typeface="+mn-cs"/>
              </a:rPr>
              <a:pPr marL="0" marR="0" lvl="0" indent="0" algn="r" defTabSz="4572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Calibri" panose="020F0502020204030204"/>
              <a:ea typeface="ＭＳ Ｐゴシック" panose="020B0600070205080204" pitchFamily="34" charset="-128"/>
              <a:cs typeface="+mn-cs"/>
            </a:endParaRPr>
          </a:p>
        </p:txBody>
      </p:sp>
    </p:spTree>
    <p:extLst>
      <p:ext uri="{BB962C8B-B14F-4D97-AF65-F5344CB8AC3E}">
        <p14:creationId xmlns:p14="http://schemas.microsoft.com/office/powerpoint/2010/main" val="11151399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ＭＳ Ｐゴシック" panose="020B0600070205080204" pitchFamily="34" charset="-128"/>
                <a:cs typeface="+mn-cs"/>
              </a:rPr>
              <a:pPr marL="0" marR="0" lvl="0" indent="0" algn="r" defTabSz="4572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a:ln>
                <a:noFill/>
              </a:ln>
              <a:solidFill>
                <a:prstClr val="black"/>
              </a:solidFill>
              <a:effectLst/>
              <a:uLnTx/>
              <a:uFillTx/>
              <a:latin typeface="Calibri" panose="020F0502020204030204"/>
              <a:ea typeface="ＭＳ Ｐゴシック" panose="020B0600070205080204" pitchFamily="34" charset="-128"/>
              <a:cs typeface="+mn-cs"/>
            </a:endParaRPr>
          </a:p>
        </p:txBody>
      </p:sp>
    </p:spTree>
    <p:extLst>
      <p:ext uri="{BB962C8B-B14F-4D97-AF65-F5344CB8AC3E}">
        <p14:creationId xmlns:p14="http://schemas.microsoft.com/office/powerpoint/2010/main" val="40553483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p:cNvSpPr>
            <a:spLocks noGrp="1" noChangeArrowheads="1"/>
          </p:cNvSpPr>
          <p:nvPr>
            <p:ph type="sldNum" sz="quarter" idx="5"/>
          </p:nvPr>
        </p:nvSpPr>
        <p:spPr>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ea typeface="ＭＳ Ｐゴシック" pitchFamily="34" charset="-128"/>
              </a:defRPr>
            </a:lvl1pPr>
            <a:lvl2pPr marL="732859" indent="-281869" eaLnBrk="0" hangingPunct="0">
              <a:spcBef>
                <a:spcPct val="30000"/>
              </a:spcBef>
              <a:defRPr sz="1200">
                <a:solidFill>
                  <a:schemeClr val="tx1"/>
                </a:solidFill>
                <a:latin typeface="Arial" charset="0"/>
                <a:ea typeface="ＭＳ Ｐゴシック" pitchFamily="34" charset="-128"/>
              </a:defRPr>
            </a:lvl2pPr>
            <a:lvl3pPr marL="1127475" indent="-225495" eaLnBrk="0" hangingPunct="0">
              <a:spcBef>
                <a:spcPct val="30000"/>
              </a:spcBef>
              <a:defRPr sz="1200">
                <a:solidFill>
                  <a:schemeClr val="tx1"/>
                </a:solidFill>
                <a:latin typeface="Arial" charset="0"/>
                <a:ea typeface="ＭＳ Ｐゴシック" pitchFamily="34" charset="-128"/>
              </a:defRPr>
            </a:lvl3pPr>
            <a:lvl4pPr marL="1578464" indent="-225495" eaLnBrk="0" hangingPunct="0">
              <a:spcBef>
                <a:spcPct val="30000"/>
              </a:spcBef>
              <a:defRPr sz="1200">
                <a:solidFill>
                  <a:schemeClr val="tx1"/>
                </a:solidFill>
                <a:latin typeface="Arial" charset="0"/>
                <a:ea typeface="ＭＳ Ｐゴシック" pitchFamily="34" charset="-128"/>
              </a:defRPr>
            </a:lvl4pPr>
            <a:lvl5pPr marL="2029454" indent="-225495" eaLnBrk="0" hangingPunct="0">
              <a:spcBef>
                <a:spcPct val="30000"/>
              </a:spcBef>
              <a:defRPr sz="1200">
                <a:solidFill>
                  <a:schemeClr val="tx1"/>
                </a:solidFill>
                <a:latin typeface="Arial" charset="0"/>
                <a:ea typeface="ＭＳ Ｐゴシック" pitchFamily="34" charset="-128"/>
              </a:defRPr>
            </a:lvl5pPr>
            <a:lvl6pPr marL="2480444" indent="-225495" eaLnBrk="0" fontAlgn="base" hangingPunct="0">
              <a:spcBef>
                <a:spcPct val="30000"/>
              </a:spcBef>
              <a:spcAft>
                <a:spcPct val="0"/>
              </a:spcAft>
              <a:defRPr sz="1200">
                <a:solidFill>
                  <a:schemeClr val="tx1"/>
                </a:solidFill>
                <a:latin typeface="Arial" charset="0"/>
                <a:ea typeface="ＭＳ Ｐゴシック" pitchFamily="34" charset="-128"/>
              </a:defRPr>
            </a:lvl6pPr>
            <a:lvl7pPr marL="2931433" indent="-225495" eaLnBrk="0" fontAlgn="base" hangingPunct="0">
              <a:spcBef>
                <a:spcPct val="30000"/>
              </a:spcBef>
              <a:spcAft>
                <a:spcPct val="0"/>
              </a:spcAft>
              <a:defRPr sz="1200">
                <a:solidFill>
                  <a:schemeClr val="tx1"/>
                </a:solidFill>
                <a:latin typeface="Arial" charset="0"/>
                <a:ea typeface="ＭＳ Ｐゴシック" pitchFamily="34" charset="-128"/>
              </a:defRPr>
            </a:lvl7pPr>
            <a:lvl8pPr marL="3382423" indent="-225495" eaLnBrk="0" fontAlgn="base" hangingPunct="0">
              <a:spcBef>
                <a:spcPct val="30000"/>
              </a:spcBef>
              <a:spcAft>
                <a:spcPct val="0"/>
              </a:spcAft>
              <a:defRPr sz="1200">
                <a:solidFill>
                  <a:schemeClr val="tx1"/>
                </a:solidFill>
                <a:latin typeface="Arial" charset="0"/>
                <a:ea typeface="ＭＳ Ｐゴシック" pitchFamily="34" charset="-128"/>
              </a:defRPr>
            </a:lvl8pPr>
            <a:lvl9pPr marL="3833413" indent="-225495" eaLnBrk="0" fontAlgn="base" hangingPunct="0">
              <a:spcBef>
                <a:spcPct val="30000"/>
              </a:spcBef>
              <a:spcAft>
                <a:spcPct val="0"/>
              </a:spcAft>
              <a:defRPr sz="1200">
                <a:solidFill>
                  <a:schemeClr val="tx1"/>
                </a:solidFill>
                <a:latin typeface="Arial" charset="0"/>
                <a:ea typeface="ＭＳ Ｐゴシック" pitchFamily="34" charset="-128"/>
              </a:defRPr>
            </a:lvl9pPr>
          </a:lstStyle>
          <a:p>
            <a:pPr>
              <a:spcBef>
                <a:spcPct val="0"/>
              </a:spcBef>
              <a:defRPr/>
            </a:pPr>
            <a:fld id="{DC49D3CB-AA7D-460D-AF6F-897FF616722A}" type="slidenum">
              <a:rPr lang="en-GB" altLang="en-US" smtClean="0"/>
              <a:pPr>
                <a:spcBef>
                  <a:spcPct val="0"/>
                </a:spcBef>
                <a:defRPr/>
              </a:pPr>
              <a:t>4</a:t>
            </a:fld>
            <a:endParaRPr lang="en-GB" altLang="en-US"/>
          </a:p>
        </p:txBody>
      </p:sp>
      <p:sp>
        <p:nvSpPr>
          <p:cNvPr id="27651" name="Rectangle 2"/>
          <p:cNvSpPr>
            <a:spLocks noGrp="1" noRot="1" noChangeAspect="1" noChangeArrowheads="1" noTextEdit="1"/>
          </p:cNvSpPr>
          <p:nvPr>
            <p:ph type="sldImg"/>
          </p:nvPr>
        </p:nvSpPr>
        <p:spPr>
          <a:xfrm>
            <a:off x="919163" y="733425"/>
            <a:ext cx="4886325" cy="3665538"/>
          </a:xfrm>
          <a:ln/>
        </p:spPr>
      </p:sp>
      <p:sp>
        <p:nvSpPr>
          <p:cNvPr id="276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ea typeface="ＭＳ Ｐゴシック" pitchFamily="34" charset="-128"/>
            </a:endParaRPr>
          </a:p>
          <a:p>
            <a:endParaRPr lang="en-US" altLang="en-US" dirty="0">
              <a:ea typeface="ＭＳ Ｐゴシック" pitchFamily="34" charset="-128"/>
            </a:endParaRPr>
          </a:p>
        </p:txBody>
      </p:sp>
    </p:spTree>
    <p:extLst>
      <p:ext uri="{BB962C8B-B14F-4D97-AF65-F5344CB8AC3E}">
        <p14:creationId xmlns:p14="http://schemas.microsoft.com/office/powerpoint/2010/main" val="16887654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p:cNvSpPr>
            <a:spLocks noGrp="1" noChangeArrowheads="1"/>
          </p:cNvSpPr>
          <p:nvPr>
            <p:ph type="sldNum" sz="quarter" idx="5"/>
          </p:nvPr>
        </p:nvSpPr>
        <p:spPr>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ea typeface="ＭＳ Ｐゴシック" pitchFamily="34" charset="-128"/>
              </a:defRPr>
            </a:lvl1pPr>
            <a:lvl2pPr marL="732859" indent="-281869" eaLnBrk="0" hangingPunct="0">
              <a:spcBef>
                <a:spcPct val="30000"/>
              </a:spcBef>
              <a:defRPr sz="1200">
                <a:solidFill>
                  <a:schemeClr val="tx1"/>
                </a:solidFill>
                <a:latin typeface="Arial" charset="0"/>
                <a:ea typeface="ＭＳ Ｐゴシック" pitchFamily="34" charset="-128"/>
              </a:defRPr>
            </a:lvl2pPr>
            <a:lvl3pPr marL="1127475" indent="-225495" eaLnBrk="0" hangingPunct="0">
              <a:spcBef>
                <a:spcPct val="30000"/>
              </a:spcBef>
              <a:defRPr sz="1200">
                <a:solidFill>
                  <a:schemeClr val="tx1"/>
                </a:solidFill>
                <a:latin typeface="Arial" charset="0"/>
                <a:ea typeface="ＭＳ Ｐゴシック" pitchFamily="34" charset="-128"/>
              </a:defRPr>
            </a:lvl3pPr>
            <a:lvl4pPr marL="1578464" indent="-225495" eaLnBrk="0" hangingPunct="0">
              <a:spcBef>
                <a:spcPct val="30000"/>
              </a:spcBef>
              <a:defRPr sz="1200">
                <a:solidFill>
                  <a:schemeClr val="tx1"/>
                </a:solidFill>
                <a:latin typeface="Arial" charset="0"/>
                <a:ea typeface="ＭＳ Ｐゴシック" pitchFamily="34" charset="-128"/>
              </a:defRPr>
            </a:lvl4pPr>
            <a:lvl5pPr marL="2029454" indent="-225495" eaLnBrk="0" hangingPunct="0">
              <a:spcBef>
                <a:spcPct val="30000"/>
              </a:spcBef>
              <a:defRPr sz="1200">
                <a:solidFill>
                  <a:schemeClr val="tx1"/>
                </a:solidFill>
                <a:latin typeface="Arial" charset="0"/>
                <a:ea typeface="ＭＳ Ｐゴシック" pitchFamily="34" charset="-128"/>
              </a:defRPr>
            </a:lvl5pPr>
            <a:lvl6pPr marL="2480444" indent="-225495" eaLnBrk="0" fontAlgn="base" hangingPunct="0">
              <a:spcBef>
                <a:spcPct val="30000"/>
              </a:spcBef>
              <a:spcAft>
                <a:spcPct val="0"/>
              </a:spcAft>
              <a:defRPr sz="1200">
                <a:solidFill>
                  <a:schemeClr val="tx1"/>
                </a:solidFill>
                <a:latin typeface="Arial" charset="0"/>
                <a:ea typeface="ＭＳ Ｐゴシック" pitchFamily="34" charset="-128"/>
              </a:defRPr>
            </a:lvl6pPr>
            <a:lvl7pPr marL="2931433" indent="-225495" eaLnBrk="0" fontAlgn="base" hangingPunct="0">
              <a:spcBef>
                <a:spcPct val="30000"/>
              </a:spcBef>
              <a:spcAft>
                <a:spcPct val="0"/>
              </a:spcAft>
              <a:defRPr sz="1200">
                <a:solidFill>
                  <a:schemeClr val="tx1"/>
                </a:solidFill>
                <a:latin typeface="Arial" charset="0"/>
                <a:ea typeface="ＭＳ Ｐゴシック" pitchFamily="34" charset="-128"/>
              </a:defRPr>
            </a:lvl7pPr>
            <a:lvl8pPr marL="3382423" indent="-225495" eaLnBrk="0" fontAlgn="base" hangingPunct="0">
              <a:spcBef>
                <a:spcPct val="30000"/>
              </a:spcBef>
              <a:spcAft>
                <a:spcPct val="0"/>
              </a:spcAft>
              <a:defRPr sz="1200">
                <a:solidFill>
                  <a:schemeClr val="tx1"/>
                </a:solidFill>
                <a:latin typeface="Arial" charset="0"/>
                <a:ea typeface="ＭＳ Ｐゴシック" pitchFamily="34" charset="-128"/>
              </a:defRPr>
            </a:lvl8pPr>
            <a:lvl9pPr marL="3833413" indent="-225495" eaLnBrk="0" fontAlgn="base" hangingPunct="0">
              <a:spcBef>
                <a:spcPct val="30000"/>
              </a:spcBef>
              <a:spcAft>
                <a:spcPct val="0"/>
              </a:spcAft>
              <a:defRPr sz="1200">
                <a:solidFill>
                  <a:schemeClr val="tx1"/>
                </a:solidFill>
                <a:latin typeface="Arial" charset="0"/>
                <a:ea typeface="ＭＳ Ｐゴシック" pitchFamily="34" charset="-128"/>
              </a:defRPr>
            </a:lvl9pPr>
          </a:lstStyle>
          <a:p>
            <a:pPr>
              <a:spcBef>
                <a:spcPct val="0"/>
              </a:spcBef>
              <a:defRPr/>
            </a:pPr>
            <a:fld id="{DC49D3CB-AA7D-460D-AF6F-897FF616722A}" type="slidenum">
              <a:rPr lang="en-GB" altLang="en-US" smtClean="0"/>
              <a:pPr>
                <a:spcBef>
                  <a:spcPct val="0"/>
                </a:spcBef>
                <a:defRPr/>
              </a:pPr>
              <a:t>6</a:t>
            </a:fld>
            <a:endParaRPr lang="en-GB" altLang="en-US"/>
          </a:p>
        </p:txBody>
      </p:sp>
      <p:sp>
        <p:nvSpPr>
          <p:cNvPr id="27651" name="Rectangle 2"/>
          <p:cNvSpPr>
            <a:spLocks noGrp="1" noRot="1" noChangeAspect="1" noChangeArrowheads="1" noTextEdit="1"/>
          </p:cNvSpPr>
          <p:nvPr>
            <p:ph type="sldImg"/>
          </p:nvPr>
        </p:nvSpPr>
        <p:spPr>
          <a:xfrm>
            <a:off x="919163" y="733425"/>
            <a:ext cx="4886325" cy="3665538"/>
          </a:xfrm>
          <a:ln/>
        </p:spPr>
      </p:sp>
      <p:sp>
        <p:nvSpPr>
          <p:cNvPr id="276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ea typeface="ＭＳ Ｐゴシック" pitchFamily="34" charset="-128"/>
            </a:endParaRPr>
          </a:p>
        </p:txBody>
      </p:sp>
    </p:spTree>
    <p:extLst>
      <p:ext uri="{BB962C8B-B14F-4D97-AF65-F5344CB8AC3E}">
        <p14:creationId xmlns:p14="http://schemas.microsoft.com/office/powerpoint/2010/main" val="10569795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ea typeface="ＭＳ Ｐゴシック" pitchFamily="34" charset="-128"/>
              </a:defRPr>
            </a:lvl1pPr>
            <a:lvl2pPr marL="732859" indent="-281869" eaLnBrk="0" hangingPunct="0">
              <a:spcBef>
                <a:spcPct val="30000"/>
              </a:spcBef>
              <a:defRPr sz="1200">
                <a:solidFill>
                  <a:schemeClr val="tx1"/>
                </a:solidFill>
                <a:latin typeface="Arial" charset="0"/>
                <a:ea typeface="ＭＳ Ｐゴシック" pitchFamily="34" charset="-128"/>
              </a:defRPr>
            </a:lvl2pPr>
            <a:lvl3pPr marL="1127475" indent="-225495" eaLnBrk="0" hangingPunct="0">
              <a:spcBef>
                <a:spcPct val="30000"/>
              </a:spcBef>
              <a:defRPr sz="1200">
                <a:solidFill>
                  <a:schemeClr val="tx1"/>
                </a:solidFill>
                <a:latin typeface="Arial" charset="0"/>
                <a:ea typeface="ＭＳ Ｐゴシック" pitchFamily="34" charset="-128"/>
              </a:defRPr>
            </a:lvl3pPr>
            <a:lvl4pPr marL="1578464" indent="-225495" eaLnBrk="0" hangingPunct="0">
              <a:spcBef>
                <a:spcPct val="30000"/>
              </a:spcBef>
              <a:defRPr sz="1200">
                <a:solidFill>
                  <a:schemeClr val="tx1"/>
                </a:solidFill>
                <a:latin typeface="Arial" charset="0"/>
                <a:ea typeface="ＭＳ Ｐゴシック" pitchFamily="34" charset="-128"/>
              </a:defRPr>
            </a:lvl4pPr>
            <a:lvl5pPr marL="2029454" indent="-225495" eaLnBrk="0" hangingPunct="0">
              <a:spcBef>
                <a:spcPct val="30000"/>
              </a:spcBef>
              <a:defRPr sz="1200">
                <a:solidFill>
                  <a:schemeClr val="tx1"/>
                </a:solidFill>
                <a:latin typeface="Arial" charset="0"/>
                <a:ea typeface="ＭＳ Ｐゴシック" pitchFamily="34" charset="-128"/>
              </a:defRPr>
            </a:lvl5pPr>
            <a:lvl6pPr marL="2480444" indent="-225495" eaLnBrk="0" fontAlgn="base" hangingPunct="0">
              <a:spcBef>
                <a:spcPct val="30000"/>
              </a:spcBef>
              <a:spcAft>
                <a:spcPct val="0"/>
              </a:spcAft>
              <a:defRPr sz="1200">
                <a:solidFill>
                  <a:schemeClr val="tx1"/>
                </a:solidFill>
                <a:latin typeface="Arial" charset="0"/>
                <a:ea typeface="ＭＳ Ｐゴシック" pitchFamily="34" charset="-128"/>
              </a:defRPr>
            </a:lvl6pPr>
            <a:lvl7pPr marL="2931433" indent="-225495" eaLnBrk="0" fontAlgn="base" hangingPunct="0">
              <a:spcBef>
                <a:spcPct val="30000"/>
              </a:spcBef>
              <a:spcAft>
                <a:spcPct val="0"/>
              </a:spcAft>
              <a:defRPr sz="1200">
                <a:solidFill>
                  <a:schemeClr val="tx1"/>
                </a:solidFill>
                <a:latin typeface="Arial" charset="0"/>
                <a:ea typeface="ＭＳ Ｐゴシック" pitchFamily="34" charset="-128"/>
              </a:defRPr>
            </a:lvl7pPr>
            <a:lvl8pPr marL="3382423" indent="-225495" eaLnBrk="0" fontAlgn="base" hangingPunct="0">
              <a:spcBef>
                <a:spcPct val="30000"/>
              </a:spcBef>
              <a:spcAft>
                <a:spcPct val="0"/>
              </a:spcAft>
              <a:defRPr sz="1200">
                <a:solidFill>
                  <a:schemeClr val="tx1"/>
                </a:solidFill>
                <a:latin typeface="Arial" charset="0"/>
                <a:ea typeface="ＭＳ Ｐゴシック" pitchFamily="34" charset="-128"/>
              </a:defRPr>
            </a:lvl8pPr>
            <a:lvl9pPr marL="3833413" indent="-225495" eaLnBrk="0" fontAlgn="base" hangingPunct="0">
              <a:spcBef>
                <a:spcPct val="30000"/>
              </a:spcBef>
              <a:spcAft>
                <a:spcPct val="0"/>
              </a:spcAft>
              <a:defRPr sz="1200">
                <a:solidFill>
                  <a:schemeClr val="tx1"/>
                </a:solidFill>
                <a:latin typeface="Arial" charset="0"/>
                <a:ea typeface="ＭＳ Ｐゴシック" pitchFamily="34" charset="-128"/>
              </a:defRPr>
            </a:lvl9pPr>
          </a:lstStyle>
          <a:p>
            <a:pPr>
              <a:spcBef>
                <a:spcPct val="0"/>
              </a:spcBef>
              <a:defRPr/>
            </a:pPr>
            <a:fld id="{624F5A72-C715-4E3E-96E8-FF60A2D29900}" type="slidenum">
              <a:rPr lang="en-GB" altLang="en-US" smtClean="0"/>
              <a:pPr>
                <a:spcBef>
                  <a:spcPct val="0"/>
                </a:spcBef>
                <a:defRPr/>
              </a:pPr>
              <a:t>7</a:t>
            </a:fld>
            <a:endParaRPr lang="en-GB" altLang="en-US"/>
          </a:p>
        </p:txBody>
      </p:sp>
      <p:sp>
        <p:nvSpPr>
          <p:cNvPr id="30723" name="Rectangle 2"/>
          <p:cNvSpPr>
            <a:spLocks noGrp="1" noRot="1" noChangeAspect="1" noChangeArrowheads="1" noTextEdit="1"/>
          </p:cNvSpPr>
          <p:nvPr>
            <p:ph type="sldImg"/>
          </p:nvPr>
        </p:nvSpPr>
        <p:spPr>
          <a:xfrm>
            <a:off x="919163" y="733425"/>
            <a:ext cx="4886325" cy="3665538"/>
          </a:xfrm>
          <a:ln/>
        </p:spPr>
      </p:sp>
      <p:sp>
        <p:nvSpPr>
          <p:cNvPr id="30724" name="Rectangle 3"/>
          <p:cNvSpPr>
            <a:spLocks noGrp="1" noChangeArrowheads="1"/>
          </p:cNvSpPr>
          <p:nvPr>
            <p:ph type="body" idx="1"/>
          </p:nvPr>
        </p:nvSpPr>
        <p:spPr>
          <a:xfrm>
            <a:off x="896726" y="4642490"/>
            <a:ext cx="4931201" cy="4398642"/>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ea typeface="ＭＳ Ｐゴシック" pitchFamily="34" charset="-128"/>
            </a:endParaRPr>
          </a:p>
        </p:txBody>
      </p:sp>
    </p:spTree>
    <p:extLst>
      <p:ext uri="{BB962C8B-B14F-4D97-AF65-F5344CB8AC3E}">
        <p14:creationId xmlns:p14="http://schemas.microsoft.com/office/powerpoint/2010/main" val="8040983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p:cNvSpPr>
            <a:spLocks noGrp="1" noChangeArrowheads="1"/>
          </p:cNvSpPr>
          <p:nvPr>
            <p:ph type="sldNum" sz="quarter" idx="5"/>
          </p:nvPr>
        </p:nvSpPr>
        <p:spPr>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ea typeface="ＭＳ Ｐゴシック" pitchFamily="34" charset="-128"/>
              </a:defRPr>
            </a:lvl1pPr>
            <a:lvl2pPr marL="732859" indent="-281869" eaLnBrk="0" hangingPunct="0">
              <a:spcBef>
                <a:spcPct val="30000"/>
              </a:spcBef>
              <a:defRPr sz="1200">
                <a:solidFill>
                  <a:schemeClr val="tx1"/>
                </a:solidFill>
                <a:latin typeface="Arial" charset="0"/>
                <a:ea typeface="ＭＳ Ｐゴシック" pitchFamily="34" charset="-128"/>
              </a:defRPr>
            </a:lvl2pPr>
            <a:lvl3pPr marL="1127475" indent="-225495" eaLnBrk="0" hangingPunct="0">
              <a:spcBef>
                <a:spcPct val="30000"/>
              </a:spcBef>
              <a:defRPr sz="1200">
                <a:solidFill>
                  <a:schemeClr val="tx1"/>
                </a:solidFill>
                <a:latin typeface="Arial" charset="0"/>
                <a:ea typeface="ＭＳ Ｐゴシック" pitchFamily="34" charset="-128"/>
              </a:defRPr>
            </a:lvl3pPr>
            <a:lvl4pPr marL="1578464" indent="-225495" eaLnBrk="0" hangingPunct="0">
              <a:spcBef>
                <a:spcPct val="30000"/>
              </a:spcBef>
              <a:defRPr sz="1200">
                <a:solidFill>
                  <a:schemeClr val="tx1"/>
                </a:solidFill>
                <a:latin typeface="Arial" charset="0"/>
                <a:ea typeface="ＭＳ Ｐゴシック" pitchFamily="34" charset="-128"/>
              </a:defRPr>
            </a:lvl4pPr>
            <a:lvl5pPr marL="2029454" indent="-225495" eaLnBrk="0" hangingPunct="0">
              <a:spcBef>
                <a:spcPct val="30000"/>
              </a:spcBef>
              <a:defRPr sz="1200">
                <a:solidFill>
                  <a:schemeClr val="tx1"/>
                </a:solidFill>
                <a:latin typeface="Arial" charset="0"/>
                <a:ea typeface="ＭＳ Ｐゴシック" pitchFamily="34" charset="-128"/>
              </a:defRPr>
            </a:lvl5pPr>
            <a:lvl6pPr marL="2480444" indent="-225495" eaLnBrk="0" fontAlgn="base" hangingPunct="0">
              <a:spcBef>
                <a:spcPct val="30000"/>
              </a:spcBef>
              <a:spcAft>
                <a:spcPct val="0"/>
              </a:spcAft>
              <a:defRPr sz="1200">
                <a:solidFill>
                  <a:schemeClr val="tx1"/>
                </a:solidFill>
                <a:latin typeface="Arial" charset="0"/>
                <a:ea typeface="ＭＳ Ｐゴシック" pitchFamily="34" charset="-128"/>
              </a:defRPr>
            </a:lvl6pPr>
            <a:lvl7pPr marL="2931433" indent="-225495" eaLnBrk="0" fontAlgn="base" hangingPunct="0">
              <a:spcBef>
                <a:spcPct val="30000"/>
              </a:spcBef>
              <a:spcAft>
                <a:spcPct val="0"/>
              </a:spcAft>
              <a:defRPr sz="1200">
                <a:solidFill>
                  <a:schemeClr val="tx1"/>
                </a:solidFill>
                <a:latin typeface="Arial" charset="0"/>
                <a:ea typeface="ＭＳ Ｐゴシック" pitchFamily="34" charset="-128"/>
              </a:defRPr>
            </a:lvl7pPr>
            <a:lvl8pPr marL="3382423" indent="-225495" eaLnBrk="0" fontAlgn="base" hangingPunct="0">
              <a:spcBef>
                <a:spcPct val="30000"/>
              </a:spcBef>
              <a:spcAft>
                <a:spcPct val="0"/>
              </a:spcAft>
              <a:defRPr sz="1200">
                <a:solidFill>
                  <a:schemeClr val="tx1"/>
                </a:solidFill>
                <a:latin typeface="Arial" charset="0"/>
                <a:ea typeface="ＭＳ Ｐゴシック" pitchFamily="34" charset="-128"/>
              </a:defRPr>
            </a:lvl8pPr>
            <a:lvl9pPr marL="3833413" indent="-225495" eaLnBrk="0" fontAlgn="base" hangingPunct="0">
              <a:spcBef>
                <a:spcPct val="30000"/>
              </a:spcBef>
              <a:spcAft>
                <a:spcPct val="0"/>
              </a:spcAft>
              <a:defRPr sz="1200">
                <a:solidFill>
                  <a:schemeClr val="tx1"/>
                </a:solidFill>
                <a:latin typeface="Arial" charset="0"/>
                <a:ea typeface="ＭＳ Ｐゴシック" pitchFamily="34" charset="-128"/>
              </a:defRPr>
            </a:lvl9pPr>
          </a:lstStyle>
          <a:p>
            <a:pPr>
              <a:spcBef>
                <a:spcPct val="0"/>
              </a:spcBef>
              <a:defRPr/>
            </a:pPr>
            <a:fld id="{6A53E79D-03DB-4141-91FF-CC7342756398}" type="slidenum">
              <a:rPr lang="en-GB" altLang="en-US" smtClean="0"/>
              <a:pPr>
                <a:spcBef>
                  <a:spcPct val="0"/>
                </a:spcBef>
                <a:defRPr/>
              </a:pPr>
              <a:t>8</a:t>
            </a:fld>
            <a:endParaRPr lang="en-GB" altLang="en-US"/>
          </a:p>
        </p:txBody>
      </p:sp>
      <p:sp>
        <p:nvSpPr>
          <p:cNvPr id="32771" name="Rectangle 2"/>
          <p:cNvSpPr>
            <a:spLocks noGrp="1" noRot="1" noChangeAspect="1" noChangeArrowheads="1" noTextEdit="1"/>
          </p:cNvSpPr>
          <p:nvPr>
            <p:ph type="sldImg"/>
          </p:nvPr>
        </p:nvSpPr>
        <p:spPr>
          <a:xfrm>
            <a:off x="919163" y="733425"/>
            <a:ext cx="4886325" cy="3665538"/>
          </a:xfrm>
          <a:ln/>
        </p:spPr>
      </p:sp>
      <p:sp>
        <p:nvSpPr>
          <p:cNvPr id="3277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ea typeface="ＭＳ Ｐゴシック" pitchFamily="34" charset="-128"/>
            </a:endParaRPr>
          </a:p>
        </p:txBody>
      </p:sp>
    </p:spTree>
    <p:extLst>
      <p:ext uri="{BB962C8B-B14F-4D97-AF65-F5344CB8AC3E}">
        <p14:creationId xmlns:p14="http://schemas.microsoft.com/office/powerpoint/2010/main" val="27150525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a:xfrm>
            <a:off x="919163" y="733425"/>
            <a:ext cx="4886325" cy="3665538"/>
          </a:xfrm>
          <a:ln/>
        </p:spPr>
      </p:sp>
      <p:sp>
        <p:nvSpPr>
          <p:cNvPr id="3993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a:latin typeface="Arial" panose="020B0604020202020204" pitchFamily="34" charset="0"/>
              <a:ea typeface="ＭＳ Ｐゴシック" panose="020B0600070205080204" pitchFamily="34" charset="-128"/>
            </a:endParaRPr>
          </a:p>
        </p:txBody>
      </p:sp>
      <p:sp>
        <p:nvSpPr>
          <p:cNvPr id="3994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32859" indent="-281869">
              <a:defRPr sz="2400">
                <a:solidFill>
                  <a:schemeClr val="tx1"/>
                </a:solidFill>
                <a:latin typeface="Times" panose="02020603050405020304" pitchFamily="18" charset="0"/>
                <a:ea typeface="ＭＳ Ｐゴシック" panose="020B0600070205080204" pitchFamily="34" charset="-128"/>
              </a:defRPr>
            </a:lvl2pPr>
            <a:lvl3pPr marL="1127475" indent="-225495">
              <a:defRPr sz="2400">
                <a:solidFill>
                  <a:schemeClr val="tx1"/>
                </a:solidFill>
                <a:latin typeface="Times" panose="02020603050405020304" pitchFamily="18" charset="0"/>
                <a:ea typeface="ＭＳ Ｐゴシック" panose="020B0600070205080204" pitchFamily="34" charset="-128"/>
              </a:defRPr>
            </a:lvl3pPr>
            <a:lvl4pPr marL="1578464" indent="-225495">
              <a:defRPr sz="2400">
                <a:solidFill>
                  <a:schemeClr val="tx1"/>
                </a:solidFill>
                <a:latin typeface="Times" panose="02020603050405020304" pitchFamily="18" charset="0"/>
                <a:ea typeface="ＭＳ Ｐゴシック" panose="020B0600070205080204" pitchFamily="34" charset="-128"/>
              </a:defRPr>
            </a:lvl4pPr>
            <a:lvl5pPr marL="2029454" indent="-225495">
              <a:defRPr sz="2400">
                <a:solidFill>
                  <a:schemeClr val="tx1"/>
                </a:solidFill>
                <a:latin typeface="Times" panose="02020603050405020304" pitchFamily="18" charset="0"/>
                <a:ea typeface="ＭＳ Ｐゴシック" panose="020B0600070205080204" pitchFamily="34" charset="-128"/>
              </a:defRPr>
            </a:lvl5pPr>
            <a:lvl6pPr marL="2480444" indent="-225495"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31433" indent="-225495"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382423" indent="-225495"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33413" indent="-225495"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pPr defTabSz="918606">
              <a:defRPr/>
            </a:pPr>
            <a:fld id="{354550AB-5B5E-4B95-A0AA-000E4EA1EB0D}" type="slidenum">
              <a:rPr lang="cy-GB" altLang="cy-GB" sz="1200">
                <a:solidFill>
                  <a:prstClr val="black"/>
                </a:solidFill>
                <a:latin typeface="Arial" panose="020B0604020202020204" pitchFamily="34" charset="0"/>
              </a:rPr>
              <a:pPr defTabSz="918606">
                <a:defRPr/>
              </a:pPr>
              <a:t>9</a:t>
            </a:fld>
            <a:endParaRPr lang="cy-GB" altLang="cy-GB" sz="1200">
              <a:solidFill>
                <a:prstClr val="black"/>
              </a:solidFill>
              <a:latin typeface="Arial" panose="020B0604020202020204" pitchFamily="34" charset="0"/>
            </a:endParaRPr>
          </a:p>
        </p:txBody>
      </p:sp>
    </p:spTree>
    <p:extLst>
      <p:ext uri="{BB962C8B-B14F-4D97-AF65-F5344CB8AC3E}">
        <p14:creationId xmlns:p14="http://schemas.microsoft.com/office/powerpoint/2010/main" val="380383870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p:cNvSpPr>
            <a:spLocks noGrp="1" noRot="1" noChangeAspect="1" noTextEdit="1"/>
          </p:cNvSpPr>
          <p:nvPr>
            <p:ph type="sldImg"/>
          </p:nvPr>
        </p:nvSpPr>
        <p:spPr>
          <a:xfrm>
            <a:off x="919163" y="733425"/>
            <a:ext cx="4886325" cy="3665538"/>
          </a:xfrm>
          <a:ln/>
        </p:spPr>
      </p:sp>
      <p:sp>
        <p:nvSpPr>
          <p:cNvPr id="25603" name="Notes Placeholder 2"/>
          <p:cNvSpPr>
            <a:spLocks noGrp="1"/>
          </p:cNvSpPr>
          <p:nvPr>
            <p:ph type="body" idx="1"/>
          </p:nvPr>
        </p:nvSpPr>
        <p:spPr>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defRPr/>
            </a:pPr>
            <a:endParaRPr lang="cy-GB" altLang="cy-GB" baseline="0" dirty="0">
              <a:solidFill>
                <a:srgbClr val="000000"/>
              </a:solidFill>
              <a:latin typeface="Comic Sans MS" pitchFamily="66" charset="0"/>
              <a:ea typeface="ＭＳ Ｐゴシック" pitchFamily="34" charset="-128"/>
            </a:endParaRPr>
          </a:p>
          <a:p>
            <a:pPr>
              <a:defRPr/>
            </a:pPr>
            <a:endParaRPr lang="en-GB" altLang="cy-GB" dirty="0">
              <a:latin typeface="Arial" pitchFamily="34" charset="0"/>
              <a:ea typeface="ＭＳ Ｐゴシック" pitchFamily="34" charset="-128"/>
            </a:endParaRPr>
          </a:p>
        </p:txBody>
      </p:sp>
      <p:sp>
        <p:nvSpPr>
          <p:cNvPr id="1946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32859" indent="-281869">
              <a:defRPr sz="2400">
                <a:solidFill>
                  <a:schemeClr val="tx1"/>
                </a:solidFill>
                <a:latin typeface="Times" panose="02020603050405020304" pitchFamily="18" charset="0"/>
                <a:ea typeface="ＭＳ Ｐゴシック" panose="020B0600070205080204" pitchFamily="34" charset="-128"/>
              </a:defRPr>
            </a:lvl2pPr>
            <a:lvl3pPr marL="1127475" indent="-225495">
              <a:defRPr sz="2400">
                <a:solidFill>
                  <a:schemeClr val="tx1"/>
                </a:solidFill>
                <a:latin typeface="Times" panose="02020603050405020304" pitchFamily="18" charset="0"/>
                <a:ea typeface="ＭＳ Ｐゴシック" panose="020B0600070205080204" pitchFamily="34" charset="-128"/>
              </a:defRPr>
            </a:lvl3pPr>
            <a:lvl4pPr marL="1578464" indent="-225495">
              <a:defRPr sz="2400">
                <a:solidFill>
                  <a:schemeClr val="tx1"/>
                </a:solidFill>
                <a:latin typeface="Times" panose="02020603050405020304" pitchFamily="18" charset="0"/>
                <a:ea typeface="ＭＳ Ｐゴシック" panose="020B0600070205080204" pitchFamily="34" charset="-128"/>
              </a:defRPr>
            </a:lvl4pPr>
            <a:lvl5pPr marL="2029454" indent="-225495">
              <a:defRPr sz="2400">
                <a:solidFill>
                  <a:schemeClr val="tx1"/>
                </a:solidFill>
                <a:latin typeface="Times" panose="02020603050405020304" pitchFamily="18" charset="0"/>
                <a:ea typeface="ＭＳ Ｐゴシック" panose="020B0600070205080204" pitchFamily="34" charset="-128"/>
              </a:defRPr>
            </a:lvl5pPr>
            <a:lvl6pPr marL="2480444" indent="-225495"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31433" indent="-225495"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382423" indent="-225495"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33413" indent="-225495"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pPr defTabSz="918606">
              <a:defRPr/>
            </a:pPr>
            <a:fld id="{32EA75BC-1AD8-41E7-A6D4-151231EF890C}" type="slidenum">
              <a:rPr lang="cy-GB" altLang="cy-GB" sz="1200">
                <a:solidFill>
                  <a:prstClr val="black"/>
                </a:solidFill>
                <a:latin typeface="Arial" panose="020B0604020202020204" pitchFamily="34" charset="0"/>
              </a:rPr>
              <a:pPr defTabSz="918606">
                <a:defRPr/>
              </a:pPr>
              <a:t>10</a:t>
            </a:fld>
            <a:endParaRPr lang="cy-GB" altLang="cy-GB" sz="1200">
              <a:solidFill>
                <a:prstClr val="black"/>
              </a:solidFill>
              <a:latin typeface="Arial" panose="020B0604020202020204" pitchFamily="34" charset="0"/>
            </a:endParaRPr>
          </a:p>
        </p:txBody>
      </p:sp>
    </p:spTree>
    <p:extLst>
      <p:ext uri="{BB962C8B-B14F-4D97-AF65-F5344CB8AC3E}">
        <p14:creationId xmlns:p14="http://schemas.microsoft.com/office/powerpoint/2010/main" val="350496541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p:cNvSpPr>
            <a:spLocks noGrp="1" noRot="1" noChangeAspect="1" noTextEdit="1"/>
          </p:cNvSpPr>
          <p:nvPr>
            <p:ph type="sldImg"/>
          </p:nvPr>
        </p:nvSpPr>
        <p:spPr>
          <a:xfrm>
            <a:off x="919163" y="733425"/>
            <a:ext cx="4886325" cy="3665538"/>
          </a:xfrm>
          <a:ln/>
        </p:spPr>
      </p:sp>
      <p:sp>
        <p:nvSpPr>
          <p:cNvPr id="2150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cy-GB" dirty="0">
              <a:latin typeface="Arial" panose="020B0604020202020204" pitchFamily="34" charset="0"/>
              <a:ea typeface="ＭＳ Ｐゴシック" panose="020B0600070205080204" pitchFamily="34" charset="-128"/>
            </a:endParaRPr>
          </a:p>
        </p:txBody>
      </p:sp>
      <p:sp>
        <p:nvSpPr>
          <p:cNvPr id="2150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32859" indent="-281869">
              <a:defRPr sz="2400">
                <a:solidFill>
                  <a:schemeClr val="tx1"/>
                </a:solidFill>
                <a:latin typeface="Times" panose="02020603050405020304" pitchFamily="18" charset="0"/>
                <a:ea typeface="ＭＳ Ｐゴシック" panose="020B0600070205080204" pitchFamily="34" charset="-128"/>
              </a:defRPr>
            </a:lvl2pPr>
            <a:lvl3pPr marL="1127475" indent="-225495">
              <a:defRPr sz="2400">
                <a:solidFill>
                  <a:schemeClr val="tx1"/>
                </a:solidFill>
                <a:latin typeface="Times" panose="02020603050405020304" pitchFamily="18" charset="0"/>
                <a:ea typeface="ＭＳ Ｐゴシック" panose="020B0600070205080204" pitchFamily="34" charset="-128"/>
              </a:defRPr>
            </a:lvl3pPr>
            <a:lvl4pPr marL="1578464" indent="-225495">
              <a:defRPr sz="2400">
                <a:solidFill>
                  <a:schemeClr val="tx1"/>
                </a:solidFill>
                <a:latin typeface="Times" panose="02020603050405020304" pitchFamily="18" charset="0"/>
                <a:ea typeface="ＭＳ Ｐゴシック" panose="020B0600070205080204" pitchFamily="34" charset="-128"/>
              </a:defRPr>
            </a:lvl4pPr>
            <a:lvl5pPr marL="2029454" indent="-225495">
              <a:defRPr sz="2400">
                <a:solidFill>
                  <a:schemeClr val="tx1"/>
                </a:solidFill>
                <a:latin typeface="Times" panose="02020603050405020304" pitchFamily="18" charset="0"/>
                <a:ea typeface="ＭＳ Ｐゴシック" panose="020B0600070205080204" pitchFamily="34" charset="-128"/>
              </a:defRPr>
            </a:lvl5pPr>
            <a:lvl6pPr marL="2480444" indent="-225495"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31433" indent="-225495"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382423" indent="-225495"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33413" indent="-225495"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pPr defTabSz="918606">
              <a:defRPr/>
            </a:pPr>
            <a:fld id="{66A4D416-8185-4DDA-B14F-4FCFB09F77AD}" type="slidenum">
              <a:rPr lang="cy-GB" altLang="cy-GB" sz="1200">
                <a:solidFill>
                  <a:srgbClr val="000000"/>
                </a:solidFill>
                <a:latin typeface="Arial" panose="020B0604020202020204" pitchFamily="34" charset="0"/>
              </a:rPr>
              <a:pPr defTabSz="918606">
                <a:defRPr/>
              </a:pPr>
              <a:t>11</a:t>
            </a:fld>
            <a:endParaRPr lang="cy-GB" altLang="cy-GB" sz="1200">
              <a:solidFill>
                <a:srgbClr val="000000"/>
              </a:solidFill>
              <a:latin typeface="Arial" panose="020B0604020202020204" pitchFamily="34" charset="0"/>
            </a:endParaRPr>
          </a:p>
        </p:txBody>
      </p:sp>
    </p:spTree>
    <p:extLst>
      <p:ext uri="{BB962C8B-B14F-4D97-AF65-F5344CB8AC3E}">
        <p14:creationId xmlns:p14="http://schemas.microsoft.com/office/powerpoint/2010/main" val="62856426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p:cNvSpPr>
            <a:spLocks noGrp="1" noRot="1" noChangeAspect="1" noTextEdit="1"/>
          </p:cNvSpPr>
          <p:nvPr>
            <p:ph type="sldImg"/>
          </p:nvPr>
        </p:nvSpPr>
        <p:spPr>
          <a:xfrm>
            <a:off x="919163" y="733425"/>
            <a:ext cx="4886325" cy="3665538"/>
          </a:xfrm>
          <a:ln/>
        </p:spPr>
      </p:sp>
      <p:sp>
        <p:nvSpPr>
          <p:cNvPr id="31747" name="Notes Placeholder 2"/>
          <p:cNvSpPr>
            <a:spLocks noGrp="1"/>
          </p:cNvSpPr>
          <p:nvPr>
            <p:ph type="body" idx="1"/>
          </p:nvPr>
        </p:nvSpPr>
        <p:spPr>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lvl="1">
              <a:defRPr/>
            </a:pPr>
            <a:endParaRPr lang="cy-GB" altLang="cy-GB" dirty="0">
              <a:latin typeface="Arial" pitchFamily="34" charset="0"/>
              <a:ea typeface="ＭＳ Ｐゴシック" pitchFamily="34" charset="-128"/>
            </a:endParaRPr>
          </a:p>
        </p:txBody>
      </p:sp>
      <p:sp>
        <p:nvSpPr>
          <p:cNvPr id="2355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32859" indent="-281869">
              <a:defRPr sz="2400">
                <a:solidFill>
                  <a:schemeClr val="tx1"/>
                </a:solidFill>
                <a:latin typeface="Times" panose="02020603050405020304" pitchFamily="18" charset="0"/>
                <a:ea typeface="ＭＳ Ｐゴシック" panose="020B0600070205080204" pitchFamily="34" charset="-128"/>
              </a:defRPr>
            </a:lvl2pPr>
            <a:lvl3pPr marL="1127475" indent="-225495">
              <a:defRPr sz="2400">
                <a:solidFill>
                  <a:schemeClr val="tx1"/>
                </a:solidFill>
                <a:latin typeface="Times" panose="02020603050405020304" pitchFamily="18" charset="0"/>
                <a:ea typeface="ＭＳ Ｐゴシック" panose="020B0600070205080204" pitchFamily="34" charset="-128"/>
              </a:defRPr>
            </a:lvl3pPr>
            <a:lvl4pPr marL="1578464" indent="-225495">
              <a:defRPr sz="2400">
                <a:solidFill>
                  <a:schemeClr val="tx1"/>
                </a:solidFill>
                <a:latin typeface="Times" panose="02020603050405020304" pitchFamily="18" charset="0"/>
                <a:ea typeface="ＭＳ Ｐゴシック" panose="020B0600070205080204" pitchFamily="34" charset="-128"/>
              </a:defRPr>
            </a:lvl4pPr>
            <a:lvl5pPr marL="2029454" indent="-225495">
              <a:defRPr sz="2400">
                <a:solidFill>
                  <a:schemeClr val="tx1"/>
                </a:solidFill>
                <a:latin typeface="Times" panose="02020603050405020304" pitchFamily="18" charset="0"/>
                <a:ea typeface="ＭＳ Ｐゴシック" panose="020B0600070205080204" pitchFamily="34" charset="-128"/>
              </a:defRPr>
            </a:lvl5pPr>
            <a:lvl6pPr marL="2480444" indent="-225495"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31433" indent="-225495"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382423" indent="-225495"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33413" indent="-225495"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pPr defTabSz="918606">
              <a:defRPr/>
            </a:pPr>
            <a:fld id="{FC47D905-3CEC-4E31-8406-DDFA379258CE}" type="slidenum">
              <a:rPr lang="cy-GB" altLang="cy-GB" sz="1200">
                <a:solidFill>
                  <a:srgbClr val="000000"/>
                </a:solidFill>
                <a:latin typeface="Arial" panose="020B0604020202020204" pitchFamily="34" charset="0"/>
              </a:rPr>
              <a:pPr defTabSz="918606">
                <a:defRPr/>
              </a:pPr>
              <a:t>12</a:t>
            </a:fld>
            <a:endParaRPr lang="cy-GB" altLang="cy-GB" sz="1200">
              <a:solidFill>
                <a:srgbClr val="000000"/>
              </a:solidFill>
              <a:latin typeface="Arial" panose="020B0604020202020204" pitchFamily="34" charset="0"/>
            </a:endParaRPr>
          </a:p>
        </p:txBody>
      </p:sp>
    </p:spTree>
    <p:extLst>
      <p:ext uri="{BB962C8B-B14F-4D97-AF65-F5344CB8AC3E}">
        <p14:creationId xmlns:p14="http://schemas.microsoft.com/office/powerpoint/2010/main" val="203001675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a:xfrm>
            <a:off x="919163" y="733425"/>
            <a:ext cx="4886325" cy="3665538"/>
          </a:xfrm>
          <a:ln/>
        </p:spPr>
      </p:sp>
      <p:sp>
        <p:nvSpPr>
          <p:cNvPr id="2560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a:latin typeface="Arial" panose="020B0604020202020204" pitchFamily="34" charset="0"/>
              <a:ea typeface="ＭＳ Ｐゴシック" panose="020B0600070205080204" pitchFamily="34" charset="-128"/>
            </a:endParaRPr>
          </a:p>
        </p:txBody>
      </p:sp>
      <p:sp>
        <p:nvSpPr>
          <p:cNvPr id="2560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32859" indent="-281869">
              <a:defRPr sz="2400">
                <a:solidFill>
                  <a:schemeClr val="tx1"/>
                </a:solidFill>
                <a:latin typeface="Times" panose="02020603050405020304" pitchFamily="18" charset="0"/>
                <a:ea typeface="ＭＳ Ｐゴシック" panose="020B0600070205080204" pitchFamily="34" charset="-128"/>
              </a:defRPr>
            </a:lvl2pPr>
            <a:lvl3pPr marL="1127475" indent="-225495">
              <a:defRPr sz="2400">
                <a:solidFill>
                  <a:schemeClr val="tx1"/>
                </a:solidFill>
                <a:latin typeface="Times" panose="02020603050405020304" pitchFamily="18" charset="0"/>
                <a:ea typeface="ＭＳ Ｐゴシック" panose="020B0600070205080204" pitchFamily="34" charset="-128"/>
              </a:defRPr>
            </a:lvl3pPr>
            <a:lvl4pPr marL="1578464" indent="-225495">
              <a:defRPr sz="2400">
                <a:solidFill>
                  <a:schemeClr val="tx1"/>
                </a:solidFill>
                <a:latin typeface="Times" panose="02020603050405020304" pitchFamily="18" charset="0"/>
                <a:ea typeface="ＭＳ Ｐゴシック" panose="020B0600070205080204" pitchFamily="34" charset="-128"/>
              </a:defRPr>
            </a:lvl4pPr>
            <a:lvl5pPr marL="2029454" indent="-225495">
              <a:defRPr sz="2400">
                <a:solidFill>
                  <a:schemeClr val="tx1"/>
                </a:solidFill>
                <a:latin typeface="Times" panose="02020603050405020304" pitchFamily="18" charset="0"/>
                <a:ea typeface="ＭＳ Ｐゴシック" panose="020B0600070205080204" pitchFamily="34" charset="-128"/>
              </a:defRPr>
            </a:lvl5pPr>
            <a:lvl6pPr marL="2480444" indent="-225495"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31433" indent="-225495"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382423" indent="-225495"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33413" indent="-225495"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pPr defTabSz="918606">
              <a:defRPr/>
            </a:pPr>
            <a:fld id="{A34AE7B2-8166-4220-8FDA-A31B40B54EBE}" type="slidenum">
              <a:rPr lang="cy-GB" altLang="cy-GB" sz="1200">
                <a:solidFill>
                  <a:prstClr val="black"/>
                </a:solidFill>
                <a:latin typeface="Arial" panose="020B0604020202020204" pitchFamily="34" charset="0"/>
              </a:rPr>
              <a:pPr defTabSz="918606">
                <a:defRPr/>
              </a:pPr>
              <a:t>13</a:t>
            </a:fld>
            <a:endParaRPr lang="cy-GB" altLang="cy-GB" sz="1200">
              <a:solidFill>
                <a:prstClr val="black"/>
              </a:solidFill>
              <a:latin typeface="Arial" panose="020B0604020202020204" pitchFamily="34" charset="0"/>
            </a:endParaRPr>
          </a:p>
        </p:txBody>
      </p:sp>
    </p:spTree>
    <p:extLst>
      <p:ext uri="{BB962C8B-B14F-4D97-AF65-F5344CB8AC3E}">
        <p14:creationId xmlns:p14="http://schemas.microsoft.com/office/powerpoint/2010/main" val="70132139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a:xfrm>
            <a:off x="919163" y="733425"/>
            <a:ext cx="4886325" cy="3665538"/>
          </a:xfrm>
          <a:ln/>
        </p:spPr>
      </p:sp>
      <p:sp>
        <p:nvSpPr>
          <p:cNvPr id="3789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en-US" dirty="0">
              <a:latin typeface="Arial" panose="020B0604020202020204" pitchFamily="34" charset="0"/>
              <a:ea typeface="ＭＳ Ｐゴシック" panose="020B0600070205080204" pitchFamily="34" charset="-128"/>
            </a:endParaRPr>
          </a:p>
        </p:txBody>
      </p:sp>
      <p:sp>
        <p:nvSpPr>
          <p:cNvPr id="3789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32859" indent="-281869">
              <a:defRPr sz="2400">
                <a:solidFill>
                  <a:schemeClr val="tx1"/>
                </a:solidFill>
                <a:latin typeface="Times" panose="02020603050405020304" pitchFamily="18" charset="0"/>
                <a:ea typeface="ＭＳ Ｐゴシック" panose="020B0600070205080204" pitchFamily="34" charset="-128"/>
              </a:defRPr>
            </a:lvl2pPr>
            <a:lvl3pPr marL="1127475" indent="-225495">
              <a:defRPr sz="2400">
                <a:solidFill>
                  <a:schemeClr val="tx1"/>
                </a:solidFill>
                <a:latin typeface="Times" panose="02020603050405020304" pitchFamily="18" charset="0"/>
                <a:ea typeface="ＭＳ Ｐゴシック" panose="020B0600070205080204" pitchFamily="34" charset="-128"/>
              </a:defRPr>
            </a:lvl3pPr>
            <a:lvl4pPr marL="1578464" indent="-225495">
              <a:defRPr sz="2400">
                <a:solidFill>
                  <a:schemeClr val="tx1"/>
                </a:solidFill>
                <a:latin typeface="Times" panose="02020603050405020304" pitchFamily="18" charset="0"/>
                <a:ea typeface="ＭＳ Ｐゴシック" panose="020B0600070205080204" pitchFamily="34" charset="-128"/>
              </a:defRPr>
            </a:lvl4pPr>
            <a:lvl5pPr marL="2029454" indent="-225495">
              <a:defRPr sz="2400">
                <a:solidFill>
                  <a:schemeClr val="tx1"/>
                </a:solidFill>
                <a:latin typeface="Times" panose="02020603050405020304" pitchFamily="18" charset="0"/>
                <a:ea typeface="ＭＳ Ｐゴシック" panose="020B0600070205080204" pitchFamily="34" charset="-128"/>
              </a:defRPr>
            </a:lvl5pPr>
            <a:lvl6pPr marL="2480444" indent="-225495"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31433" indent="-225495"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382423" indent="-225495"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33413" indent="-225495"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pPr defTabSz="918606">
              <a:defRPr/>
            </a:pPr>
            <a:fld id="{2BE9800B-6A12-4071-A948-FB6135D342FA}" type="slidenum">
              <a:rPr lang="cy-GB" altLang="en-US" sz="1200">
                <a:solidFill>
                  <a:prstClr val="black"/>
                </a:solidFill>
                <a:latin typeface="Arial" panose="020B0604020202020204" pitchFamily="34" charset="0"/>
              </a:rPr>
              <a:pPr defTabSz="918606">
                <a:defRPr/>
              </a:pPr>
              <a:t>14</a:t>
            </a:fld>
            <a:endParaRPr lang="cy-GB" altLang="en-US" sz="1200">
              <a:solidFill>
                <a:prstClr val="black"/>
              </a:solidFill>
              <a:latin typeface="Arial" panose="020B0604020202020204" pitchFamily="34" charset="0"/>
            </a:endParaRPr>
          </a:p>
        </p:txBody>
      </p:sp>
    </p:spTree>
    <p:extLst>
      <p:ext uri="{BB962C8B-B14F-4D97-AF65-F5344CB8AC3E}">
        <p14:creationId xmlns:p14="http://schemas.microsoft.com/office/powerpoint/2010/main" val="126515731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a:xfrm>
            <a:off x="919163" y="733425"/>
            <a:ext cx="4886325" cy="3665538"/>
          </a:xfrm>
          <a:ln/>
        </p:spPr>
      </p:sp>
      <p:sp>
        <p:nvSpPr>
          <p:cNvPr id="3789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en-US" dirty="0">
              <a:latin typeface="Arial" panose="020B0604020202020204" pitchFamily="34" charset="0"/>
              <a:ea typeface="ＭＳ Ｐゴシック" panose="020B0600070205080204" pitchFamily="34" charset="-128"/>
            </a:endParaRPr>
          </a:p>
        </p:txBody>
      </p:sp>
      <p:sp>
        <p:nvSpPr>
          <p:cNvPr id="3789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32859" indent="-281869">
              <a:defRPr sz="2400">
                <a:solidFill>
                  <a:schemeClr val="tx1"/>
                </a:solidFill>
                <a:latin typeface="Times" panose="02020603050405020304" pitchFamily="18" charset="0"/>
                <a:ea typeface="ＭＳ Ｐゴシック" panose="020B0600070205080204" pitchFamily="34" charset="-128"/>
              </a:defRPr>
            </a:lvl2pPr>
            <a:lvl3pPr marL="1127475" indent="-225495">
              <a:defRPr sz="2400">
                <a:solidFill>
                  <a:schemeClr val="tx1"/>
                </a:solidFill>
                <a:latin typeface="Times" panose="02020603050405020304" pitchFamily="18" charset="0"/>
                <a:ea typeface="ＭＳ Ｐゴシック" panose="020B0600070205080204" pitchFamily="34" charset="-128"/>
              </a:defRPr>
            </a:lvl3pPr>
            <a:lvl4pPr marL="1578464" indent="-225495">
              <a:defRPr sz="2400">
                <a:solidFill>
                  <a:schemeClr val="tx1"/>
                </a:solidFill>
                <a:latin typeface="Times" panose="02020603050405020304" pitchFamily="18" charset="0"/>
                <a:ea typeface="ＭＳ Ｐゴシック" panose="020B0600070205080204" pitchFamily="34" charset="-128"/>
              </a:defRPr>
            </a:lvl4pPr>
            <a:lvl5pPr marL="2029454" indent="-225495">
              <a:defRPr sz="2400">
                <a:solidFill>
                  <a:schemeClr val="tx1"/>
                </a:solidFill>
                <a:latin typeface="Times" panose="02020603050405020304" pitchFamily="18" charset="0"/>
                <a:ea typeface="ＭＳ Ｐゴシック" panose="020B0600070205080204" pitchFamily="34" charset="-128"/>
              </a:defRPr>
            </a:lvl5pPr>
            <a:lvl6pPr marL="2480444" indent="-225495"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31433" indent="-225495"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382423" indent="-225495"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33413" indent="-225495"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pPr defTabSz="918606">
              <a:defRPr/>
            </a:pPr>
            <a:fld id="{2BE9800B-6A12-4071-A948-FB6135D342FA}" type="slidenum">
              <a:rPr lang="cy-GB" altLang="en-US" sz="1200">
                <a:solidFill>
                  <a:prstClr val="black"/>
                </a:solidFill>
                <a:latin typeface="Arial" panose="020B0604020202020204" pitchFamily="34" charset="0"/>
              </a:rPr>
              <a:pPr defTabSz="918606">
                <a:defRPr/>
              </a:pPr>
              <a:t>15</a:t>
            </a:fld>
            <a:endParaRPr lang="cy-GB" altLang="en-US" sz="1200">
              <a:solidFill>
                <a:prstClr val="black"/>
              </a:solidFill>
              <a:latin typeface="Arial" panose="020B0604020202020204" pitchFamily="34" charset="0"/>
            </a:endParaRPr>
          </a:p>
        </p:txBody>
      </p:sp>
    </p:spTree>
    <p:extLst>
      <p:ext uri="{BB962C8B-B14F-4D97-AF65-F5344CB8AC3E}">
        <p14:creationId xmlns:p14="http://schemas.microsoft.com/office/powerpoint/2010/main" val="209828112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a:xfrm>
            <a:off x="919163" y="733425"/>
            <a:ext cx="4886325" cy="3665538"/>
          </a:xfrm>
          <a:ln/>
        </p:spPr>
      </p:sp>
      <p:sp>
        <p:nvSpPr>
          <p:cNvPr id="3789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en-US" dirty="0">
              <a:latin typeface="Arial" panose="020B0604020202020204" pitchFamily="34" charset="0"/>
              <a:ea typeface="ＭＳ Ｐゴシック" panose="020B0600070205080204" pitchFamily="34" charset="-128"/>
            </a:endParaRPr>
          </a:p>
        </p:txBody>
      </p:sp>
      <p:sp>
        <p:nvSpPr>
          <p:cNvPr id="3789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32859" indent="-281869">
              <a:defRPr sz="2400">
                <a:solidFill>
                  <a:schemeClr val="tx1"/>
                </a:solidFill>
                <a:latin typeface="Times" panose="02020603050405020304" pitchFamily="18" charset="0"/>
                <a:ea typeface="ＭＳ Ｐゴシック" panose="020B0600070205080204" pitchFamily="34" charset="-128"/>
              </a:defRPr>
            </a:lvl2pPr>
            <a:lvl3pPr marL="1127475" indent="-225495">
              <a:defRPr sz="2400">
                <a:solidFill>
                  <a:schemeClr val="tx1"/>
                </a:solidFill>
                <a:latin typeface="Times" panose="02020603050405020304" pitchFamily="18" charset="0"/>
                <a:ea typeface="ＭＳ Ｐゴシック" panose="020B0600070205080204" pitchFamily="34" charset="-128"/>
              </a:defRPr>
            </a:lvl3pPr>
            <a:lvl4pPr marL="1578464" indent="-225495">
              <a:defRPr sz="2400">
                <a:solidFill>
                  <a:schemeClr val="tx1"/>
                </a:solidFill>
                <a:latin typeface="Times" panose="02020603050405020304" pitchFamily="18" charset="0"/>
                <a:ea typeface="ＭＳ Ｐゴシック" panose="020B0600070205080204" pitchFamily="34" charset="-128"/>
              </a:defRPr>
            </a:lvl4pPr>
            <a:lvl5pPr marL="2029454" indent="-225495">
              <a:defRPr sz="2400">
                <a:solidFill>
                  <a:schemeClr val="tx1"/>
                </a:solidFill>
                <a:latin typeface="Times" panose="02020603050405020304" pitchFamily="18" charset="0"/>
                <a:ea typeface="ＭＳ Ｐゴシック" panose="020B0600070205080204" pitchFamily="34" charset="-128"/>
              </a:defRPr>
            </a:lvl5pPr>
            <a:lvl6pPr marL="2480444" indent="-225495"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31433" indent="-225495"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382423" indent="-225495"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33413" indent="-225495"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pPr defTabSz="918606">
              <a:defRPr/>
            </a:pPr>
            <a:fld id="{2BE9800B-6A12-4071-A948-FB6135D342FA}" type="slidenum">
              <a:rPr lang="cy-GB" altLang="en-US" sz="1200">
                <a:solidFill>
                  <a:prstClr val="black"/>
                </a:solidFill>
                <a:latin typeface="Arial" panose="020B0604020202020204" pitchFamily="34" charset="0"/>
              </a:rPr>
              <a:pPr defTabSz="918606">
                <a:defRPr/>
              </a:pPr>
              <a:t>16</a:t>
            </a:fld>
            <a:endParaRPr lang="cy-GB" altLang="en-US" sz="1200">
              <a:solidFill>
                <a:prstClr val="black"/>
              </a:solidFill>
              <a:latin typeface="Arial" panose="020B0604020202020204" pitchFamily="34" charset="0"/>
            </a:endParaRPr>
          </a:p>
        </p:txBody>
      </p:sp>
    </p:spTree>
    <p:extLst>
      <p:ext uri="{BB962C8B-B14F-4D97-AF65-F5344CB8AC3E}">
        <p14:creationId xmlns:p14="http://schemas.microsoft.com/office/powerpoint/2010/main" val="348731692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a:xfrm>
            <a:off x="919163" y="733425"/>
            <a:ext cx="4886325" cy="3665538"/>
          </a:xfrm>
          <a:ln/>
        </p:spPr>
      </p:sp>
      <p:sp>
        <p:nvSpPr>
          <p:cNvPr id="3789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en-US" dirty="0">
              <a:latin typeface="Arial" panose="020B0604020202020204" pitchFamily="34" charset="0"/>
              <a:ea typeface="ＭＳ Ｐゴシック" panose="020B0600070205080204" pitchFamily="34" charset="-128"/>
            </a:endParaRPr>
          </a:p>
        </p:txBody>
      </p:sp>
      <p:sp>
        <p:nvSpPr>
          <p:cNvPr id="3789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32859" indent="-281869">
              <a:defRPr sz="2400">
                <a:solidFill>
                  <a:schemeClr val="tx1"/>
                </a:solidFill>
                <a:latin typeface="Times" panose="02020603050405020304" pitchFamily="18" charset="0"/>
                <a:ea typeface="ＭＳ Ｐゴシック" panose="020B0600070205080204" pitchFamily="34" charset="-128"/>
              </a:defRPr>
            </a:lvl2pPr>
            <a:lvl3pPr marL="1127475" indent="-225495">
              <a:defRPr sz="2400">
                <a:solidFill>
                  <a:schemeClr val="tx1"/>
                </a:solidFill>
                <a:latin typeface="Times" panose="02020603050405020304" pitchFamily="18" charset="0"/>
                <a:ea typeface="ＭＳ Ｐゴシック" panose="020B0600070205080204" pitchFamily="34" charset="-128"/>
              </a:defRPr>
            </a:lvl3pPr>
            <a:lvl4pPr marL="1578464" indent="-225495">
              <a:defRPr sz="2400">
                <a:solidFill>
                  <a:schemeClr val="tx1"/>
                </a:solidFill>
                <a:latin typeface="Times" panose="02020603050405020304" pitchFamily="18" charset="0"/>
                <a:ea typeface="ＭＳ Ｐゴシック" panose="020B0600070205080204" pitchFamily="34" charset="-128"/>
              </a:defRPr>
            </a:lvl4pPr>
            <a:lvl5pPr marL="2029454" indent="-225495">
              <a:defRPr sz="2400">
                <a:solidFill>
                  <a:schemeClr val="tx1"/>
                </a:solidFill>
                <a:latin typeface="Times" panose="02020603050405020304" pitchFamily="18" charset="0"/>
                <a:ea typeface="ＭＳ Ｐゴシック" panose="020B0600070205080204" pitchFamily="34" charset="-128"/>
              </a:defRPr>
            </a:lvl5pPr>
            <a:lvl6pPr marL="2480444" indent="-225495"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31433" indent="-225495"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382423" indent="-225495"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33413" indent="-225495"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pPr defTabSz="918606">
              <a:defRPr/>
            </a:pPr>
            <a:fld id="{2BE9800B-6A12-4071-A948-FB6135D342FA}" type="slidenum">
              <a:rPr lang="cy-GB" altLang="en-US" sz="1200">
                <a:solidFill>
                  <a:prstClr val="black"/>
                </a:solidFill>
                <a:latin typeface="Arial" panose="020B0604020202020204" pitchFamily="34" charset="0"/>
              </a:rPr>
              <a:pPr defTabSz="918606">
                <a:defRPr/>
              </a:pPr>
              <a:t>17</a:t>
            </a:fld>
            <a:endParaRPr lang="cy-GB" altLang="en-US" sz="1200">
              <a:solidFill>
                <a:prstClr val="black"/>
              </a:solidFill>
              <a:latin typeface="Arial" panose="020B0604020202020204" pitchFamily="34" charset="0"/>
            </a:endParaRPr>
          </a:p>
        </p:txBody>
      </p:sp>
    </p:spTree>
    <p:extLst>
      <p:ext uri="{BB962C8B-B14F-4D97-AF65-F5344CB8AC3E}">
        <p14:creationId xmlns:p14="http://schemas.microsoft.com/office/powerpoint/2010/main" val="264402133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a:xfrm>
            <a:off x="919163" y="733425"/>
            <a:ext cx="4886325" cy="3665538"/>
          </a:xfrm>
          <a:ln/>
        </p:spPr>
      </p:sp>
      <p:sp>
        <p:nvSpPr>
          <p:cNvPr id="184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a:p>
            <a:endParaRPr lang="en-GB" altLang="en-US" dirty="0">
              <a:latin typeface="Arial" panose="020B0604020202020204" pitchFamily="34" charset="0"/>
              <a:ea typeface="ＭＳ Ｐゴシック" panose="020B0600070205080204" pitchFamily="34" charset="-128"/>
            </a:endParaRPr>
          </a:p>
        </p:txBody>
      </p:sp>
      <p:sp>
        <p:nvSpPr>
          <p:cNvPr id="184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32859" indent="-281869">
              <a:spcBef>
                <a:spcPct val="30000"/>
              </a:spcBef>
              <a:defRPr sz="1200">
                <a:solidFill>
                  <a:schemeClr val="tx1"/>
                </a:solidFill>
                <a:latin typeface="Arial" panose="020B0604020202020204" pitchFamily="34" charset="0"/>
                <a:ea typeface="ＭＳ Ｐゴシック" panose="020B0600070205080204" pitchFamily="34" charset="-128"/>
              </a:defRPr>
            </a:lvl2pPr>
            <a:lvl3pPr marL="1127475" indent="-225495">
              <a:spcBef>
                <a:spcPct val="30000"/>
              </a:spcBef>
              <a:defRPr sz="1200">
                <a:solidFill>
                  <a:schemeClr val="tx1"/>
                </a:solidFill>
                <a:latin typeface="Arial" panose="020B0604020202020204" pitchFamily="34" charset="0"/>
                <a:ea typeface="ＭＳ Ｐゴシック" panose="020B0600070205080204" pitchFamily="34" charset="-128"/>
              </a:defRPr>
            </a:lvl3pPr>
            <a:lvl4pPr marL="1578464" indent="-225495">
              <a:spcBef>
                <a:spcPct val="30000"/>
              </a:spcBef>
              <a:defRPr sz="1200">
                <a:solidFill>
                  <a:schemeClr val="tx1"/>
                </a:solidFill>
                <a:latin typeface="Arial" panose="020B0604020202020204" pitchFamily="34" charset="0"/>
                <a:ea typeface="ＭＳ Ｐゴシック" panose="020B0600070205080204" pitchFamily="34" charset="-128"/>
              </a:defRPr>
            </a:lvl4pPr>
            <a:lvl5pPr marL="2029454" indent="-225495">
              <a:spcBef>
                <a:spcPct val="30000"/>
              </a:spcBef>
              <a:defRPr sz="1200">
                <a:solidFill>
                  <a:schemeClr val="tx1"/>
                </a:solidFill>
                <a:latin typeface="Arial" panose="020B0604020202020204" pitchFamily="34" charset="0"/>
                <a:ea typeface="ＭＳ Ｐゴシック" panose="020B0600070205080204" pitchFamily="34" charset="-128"/>
              </a:defRPr>
            </a:lvl5pPr>
            <a:lvl6pPr marL="2480444" indent="-225495"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31433" indent="-225495"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382423" indent="-225495"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33413" indent="-225495"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defTabSz="918606">
              <a:spcBef>
                <a:spcPct val="0"/>
              </a:spcBef>
              <a:defRPr/>
            </a:pPr>
            <a:fld id="{4BDE13CB-EA40-4640-8901-17AB8BF3A945}" type="slidenum">
              <a:rPr lang="cy-GB" altLang="en-US">
                <a:solidFill>
                  <a:prstClr val="black"/>
                </a:solidFill>
              </a:rPr>
              <a:pPr defTabSz="918606">
                <a:spcBef>
                  <a:spcPct val="0"/>
                </a:spcBef>
                <a:defRPr/>
              </a:pPr>
              <a:t>18</a:t>
            </a:fld>
            <a:endParaRPr lang="cy-GB" altLang="en-US">
              <a:solidFill>
                <a:prstClr val="black"/>
              </a:solidFill>
            </a:endParaRPr>
          </a:p>
        </p:txBody>
      </p:sp>
    </p:spTree>
    <p:extLst>
      <p:ext uri="{BB962C8B-B14F-4D97-AF65-F5344CB8AC3E}">
        <p14:creationId xmlns:p14="http://schemas.microsoft.com/office/powerpoint/2010/main" val="214176720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defTabSz="918606">
              <a:defRPr/>
            </a:pPr>
            <a:fld id="{EF1B1BB3-E097-4A23-A1D0-2A682C1DADCC}" type="slidenum">
              <a:rPr lang="en-GB">
                <a:solidFill>
                  <a:prstClr val="black"/>
                </a:solidFill>
                <a:latin typeface="Calibri"/>
              </a:rPr>
              <a:pPr defTabSz="918606">
                <a:defRPr/>
              </a:pPr>
              <a:t>19</a:t>
            </a:fld>
            <a:endParaRPr lang="en-GB">
              <a:solidFill>
                <a:prstClr val="black"/>
              </a:solidFill>
              <a:latin typeface="Calibri"/>
            </a:endParaRPr>
          </a:p>
        </p:txBody>
      </p:sp>
    </p:spTree>
    <p:extLst>
      <p:ext uri="{BB962C8B-B14F-4D97-AF65-F5344CB8AC3E}">
        <p14:creationId xmlns:p14="http://schemas.microsoft.com/office/powerpoint/2010/main" val="9687089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defTabSz="918606">
              <a:defRPr/>
            </a:pPr>
            <a:fld id="{EF1B1BB3-E097-4A23-A1D0-2A682C1DADCC}" type="slidenum">
              <a:rPr lang="en-GB">
                <a:solidFill>
                  <a:prstClr val="black"/>
                </a:solidFill>
                <a:latin typeface="Calibri"/>
              </a:rPr>
              <a:pPr defTabSz="918606">
                <a:defRPr/>
              </a:pPr>
              <a:t>20</a:t>
            </a:fld>
            <a:endParaRPr lang="en-GB">
              <a:solidFill>
                <a:prstClr val="black"/>
              </a:solidFill>
              <a:latin typeface="Calibri"/>
            </a:endParaRPr>
          </a:p>
        </p:txBody>
      </p:sp>
    </p:spTree>
    <p:extLst>
      <p:ext uri="{BB962C8B-B14F-4D97-AF65-F5344CB8AC3E}">
        <p14:creationId xmlns:p14="http://schemas.microsoft.com/office/powerpoint/2010/main" val="198061546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32859" indent="-281869">
              <a:spcBef>
                <a:spcPct val="30000"/>
              </a:spcBef>
              <a:defRPr sz="1200">
                <a:solidFill>
                  <a:schemeClr val="tx1"/>
                </a:solidFill>
                <a:latin typeface="Arial" panose="020B0604020202020204" pitchFamily="34" charset="0"/>
                <a:ea typeface="ＭＳ Ｐゴシック" panose="020B0600070205080204" pitchFamily="34" charset="-128"/>
              </a:defRPr>
            </a:lvl2pPr>
            <a:lvl3pPr marL="1127475" indent="-225495">
              <a:spcBef>
                <a:spcPct val="30000"/>
              </a:spcBef>
              <a:defRPr sz="1200">
                <a:solidFill>
                  <a:schemeClr val="tx1"/>
                </a:solidFill>
                <a:latin typeface="Arial" panose="020B0604020202020204" pitchFamily="34" charset="0"/>
                <a:ea typeface="ＭＳ Ｐゴシック" panose="020B0600070205080204" pitchFamily="34" charset="-128"/>
              </a:defRPr>
            </a:lvl3pPr>
            <a:lvl4pPr marL="1578464" indent="-225495">
              <a:spcBef>
                <a:spcPct val="30000"/>
              </a:spcBef>
              <a:defRPr sz="1200">
                <a:solidFill>
                  <a:schemeClr val="tx1"/>
                </a:solidFill>
                <a:latin typeface="Arial" panose="020B0604020202020204" pitchFamily="34" charset="0"/>
                <a:ea typeface="ＭＳ Ｐゴシック" panose="020B0600070205080204" pitchFamily="34" charset="-128"/>
              </a:defRPr>
            </a:lvl4pPr>
            <a:lvl5pPr marL="2029454" indent="-225495">
              <a:spcBef>
                <a:spcPct val="30000"/>
              </a:spcBef>
              <a:defRPr sz="1200">
                <a:solidFill>
                  <a:schemeClr val="tx1"/>
                </a:solidFill>
                <a:latin typeface="Arial" panose="020B0604020202020204" pitchFamily="34" charset="0"/>
                <a:ea typeface="ＭＳ Ｐゴシック" panose="020B0600070205080204" pitchFamily="34" charset="-128"/>
              </a:defRPr>
            </a:lvl5pPr>
            <a:lvl6pPr marL="2480444" indent="-225495"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31433" indent="-225495"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382423" indent="-225495"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33413" indent="-225495"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defTabSz="918606">
              <a:spcBef>
                <a:spcPct val="0"/>
              </a:spcBef>
              <a:defRPr/>
            </a:pPr>
            <a:fld id="{09D3653C-22B5-436C-8F89-05CA3D534697}" type="slidenum">
              <a:rPr lang="en-GB" altLang="en-US">
                <a:solidFill>
                  <a:prstClr val="black"/>
                </a:solidFill>
              </a:rPr>
              <a:pPr defTabSz="918606">
                <a:spcBef>
                  <a:spcPct val="0"/>
                </a:spcBef>
                <a:defRPr/>
              </a:pPr>
              <a:t>22</a:t>
            </a:fld>
            <a:endParaRPr lang="en-GB" altLang="en-US">
              <a:solidFill>
                <a:prstClr val="black"/>
              </a:solidFill>
            </a:endParaRPr>
          </a:p>
        </p:txBody>
      </p:sp>
      <p:sp>
        <p:nvSpPr>
          <p:cNvPr id="20483" name="Rectangle 2"/>
          <p:cNvSpPr>
            <a:spLocks noGrp="1" noRot="1" noChangeAspect="1" noChangeArrowheads="1" noTextEdit="1"/>
          </p:cNvSpPr>
          <p:nvPr>
            <p:ph type="sldImg"/>
          </p:nvPr>
        </p:nvSpPr>
        <p:spPr>
          <a:xfrm>
            <a:off x="919163" y="733425"/>
            <a:ext cx="4886325" cy="3665538"/>
          </a:xfrm>
          <a:ln/>
        </p:spPr>
      </p:sp>
      <p:sp>
        <p:nvSpPr>
          <p:cNvPr id="18436" name="Rectangle 3"/>
          <p:cNvSpPr>
            <a:spLocks noGrp="1" noChangeArrowheads="1"/>
          </p:cNvSpPr>
          <p:nvPr>
            <p:ph type="body" idx="1"/>
          </p:nvPr>
        </p:nvSpPr>
        <p:spPr>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defRPr/>
            </a:pPr>
            <a:endParaRPr lang="en-US" altLang="en-US" dirty="0">
              <a:ea typeface="ＭＳ Ｐゴシック" pitchFamily="34" charset="-128"/>
            </a:endParaRPr>
          </a:p>
        </p:txBody>
      </p:sp>
    </p:spTree>
    <p:extLst>
      <p:ext uri="{BB962C8B-B14F-4D97-AF65-F5344CB8AC3E}">
        <p14:creationId xmlns:p14="http://schemas.microsoft.com/office/powerpoint/2010/main" val="385596463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32859" indent="-281869">
              <a:spcBef>
                <a:spcPct val="30000"/>
              </a:spcBef>
              <a:defRPr sz="1200">
                <a:solidFill>
                  <a:schemeClr val="tx1"/>
                </a:solidFill>
                <a:latin typeface="Arial" panose="020B0604020202020204" pitchFamily="34" charset="0"/>
                <a:ea typeface="ＭＳ Ｐゴシック" panose="020B0600070205080204" pitchFamily="34" charset="-128"/>
              </a:defRPr>
            </a:lvl2pPr>
            <a:lvl3pPr marL="1127475" indent="-225495">
              <a:spcBef>
                <a:spcPct val="30000"/>
              </a:spcBef>
              <a:defRPr sz="1200">
                <a:solidFill>
                  <a:schemeClr val="tx1"/>
                </a:solidFill>
                <a:latin typeface="Arial" panose="020B0604020202020204" pitchFamily="34" charset="0"/>
                <a:ea typeface="ＭＳ Ｐゴシック" panose="020B0600070205080204" pitchFamily="34" charset="-128"/>
              </a:defRPr>
            </a:lvl3pPr>
            <a:lvl4pPr marL="1578464" indent="-225495">
              <a:spcBef>
                <a:spcPct val="30000"/>
              </a:spcBef>
              <a:defRPr sz="1200">
                <a:solidFill>
                  <a:schemeClr val="tx1"/>
                </a:solidFill>
                <a:latin typeface="Arial" panose="020B0604020202020204" pitchFamily="34" charset="0"/>
                <a:ea typeface="ＭＳ Ｐゴシック" panose="020B0600070205080204" pitchFamily="34" charset="-128"/>
              </a:defRPr>
            </a:lvl4pPr>
            <a:lvl5pPr marL="2029454" indent="-225495">
              <a:spcBef>
                <a:spcPct val="30000"/>
              </a:spcBef>
              <a:defRPr sz="1200">
                <a:solidFill>
                  <a:schemeClr val="tx1"/>
                </a:solidFill>
                <a:latin typeface="Arial" panose="020B0604020202020204" pitchFamily="34" charset="0"/>
                <a:ea typeface="ＭＳ Ｐゴシック" panose="020B0600070205080204" pitchFamily="34" charset="-128"/>
              </a:defRPr>
            </a:lvl5pPr>
            <a:lvl6pPr marL="2480444" indent="-225495"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31433" indent="-225495"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382423" indent="-225495"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33413" indent="-225495"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defTabSz="918606">
              <a:spcBef>
                <a:spcPct val="0"/>
              </a:spcBef>
              <a:defRPr/>
            </a:pPr>
            <a:fld id="{09D3653C-22B5-436C-8F89-05CA3D534697}" type="slidenum">
              <a:rPr lang="en-GB" altLang="en-US">
                <a:solidFill>
                  <a:prstClr val="black"/>
                </a:solidFill>
              </a:rPr>
              <a:pPr defTabSz="918606">
                <a:spcBef>
                  <a:spcPct val="0"/>
                </a:spcBef>
                <a:defRPr/>
              </a:pPr>
              <a:t>23</a:t>
            </a:fld>
            <a:endParaRPr lang="en-GB" altLang="en-US">
              <a:solidFill>
                <a:prstClr val="black"/>
              </a:solidFill>
            </a:endParaRPr>
          </a:p>
        </p:txBody>
      </p:sp>
      <p:sp>
        <p:nvSpPr>
          <p:cNvPr id="20483" name="Rectangle 2"/>
          <p:cNvSpPr>
            <a:spLocks noGrp="1" noRot="1" noChangeAspect="1" noChangeArrowheads="1" noTextEdit="1"/>
          </p:cNvSpPr>
          <p:nvPr>
            <p:ph type="sldImg"/>
          </p:nvPr>
        </p:nvSpPr>
        <p:spPr>
          <a:xfrm>
            <a:off x="919163" y="733425"/>
            <a:ext cx="4886325" cy="3665538"/>
          </a:xfrm>
          <a:ln/>
        </p:spPr>
      </p:sp>
      <p:sp>
        <p:nvSpPr>
          <p:cNvPr id="18436" name="Rectangle 3"/>
          <p:cNvSpPr>
            <a:spLocks noGrp="1" noChangeArrowheads="1"/>
          </p:cNvSpPr>
          <p:nvPr>
            <p:ph type="body" idx="1"/>
          </p:nvPr>
        </p:nvSpPr>
        <p:spPr>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defRPr/>
            </a:pPr>
            <a:endParaRPr lang="en-US" altLang="en-US" dirty="0">
              <a:ea typeface="ＭＳ Ｐゴシック" pitchFamily="34" charset="-128"/>
            </a:endParaRPr>
          </a:p>
        </p:txBody>
      </p:sp>
    </p:spTree>
    <p:extLst>
      <p:ext uri="{BB962C8B-B14F-4D97-AF65-F5344CB8AC3E}">
        <p14:creationId xmlns:p14="http://schemas.microsoft.com/office/powerpoint/2010/main" val="354520871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p:cNvSpPr>
            <a:spLocks noGrp="1" noRot="1" noChangeAspect="1" noTextEdit="1"/>
          </p:cNvSpPr>
          <p:nvPr>
            <p:ph type="sldImg"/>
          </p:nvPr>
        </p:nvSpPr>
        <p:spPr>
          <a:xfrm>
            <a:off x="919163" y="733425"/>
            <a:ext cx="4886325" cy="3665538"/>
          </a:xfrm>
          <a:ln/>
        </p:spPr>
      </p:sp>
      <p:sp>
        <p:nvSpPr>
          <p:cNvPr id="2662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i="1" dirty="0">
              <a:latin typeface="Arial" panose="020B0604020202020204" pitchFamily="34" charset="0"/>
              <a:ea typeface="ＭＳ Ｐゴシック" panose="020B0600070205080204" pitchFamily="34" charset="-128"/>
            </a:endParaRPr>
          </a:p>
        </p:txBody>
      </p:sp>
      <p:sp>
        <p:nvSpPr>
          <p:cNvPr id="2662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32859" indent="-281869">
              <a:defRPr>
                <a:solidFill>
                  <a:schemeClr val="tx1"/>
                </a:solidFill>
                <a:latin typeface="Arial" panose="020B0604020202020204" pitchFamily="34" charset="0"/>
                <a:ea typeface="ＭＳ Ｐゴシック" panose="020B0600070205080204" pitchFamily="34" charset="-128"/>
              </a:defRPr>
            </a:lvl2pPr>
            <a:lvl3pPr marL="1127475" indent="-225495">
              <a:defRPr>
                <a:solidFill>
                  <a:schemeClr val="tx1"/>
                </a:solidFill>
                <a:latin typeface="Arial" panose="020B0604020202020204" pitchFamily="34" charset="0"/>
                <a:ea typeface="ＭＳ Ｐゴシック" panose="020B0600070205080204" pitchFamily="34" charset="-128"/>
              </a:defRPr>
            </a:lvl3pPr>
            <a:lvl4pPr marL="1578464" indent="-225495">
              <a:defRPr>
                <a:solidFill>
                  <a:schemeClr val="tx1"/>
                </a:solidFill>
                <a:latin typeface="Arial" panose="020B0604020202020204" pitchFamily="34" charset="0"/>
                <a:ea typeface="ＭＳ Ｐゴシック" panose="020B0600070205080204" pitchFamily="34" charset="-128"/>
              </a:defRPr>
            </a:lvl4pPr>
            <a:lvl5pPr marL="2029454" indent="-225495">
              <a:defRPr>
                <a:solidFill>
                  <a:schemeClr val="tx1"/>
                </a:solidFill>
                <a:latin typeface="Arial" panose="020B0604020202020204" pitchFamily="34" charset="0"/>
                <a:ea typeface="ＭＳ Ｐゴシック" panose="020B0600070205080204" pitchFamily="34" charset="-128"/>
              </a:defRPr>
            </a:lvl5pPr>
            <a:lvl6pPr marL="2480444" indent="-22549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31433" indent="-22549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382423" indent="-22549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33413" indent="-225495"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defTabSz="918606">
              <a:defRPr/>
            </a:pPr>
            <a:fld id="{5464365D-84CF-4D46-8065-B39976D177E9}" type="slidenum">
              <a:rPr lang="cy-GB" altLang="en-US">
                <a:solidFill>
                  <a:prstClr val="black"/>
                </a:solidFill>
              </a:rPr>
              <a:pPr defTabSz="918606">
                <a:defRPr/>
              </a:pPr>
              <a:t>24</a:t>
            </a:fld>
            <a:endParaRPr lang="cy-GB" altLang="en-US">
              <a:solidFill>
                <a:prstClr val="black"/>
              </a:solidFill>
            </a:endParaRPr>
          </a:p>
        </p:txBody>
      </p:sp>
    </p:spTree>
    <p:extLst>
      <p:ext uri="{BB962C8B-B14F-4D97-AF65-F5344CB8AC3E}">
        <p14:creationId xmlns:p14="http://schemas.microsoft.com/office/powerpoint/2010/main" val="141953855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defTabSz="918606">
              <a:defRPr/>
            </a:pPr>
            <a:fld id="{EF1B1BB3-E097-4A23-A1D0-2A682C1DADCC}" type="slidenum">
              <a:rPr lang="en-GB">
                <a:solidFill>
                  <a:prstClr val="black"/>
                </a:solidFill>
                <a:latin typeface="Calibri"/>
              </a:rPr>
              <a:pPr defTabSz="918606">
                <a:defRPr/>
              </a:pPr>
              <a:t>25</a:t>
            </a:fld>
            <a:endParaRPr lang="en-GB">
              <a:solidFill>
                <a:prstClr val="black"/>
              </a:solidFill>
              <a:latin typeface="Calibri"/>
            </a:endParaRPr>
          </a:p>
        </p:txBody>
      </p:sp>
    </p:spTree>
    <p:extLst>
      <p:ext uri="{BB962C8B-B14F-4D97-AF65-F5344CB8AC3E}">
        <p14:creationId xmlns:p14="http://schemas.microsoft.com/office/powerpoint/2010/main" val="171535559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32859" indent="-281869">
              <a:spcBef>
                <a:spcPct val="30000"/>
              </a:spcBef>
              <a:defRPr sz="1200">
                <a:solidFill>
                  <a:schemeClr val="tx1"/>
                </a:solidFill>
                <a:latin typeface="Arial" panose="020B0604020202020204" pitchFamily="34" charset="0"/>
                <a:ea typeface="ＭＳ Ｐゴシック" panose="020B0600070205080204" pitchFamily="34" charset="-128"/>
              </a:defRPr>
            </a:lvl2pPr>
            <a:lvl3pPr marL="1127475" indent="-225495">
              <a:spcBef>
                <a:spcPct val="30000"/>
              </a:spcBef>
              <a:defRPr sz="1200">
                <a:solidFill>
                  <a:schemeClr val="tx1"/>
                </a:solidFill>
                <a:latin typeface="Arial" panose="020B0604020202020204" pitchFamily="34" charset="0"/>
                <a:ea typeface="ＭＳ Ｐゴシック" panose="020B0600070205080204" pitchFamily="34" charset="-128"/>
              </a:defRPr>
            </a:lvl3pPr>
            <a:lvl4pPr marL="1578464" indent="-225495">
              <a:spcBef>
                <a:spcPct val="30000"/>
              </a:spcBef>
              <a:defRPr sz="1200">
                <a:solidFill>
                  <a:schemeClr val="tx1"/>
                </a:solidFill>
                <a:latin typeface="Arial" panose="020B0604020202020204" pitchFamily="34" charset="0"/>
                <a:ea typeface="ＭＳ Ｐゴシック" panose="020B0600070205080204" pitchFamily="34" charset="-128"/>
              </a:defRPr>
            </a:lvl4pPr>
            <a:lvl5pPr marL="2029454" indent="-225495">
              <a:spcBef>
                <a:spcPct val="30000"/>
              </a:spcBef>
              <a:defRPr sz="1200">
                <a:solidFill>
                  <a:schemeClr val="tx1"/>
                </a:solidFill>
                <a:latin typeface="Arial" panose="020B0604020202020204" pitchFamily="34" charset="0"/>
                <a:ea typeface="ＭＳ Ｐゴシック" panose="020B0600070205080204" pitchFamily="34" charset="-128"/>
              </a:defRPr>
            </a:lvl5pPr>
            <a:lvl6pPr marL="2480444" indent="-225495"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31433" indent="-225495"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382423" indent="-225495"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33413" indent="-225495"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BFA22321-2FB2-4E28-8487-E746B68222B4}" type="slidenum">
              <a:rPr lang="en-GB" altLang="en-US" smtClean="0"/>
              <a:pPr>
                <a:spcBef>
                  <a:spcPct val="0"/>
                </a:spcBef>
              </a:pPr>
              <a:t>26</a:t>
            </a:fld>
            <a:endParaRPr lang="en-GB" altLang="en-US"/>
          </a:p>
        </p:txBody>
      </p:sp>
      <p:sp>
        <p:nvSpPr>
          <p:cNvPr id="22531" name="Rectangle 2"/>
          <p:cNvSpPr>
            <a:spLocks noGrp="1" noRot="1" noChangeAspect="1" noChangeArrowheads="1" noTextEdit="1"/>
          </p:cNvSpPr>
          <p:nvPr>
            <p:ph type="sldImg"/>
          </p:nvPr>
        </p:nvSpPr>
        <p:spPr>
          <a:xfrm>
            <a:off x="919163" y="733425"/>
            <a:ext cx="4886325" cy="3665538"/>
          </a:xfrm>
          <a:ln/>
        </p:spPr>
      </p:sp>
      <p:sp>
        <p:nvSpPr>
          <p:cNvPr id="2253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315984252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32859" indent="-281869">
              <a:spcBef>
                <a:spcPct val="30000"/>
              </a:spcBef>
              <a:defRPr sz="1200">
                <a:solidFill>
                  <a:schemeClr val="tx1"/>
                </a:solidFill>
                <a:latin typeface="Arial" panose="020B0604020202020204" pitchFamily="34" charset="0"/>
                <a:ea typeface="ＭＳ Ｐゴシック" panose="020B0600070205080204" pitchFamily="34" charset="-128"/>
              </a:defRPr>
            </a:lvl2pPr>
            <a:lvl3pPr marL="1127475" indent="-225495">
              <a:spcBef>
                <a:spcPct val="30000"/>
              </a:spcBef>
              <a:defRPr sz="1200">
                <a:solidFill>
                  <a:schemeClr val="tx1"/>
                </a:solidFill>
                <a:latin typeface="Arial" panose="020B0604020202020204" pitchFamily="34" charset="0"/>
                <a:ea typeface="ＭＳ Ｐゴシック" panose="020B0600070205080204" pitchFamily="34" charset="-128"/>
              </a:defRPr>
            </a:lvl3pPr>
            <a:lvl4pPr marL="1578464" indent="-225495">
              <a:spcBef>
                <a:spcPct val="30000"/>
              </a:spcBef>
              <a:defRPr sz="1200">
                <a:solidFill>
                  <a:schemeClr val="tx1"/>
                </a:solidFill>
                <a:latin typeface="Arial" panose="020B0604020202020204" pitchFamily="34" charset="0"/>
                <a:ea typeface="ＭＳ Ｐゴシック" panose="020B0600070205080204" pitchFamily="34" charset="-128"/>
              </a:defRPr>
            </a:lvl4pPr>
            <a:lvl5pPr marL="2029454" indent="-225495">
              <a:spcBef>
                <a:spcPct val="30000"/>
              </a:spcBef>
              <a:defRPr sz="1200">
                <a:solidFill>
                  <a:schemeClr val="tx1"/>
                </a:solidFill>
                <a:latin typeface="Arial" panose="020B0604020202020204" pitchFamily="34" charset="0"/>
                <a:ea typeface="ＭＳ Ｐゴシック" panose="020B0600070205080204" pitchFamily="34" charset="-128"/>
              </a:defRPr>
            </a:lvl5pPr>
            <a:lvl6pPr marL="2480444" indent="-225495"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31433" indent="-225495"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382423" indent="-225495"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33413" indent="-225495"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defTabSz="918606">
              <a:spcBef>
                <a:spcPct val="0"/>
              </a:spcBef>
              <a:defRPr/>
            </a:pPr>
            <a:fld id="{BFA22321-2FB2-4E28-8487-E746B68222B4}" type="slidenum">
              <a:rPr lang="en-GB" altLang="en-US">
                <a:solidFill>
                  <a:prstClr val="black"/>
                </a:solidFill>
              </a:rPr>
              <a:pPr defTabSz="918606">
                <a:spcBef>
                  <a:spcPct val="0"/>
                </a:spcBef>
                <a:defRPr/>
              </a:pPr>
              <a:t>27</a:t>
            </a:fld>
            <a:endParaRPr lang="en-GB" altLang="en-US">
              <a:solidFill>
                <a:prstClr val="black"/>
              </a:solidFill>
            </a:endParaRPr>
          </a:p>
        </p:txBody>
      </p:sp>
      <p:sp>
        <p:nvSpPr>
          <p:cNvPr id="22531" name="Rectangle 2"/>
          <p:cNvSpPr>
            <a:spLocks noGrp="1" noRot="1" noChangeAspect="1" noChangeArrowheads="1" noTextEdit="1"/>
          </p:cNvSpPr>
          <p:nvPr>
            <p:ph type="sldImg"/>
          </p:nvPr>
        </p:nvSpPr>
        <p:spPr>
          <a:xfrm>
            <a:off x="919163" y="733425"/>
            <a:ext cx="4886325" cy="3665538"/>
          </a:xfrm>
          <a:ln/>
        </p:spPr>
      </p:sp>
      <p:sp>
        <p:nvSpPr>
          <p:cNvPr id="2253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329486348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32859" indent="-281869">
              <a:spcBef>
                <a:spcPct val="30000"/>
              </a:spcBef>
              <a:defRPr sz="1200">
                <a:solidFill>
                  <a:schemeClr val="tx1"/>
                </a:solidFill>
                <a:latin typeface="Arial" panose="020B0604020202020204" pitchFamily="34" charset="0"/>
                <a:ea typeface="ＭＳ Ｐゴシック" panose="020B0600070205080204" pitchFamily="34" charset="-128"/>
              </a:defRPr>
            </a:lvl2pPr>
            <a:lvl3pPr marL="1127475" indent="-225495">
              <a:spcBef>
                <a:spcPct val="30000"/>
              </a:spcBef>
              <a:defRPr sz="1200">
                <a:solidFill>
                  <a:schemeClr val="tx1"/>
                </a:solidFill>
                <a:latin typeface="Arial" panose="020B0604020202020204" pitchFamily="34" charset="0"/>
                <a:ea typeface="ＭＳ Ｐゴシック" panose="020B0600070205080204" pitchFamily="34" charset="-128"/>
              </a:defRPr>
            </a:lvl3pPr>
            <a:lvl4pPr marL="1578464" indent="-225495">
              <a:spcBef>
                <a:spcPct val="30000"/>
              </a:spcBef>
              <a:defRPr sz="1200">
                <a:solidFill>
                  <a:schemeClr val="tx1"/>
                </a:solidFill>
                <a:latin typeface="Arial" panose="020B0604020202020204" pitchFamily="34" charset="0"/>
                <a:ea typeface="ＭＳ Ｐゴシック" panose="020B0600070205080204" pitchFamily="34" charset="-128"/>
              </a:defRPr>
            </a:lvl4pPr>
            <a:lvl5pPr marL="2029454" indent="-225495">
              <a:spcBef>
                <a:spcPct val="30000"/>
              </a:spcBef>
              <a:defRPr sz="1200">
                <a:solidFill>
                  <a:schemeClr val="tx1"/>
                </a:solidFill>
                <a:latin typeface="Arial" panose="020B0604020202020204" pitchFamily="34" charset="0"/>
                <a:ea typeface="ＭＳ Ｐゴシック" panose="020B0600070205080204" pitchFamily="34" charset="-128"/>
              </a:defRPr>
            </a:lvl5pPr>
            <a:lvl6pPr marL="2480444" indent="-225495"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31433" indent="-225495"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382423" indent="-225495"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33413" indent="-225495"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defTabSz="918606">
              <a:spcBef>
                <a:spcPct val="0"/>
              </a:spcBef>
              <a:defRPr/>
            </a:pPr>
            <a:fld id="{BFA22321-2FB2-4E28-8487-E746B68222B4}" type="slidenum">
              <a:rPr lang="en-GB" altLang="en-US">
                <a:solidFill>
                  <a:prstClr val="black"/>
                </a:solidFill>
              </a:rPr>
              <a:pPr defTabSz="918606">
                <a:spcBef>
                  <a:spcPct val="0"/>
                </a:spcBef>
                <a:defRPr/>
              </a:pPr>
              <a:t>28</a:t>
            </a:fld>
            <a:endParaRPr lang="en-GB" altLang="en-US">
              <a:solidFill>
                <a:prstClr val="black"/>
              </a:solidFill>
            </a:endParaRPr>
          </a:p>
        </p:txBody>
      </p:sp>
      <p:sp>
        <p:nvSpPr>
          <p:cNvPr id="22531" name="Rectangle 2"/>
          <p:cNvSpPr>
            <a:spLocks noGrp="1" noRot="1" noChangeAspect="1" noChangeArrowheads="1" noTextEdit="1"/>
          </p:cNvSpPr>
          <p:nvPr>
            <p:ph type="sldImg"/>
          </p:nvPr>
        </p:nvSpPr>
        <p:spPr>
          <a:xfrm>
            <a:off x="919163" y="733425"/>
            <a:ext cx="4886325" cy="3665538"/>
          </a:xfrm>
          <a:ln/>
        </p:spPr>
      </p:sp>
      <p:sp>
        <p:nvSpPr>
          <p:cNvPr id="2253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224998631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32859" indent="-281869">
              <a:spcBef>
                <a:spcPct val="30000"/>
              </a:spcBef>
              <a:defRPr sz="1200">
                <a:solidFill>
                  <a:schemeClr val="tx1"/>
                </a:solidFill>
                <a:latin typeface="Arial" panose="020B0604020202020204" pitchFamily="34" charset="0"/>
                <a:ea typeface="ＭＳ Ｐゴシック" panose="020B0600070205080204" pitchFamily="34" charset="-128"/>
              </a:defRPr>
            </a:lvl2pPr>
            <a:lvl3pPr marL="1127475" indent="-225495">
              <a:spcBef>
                <a:spcPct val="30000"/>
              </a:spcBef>
              <a:defRPr sz="1200">
                <a:solidFill>
                  <a:schemeClr val="tx1"/>
                </a:solidFill>
                <a:latin typeface="Arial" panose="020B0604020202020204" pitchFamily="34" charset="0"/>
                <a:ea typeface="ＭＳ Ｐゴシック" panose="020B0600070205080204" pitchFamily="34" charset="-128"/>
              </a:defRPr>
            </a:lvl3pPr>
            <a:lvl4pPr marL="1578464" indent="-225495">
              <a:spcBef>
                <a:spcPct val="30000"/>
              </a:spcBef>
              <a:defRPr sz="1200">
                <a:solidFill>
                  <a:schemeClr val="tx1"/>
                </a:solidFill>
                <a:latin typeface="Arial" panose="020B0604020202020204" pitchFamily="34" charset="0"/>
                <a:ea typeface="ＭＳ Ｐゴシック" panose="020B0600070205080204" pitchFamily="34" charset="-128"/>
              </a:defRPr>
            </a:lvl4pPr>
            <a:lvl5pPr marL="2029454" indent="-225495">
              <a:spcBef>
                <a:spcPct val="30000"/>
              </a:spcBef>
              <a:defRPr sz="1200">
                <a:solidFill>
                  <a:schemeClr val="tx1"/>
                </a:solidFill>
                <a:latin typeface="Arial" panose="020B0604020202020204" pitchFamily="34" charset="0"/>
                <a:ea typeface="ＭＳ Ｐゴシック" panose="020B0600070205080204" pitchFamily="34" charset="-128"/>
              </a:defRPr>
            </a:lvl5pPr>
            <a:lvl6pPr marL="2480444" indent="-225495"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31433" indent="-225495"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382423" indent="-225495"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33413" indent="-225495"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defTabSz="918606">
              <a:spcBef>
                <a:spcPct val="0"/>
              </a:spcBef>
              <a:defRPr/>
            </a:pPr>
            <a:fld id="{BFA22321-2FB2-4E28-8487-E746B68222B4}" type="slidenum">
              <a:rPr lang="en-GB" altLang="en-US">
                <a:solidFill>
                  <a:prstClr val="black"/>
                </a:solidFill>
              </a:rPr>
              <a:pPr defTabSz="918606">
                <a:spcBef>
                  <a:spcPct val="0"/>
                </a:spcBef>
                <a:defRPr/>
              </a:pPr>
              <a:t>30</a:t>
            </a:fld>
            <a:endParaRPr lang="en-GB" altLang="en-US">
              <a:solidFill>
                <a:prstClr val="black"/>
              </a:solidFill>
            </a:endParaRPr>
          </a:p>
        </p:txBody>
      </p:sp>
      <p:sp>
        <p:nvSpPr>
          <p:cNvPr id="22531" name="Rectangle 2"/>
          <p:cNvSpPr>
            <a:spLocks noGrp="1" noRot="1" noChangeAspect="1" noChangeArrowheads="1" noTextEdit="1"/>
          </p:cNvSpPr>
          <p:nvPr>
            <p:ph type="sldImg"/>
          </p:nvPr>
        </p:nvSpPr>
        <p:spPr>
          <a:xfrm>
            <a:off x="919163" y="733425"/>
            <a:ext cx="4886325" cy="3665538"/>
          </a:xfrm>
          <a:ln/>
        </p:spPr>
      </p:sp>
      <p:sp>
        <p:nvSpPr>
          <p:cNvPr id="2253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388458131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32859" indent="-281869">
              <a:spcBef>
                <a:spcPct val="30000"/>
              </a:spcBef>
              <a:defRPr sz="1200">
                <a:solidFill>
                  <a:schemeClr val="tx1"/>
                </a:solidFill>
                <a:latin typeface="Arial" panose="020B0604020202020204" pitchFamily="34" charset="0"/>
                <a:ea typeface="ＭＳ Ｐゴシック" panose="020B0600070205080204" pitchFamily="34" charset="-128"/>
              </a:defRPr>
            </a:lvl2pPr>
            <a:lvl3pPr marL="1127475" indent="-225495">
              <a:spcBef>
                <a:spcPct val="30000"/>
              </a:spcBef>
              <a:defRPr sz="1200">
                <a:solidFill>
                  <a:schemeClr val="tx1"/>
                </a:solidFill>
                <a:latin typeface="Arial" panose="020B0604020202020204" pitchFamily="34" charset="0"/>
                <a:ea typeface="ＭＳ Ｐゴシック" panose="020B0600070205080204" pitchFamily="34" charset="-128"/>
              </a:defRPr>
            </a:lvl3pPr>
            <a:lvl4pPr marL="1578464" indent="-225495">
              <a:spcBef>
                <a:spcPct val="30000"/>
              </a:spcBef>
              <a:defRPr sz="1200">
                <a:solidFill>
                  <a:schemeClr val="tx1"/>
                </a:solidFill>
                <a:latin typeface="Arial" panose="020B0604020202020204" pitchFamily="34" charset="0"/>
                <a:ea typeface="ＭＳ Ｐゴシック" panose="020B0600070205080204" pitchFamily="34" charset="-128"/>
              </a:defRPr>
            </a:lvl4pPr>
            <a:lvl5pPr marL="2029454" indent="-225495">
              <a:spcBef>
                <a:spcPct val="30000"/>
              </a:spcBef>
              <a:defRPr sz="1200">
                <a:solidFill>
                  <a:schemeClr val="tx1"/>
                </a:solidFill>
                <a:latin typeface="Arial" panose="020B0604020202020204" pitchFamily="34" charset="0"/>
                <a:ea typeface="ＭＳ Ｐゴシック" panose="020B0600070205080204" pitchFamily="34" charset="-128"/>
              </a:defRPr>
            </a:lvl5pPr>
            <a:lvl6pPr marL="2480444" indent="-225495"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31433" indent="-225495"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382423" indent="-225495"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33413" indent="-225495"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defTabSz="918606">
              <a:spcBef>
                <a:spcPct val="0"/>
              </a:spcBef>
              <a:defRPr/>
            </a:pPr>
            <a:fld id="{BFA22321-2FB2-4E28-8487-E746B68222B4}" type="slidenum">
              <a:rPr lang="en-GB" altLang="en-US">
                <a:solidFill>
                  <a:prstClr val="black"/>
                </a:solidFill>
              </a:rPr>
              <a:pPr defTabSz="918606">
                <a:spcBef>
                  <a:spcPct val="0"/>
                </a:spcBef>
                <a:defRPr/>
              </a:pPr>
              <a:t>31</a:t>
            </a:fld>
            <a:endParaRPr lang="en-GB" altLang="en-US">
              <a:solidFill>
                <a:prstClr val="black"/>
              </a:solidFill>
            </a:endParaRPr>
          </a:p>
        </p:txBody>
      </p:sp>
      <p:sp>
        <p:nvSpPr>
          <p:cNvPr id="22531" name="Rectangle 2"/>
          <p:cNvSpPr>
            <a:spLocks noGrp="1" noRot="1" noChangeAspect="1" noChangeArrowheads="1" noTextEdit="1"/>
          </p:cNvSpPr>
          <p:nvPr>
            <p:ph type="sldImg"/>
          </p:nvPr>
        </p:nvSpPr>
        <p:spPr>
          <a:xfrm>
            <a:off x="919163" y="733425"/>
            <a:ext cx="4886325" cy="3665538"/>
          </a:xfrm>
          <a:ln/>
        </p:spPr>
      </p:sp>
      <p:sp>
        <p:nvSpPr>
          <p:cNvPr id="2253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366313648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32859" indent="-281869">
              <a:spcBef>
                <a:spcPct val="30000"/>
              </a:spcBef>
              <a:defRPr sz="1200">
                <a:solidFill>
                  <a:schemeClr val="tx1"/>
                </a:solidFill>
                <a:latin typeface="Arial" panose="020B0604020202020204" pitchFamily="34" charset="0"/>
                <a:ea typeface="ＭＳ Ｐゴシック" panose="020B0600070205080204" pitchFamily="34" charset="-128"/>
              </a:defRPr>
            </a:lvl2pPr>
            <a:lvl3pPr marL="1127475" indent="-225495">
              <a:spcBef>
                <a:spcPct val="30000"/>
              </a:spcBef>
              <a:defRPr sz="1200">
                <a:solidFill>
                  <a:schemeClr val="tx1"/>
                </a:solidFill>
                <a:latin typeface="Arial" panose="020B0604020202020204" pitchFamily="34" charset="0"/>
                <a:ea typeface="ＭＳ Ｐゴシック" panose="020B0600070205080204" pitchFamily="34" charset="-128"/>
              </a:defRPr>
            </a:lvl3pPr>
            <a:lvl4pPr marL="1578464" indent="-225495">
              <a:spcBef>
                <a:spcPct val="30000"/>
              </a:spcBef>
              <a:defRPr sz="1200">
                <a:solidFill>
                  <a:schemeClr val="tx1"/>
                </a:solidFill>
                <a:latin typeface="Arial" panose="020B0604020202020204" pitchFamily="34" charset="0"/>
                <a:ea typeface="ＭＳ Ｐゴシック" panose="020B0600070205080204" pitchFamily="34" charset="-128"/>
              </a:defRPr>
            </a:lvl4pPr>
            <a:lvl5pPr marL="2029454" indent="-225495">
              <a:spcBef>
                <a:spcPct val="30000"/>
              </a:spcBef>
              <a:defRPr sz="1200">
                <a:solidFill>
                  <a:schemeClr val="tx1"/>
                </a:solidFill>
                <a:latin typeface="Arial" panose="020B0604020202020204" pitchFamily="34" charset="0"/>
                <a:ea typeface="ＭＳ Ｐゴシック" panose="020B0600070205080204" pitchFamily="34" charset="-128"/>
              </a:defRPr>
            </a:lvl5pPr>
            <a:lvl6pPr marL="2480444" indent="-225495"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31433" indent="-225495"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382423" indent="-225495"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33413" indent="-225495"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defTabSz="918606">
              <a:spcBef>
                <a:spcPct val="0"/>
              </a:spcBef>
              <a:defRPr/>
            </a:pPr>
            <a:fld id="{BFA22321-2FB2-4E28-8487-E746B68222B4}" type="slidenum">
              <a:rPr lang="en-GB" altLang="en-US">
                <a:solidFill>
                  <a:prstClr val="black"/>
                </a:solidFill>
              </a:rPr>
              <a:pPr defTabSz="918606">
                <a:spcBef>
                  <a:spcPct val="0"/>
                </a:spcBef>
                <a:defRPr/>
              </a:pPr>
              <a:t>32</a:t>
            </a:fld>
            <a:endParaRPr lang="en-GB" altLang="en-US">
              <a:solidFill>
                <a:prstClr val="black"/>
              </a:solidFill>
            </a:endParaRPr>
          </a:p>
        </p:txBody>
      </p:sp>
      <p:sp>
        <p:nvSpPr>
          <p:cNvPr id="22531" name="Rectangle 2"/>
          <p:cNvSpPr>
            <a:spLocks noGrp="1" noRot="1" noChangeAspect="1" noChangeArrowheads="1" noTextEdit="1"/>
          </p:cNvSpPr>
          <p:nvPr>
            <p:ph type="sldImg"/>
          </p:nvPr>
        </p:nvSpPr>
        <p:spPr>
          <a:xfrm>
            <a:off x="919163" y="733425"/>
            <a:ext cx="4886325" cy="3665538"/>
          </a:xfrm>
          <a:ln/>
        </p:spPr>
      </p:sp>
      <p:sp>
        <p:nvSpPr>
          <p:cNvPr id="2253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100548969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32859" indent="-281869">
              <a:spcBef>
                <a:spcPct val="30000"/>
              </a:spcBef>
              <a:defRPr sz="1200">
                <a:solidFill>
                  <a:schemeClr val="tx1"/>
                </a:solidFill>
                <a:latin typeface="Arial" panose="020B0604020202020204" pitchFamily="34" charset="0"/>
                <a:ea typeface="ＭＳ Ｐゴシック" panose="020B0600070205080204" pitchFamily="34" charset="-128"/>
              </a:defRPr>
            </a:lvl2pPr>
            <a:lvl3pPr marL="1127475" indent="-225495">
              <a:spcBef>
                <a:spcPct val="30000"/>
              </a:spcBef>
              <a:defRPr sz="1200">
                <a:solidFill>
                  <a:schemeClr val="tx1"/>
                </a:solidFill>
                <a:latin typeface="Arial" panose="020B0604020202020204" pitchFamily="34" charset="0"/>
                <a:ea typeface="ＭＳ Ｐゴシック" panose="020B0600070205080204" pitchFamily="34" charset="-128"/>
              </a:defRPr>
            </a:lvl3pPr>
            <a:lvl4pPr marL="1578464" indent="-225495">
              <a:spcBef>
                <a:spcPct val="30000"/>
              </a:spcBef>
              <a:defRPr sz="1200">
                <a:solidFill>
                  <a:schemeClr val="tx1"/>
                </a:solidFill>
                <a:latin typeface="Arial" panose="020B0604020202020204" pitchFamily="34" charset="0"/>
                <a:ea typeface="ＭＳ Ｐゴシック" panose="020B0600070205080204" pitchFamily="34" charset="-128"/>
              </a:defRPr>
            </a:lvl4pPr>
            <a:lvl5pPr marL="2029454" indent="-225495">
              <a:spcBef>
                <a:spcPct val="30000"/>
              </a:spcBef>
              <a:defRPr sz="1200">
                <a:solidFill>
                  <a:schemeClr val="tx1"/>
                </a:solidFill>
                <a:latin typeface="Arial" panose="020B0604020202020204" pitchFamily="34" charset="0"/>
                <a:ea typeface="ＭＳ Ｐゴシック" panose="020B0600070205080204" pitchFamily="34" charset="-128"/>
              </a:defRPr>
            </a:lvl5pPr>
            <a:lvl6pPr marL="2480444" indent="-225495"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31433" indent="-225495"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382423" indent="-225495"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33413" indent="-225495"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defTabSz="918606">
              <a:spcBef>
                <a:spcPct val="0"/>
              </a:spcBef>
              <a:defRPr/>
            </a:pPr>
            <a:fld id="{BFA22321-2FB2-4E28-8487-E746B68222B4}" type="slidenum">
              <a:rPr lang="en-GB" altLang="en-US">
                <a:solidFill>
                  <a:prstClr val="black"/>
                </a:solidFill>
              </a:rPr>
              <a:pPr defTabSz="918606">
                <a:spcBef>
                  <a:spcPct val="0"/>
                </a:spcBef>
                <a:defRPr/>
              </a:pPr>
              <a:t>33</a:t>
            </a:fld>
            <a:endParaRPr lang="en-GB" altLang="en-US">
              <a:solidFill>
                <a:prstClr val="black"/>
              </a:solidFill>
            </a:endParaRPr>
          </a:p>
        </p:txBody>
      </p:sp>
      <p:sp>
        <p:nvSpPr>
          <p:cNvPr id="22531" name="Rectangle 2"/>
          <p:cNvSpPr>
            <a:spLocks noGrp="1" noRot="1" noChangeAspect="1" noChangeArrowheads="1" noTextEdit="1"/>
          </p:cNvSpPr>
          <p:nvPr>
            <p:ph type="sldImg"/>
          </p:nvPr>
        </p:nvSpPr>
        <p:spPr>
          <a:xfrm>
            <a:off x="919163" y="733425"/>
            <a:ext cx="4886325" cy="3665538"/>
          </a:xfrm>
          <a:ln/>
        </p:spPr>
      </p:sp>
      <p:sp>
        <p:nvSpPr>
          <p:cNvPr id="2253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a:p>
            <a:endParaRPr lang="en-GB" altLang="en-US" dirty="0">
              <a:solidFill>
                <a:srgbClr val="0070C0"/>
              </a:solidFill>
              <a:latin typeface="Arial" panose="020B0604020202020204" pitchFamily="34" charset="0"/>
            </a:endParaRPr>
          </a:p>
        </p:txBody>
      </p:sp>
    </p:spTree>
    <p:extLst>
      <p:ext uri="{BB962C8B-B14F-4D97-AF65-F5344CB8AC3E}">
        <p14:creationId xmlns:p14="http://schemas.microsoft.com/office/powerpoint/2010/main" val="219351372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32859" indent="-281869">
              <a:spcBef>
                <a:spcPct val="30000"/>
              </a:spcBef>
              <a:defRPr sz="1200">
                <a:solidFill>
                  <a:schemeClr val="tx1"/>
                </a:solidFill>
                <a:latin typeface="Arial" panose="020B0604020202020204" pitchFamily="34" charset="0"/>
                <a:ea typeface="ＭＳ Ｐゴシック" panose="020B0600070205080204" pitchFamily="34" charset="-128"/>
              </a:defRPr>
            </a:lvl2pPr>
            <a:lvl3pPr marL="1127475" indent="-225495">
              <a:spcBef>
                <a:spcPct val="30000"/>
              </a:spcBef>
              <a:defRPr sz="1200">
                <a:solidFill>
                  <a:schemeClr val="tx1"/>
                </a:solidFill>
                <a:latin typeface="Arial" panose="020B0604020202020204" pitchFamily="34" charset="0"/>
                <a:ea typeface="ＭＳ Ｐゴシック" panose="020B0600070205080204" pitchFamily="34" charset="-128"/>
              </a:defRPr>
            </a:lvl3pPr>
            <a:lvl4pPr marL="1578464" indent="-225495">
              <a:spcBef>
                <a:spcPct val="30000"/>
              </a:spcBef>
              <a:defRPr sz="1200">
                <a:solidFill>
                  <a:schemeClr val="tx1"/>
                </a:solidFill>
                <a:latin typeface="Arial" panose="020B0604020202020204" pitchFamily="34" charset="0"/>
                <a:ea typeface="ＭＳ Ｐゴシック" panose="020B0600070205080204" pitchFamily="34" charset="-128"/>
              </a:defRPr>
            </a:lvl4pPr>
            <a:lvl5pPr marL="2029454" indent="-225495">
              <a:spcBef>
                <a:spcPct val="30000"/>
              </a:spcBef>
              <a:defRPr sz="1200">
                <a:solidFill>
                  <a:schemeClr val="tx1"/>
                </a:solidFill>
                <a:latin typeface="Arial" panose="020B0604020202020204" pitchFamily="34" charset="0"/>
                <a:ea typeface="ＭＳ Ｐゴシック" panose="020B0600070205080204" pitchFamily="34" charset="-128"/>
              </a:defRPr>
            </a:lvl5pPr>
            <a:lvl6pPr marL="2480444" indent="-225495"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31433" indent="-225495"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382423" indent="-225495"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33413" indent="-225495"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defTabSz="918606">
              <a:spcBef>
                <a:spcPct val="0"/>
              </a:spcBef>
              <a:defRPr/>
            </a:pPr>
            <a:fld id="{BFA22321-2FB2-4E28-8487-E746B68222B4}" type="slidenum">
              <a:rPr lang="en-GB" altLang="en-US">
                <a:solidFill>
                  <a:prstClr val="black"/>
                </a:solidFill>
              </a:rPr>
              <a:pPr defTabSz="918606">
                <a:spcBef>
                  <a:spcPct val="0"/>
                </a:spcBef>
                <a:defRPr/>
              </a:pPr>
              <a:t>34</a:t>
            </a:fld>
            <a:endParaRPr lang="en-GB" altLang="en-US">
              <a:solidFill>
                <a:prstClr val="black"/>
              </a:solidFill>
            </a:endParaRPr>
          </a:p>
        </p:txBody>
      </p:sp>
      <p:sp>
        <p:nvSpPr>
          <p:cNvPr id="22531" name="Rectangle 2"/>
          <p:cNvSpPr>
            <a:spLocks noGrp="1" noRot="1" noChangeAspect="1" noChangeArrowheads="1" noTextEdit="1"/>
          </p:cNvSpPr>
          <p:nvPr>
            <p:ph type="sldImg"/>
          </p:nvPr>
        </p:nvSpPr>
        <p:spPr>
          <a:xfrm>
            <a:off x="919163" y="733425"/>
            <a:ext cx="4886325" cy="3665538"/>
          </a:xfrm>
          <a:ln/>
        </p:spPr>
      </p:sp>
      <p:sp>
        <p:nvSpPr>
          <p:cNvPr id="2253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dirty="0">
                <a:latin typeface="Arial" panose="020B0604020202020204" pitchFamily="34" charset="0"/>
                <a:ea typeface="ＭＳ Ｐゴシック" panose="020B0600070205080204" pitchFamily="34" charset="-128"/>
              </a:rPr>
              <a:t>The most common logos identified by young children…</a:t>
            </a:r>
          </a:p>
        </p:txBody>
      </p:sp>
    </p:spTree>
    <p:extLst>
      <p:ext uri="{BB962C8B-B14F-4D97-AF65-F5344CB8AC3E}">
        <p14:creationId xmlns:p14="http://schemas.microsoft.com/office/powerpoint/2010/main" val="175356300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32859" indent="-281869">
              <a:spcBef>
                <a:spcPct val="30000"/>
              </a:spcBef>
              <a:defRPr sz="1200">
                <a:solidFill>
                  <a:schemeClr val="tx1"/>
                </a:solidFill>
                <a:latin typeface="Arial" panose="020B0604020202020204" pitchFamily="34" charset="0"/>
                <a:ea typeface="ＭＳ Ｐゴシック" panose="020B0600070205080204" pitchFamily="34" charset="-128"/>
              </a:defRPr>
            </a:lvl2pPr>
            <a:lvl3pPr marL="1127475" indent="-225495">
              <a:spcBef>
                <a:spcPct val="30000"/>
              </a:spcBef>
              <a:defRPr sz="1200">
                <a:solidFill>
                  <a:schemeClr val="tx1"/>
                </a:solidFill>
                <a:latin typeface="Arial" panose="020B0604020202020204" pitchFamily="34" charset="0"/>
                <a:ea typeface="ＭＳ Ｐゴシック" panose="020B0600070205080204" pitchFamily="34" charset="-128"/>
              </a:defRPr>
            </a:lvl3pPr>
            <a:lvl4pPr marL="1578464" indent="-225495">
              <a:spcBef>
                <a:spcPct val="30000"/>
              </a:spcBef>
              <a:defRPr sz="1200">
                <a:solidFill>
                  <a:schemeClr val="tx1"/>
                </a:solidFill>
                <a:latin typeface="Arial" panose="020B0604020202020204" pitchFamily="34" charset="0"/>
                <a:ea typeface="ＭＳ Ｐゴシック" panose="020B0600070205080204" pitchFamily="34" charset="-128"/>
              </a:defRPr>
            </a:lvl4pPr>
            <a:lvl5pPr marL="2029454" indent="-225495">
              <a:spcBef>
                <a:spcPct val="30000"/>
              </a:spcBef>
              <a:defRPr sz="1200">
                <a:solidFill>
                  <a:schemeClr val="tx1"/>
                </a:solidFill>
                <a:latin typeface="Arial" panose="020B0604020202020204" pitchFamily="34" charset="0"/>
                <a:ea typeface="ＭＳ Ｐゴシック" panose="020B0600070205080204" pitchFamily="34" charset="-128"/>
              </a:defRPr>
            </a:lvl5pPr>
            <a:lvl6pPr marL="2480444" indent="-225495"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31433" indent="-225495"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382423" indent="-225495"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33413" indent="-225495"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defTabSz="918606">
              <a:spcBef>
                <a:spcPct val="0"/>
              </a:spcBef>
              <a:defRPr/>
            </a:pPr>
            <a:fld id="{BFA22321-2FB2-4E28-8487-E746B68222B4}" type="slidenum">
              <a:rPr lang="en-GB" altLang="en-US">
                <a:solidFill>
                  <a:prstClr val="black"/>
                </a:solidFill>
              </a:rPr>
              <a:pPr defTabSz="918606">
                <a:spcBef>
                  <a:spcPct val="0"/>
                </a:spcBef>
                <a:defRPr/>
              </a:pPr>
              <a:t>35</a:t>
            </a:fld>
            <a:endParaRPr lang="en-GB" altLang="en-US">
              <a:solidFill>
                <a:prstClr val="black"/>
              </a:solidFill>
            </a:endParaRPr>
          </a:p>
        </p:txBody>
      </p:sp>
      <p:sp>
        <p:nvSpPr>
          <p:cNvPr id="22531" name="Rectangle 2"/>
          <p:cNvSpPr>
            <a:spLocks noGrp="1" noRot="1" noChangeAspect="1" noChangeArrowheads="1" noTextEdit="1"/>
          </p:cNvSpPr>
          <p:nvPr>
            <p:ph type="sldImg"/>
          </p:nvPr>
        </p:nvSpPr>
        <p:spPr>
          <a:xfrm>
            <a:off x="919163" y="733425"/>
            <a:ext cx="4886325" cy="3665538"/>
          </a:xfrm>
          <a:ln/>
        </p:spPr>
      </p:sp>
      <p:sp>
        <p:nvSpPr>
          <p:cNvPr id="2253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258511878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32859" indent="-281869">
              <a:spcBef>
                <a:spcPct val="30000"/>
              </a:spcBef>
              <a:defRPr sz="1200">
                <a:solidFill>
                  <a:schemeClr val="tx1"/>
                </a:solidFill>
                <a:latin typeface="Arial" panose="020B0604020202020204" pitchFamily="34" charset="0"/>
                <a:ea typeface="ＭＳ Ｐゴシック" panose="020B0600070205080204" pitchFamily="34" charset="-128"/>
              </a:defRPr>
            </a:lvl2pPr>
            <a:lvl3pPr marL="1127475" indent="-225495">
              <a:spcBef>
                <a:spcPct val="30000"/>
              </a:spcBef>
              <a:defRPr sz="1200">
                <a:solidFill>
                  <a:schemeClr val="tx1"/>
                </a:solidFill>
                <a:latin typeface="Arial" panose="020B0604020202020204" pitchFamily="34" charset="0"/>
                <a:ea typeface="ＭＳ Ｐゴシック" panose="020B0600070205080204" pitchFamily="34" charset="-128"/>
              </a:defRPr>
            </a:lvl3pPr>
            <a:lvl4pPr marL="1578464" indent="-225495">
              <a:spcBef>
                <a:spcPct val="30000"/>
              </a:spcBef>
              <a:defRPr sz="1200">
                <a:solidFill>
                  <a:schemeClr val="tx1"/>
                </a:solidFill>
                <a:latin typeface="Arial" panose="020B0604020202020204" pitchFamily="34" charset="0"/>
                <a:ea typeface="ＭＳ Ｐゴシック" panose="020B0600070205080204" pitchFamily="34" charset="-128"/>
              </a:defRPr>
            </a:lvl4pPr>
            <a:lvl5pPr marL="2029454" indent="-225495">
              <a:spcBef>
                <a:spcPct val="30000"/>
              </a:spcBef>
              <a:defRPr sz="1200">
                <a:solidFill>
                  <a:schemeClr val="tx1"/>
                </a:solidFill>
                <a:latin typeface="Arial" panose="020B0604020202020204" pitchFamily="34" charset="0"/>
                <a:ea typeface="ＭＳ Ｐゴシック" panose="020B0600070205080204" pitchFamily="34" charset="-128"/>
              </a:defRPr>
            </a:lvl5pPr>
            <a:lvl6pPr marL="2480444" indent="-225495"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31433" indent="-225495"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382423" indent="-225495"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33413" indent="-225495"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defTabSz="918606">
              <a:spcBef>
                <a:spcPct val="0"/>
              </a:spcBef>
              <a:defRPr/>
            </a:pPr>
            <a:fld id="{BFA22321-2FB2-4E28-8487-E746B68222B4}" type="slidenum">
              <a:rPr lang="en-GB" altLang="en-US">
                <a:solidFill>
                  <a:prstClr val="black"/>
                </a:solidFill>
              </a:rPr>
              <a:pPr defTabSz="918606">
                <a:spcBef>
                  <a:spcPct val="0"/>
                </a:spcBef>
                <a:defRPr/>
              </a:pPr>
              <a:t>36</a:t>
            </a:fld>
            <a:endParaRPr lang="en-GB" altLang="en-US">
              <a:solidFill>
                <a:prstClr val="black"/>
              </a:solidFill>
            </a:endParaRPr>
          </a:p>
        </p:txBody>
      </p:sp>
      <p:sp>
        <p:nvSpPr>
          <p:cNvPr id="22531" name="Rectangle 2"/>
          <p:cNvSpPr>
            <a:spLocks noGrp="1" noRot="1" noChangeAspect="1" noChangeArrowheads="1" noTextEdit="1"/>
          </p:cNvSpPr>
          <p:nvPr>
            <p:ph type="sldImg"/>
          </p:nvPr>
        </p:nvSpPr>
        <p:spPr>
          <a:xfrm>
            <a:off x="919163" y="733425"/>
            <a:ext cx="4886325" cy="3665538"/>
          </a:xfrm>
          <a:ln/>
        </p:spPr>
      </p:sp>
      <p:sp>
        <p:nvSpPr>
          <p:cNvPr id="2253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44738377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32859" indent="-281869">
              <a:spcBef>
                <a:spcPct val="30000"/>
              </a:spcBef>
              <a:defRPr sz="1200">
                <a:solidFill>
                  <a:schemeClr val="tx1"/>
                </a:solidFill>
                <a:latin typeface="Arial" panose="020B0604020202020204" pitchFamily="34" charset="0"/>
                <a:ea typeface="ＭＳ Ｐゴシック" panose="020B0600070205080204" pitchFamily="34" charset="-128"/>
              </a:defRPr>
            </a:lvl2pPr>
            <a:lvl3pPr marL="1127475" indent="-225495">
              <a:spcBef>
                <a:spcPct val="30000"/>
              </a:spcBef>
              <a:defRPr sz="1200">
                <a:solidFill>
                  <a:schemeClr val="tx1"/>
                </a:solidFill>
                <a:latin typeface="Arial" panose="020B0604020202020204" pitchFamily="34" charset="0"/>
                <a:ea typeface="ＭＳ Ｐゴシック" panose="020B0600070205080204" pitchFamily="34" charset="-128"/>
              </a:defRPr>
            </a:lvl3pPr>
            <a:lvl4pPr marL="1578464" indent="-225495">
              <a:spcBef>
                <a:spcPct val="30000"/>
              </a:spcBef>
              <a:defRPr sz="1200">
                <a:solidFill>
                  <a:schemeClr val="tx1"/>
                </a:solidFill>
                <a:latin typeface="Arial" panose="020B0604020202020204" pitchFamily="34" charset="0"/>
                <a:ea typeface="ＭＳ Ｐゴシック" panose="020B0600070205080204" pitchFamily="34" charset="-128"/>
              </a:defRPr>
            </a:lvl4pPr>
            <a:lvl5pPr marL="2029454" indent="-225495">
              <a:spcBef>
                <a:spcPct val="30000"/>
              </a:spcBef>
              <a:defRPr sz="1200">
                <a:solidFill>
                  <a:schemeClr val="tx1"/>
                </a:solidFill>
                <a:latin typeface="Arial" panose="020B0604020202020204" pitchFamily="34" charset="0"/>
                <a:ea typeface="ＭＳ Ｐゴシック" panose="020B0600070205080204" pitchFamily="34" charset="-128"/>
              </a:defRPr>
            </a:lvl5pPr>
            <a:lvl6pPr marL="2480444" indent="-225495"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31433" indent="-225495"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382423" indent="-225495"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33413" indent="-225495"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defTabSz="918606">
              <a:spcBef>
                <a:spcPct val="0"/>
              </a:spcBef>
              <a:defRPr/>
            </a:pPr>
            <a:fld id="{BFA22321-2FB2-4E28-8487-E746B68222B4}" type="slidenum">
              <a:rPr lang="en-GB" altLang="en-US">
                <a:solidFill>
                  <a:prstClr val="black"/>
                </a:solidFill>
              </a:rPr>
              <a:pPr defTabSz="918606">
                <a:spcBef>
                  <a:spcPct val="0"/>
                </a:spcBef>
                <a:defRPr/>
              </a:pPr>
              <a:t>37</a:t>
            </a:fld>
            <a:endParaRPr lang="en-GB" altLang="en-US">
              <a:solidFill>
                <a:prstClr val="black"/>
              </a:solidFill>
            </a:endParaRPr>
          </a:p>
        </p:txBody>
      </p:sp>
      <p:sp>
        <p:nvSpPr>
          <p:cNvPr id="22531" name="Rectangle 2"/>
          <p:cNvSpPr>
            <a:spLocks noGrp="1" noRot="1" noChangeAspect="1" noChangeArrowheads="1" noTextEdit="1"/>
          </p:cNvSpPr>
          <p:nvPr>
            <p:ph type="sldImg"/>
          </p:nvPr>
        </p:nvSpPr>
        <p:spPr>
          <a:xfrm>
            <a:off x="919163" y="733425"/>
            <a:ext cx="4886325" cy="3665538"/>
          </a:xfrm>
          <a:ln/>
        </p:spPr>
      </p:sp>
      <p:sp>
        <p:nvSpPr>
          <p:cNvPr id="2253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227546915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32859" indent="-281869">
              <a:spcBef>
                <a:spcPct val="30000"/>
              </a:spcBef>
              <a:defRPr sz="1200">
                <a:solidFill>
                  <a:schemeClr val="tx1"/>
                </a:solidFill>
                <a:latin typeface="Arial" panose="020B0604020202020204" pitchFamily="34" charset="0"/>
                <a:ea typeface="ＭＳ Ｐゴシック" panose="020B0600070205080204" pitchFamily="34" charset="-128"/>
              </a:defRPr>
            </a:lvl2pPr>
            <a:lvl3pPr marL="1127475" indent="-225495">
              <a:spcBef>
                <a:spcPct val="30000"/>
              </a:spcBef>
              <a:defRPr sz="1200">
                <a:solidFill>
                  <a:schemeClr val="tx1"/>
                </a:solidFill>
                <a:latin typeface="Arial" panose="020B0604020202020204" pitchFamily="34" charset="0"/>
                <a:ea typeface="ＭＳ Ｐゴシック" panose="020B0600070205080204" pitchFamily="34" charset="-128"/>
              </a:defRPr>
            </a:lvl3pPr>
            <a:lvl4pPr marL="1578464" indent="-225495">
              <a:spcBef>
                <a:spcPct val="30000"/>
              </a:spcBef>
              <a:defRPr sz="1200">
                <a:solidFill>
                  <a:schemeClr val="tx1"/>
                </a:solidFill>
                <a:latin typeface="Arial" panose="020B0604020202020204" pitchFamily="34" charset="0"/>
                <a:ea typeface="ＭＳ Ｐゴシック" panose="020B0600070205080204" pitchFamily="34" charset="-128"/>
              </a:defRPr>
            </a:lvl4pPr>
            <a:lvl5pPr marL="2029454" indent="-225495">
              <a:spcBef>
                <a:spcPct val="30000"/>
              </a:spcBef>
              <a:defRPr sz="1200">
                <a:solidFill>
                  <a:schemeClr val="tx1"/>
                </a:solidFill>
                <a:latin typeface="Arial" panose="020B0604020202020204" pitchFamily="34" charset="0"/>
                <a:ea typeface="ＭＳ Ｐゴシック" panose="020B0600070205080204" pitchFamily="34" charset="-128"/>
              </a:defRPr>
            </a:lvl5pPr>
            <a:lvl6pPr marL="2480444" indent="-225495"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31433" indent="-225495"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382423" indent="-225495"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33413" indent="-225495"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defTabSz="918606">
              <a:spcBef>
                <a:spcPct val="0"/>
              </a:spcBef>
              <a:defRPr/>
            </a:pPr>
            <a:fld id="{BFA22321-2FB2-4E28-8487-E746B68222B4}" type="slidenum">
              <a:rPr lang="en-GB" altLang="en-US">
                <a:solidFill>
                  <a:prstClr val="black"/>
                </a:solidFill>
              </a:rPr>
              <a:pPr defTabSz="918606">
                <a:spcBef>
                  <a:spcPct val="0"/>
                </a:spcBef>
                <a:defRPr/>
              </a:pPr>
              <a:t>38</a:t>
            </a:fld>
            <a:endParaRPr lang="en-GB" altLang="en-US">
              <a:solidFill>
                <a:prstClr val="black"/>
              </a:solidFill>
            </a:endParaRPr>
          </a:p>
        </p:txBody>
      </p:sp>
      <p:sp>
        <p:nvSpPr>
          <p:cNvPr id="22531" name="Rectangle 2"/>
          <p:cNvSpPr>
            <a:spLocks noGrp="1" noRot="1" noChangeAspect="1" noChangeArrowheads="1" noTextEdit="1"/>
          </p:cNvSpPr>
          <p:nvPr>
            <p:ph type="sldImg"/>
          </p:nvPr>
        </p:nvSpPr>
        <p:spPr>
          <a:xfrm>
            <a:off x="919163" y="733425"/>
            <a:ext cx="4886325" cy="3665538"/>
          </a:xfrm>
          <a:ln/>
        </p:spPr>
      </p:sp>
      <p:sp>
        <p:nvSpPr>
          <p:cNvPr id="2253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125302172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Rot="1" noChangeAspect="1" noChangeArrowheads="1" noTextEdit="1"/>
          </p:cNvSpPr>
          <p:nvPr>
            <p:ph type="sldImg"/>
          </p:nvPr>
        </p:nvSpPr>
        <p:spPr>
          <a:xfrm>
            <a:off x="939800" y="746125"/>
            <a:ext cx="4975225" cy="3730625"/>
          </a:xfrm>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cy-GB" altLang="cy-GB" dirty="0" err="1"/>
              <a:t>Someone</a:t>
            </a:r>
            <a:r>
              <a:rPr lang="cy-GB" altLang="cy-GB" baseline="0" dirty="0"/>
              <a:t> to </a:t>
            </a:r>
            <a:r>
              <a:rPr lang="cy-GB" altLang="cy-GB" baseline="0" dirty="0" err="1"/>
              <a:t>research</a:t>
            </a:r>
            <a:r>
              <a:rPr lang="cy-GB" altLang="cy-GB" baseline="0" dirty="0"/>
              <a:t> </a:t>
            </a:r>
            <a:r>
              <a:rPr lang="cy-GB" altLang="cy-GB" baseline="0" dirty="0" err="1"/>
              <a:t>perhaps</a:t>
            </a:r>
            <a:r>
              <a:rPr lang="cy-GB" altLang="cy-GB" baseline="0" dirty="0"/>
              <a:t>....</a:t>
            </a:r>
            <a:endParaRPr lang="cy-GB" altLang="cy-GB" dirty="0"/>
          </a:p>
          <a:p>
            <a:endParaRPr lang="cy-GB" altLang="cy-GB" dirty="0"/>
          </a:p>
          <a:p>
            <a:r>
              <a:rPr lang="cy-GB" altLang="cy-GB" dirty="0"/>
              <a:t>Research</a:t>
            </a:r>
            <a:r>
              <a:rPr lang="cy-GB" altLang="cy-GB" baseline="0" dirty="0"/>
              <a:t> interests include:</a:t>
            </a:r>
          </a:p>
          <a:p>
            <a:pPr marL="172239" indent="-172239">
              <a:buFont typeface="Arial" panose="020B0604020202020204" pitchFamily="34" charset="0"/>
              <a:buChar char="•"/>
            </a:pPr>
            <a:r>
              <a:rPr lang="cy-GB" altLang="cy-GB" baseline="0" dirty="0"/>
              <a:t>Factors which inflence children’s attitudes and beliefs about literacy</a:t>
            </a:r>
          </a:p>
          <a:p>
            <a:pPr marL="172239" indent="-172239">
              <a:buFont typeface="Arial" panose="020B0604020202020204" pitchFamily="34" charset="0"/>
              <a:buChar char="•"/>
            </a:pPr>
            <a:r>
              <a:rPr lang="cy-GB" altLang="cy-GB" baseline="0" dirty="0"/>
              <a:t>Young children’s perceptions of themselves as readers</a:t>
            </a:r>
          </a:p>
          <a:p>
            <a:pPr marL="172239" indent="-172239">
              <a:buFont typeface="Arial" panose="020B0604020202020204" pitchFamily="34" charset="0"/>
              <a:buChar char="•"/>
            </a:pPr>
            <a:r>
              <a:rPr lang="cy-GB" altLang="cy-GB" baseline="0" dirty="0"/>
              <a:t>How constructions of reading are influenced by home and school discourses</a:t>
            </a:r>
          </a:p>
          <a:p>
            <a:pPr marL="172239" indent="-172239">
              <a:buFont typeface="Arial" panose="020B0604020202020204" pitchFamily="34" charset="0"/>
              <a:buChar char="•"/>
            </a:pPr>
            <a:r>
              <a:rPr lang="cy-GB" altLang="cy-GB" baseline="0" dirty="0"/>
              <a:t>Impact of technological change within communication practices in society</a:t>
            </a:r>
          </a:p>
          <a:p>
            <a:pPr marL="172239" indent="-172239">
              <a:buFont typeface="Arial" panose="020B0604020202020204" pitchFamily="34" charset="0"/>
              <a:buChar char="•"/>
            </a:pPr>
            <a:r>
              <a:rPr lang="cy-GB" altLang="cy-GB" baseline="0" dirty="0"/>
              <a:t>Young children’s interactions with new media and digital technology</a:t>
            </a:r>
            <a:endParaRPr lang="cy-GB" altLang="cy-GB" dirty="0"/>
          </a:p>
        </p:txBody>
      </p:sp>
    </p:spTree>
    <p:extLst>
      <p:ext uri="{BB962C8B-B14F-4D97-AF65-F5344CB8AC3E}">
        <p14:creationId xmlns:p14="http://schemas.microsoft.com/office/powerpoint/2010/main" val="1707755340"/>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Rot="1" noChangeAspect="1" noChangeArrowheads="1" noTextEdit="1"/>
          </p:cNvSpPr>
          <p:nvPr>
            <p:ph type="sldImg"/>
          </p:nvPr>
        </p:nvSpPr>
        <p:spPr>
          <a:xfrm>
            <a:off x="939800" y="746125"/>
            <a:ext cx="4975225" cy="3730625"/>
          </a:xfrm>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a:p>
        </p:txBody>
      </p:sp>
    </p:spTree>
    <p:extLst>
      <p:ext uri="{BB962C8B-B14F-4D97-AF65-F5344CB8AC3E}">
        <p14:creationId xmlns:p14="http://schemas.microsoft.com/office/powerpoint/2010/main" val="384489593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Rot="1" noChangeAspect="1" noChangeArrowheads="1" noTextEdit="1"/>
          </p:cNvSpPr>
          <p:nvPr>
            <p:ph type="sldImg"/>
          </p:nvPr>
        </p:nvSpPr>
        <p:spPr>
          <a:xfrm>
            <a:off x="939800" y="746125"/>
            <a:ext cx="4975225" cy="3730625"/>
          </a:xfrm>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a:p>
        </p:txBody>
      </p:sp>
    </p:spTree>
    <p:extLst>
      <p:ext uri="{BB962C8B-B14F-4D97-AF65-F5344CB8AC3E}">
        <p14:creationId xmlns:p14="http://schemas.microsoft.com/office/powerpoint/2010/main" val="2362340803"/>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Rot="1" noChangeAspect="1" noChangeArrowheads="1" noTextEdit="1"/>
          </p:cNvSpPr>
          <p:nvPr>
            <p:ph type="sldImg"/>
          </p:nvPr>
        </p:nvSpPr>
        <p:spPr>
          <a:xfrm>
            <a:off x="939800" y="746125"/>
            <a:ext cx="4975225" cy="3730625"/>
          </a:xfrm>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b="1" dirty="0"/>
          </a:p>
        </p:txBody>
      </p:sp>
    </p:spTree>
    <p:extLst>
      <p:ext uri="{BB962C8B-B14F-4D97-AF65-F5344CB8AC3E}">
        <p14:creationId xmlns:p14="http://schemas.microsoft.com/office/powerpoint/2010/main" val="732925086"/>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Rot="1" noChangeAspect="1" noChangeArrowheads="1" noTextEdit="1"/>
          </p:cNvSpPr>
          <p:nvPr>
            <p:ph type="sldImg"/>
          </p:nvPr>
        </p:nvSpPr>
        <p:spPr>
          <a:xfrm>
            <a:off x="939800" y="746125"/>
            <a:ext cx="4975225" cy="3730625"/>
          </a:xfrm>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b="0" baseline="0" dirty="0"/>
          </a:p>
        </p:txBody>
      </p:sp>
    </p:spTree>
    <p:extLst>
      <p:ext uri="{BB962C8B-B14F-4D97-AF65-F5344CB8AC3E}">
        <p14:creationId xmlns:p14="http://schemas.microsoft.com/office/powerpoint/2010/main" val="1472348179"/>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Rot="1" noChangeAspect="1" noChangeArrowheads="1" noTextEdit="1"/>
          </p:cNvSpPr>
          <p:nvPr>
            <p:ph type="sldImg"/>
          </p:nvPr>
        </p:nvSpPr>
        <p:spPr>
          <a:xfrm>
            <a:off x="939800" y="746125"/>
            <a:ext cx="4975225" cy="3730625"/>
          </a:xfrm>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b="0" baseline="0" dirty="0"/>
          </a:p>
        </p:txBody>
      </p:sp>
    </p:spTree>
    <p:extLst>
      <p:ext uri="{BB962C8B-B14F-4D97-AF65-F5344CB8AC3E}">
        <p14:creationId xmlns:p14="http://schemas.microsoft.com/office/powerpoint/2010/main" val="3771141252"/>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sz="1000" b="1" dirty="0"/>
          </a:p>
        </p:txBody>
      </p:sp>
      <p:sp>
        <p:nvSpPr>
          <p:cNvPr id="4" name="Slide Number Placeholder 3"/>
          <p:cNvSpPr>
            <a:spLocks noGrp="1"/>
          </p:cNvSpPr>
          <p:nvPr>
            <p:ph type="sldNum" sz="quarter" idx="10"/>
          </p:nvPr>
        </p:nvSpPr>
        <p:spPr/>
        <p:txBody>
          <a:bodyPr/>
          <a:lstStyle/>
          <a:p>
            <a:pPr defTabSz="918606">
              <a:defRPr/>
            </a:pPr>
            <a:fld id="{9B39E918-88F5-4DC3-ADC2-D63BF93AAE5D}" type="slidenum">
              <a:rPr lang="en-GB">
                <a:solidFill>
                  <a:prstClr val="black"/>
                </a:solidFill>
                <a:latin typeface="Calibri"/>
              </a:rPr>
              <a:pPr defTabSz="918606">
                <a:defRPr/>
              </a:pPr>
              <a:t>45</a:t>
            </a:fld>
            <a:endParaRPr lang="en-GB">
              <a:solidFill>
                <a:prstClr val="black"/>
              </a:solidFill>
              <a:latin typeface="Calibri"/>
            </a:endParaRPr>
          </a:p>
        </p:txBody>
      </p:sp>
    </p:spTree>
    <p:extLst>
      <p:ext uri="{BB962C8B-B14F-4D97-AF65-F5344CB8AC3E}">
        <p14:creationId xmlns:p14="http://schemas.microsoft.com/office/powerpoint/2010/main" val="1063192560"/>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sz="1000" b="1" dirty="0"/>
          </a:p>
        </p:txBody>
      </p:sp>
      <p:sp>
        <p:nvSpPr>
          <p:cNvPr id="4" name="Slide Number Placeholder 3"/>
          <p:cNvSpPr>
            <a:spLocks noGrp="1"/>
          </p:cNvSpPr>
          <p:nvPr>
            <p:ph type="sldNum" sz="quarter" idx="10"/>
          </p:nvPr>
        </p:nvSpPr>
        <p:spPr/>
        <p:txBody>
          <a:bodyPr/>
          <a:lstStyle/>
          <a:p>
            <a:pPr defTabSz="918606">
              <a:defRPr/>
            </a:pPr>
            <a:fld id="{9B39E918-88F5-4DC3-ADC2-D63BF93AAE5D}" type="slidenum">
              <a:rPr lang="en-GB">
                <a:solidFill>
                  <a:prstClr val="black"/>
                </a:solidFill>
                <a:latin typeface="Calibri"/>
              </a:rPr>
              <a:pPr defTabSz="918606">
                <a:defRPr/>
              </a:pPr>
              <a:t>46</a:t>
            </a:fld>
            <a:endParaRPr lang="en-GB">
              <a:solidFill>
                <a:prstClr val="black"/>
              </a:solidFill>
              <a:latin typeface="Calibri"/>
            </a:endParaRPr>
          </a:p>
        </p:txBody>
      </p:sp>
    </p:spTree>
    <p:extLst>
      <p:ext uri="{BB962C8B-B14F-4D97-AF65-F5344CB8AC3E}">
        <p14:creationId xmlns:p14="http://schemas.microsoft.com/office/powerpoint/2010/main" val="2053087912"/>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Rot="1" noChangeAspect="1" noChangeArrowheads="1" noTextEdit="1"/>
          </p:cNvSpPr>
          <p:nvPr>
            <p:ph type="sldImg"/>
          </p:nvPr>
        </p:nvSpPr>
        <p:spPr>
          <a:xfrm>
            <a:off x="939800" y="746125"/>
            <a:ext cx="4975225" cy="3730625"/>
          </a:xfrm>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a:p>
        </p:txBody>
      </p:sp>
    </p:spTree>
    <p:extLst>
      <p:ext uri="{BB962C8B-B14F-4D97-AF65-F5344CB8AC3E}">
        <p14:creationId xmlns:p14="http://schemas.microsoft.com/office/powerpoint/2010/main" val="1234730128"/>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Rot="1" noChangeAspect="1" noChangeArrowheads="1" noTextEdit="1"/>
          </p:cNvSpPr>
          <p:nvPr>
            <p:ph type="sldImg"/>
          </p:nvPr>
        </p:nvSpPr>
        <p:spPr>
          <a:xfrm>
            <a:off x="939800" y="746125"/>
            <a:ext cx="4975225" cy="3730625"/>
          </a:xfrm>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a:p>
        </p:txBody>
      </p:sp>
    </p:spTree>
    <p:extLst>
      <p:ext uri="{BB962C8B-B14F-4D97-AF65-F5344CB8AC3E}">
        <p14:creationId xmlns:p14="http://schemas.microsoft.com/office/powerpoint/2010/main" val="692792376"/>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Rot="1" noChangeAspect="1" noChangeArrowheads="1" noTextEdit="1"/>
          </p:cNvSpPr>
          <p:nvPr>
            <p:ph type="sldImg"/>
          </p:nvPr>
        </p:nvSpPr>
        <p:spPr>
          <a:xfrm>
            <a:off x="939800" y="746125"/>
            <a:ext cx="4975225" cy="3730625"/>
          </a:xfrm>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a:p>
        </p:txBody>
      </p:sp>
    </p:spTree>
    <p:extLst>
      <p:ext uri="{BB962C8B-B14F-4D97-AF65-F5344CB8AC3E}">
        <p14:creationId xmlns:p14="http://schemas.microsoft.com/office/powerpoint/2010/main" val="2365420171"/>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Rot="1" noChangeAspect="1" noChangeArrowheads="1" noTextEdit="1"/>
          </p:cNvSpPr>
          <p:nvPr>
            <p:ph type="sldImg"/>
          </p:nvPr>
        </p:nvSpPr>
        <p:spPr>
          <a:xfrm>
            <a:off x="939800" y="746125"/>
            <a:ext cx="4975225" cy="3730625"/>
          </a:xfrm>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cy-GB" altLang="cy-GB" dirty="0"/>
              <a:t>Comparing children working alone with a writing</a:t>
            </a:r>
            <a:r>
              <a:rPr lang="cy-GB" altLang="cy-GB" baseline="0" dirty="0"/>
              <a:t> task and working collaboratively using a computer</a:t>
            </a:r>
            <a:endParaRPr lang="cy-GB" altLang="cy-GB" dirty="0"/>
          </a:p>
        </p:txBody>
      </p:sp>
    </p:spTree>
    <p:extLst>
      <p:ext uri="{BB962C8B-B14F-4D97-AF65-F5344CB8AC3E}">
        <p14:creationId xmlns:p14="http://schemas.microsoft.com/office/powerpoint/2010/main" val="2329810578"/>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sz="1000" b="1" dirty="0"/>
          </a:p>
        </p:txBody>
      </p:sp>
      <p:sp>
        <p:nvSpPr>
          <p:cNvPr id="4" name="Slide Number Placeholder 3"/>
          <p:cNvSpPr>
            <a:spLocks noGrp="1"/>
          </p:cNvSpPr>
          <p:nvPr>
            <p:ph type="sldNum" sz="quarter" idx="10"/>
          </p:nvPr>
        </p:nvSpPr>
        <p:spPr/>
        <p:txBody>
          <a:bodyPr/>
          <a:lstStyle/>
          <a:p>
            <a:pPr defTabSz="918606">
              <a:defRPr/>
            </a:pPr>
            <a:fld id="{9B39E918-88F5-4DC3-ADC2-D63BF93AAE5D}" type="slidenum">
              <a:rPr lang="en-GB">
                <a:solidFill>
                  <a:prstClr val="black"/>
                </a:solidFill>
                <a:latin typeface="Calibri"/>
              </a:rPr>
              <a:pPr defTabSz="918606">
                <a:defRPr/>
              </a:pPr>
              <a:t>51</a:t>
            </a:fld>
            <a:endParaRPr lang="en-GB">
              <a:solidFill>
                <a:prstClr val="black"/>
              </a:solidFill>
              <a:latin typeface="Calibri"/>
            </a:endParaRPr>
          </a:p>
        </p:txBody>
      </p:sp>
    </p:spTree>
    <p:extLst>
      <p:ext uri="{BB962C8B-B14F-4D97-AF65-F5344CB8AC3E}">
        <p14:creationId xmlns:p14="http://schemas.microsoft.com/office/powerpoint/2010/main" val="2975914538"/>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a:xfrm>
            <a:off x="919163" y="733425"/>
            <a:ext cx="4886325" cy="3665538"/>
          </a:xfrm>
          <a:ln/>
        </p:spPr>
      </p:sp>
      <p:sp>
        <p:nvSpPr>
          <p:cNvPr id="440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a:latin typeface="Arial" panose="020B0604020202020204" pitchFamily="34" charset="0"/>
              <a:ea typeface="ＭＳ Ｐゴシック" panose="020B0600070205080204" pitchFamily="34" charset="-128"/>
            </a:endParaRPr>
          </a:p>
        </p:txBody>
      </p:sp>
      <p:sp>
        <p:nvSpPr>
          <p:cNvPr id="440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32859" indent="-281869">
              <a:defRPr sz="2400">
                <a:solidFill>
                  <a:schemeClr val="tx1"/>
                </a:solidFill>
                <a:latin typeface="Times" panose="02020603050405020304" pitchFamily="18" charset="0"/>
                <a:ea typeface="ＭＳ Ｐゴシック" panose="020B0600070205080204" pitchFamily="34" charset="-128"/>
              </a:defRPr>
            </a:lvl2pPr>
            <a:lvl3pPr marL="1127475" indent="-225495">
              <a:defRPr sz="2400">
                <a:solidFill>
                  <a:schemeClr val="tx1"/>
                </a:solidFill>
                <a:latin typeface="Times" panose="02020603050405020304" pitchFamily="18" charset="0"/>
                <a:ea typeface="ＭＳ Ｐゴシック" panose="020B0600070205080204" pitchFamily="34" charset="-128"/>
              </a:defRPr>
            </a:lvl3pPr>
            <a:lvl4pPr marL="1578464" indent="-225495">
              <a:defRPr sz="2400">
                <a:solidFill>
                  <a:schemeClr val="tx1"/>
                </a:solidFill>
                <a:latin typeface="Times" panose="02020603050405020304" pitchFamily="18" charset="0"/>
                <a:ea typeface="ＭＳ Ｐゴシック" panose="020B0600070205080204" pitchFamily="34" charset="-128"/>
              </a:defRPr>
            </a:lvl4pPr>
            <a:lvl5pPr marL="2029454" indent="-225495">
              <a:defRPr sz="2400">
                <a:solidFill>
                  <a:schemeClr val="tx1"/>
                </a:solidFill>
                <a:latin typeface="Times" panose="02020603050405020304" pitchFamily="18" charset="0"/>
                <a:ea typeface="ＭＳ Ｐゴシック" panose="020B0600070205080204" pitchFamily="34" charset="-128"/>
              </a:defRPr>
            </a:lvl5pPr>
            <a:lvl6pPr marL="2480444" indent="-225495"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31433" indent="-225495"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382423" indent="-225495"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33413" indent="-225495"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pPr defTabSz="918606">
              <a:defRPr/>
            </a:pPr>
            <a:fld id="{4690EFFC-C9ED-4F81-9901-901879E7F230}" type="slidenum">
              <a:rPr lang="cy-GB" altLang="cy-GB" sz="1200">
                <a:solidFill>
                  <a:prstClr val="black"/>
                </a:solidFill>
                <a:latin typeface="Arial" panose="020B0604020202020204" pitchFamily="34" charset="0"/>
              </a:rPr>
              <a:pPr defTabSz="918606">
                <a:defRPr/>
              </a:pPr>
              <a:t>52</a:t>
            </a:fld>
            <a:endParaRPr lang="cy-GB" altLang="cy-GB" sz="1200">
              <a:solidFill>
                <a:prstClr val="black"/>
              </a:solidFill>
              <a:latin typeface="Arial" panose="020B0604020202020204" pitchFamily="34" charset="0"/>
            </a:endParaRPr>
          </a:p>
        </p:txBody>
      </p:sp>
    </p:spTree>
    <p:extLst>
      <p:ext uri="{BB962C8B-B14F-4D97-AF65-F5344CB8AC3E}">
        <p14:creationId xmlns:p14="http://schemas.microsoft.com/office/powerpoint/2010/main" val="2058665536"/>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a:xfrm>
            <a:off x="919163" y="733425"/>
            <a:ext cx="4886325" cy="3665538"/>
          </a:xfrm>
          <a:ln/>
        </p:spPr>
      </p:sp>
      <p:sp>
        <p:nvSpPr>
          <p:cNvPr id="440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a:latin typeface="Arial" panose="020B0604020202020204" pitchFamily="34" charset="0"/>
              <a:ea typeface="ＭＳ Ｐゴシック" panose="020B0600070205080204" pitchFamily="34" charset="-128"/>
            </a:endParaRPr>
          </a:p>
        </p:txBody>
      </p:sp>
      <p:sp>
        <p:nvSpPr>
          <p:cNvPr id="440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32859" indent="-281869">
              <a:defRPr sz="2400">
                <a:solidFill>
                  <a:schemeClr val="tx1"/>
                </a:solidFill>
                <a:latin typeface="Times" panose="02020603050405020304" pitchFamily="18" charset="0"/>
                <a:ea typeface="ＭＳ Ｐゴシック" panose="020B0600070205080204" pitchFamily="34" charset="-128"/>
              </a:defRPr>
            </a:lvl2pPr>
            <a:lvl3pPr marL="1127475" indent="-225495">
              <a:defRPr sz="2400">
                <a:solidFill>
                  <a:schemeClr val="tx1"/>
                </a:solidFill>
                <a:latin typeface="Times" panose="02020603050405020304" pitchFamily="18" charset="0"/>
                <a:ea typeface="ＭＳ Ｐゴシック" panose="020B0600070205080204" pitchFamily="34" charset="-128"/>
              </a:defRPr>
            </a:lvl3pPr>
            <a:lvl4pPr marL="1578464" indent="-225495">
              <a:defRPr sz="2400">
                <a:solidFill>
                  <a:schemeClr val="tx1"/>
                </a:solidFill>
                <a:latin typeface="Times" panose="02020603050405020304" pitchFamily="18" charset="0"/>
                <a:ea typeface="ＭＳ Ｐゴシック" panose="020B0600070205080204" pitchFamily="34" charset="-128"/>
              </a:defRPr>
            </a:lvl4pPr>
            <a:lvl5pPr marL="2029454" indent="-225495">
              <a:defRPr sz="2400">
                <a:solidFill>
                  <a:schemeClr val="tx1"/>
                </a:solidFill>
                <a:latin typeface="Times" panose="02020603050405020304" pitchFamily="18" charset="0"/>
                <a:ea typeface="ＭＳ Ｐゴシック" panose="020B0600070205080204" pitchFamily="34" charset="-128"/>
              </a:defRPr>
            </a:lvl5pPr>
            <a:lvl6pPr marL="2480444" indent="-225495"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31433" indent="-225495"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382423" indent="-225495"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33413" indent="-225495"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pPr defTabSz="918606">
              <a:defRPr/>
            </a:pPr>
            <a:fld id="{4690EFFC-C9ED-4F81-9901-901879E7F230}" type="slidenum">
              <a:rPr lang="cy-GB" altLang="cy-GB" sz="1200">
                <a:solidFill>
                  <a:prstClr val="black"/>
                </a:solidFill>
                <a:latin typeface="Arial" panose="020B0604020202020204" pitchFamily="34" charset="0"/>
              </a:rPr>
              <a:pPr defTabSz="918606">
                <a:defRPr/>
              </a:pPr>
              <a:t>53</a:t>
            </a:fld>
            <a:endParaRPr lang="cy-GB" altLang="cy-GB" sz="1200">
              <a:solidFill>
                <a:prstClr val="black"/>
              </a:solidFill>
              <a:latin typeface="Arial" panose="020B0604020202020204" pitchFamily="34" charset="0"/>
            </a:endParaRPr>
          </a:p>
        </p:txBody>
      </p:sp>
    </p:spTree>
    <p:extLst>
      <p:ext uri="{BB962C8B-B14F-4D97-AF65-F5344CB8AC3E}">
        <p14:creationId xmlns:p14="http://schemas.microsoft.com/office/powerpoint/2010/main" val="775962613"/>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defTabSz="918606">
              <a:defRPr/>
            </a:pPr>
            <a:fld id="{EF1B1BB3-E097-4A23-A1D0-2A682C1DADCC}" type="slidenum">
              <a:rPr lang="en-GB">
                <a:solidFill>
                  <a:prstClr val="black"/>
                </a:solidFill>
                <a:latin typeface="Calibri"/>
              </a:rPr>
              <a:pPr defTabSz="918606">
                <a:defRPr/>
              </a:pPr>
              <a:t>54</a:t>
            </a:fld>
            <a:endParaRPr lang="en-GB">
              <a:solidFill>
                <a:prstClr val="black"/>
              </a:solidFill>
              <a:latin typeface="Calibri"/>
            </a:endParaRPr>
          </a:p>
        </p:txBody>
      </p:sp>
    </p:spTree>
    <p:extLst>
      <p:ext uri="{BB962C8B-B14F-4D97-AF65-F5344CB8AC3E}">
        <p14:creationId xmlns:p14="http://schemas.microsoft.com/office/powerpoint/2010/main" val="1692941558"/>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t>56</a:t>
            </a:fld>
            <a:endParaRPr lang="en-GB"/>
          </a:p>
        </p:txBody>
      </p:sp>
    </p:spTree>
    <p:extLst>
      <p:ext uri="{BB962C8B-B14F-4D97-AF65-F5344CB8AC3E}">
        <p14:creationId xmlns:p14="http://schemas.microsoft.com/office/powerpoint/2010/main" val="140202376"/>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t>57</a:t>
            </a:fld>
            <a:endParaRPr lang="en-GB"/>
          </a:p>
        </p:txBody>
      </p:sp>
    </p:spTree>
    <p:extLst>
      <p:ext uri="{BB962C8B-B14F-4D97-AF65-F5344CB8AC3E}">
        <p14:creationId xmlns:p14="http://schemas.microsoft.com/office/powerpoint/2010/main" val="7164312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1825966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27328481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41386234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96828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0440712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521476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8870842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5473434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clipArtAndTx">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en-GB"/>
          </a:p>
        </p:txBody>
      </p:sp>
      <p:sp>
        <p:nvSpPr>
          <p:cNvPr id="3" name="ClipArt Placeholder 2"/>
          <p:cNvSpPr>
            <a:spLocks noGrp="1"/>
          </p:cNvSpPr>
          <p:nvPr>
            <p:ph type="clipArt" sz="half" idx="1"/>
          </p:nvPr>
        </p:nvSpPr>
        <p:spPr>
          <a:xfrm>
            <a:off x="457200" y="1600200"/>
            <a:ext cx="4038600" cy="4530725"/>
          </a:xfrm>
        </p:spPr>
        <p:txBody>
          <a:bodyPr/>
          <a:lstStyle/>
          <a:p>
            <a:pPr lvl="0"/>
            <a:endParaRPr lang="en-GB" noProof="0"/>
          </a:p>
        </p:txBody>
      </p:sp>
      <p:sp>
        <p:nvSpPr>
          <p:cNvPr id="4" name="Text Placeholder 3"/>
          <p:cNvSpPr>
            <a:spLocks noGrp="1"/>
          </p:cNvSpPr>
          <p:nvPr>
            <p:ph type="body" sz="half" idx="2"/>
          </p:nvPr>
        </p:nvSpPr>
        <p:spPr>
          <a:xfrm>
            <a:off x="4648200" y="1600200"/>
            <a:ext cx="40386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457200" y="6248400"/>
            <a:ext cx="2133600" cy="457200"/>
          </a:xfrm>
        </p:spPr>
        <p:txBody>
          <a:bodyPr/>
          <a:lstStyle>
            <a:lvl1pPr>
              <a:defRPr/>
            </a:lvl1pPr>
          </a:lstStyle>
          <a:p>
            <a:pPr>
              <a:defRPr/>
            </a:pPr>
            <a:endParaRPr lang="en-GB"/>
          </a:p>
        </p:txBody>
      </p:sp>
      <p:sp>
        <p:nvSpPr>
          <p:cNvPr id="6" name="Footer Placeholder 5"/>
          <p:cNvSpPr>
            <a:spLocks noGrp="1"/>
          </p:cNvSpPr>
          <p:nvPr>
            <p:ph type="ftr" sz="quarter" idx="11"/>
          </p:nvPr>
        </p:nvSpPr>
        <p:spPr>
          <a:xfrm>
            <a:off x="3124200" y="6248400"/>
            <a:ext cx="2895600" cy="457200"/>
          </a:xfrm>
          <a:prstGeom prst="rect">
            <a:avLst/>
          </a:prstGeom>
        </p:spPr>
        <p:txBody>
          <a:bodyPr/>
          <a:lstStyle>
            <a:lvl1pPr>
              <a:defRPr/>
            </a:lvl1pPr>
          </a:lstStyle>
          <a:p>
            <a:pPr>
              <a:defRPr/>
            </a:pPr>
            <a:endParaRPr lang="en-GB"/>
          </a:p>
        </p:txBody>
      </p:sp>
      <p:sp>
        <p:nvSpPr>
          <p:cNvPr id="7" name="Slide Number Placeholder 6"/>
          <p:cNvSpPr>
            <a:spLocks noGrp="1"/>
          </p:cNvSpPr>
          <p:nvPr>
            <p:ph type="sldNum" sz="quarter" idx="12"/>
          </p:nvPr>
        </p:nvSpPr>
        <p:spPr>
          <a:xfrm>
            <a:off x="6553200" y="6248400"/>
            <a:ext cx="2133600" cy="457200"/>
          </a:xfrm>
        </p:spPr>
        <p:txBody>
          <a:bodyPr/>
          <a:lstStyle>
            <a:lvl1pPr>
              <a:defRPr/>
            </a:lvl1pPr>
          </a:lstStyle>
          <a:p>
            <a:pPr>
              <a:defRPr/>
            </a:pPr>
            <a:fld id="{3836DE72-054B-4D80-9CA0-8F0FAEC46BEC}" type="slidenum">
              <a:rPr lang="en-GB"/>
              <a:pPr>
                <a:defRPr/>
              </a:pPr>
              <a:t>‹#›</a:t>
            </a:fld>
            <a:endParaRPr lang="en-GB"/>
          </a:p>
        </p:txBody>
      </p:sp>
    </p:spTree>
    <p:extLst>
      <p:ext uri="{BB962C8B-B14F-4D97-AF65-F5344CB8AC3E}">
        <p14:creationId xmlns:p14="http://schemas.microsoft.com/office/powerpoint/2010/main" val="28430431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9/18/2024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6871186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AndTwoObj">
  <p:cSld name="Title, Conten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a:t>Click to edit Master title style</a:t>
            </a:r>
            <a:endParaRPr lang="en-GB"/>
          </a:p>
        </p:txBody>
      </p:sp>
      <p:sp>
        <p:nvSpPr>
          <p:cNvPr id="3" name="Content Placeholder 2"/>
          <p:cNvSpPr>
            <a:spLocks noGrp="1"/>
          </p:cNvSpPr>
          <p:nvPr>
            <p:ph sz="half" idx="1"/>
          </p:nvPr>
        </p:nvSpPr>
        <p:spPr>
          <a:xfrm>
            <a:off x="685800" y="19812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4648200" y="1981200"/>
            <a:ext cx="38100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4648200" y="4114800"/>
            <a:ext cx="38100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Rectangle 4"/>
          <p:cNvSpPr>
            <a:spLocks noGrp="1" noChangeArrowheads="1"/>
          </p:cNvSpPr>
          <p:nvPr>
            <p:ph type="dt" sz="half" idx="10"/>
          </p:nvPr>
        </p:nvSpPr>
        <p:spPr/>
        <p:txBody>
          <a:bodyPr/>
          <a:lstStyle>
            <a:lvl1pPr>
              <a:defRPr>
                <a:solidFill>
                  <a:schemeClr val="tx2"/>
                </a:solidFill>
              </a:defRPr>
            </a:lvl1pPr>
          </a:lstStyle>
          <a:p>
            <a:pPr>
              <a:defRPr/>
            </a:pPr>
            <a:endParaRPr lang="en-GB"/>
          </a:p>
        </p:txBody>
      </p:sp>
      <p:sp>
        <p:nvSpPr>
          <p:cNvPr id="7" name="Rectangle 5"/>
          <p:cNvSpPr>
            <a:spLocks noGrp="1" noChangeArrowheads="1"/>
          </p:cNvSpPr>
          <p:nvPr>
            <p:ph type="ftr" sz="quarter" idx="11"/>
          </p:nvPr>
        </p:nvSpPr>
        <p:spPr>
          <a:xfrm>
            <a:off x="3124200" y="6248400"/>
            <a:ext cx="2895600" cy="457200"/>
          </a:xfrm>
          <a:prstGeom prst="rect">
            <a:avLst/>
          </a:prstGeom>
        </p:spPr>
        <p:txBody>
          <a:bodyPr/>
          <a:lstStyle>
            <a:lvl1pPr>
              <a:defRPr>
                <a:solidFill>
                  <a:schemeClr val="tx2"/>
                </a:solidFill>
              </a:defRPr>
            </a:lvl1pPr>
          </a:lstStyle>
          <a:p>
            <a:pPr>
              <a:defRPr/>
            </a:pPr>
            <a:endParaRPr lang="en-GB"/>
          </a:p>
        </p:txBody>
      </p:sp>
      <p:sp>
        <p:nvSpPr>
          <p:cNvPr id="8" name="Rectangle 6"/>
          <p:cNvSpPr>
            <a:spLocks noGrp="1" noChangeArrowheads="1"/>
          </p:cNvSpPr>
          <p:nvPr>
            <p:ph type="sldNum" sz="quarter" idx="12"/>
          </p:nvPr>
        </p:nvSpPr>
        <p:spPr/>
        <p:txBody>
          <a:bodyPr/>
          <a:lstStyle>
            <a:lvl1pPr>
              <a:defRPr>
                <a:solidFill>
                  <a:schemeClr val="tx2"/>
                </a:solidFill>
              </a:defRPr>
            </a:lvl1pPr>
          </a:lstStyle>
          <a:p>
            <a:pPr>
              <a:defRPr/>
            </a:pPr>
            <a:fld id="{54A38316-4E54-434F-8D65-FA36BAACF7AF}" type="slidenum">
              <a:rPr lang="en-US"/>
              <a:pPr>
                <a:defRPr/>
              </a:pPr>
              <a:t>‹#›</a:t>
            </a:fld>
            <a:endParaRPr lang="en-US"/>
          </a:p>
        </p:txBody>
      </p:sp>
    </p:spTree>
    <p:extLst>
      <p:ext uri="{BB962C8B-B14F-4D97-AF65-F5344CB8AC3E}">
        <p14:creationId xmlns:p14="http://schemas.microsoft.com/office/powerpoint/2010/main" val="258764034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0.xml"/><Relationship Id="rId3" Type="http://schemas.openxmlformats.org/officeDocument/2006/relationships/slideLayout" Target="../slideLayouts/slideLayout5.xml"/><Relationship Id="rId7" Type="http://schemas.openxmlformats.org/officeDocument/2006/relationships/slideLayout" Target="../slideLayouts/slideLayout9.xml"/><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slideLayout" Target="../slideLayouts/slideLayout8.xml"/><Relationship Id="rId11" Type="http://schemas.openxmlformats.org/officeDocument/2006/relationships/image" Target="../media/image2.png"/><Relationship Id="rId5" Type="http://schemas.openxmlformats.org/officeDocument/2006/relationships/slideLayout" Target="../slideLayouts/slideLayout7.xml"/><Relationship Id="rId10" Type="http://schemas.openxmlformats.org/officeDocument/2006/relationships/theme" Target="../theme/theme2.xml"/><Relationship Id="rId4" Type="http://schemas.openxmlformats.org/officeDocument/2006/relationships/slideLayout" Target="../slideLayouts/slideLayout6.xml"/><Relationship Id="rId9" Type="http://schemas.openxmlformats.org/officeDocument/2006/relationships/slideLayout" Target="../slideLayouts/slideLayout1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4106572543"/>
      </p:ext>
    </p:extLst>
  </p:cSld>
  <p:clrMap bg1="lt1" tx1="dk1" bg2="lt2" tx2="dk2" accent1="accent1" accent2="accent2" accent3="accent3" accent4="accent4" accent5="accent5" accent6="accent6" hlink="hlink" folHlink="folHlink"/>
  <p:sldLayoutIdLst>
    <p:sldLayoutId id="2147483677" r:id="rId1"/>
    <p:sldLayoutId id="2147483678"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9/18/2024</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userDrawn="1"/>
        </p:nvPicPr>
        <p:blipFill>
          <a:blip r:embed="rId11"/>
          <a:stretch>
            <a:fillRect/>
          </a:stretch>
        </p:blipFill>
        <p:spPr>
          <a:xfrm>
            <a:off x="0" y="0"/>
            <a:ext cx="9144000" cy="6858000"/>
          </a:xfrm>
          <a:prstGeom prst="rect">
            <a:avLst/>
          </a:prstGeom>
        </p:spPr>
      </p:pic>
    </p:spTree>
    <p:extLst>
      <p:ext uri="{BB962C8B-B14F-4D97-AF65-F5344CB8AC3E}">
        <p14:creationId xmlns:p14="http://schemas.microsoft.com/office/powerpoint/2010/main" val="2884859424"/>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5.xml"/><Relationship Id="rId1" Type="http://schemas.openxmlformats.org/officeDocument/2006/relationships/vmlDrawing" Target="../drawings/vmlDrawing1.vml"/><Relationship Id="rId5" Type="http://schemas.openxmlformats.org/officeDocument/2006/relationships/image" Target="../media/image15.emf"/><Relationship Id="rId4" Type="http://schemas.openxmlformats.org/officeDocument/2006/relationships/oleObject" Target="../embeddings/oleObject1.bin"/></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1.xml"/><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2.xml"/><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3.xml"/><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5.xml"/><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0.png"/></Relationships>
</file>

<file path=ppt/slides/_rels/slide3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6.xml"/><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7.xml"/><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8.xml"/><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9.xml"/><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8" Type="http://schemas.openxmlformats.org/officeDocument/2006/relationships/image" Target="../media/image30.png"/><Relationship Id="rId3" Type="http://schemas.openxmlformats.org/officeDocument/2006/relationships/image" Target="../media/image25.jpg"/><Relationship Id="rId7" Type="http://schemas.openxmlformats.org/officeDocument/2006/relationships/image" Target="../media/image29.png"/><Relationship Id="rId2" Type="http://schemas.openxmlformats.org/officeDocument/2006/relationships/notesSlide" Target="../notesSlides/notesSlide30.xml"/><Relationship Id="rId1" Type="http://schemas.openxmlformats.org/officeDocument/2006/relationships/slideLayout" Target="../slideLayouts/slideLayout4.xml"/><Relationship Id="rId6" Type="http://schemas.openxmlformats.org/officeDocument/2006/relationships/image" Target="../media/image28.png"/><Relationship Id="rId5" Type="http://schemas.openxmlformats.org/officeDocument/2006/relationships/image" Target="../media/image27.png"/><Relationship Id="rId4" Type="http://schemas.openxmlformats.org/officeDocument/2006/relationships/image" Target="../media/image26.jpg"/></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5.xml"/></Relationships>
</file>

<file path=ppt/slides/_rels/slide36.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32.xml"/><Relationship Id="rId1" Type="http://schemas.openxmlformats.org/officeDocument/2006/relationships/slideLayout" Target="../slideLayouts/slideLayout5.xml"/></Relationships>
</file>

<file path=ppt/slides/_rels/slide37.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33.xml"/><Relationship Id="rId1" Type="http://schemas.openxmlformats.org/officeDocument/2006/relationships/slideLayout" Target="../slideLayouts/slideLayout5.xml"/></Relationships>
</file>

<file path=ppt/slides/_rels/slide38.xml.rels><?xml version="1.0" encoding="UTF-8" standalone="yes"?>
<Relationships xmlns="http://schemas.openxmlformats.org/package/2006/relationships"><Relationship Id="rId3" Type="http://schemas.openxmlformats.org/officeDocument/2006/relationships/notesSlide" Target="../notesSlides/notesSlide34.xml"/><Relationship Id="rId2" Type="http://schemas.openxmlformats.org/officeDocument/2006/relationships/slideLayout" Target="../slideLayouts/slideLayout5.xml"/><Relationship Id="rId1" Type="http://schemas.openxmlformats.org/officeDocument/2006/relationships/video" Target="https://www.youtube.com/embed/EZwY5BeYcyo?feature=oembed" TargetMode="External"/><Relationship Id="rId5" Type="http://schemas.openxmlformats.org/officeDocument/2006/relationships/hyperlink" Target="https://www.youtube.com/watch?v=EZwY5BeYcyo" TargetMode="External"/><Relationship Id="rId4" Type="http://schemas.openxmlformats.org/officeDocument/2006/relationships/image" Target="../media/image33.jpeg"/></Relationships>
</file>

<file path=ppt/slides/_rels/slide39.xml.rels><?xml version="1.0" encoding="UTF-8" standalone="yes"?>
<Relationships xmlns="http://schemas.openxmlformats.org/package/2006/relationships"><Relationship Id="rId3" Type="http://schemas.openxmlformats.org/officeDocument/2006/relationships/image" Target="../media/image34.jpg"/><Relationship Id="rId2" Type="http://schemas.openxmlformats.org/officeDocument/2006/relationships/notesSlide" Target="../notesSlides/notesSlide35.xml"/><Relationship Id="rId1" Type="http://schemas.openxmlformats.org/officeDocument/2006/relationships/slideLayout" Target="../slideLayouts/slideLayout11.xml"/></Relationships>
</file>

<file path=ppt/slides/_rels/slide40.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36.xm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5.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5.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5.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5.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5.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5.xml"/></Relationships>
</file>

<file path=ppt/slides/_rels/slide47.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43.xml"/><Relationship Id="rId1" Type="http://schemas.openxmlformats.org/officeDocument/2006/relationships/slideLayout" Target="../slideLayouts/slideLayout5.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5.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5.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4.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5.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5.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5.xml"/></Relationships>
</file>

<file path=ppt/slides/_rels/slide54.xml.rels><?xml version="1.0" encoding="UTF-8" standalone="yes"?>
<Relationships xmlns="http://schemas.openxmlformats.org/package/2006/relationships"><Relationship Id="rId3" Type="http://schemas.openxmlformats.org/officeDocument/2006/relationships/notesSlide" Target="../notesSlides/notesSlide50.xml"/><Relationship Id="rId2" Type="http://schemas.openxmlformats.org/officeDocument/2006/relationships/slideLayout" Target="../slideLayouts/slideLayout5.xml"/><Relationship Id="rId1" Type="http://schemas.openxmlformats.org/officeDocument/2006/relationships/video" Target="https://www.youtube.com/embed/Oa8B6No20dk?feature=oembed" TargetMode="External"/><Relationship Id="rId4" Type="http://schemas.openxmlformats.org/officeDocument/2006/relationships/image" Target="../media/image37.jpeg"/></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6.xml.rels><?xml version="1.0" encoding="UTF-8" standalone="yes"?>
<Relationships xmlns="http://schemas.openxmlformats.org/package/2006/relationships"><Relationship Id="rId3" Type="http://schemas.openxmlformats.org/officeDocument/2006/relationships/hyperlink" Target="http://www.tandfonline.com/doi/full/10.1080/09575146.2013.792789" TargetMode="External"/><Relationship Id="rId2" Type="http://schemas.openxmlformats.org/officeDocument/2006/relationships/notesSlide" Target="../notesSlides/notesSlide51.xml"/><Relationship Id="rId1" Type="http://schemas.openxmlformats.org/officeDocument/2006/relationships/slideLayout" Target="../slideLayouts/slideLayout4.xml"/><Relationship Id="rId4" Type="http://schemas.openxmlformats.org/officeDocument/2006/relationships/hyperlink" Target="http://gov.wales/docs/dcells/publications/150225-successful-futures-en.pdf" TargetMode="External"/></Relationships>
</file>

<file path=ppt/slides/_rels/slide57.xml.rels><?xml version="1.0" encoding="UTF-8" standalone="yes"?>
<Relationships xmlns="http://schemas.openxmlformats.org/package/2006/relationships"><Relationship Id="rId3" Type="http://schemas.openxmlformats.org/officeDocument/2006/relationships/hyperlink" Target="https://theconversation.com/research-shows-the-importance-of-parents-reading-with-children-even-after-children-can-read-82756" TargetMode="External"/><Relationship Id="rId2" Type="http://schemas.openxmlformats.org/officeDocument/2006/relationships/notesSlide" Target="../notesSlides/notesSlide52.xml"/><Relationship Id="rId1" Type="http://schemas.openxmlformats.org/officeDocument/2006/relationships/slideLayout" Target="../slideLayouts/slideLayout4.xml"/><Relationship Id="rId4" Type="http://schemas.openxmlformats.org/officeDocument/2006/relationships/hyperlink" Target="https://www.theguardian.com/education/2020/feb/29/children-reading-less-says-new-research"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BADC0A30-BE25-DB7F-6367-EEDD0CD07380}"/>
              </a:ext>
            </a:extLst>
          </p:cNvPr>
          <p:cNvSpPr>
            <a:spLocks noGrp="1"/>
          </p:cNvSpPr>
          <p:nvPr>
            <p:ph type="body" sz="quarter" idx="10"/>
          </p:nvPr>
        </p:nvSpPr>
        <p:spPr>
          <a:xfrm>
            <a:off x="467544" y="1385455"/>
            <a:ext cx="8434001" cy="3738995"/>
          </a:xfrm>
        </p:spPr>
        <p:txBody>
          <a:bodyPr/>
          <a:lstStyle/>
          <a:p>
            <a:pPr marL="0" lvl="0" indent="0" eaLnBrk="0" fontAlgn="base" hangingPunct="0">
              <a:spcAft>
                <a:spcPct val="0"/>
              </a:spcAft>
              <a:buNone/>
              <a:defRPr/>
            </a:pPr>
            <a:r>
              <a:rPr lang="en-GB" sz="3600" b="1" kern="0" dirty="0">
                <a:solidFill>
                  <a:schemeClr val="accent4">
                    <a:lumMod val="20000"/>
                    <a:lumOff val="80000"/>
                  </a:schemeClr>
                </a:solidFill>
                <a:latin typeface="Arial" panose="020B0604020202020204" pitchFamily="34" charset="0"/>
                <a:ea typeface="ＭＳ Ｐゴシック" charset="-128"/>
              </a:rPr>
              <a:t>ECEY5004</a:t>
            </a:r>
          </a:p>
          <a:p>
            <a:pPr marL="0" lvl="0" indent="0" eaLnBrk="0" fontAlgn="base" hangingPunct="0">
              <a:spcAft>
                <a:spcPct val="0"/>
              </a:spcAft>
              <a:buNone/>
              <a:defRPr/>
            </a:pPr>
            <a:r>
              <a:rPr lang="en-GB" sz="3600" kern="0" dirty="0">
                <a:solidFill>
                  <a:schemeClr val="accent4">
                    <a:lumMod val="20000"/>
                    <a:lumOff val="80000"/>
                  </a:schemeClr>
                </a:solidFill>
                <a:latin typeface="Arial" panose="020B0604020202020204" pitchFamily="34" charset="0"/>
                <a:ea typeface="ＭＳ Ｐゴシック" charset="-128"/>
              </a:rPr>
              <a:t>Language and Literacy in the Digital Age</a:t>
            </a:r>
          </a:p>
          <a:p>
            <a:pPr marL="0" lvl="0" indent="0" eaLnBrk="0" fontAlgn="base" hangingPunct="0">
              <a:spcAft>
                <a:spcPct val="0"/>
              </a:spcAft>
              <a:buNone/>
              <a:defRPr/>
            </a:pPr>
            <a:endParaRPr lang="en-GB" sz="3600" kern="0" dirty="0">
              <a:solidFill>
                <a:schemeClr val="accent4">
                  <a:lumMod val="20000"/>
                  <a:lumOff val="80000"/>
                </a:schemeClr>
              </a:solidFill>
              <a:ea typeface="ＭＳ Ｐゴシック" charset="-128"/>
            </a:endParaRPr>
          </a:p>
          <a:p>
            <a:pPr marL="0" lvl="0" indent="0" eaLnBrk="0" fontAlgn="base" hangingPunct="0">
              <a:spcAft>
                <a:spcPct val="0"/>
              </a:spcAft>
              <a:buNone/>
              <a:defRPr/>
            </a:pPr>
            <a:r>
              <a:rPr lang="en-GB" sz="3600" kern="0" dirty="0">
                <a:solidFill>
                  <a:schemeClr val="accent4">
                    <a:lumMod val="20000"/>
                    <a:lumOff val="80000"/>
                  </a:schemeClr>
                </a:solidFill>
                <a:ea typeface="ＭＳ Ｐゴシック" charset="-128"/>
              </a:rPr>
              <a:t>Reading</a:t>
            </a:r>
            <a:endParaRPr lang="cy-GB" sz="3600" kern="0" dirty="0">
              <a:solidFill>
                <a:schemeClr val="accent4">
                  <a:lumMod val="20000"/>
                  <a:lumOff val="80000"/>
                </a:schemeClr>
              </a:solidFill>
              <a:latin typeface="Arial"/>
              <a:ea typeface="ＭＳ Ｐゴシック" charset="-128"/>
            </a:endParaRPr>
          </a:p>
          <a:p>
            <a:endParaRPr lang="en-GB" dirty="0"/>
          </a:p>
        </p:txBody>
      </p:sp>
    </p:spTree>
    <p:extLst>
      <p:ext uri="{BB962C8B-B14F-4D97-AF65-F5344CB8AC3E}">
        <p14:creationId xmlns:p14="http://schemas.microsoft.com/office/powerpoint/2010/main" val="40005925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C645EF5-D069-8894-ADC1-5AD0C051121F}"/>
              </a:ext>
            </a:extLst>
          </p:cNvPr>
          <p:cNvSpPr>
            <a:spLocks noGrp="1"/>
          </p:cNvSpPr>
          <p:nvPr>
            <p:ph type="title"/>
          </p:nvPr>
        </p:nvSpPr>
        <p:spPr/>
        <p:txBody>
          <a:bodyPr>
            <a:normAutofit/>
          </a:bodyPr>
          <a:lstStyle/>
          <a:p>
            <a:pPr algn="ctr"/>
            <a:r>
              <a:rPr lang="cy-GB" b="1" dirty="0" err="1">
                <a:latin typeface="Arial" panose="020B0604020202020204" pitchFamily="34" charset="0"/>
                <a:cs typeface="Arial" panose="020B0604020202020204" pitchFamily="34" charset="0"/>
              </a:rPr>
              <a:t>Contents</a:t>
            </a: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60A7315-B909-41F8-CDDC-A839B65EC7CB}"/>
              </a:ext>
            </a:extLst>
          </p:cNvPr>
          <p:cNvSpPr>
            <a:spLocks noGrp="1"/>
          </p:cNvSpPr>
          <p:nvPr>
            <p:ph sz="half" idx="1"/>
          </p:nvPr>
        </p:nvSpPr>
        <p:spPr>
          <a:xfrm>
            <a:off x="395536" y="1412776"/>
            <a:ext cx="8119814" cy="4552570"/>
          </a:xfrm>
        </p:spPr>
        <p:txBody>
          <a:bodyPr>
            <a:normAutofit fontScale="92500" lnSpcReduction="20000"/>
          </a:bodyPr>
          <a:lstStyle/>
          <a:p>
            <a:pPr>
              <a:lnSpc>
                <a:spcPct val="150000"/>
              </a:lnSpc>
            </a:pPr>
            <a:r>
              <a:rPr lang="en-GB" altLang="en-US" dirty="0">
                <a:latin typeface="Arial" panose="020B0604020202020204" pitchFamily="34" charset="0"/>
              </a:rPr>
              <a:t>Literacy;</a:t>
            </a:r>
          </a:p>
          <a:p>
            <a:pPr>
              <a:lnSpc>
                <a:spcPct val="150000"/>
              </a:lnSpc>
            </a:pPr>
            <a:r>
              <a:rPr lang="en-GB" altLang="en-US" dirty="0">
                <a:latin typeface="Arial" panose="020B0604020202020204" pitchFamily="34" charset="0"/>
              </a:rPr>
              <a:t>Importance of books;</a:t>
            </a:r>
          </a:p>
          <a:p>
            <a:pPr>
              <a:lnSpc>
                <a:spcPct val="150000"/>
              </a:lnSpc>
            </a:pPr>
            <a:r>
              <a:rPr lang="en-GB" altLang="en-US" dirty="0">
                <a:latin typeface="Arial" panose="020B0604020202020204" pitchFamily="34" charset="0"/>
              </a:rPr>
              <a:t>Importance of reading;</a:t>
            </a:r>
          </a:p>
          <a:p>
            <a:pPr>
              <a:lnSpc>
                <a:spcPct val="150000"/>
              </a:lnSpc>
            </a:pPr>
            <a:r>
              <a:rPr lang="en-GB" altLang="en-US" dirty="0">
                <a:latin typeface="Arial" panose="020B0604020202020204" pitchFamily="34" charset="0"/>
              </a:rPr>
              <a:t>Environmental print</a:t>
            </a:r>
            <a:r>
              <a:rPr lang="en-GB" altLang="en-US" dirty="0" smtClean="0">
                <a:latin typeface="Arial" panose="020B0604020202020204" pitchFamily="34" charset="0"/>
              </a:rPr>
              <a:t>;</a:t>
            </a:r>
          </a:p>
          <a:p>
            <a:pPr>
              <a:lnSpc>
                <a:spcPct val="150000"/>
              </a:lnSpc>
              <a:defRPr/>
            </a:pPr>
            <a:r>
              <a:rPr lang="en-GB" altLang="en-US" dirty="0">
                <a:latin typeface="Arial" panose="020B0604020202020204" pitchFamily="34" charset="0"/>
              </a:rPr>
              <a:t>Images in books;</a:t>
            </a:r>
          </a:p>
          <a:p>
            <a:pPr>
              <a:lnSpc>
                <a:spcPct val="150000"/>
              </a:lnSpc>
              <a:defRPr/>
            </a:pPr>
            <a:r>
              <a:rPr lang="en-GB" altLang="en-US" dirty="0">
                <a:latin typeface="Arial" panose="020B0604020202020204" pitchFamily="34" charset="0"/>
              </a:rPr>
              <a:t>Theory;</a:t>
            </a:r>
          </a:p>
          <a:p>
            <a:pPr>
              <a:lnSpc>
                <a:spcPct val="150000"/>
              </a:lnSpc>
              <a:defRPr/>
            </a:pPr>
            <a:r>
              <a:rPr lang="en-GB" altLang="en-US" dirty="0">
                <a:latin typeface="Arial" panose="020B0604020202020204" pitchFamily="34" charset="0"/>
              </a:rPr>
              <a:t>Activities.</a:t>
            </a:r>
          </a:p>
          <a:p>
            <a:endParaRPr lang="en-GB" altLang="en-US" dirty="0">
              <a:latin typeface="Arial" panose="020B0604020202020204" pitchFamily="34" charset="0"/>
            </a:endParaRPr>
          </a:p>
          <a:p>
            <a:pPr marL="0" indent="0">
              <a:buNone/>
            </a:pPr>
            <a:endParaRPr lang="en-GB" dirty="0"/>
          </a:p>
        </p:txBody>
      </p:sp>
      <p:pic>
        <p:nvPicPr>
          <p:cNvPr id="2050" name="Picture 2" descr="Reading and Phonics in Early Years - Oasis Academy Clarksfiel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60032" y="1561034"/>
            <a:ext cx="3466785" cy="42560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865411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B4C850-814A-11D5-03D2-659B812DE56F}"/>
              </a:ext>
            </a:extLst>
          </p:cNvPr>
          <p:cNvSpPr>
            <a:spLocks noGrp="1"/>
          </p:cNvSpPr>
          <p:nvPr>
            <p:ph type="title"/>
          </p:nvPr>
        </p:nvSpPr>
        <p:spPr>
          <a:xfrm>
            <a:off x="152400" y="588818"/>
            <a:ext cx="8991600" cy="1101870"/>
          </a:xfrm>
        </p:spPr>
        <p:txBody>
          <a:bodyPr>
            <a:normAutofit fontScale="90000"/>
          </a:bodyPr>
          <a:lstStyle/>
          <a:p>
            <a:pPr algn="ctr"/>
            <a:r>
              <a:rPr lang="en-GB" sz="4000" b="1" dirty="0">
                <a:latin typeface="Arial" panose="020B0604020202020204" pitchFamily="34" charset="0"/>
              </a:rPr>
              <a:t>Employability/Transferable Skills</a:t>
            </a:r>
            <a:r>
              <a:rPr lang="en-GB" b="1" dirty="0">
                <a:latin typeface="Arial" panose="020B0604020202020204" pitchFamily="34" charset="0"/>
                <a:cs typeface="Arial" panose="020B0604020202020204" pitchFamily="34" charset="0"/>
              </a:rPr>
              <a:t/>
            </a:r>
            <a:br>
              <a:rPr lang="en-GB" b="1" dirty="0">
                <a:latin typeface="Arial" panose="020B0604020202020204" pitchFamily="34" charset="0"/>
                <a:cs typeface="Arial" panose="020B0604020202020204" pitchFamily="34" charset="0"/>
              </a:rPr>
            </a:br>
            <a:endParaRPr lang="en-GB" b="1" dirty="0">
              <a:solidFill>
                <a:srgbClr val="0070C0"/>
              </a:solidFill>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D0B99306-88B1-4B4A-81DA-DC01F79E6EA7}"/>
              </a:ext>
            </a:extLst>
          </p:cNvPr>
          <p:cNvSpPr>
            <a:spLocks noGrp="1"/>
          </p:cNvSpPr>
          <p:nvPr>
            <p:ph sz="half" idx="2"/>
          </p:nvPr>
        </p:nvSpPr>
        <p:spPr>
          <a:xfrm>
            <a:off x="323528" y="1484784"/>
            <a:ext cx="8191822" cy="4150703"/>
          </a:xfrm>
        </p:spPr>
        <p:txBody>
          <a:bodyPr>
            <a:normAutofit/>
          </a:bodyPr>
          <a:lstStyle/>
          <a:p>
            <a:pPr>
              <a:lnSpc>
                <a:spcPct val="150000"/>
              </a:lnSpc>
            </a:pPr>
            <a:r>
              <a:rPr lang="en-GB" dirty="0">
                <a:latin typeface="Arial" panose="020B0604020202020204" pitchFamily="34" charset="0"/>
              </a:rPr>
              <a:t>Organisation and Planning;</a:t>
            </a:r>
          </a:p>
          <a:p>
            <a:pPr>
              <a:lnSpc>
                <a:spcPct val="150000"/>
              </a:lnSpc>
            </a:pPr>
            <a:r>
              <a:rPr lang="en-GB" dirty="0">
                <a:latin typeface="Arial" panose="020B0604020202020204" pitchFamily="34" charset="0"/>
              </a:rPr>
              <a:t>Researching and Note taking;</a:t>
            </a:r>
          </a:p>
          <a:p>
            <a:pPr>
              <a:lnSpc>
                <a:spcPct val="150000"/>
              </a:lnSpc>
            </a:pPr>
            <a:r>
              <a:rPr lang="en-GB" dirty="0">
                <a:latin typeface="Arial" panose="020B0604020202020204" pitchFamily="34" charset="0"/>
              </a:rPr>
              <a:t>Discussing;</a:t>
            </a:r>
          </a:p>
          <a:p>
            <a:pPr>
              <a:lnSpc>
                <a:spcPct val="150000"/>
              </a:lnSpc>
            </a:pPr>
            <a:r>
              <a:rPr lang="en-GB" dirty="0">
                <a:latin typeface="Arial" panose="020B0604020202020204" pitchFamily="34" charset="0"/>
              </a:rPr>
              <a:t>Linking theory to practice.</a:t>
            </a:r>
          </a:p>
        </p:txBody>
      </p:sp>
      <p:pic>
        <p:nvPicPr>
          <p:cNvPr id="5" name="Picture 4"/>
          <p:cNvPicPr>
            <a:picLocks noChangeAspect="1"/>
          </p:cNvPicPr>
          <p:nvPr/>
        </p:nvPicPr>
        <p:blipFill>
          <a:blip r:embed="rId2"/>
          <a:stretch>
            <a:fillRect/>
          </a:stretch>
        </p:blipFill>
        <p:spPr>
          <a:xfrm>
            <a:off x="4751731" y="3284984"/>
            <a:ext cx="4197327" cy="2350503"/>
          </a:xfrm>
          <a:prstGeom prst="rect">
            <a:avLst/>
          </a:prstGeom>
        </p:spPr>
      </p:pic>
    </p:spTree>
    <p:extLst>
      <p:ext uri="{BB962C8B-B14F-4D97-AF65-F5344CB8AC3E}">
        <p14:creationId xmlns:p14="http://schemas.microsoft.com/office/powerpoint/2010/main" val="37567273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628650" y="365127"/>
            <a:ext cx="7886700" cy="975641"/>
          </a:xfrm>
        </p:spPr>
        <p:txBody>
          <a:bodyPr>
            <a:noAutofit/>
          </a:bodyPr>
          <a:lstStyle/>
          <a:p>
            <a:pPr algn="ctr" eaLnBrk="1" hangingPunct="1"/>
            <a:r>
              <a:rPr lang="en-GB" altLang="en-US" sz="4000" b="1" dirty="0">
                <a:latin typeface="Arial" panose="020B0604020202020204" pitchFamily="34" charset="0"/>
              </a:rPr>
              <a:t>Resources</a:t>
            </a:r>
          </a:p>
        </p:txBody>
      </p:sp>
      <p:sp>
        <p:nvSpPr>
          <p:cNvPr id="11268" name="Content Placeholder 1"/>
          <p:cNvSpPr>
            <a:spLocks noGrp="1"/>
          </p:cNvSpPr>
          <p:nvPr>
            <p:ph sz="half" idx="2"/>
          </p:nvPr>
        </p:nvSpPr>
        <p:spPr>
          <a:xfrm>
            <a:off x="319267" y="1628800"/>
            <a:ext cx="7886700" cy="4476155"/>
          </a:xfrm>
        </p:spPr>
        <p:txBody>
          <a:bodyPr>
            <a:normAutofit/>
          </a:bodyPr>
          <a:lstStyle/>
          <a:p>
            <a:pPr>
              <a:lnSpc>
                <a:spcPct val="150000"/>
              </a:lnSpc>
            </a:pPr>
            <a:r>
              <a:rPr lang="en-GB" dirty="0">
                <a:latin typeface="Arial" panose="020B0604020202020204" pitchFamily="34" charset="0"/>
              </a:rPr>
              <a:t>PP for the lecture;</a:t>
            </a:r>
          </a:p>
          <a:p>
            <a:pPr>
              <a:lnSpc>
                <a:spcPct val="150000"/>
              </a:lnSpc>
            </a:pPr>
            <a:r>
              <a:rPr lang="en-GB" dirty="0">
                <a:latin typeface="Arial" panose="020B0604020202020204" pitchFamily="34" charset="0"/>
              </a:rPr>
              <a:t>Research;</a:t>
            </a:r>
          </a:p>
          <a:p>
            <a:pPr>
              <a:lnSpc>
                <a:spcPct val="150000"/>
              </a:lnSpc>
            </a:pPr>
            <a:r>
              <a:rPr lang="en-GB" dirty="0">
                <a:latin typeface="Arial" panose="020B0604020202020204" pitchFamily="34" charset="0"/>
              </a:rPr>
              <a:t>Video clips;</a:t>
            </a:r>
          </a:p>
          <a:p>
            <a:pPr>
              <a:lnSpc>
                <a:spcPct val="150000"/>
              </a:lnSpc>
            </a:pPr>
            <a:r>
              <a:rPr lang="en-GB" dirty="0">
                <a:latin typeface="Arial" panose="020B0604020202020204" pitchFamily="34" charset="0"/>
              </a:rPr>
              <a:t>Websites and Blogs.</a:t>
            </a:r>
          </a:p>
          <a:p>
            <a:endParaRPr lang="en-GB" altLang="en-US" dirty="0">
              <a:solidFill>
                <a:srgbClr val="0000FF"/>
              </a:solidFill>
              <a:latin typeface="Arial" panose="020B0604020202020204" pitchFamily="34" charset="0"/>
            </a:endParaRPr>
          </a:p>
        </p:txBody>
      </p:sp>
      <p:sp>
        <p:nvSpPr>
          <p:cNvPr id="11269" name="Slide Number Placeholder 5"/>
          <p:cNvSpPr>
            <a:spLocks noGrp="1"/>
          </p:cNvSpPr>
          <p:nvPr>
            <p:ph type="sldNum" sz="quarter" idx="12"/>
          </p:nvPr>
        </p:nvSpPr>
        <p:spPr>
          <a:xfrm>
            <a:off x="6457950" y="6356351"/>
            <a:ext cx="2057400" cy="365125"/>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lstStyle>
            <a:defPPr>
              <a:defRPr lang="en-US"/>
            </a:defPPr>
            <a:lvl1pPr algn="r" rtl="0" eaLnBrk="0" fontAlgn="base" hangingPunct="0">
              <a:spcBef>
                <a:spcPct val="0"/>
              </a:spcBef>
              <a:spcAft>
                <a:spcPct val="0"/>
              </a:spcAft>
              <a:defRPr sz="1200" kern="1200">
                <a:solidFill>
                  <a:schemeClr val="tx1">
                    <a:tint val="75000"/>
                  </a:schemeClr>
                </a:solidFill>
                <a:latin typeface="Arial" panose="020B0604020202020204" pitchFamily="34" charset="0"/>
                <a:ea typeface="ＭＳ Ｐゴシック" panose="020B0600070205080204" pitchFamily="34" charset="-128"/>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ＭＳ Ｐゴシック"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ＭＳ Ｐゴシック"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ＭＳ Ｐゴシック"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ＭＳ Ｐゴシック" panose="020B0600070205080204" pitchFamily="34" charset="-128"/>
                <a:cs typeface="+mn-cs"/>
              </a:defRPr>
            </a:lvl9pPr>
          </a:lstStyle>
          <a:p>
            <a:pPr eaLnBrk="1" hangingPunct="1">
              <a:spcBef>
                <a:spcPct val="0"/>
              </a:spcBef>
              <a:buFontTx/>
              <a:buNone/>
              <a:defRPr/>
            </a:pPr>
            <a:fld id="{6A8CBF47-CD5C-4D4C-8BC8-D49EA6405D47}" type="slidenum">
              <a:rPr lang="en-US" smtClean="0"/>
              <a:pPr eaLnBrk="1" hangingPunct="1">
                <a:spcBef>
                  <a:spcPct val="0"/>
                </a:spcBef>
                <a:buFontTx/>
                <a:buNone/>
                <a:defRPr/>
              </a:pPr>
              <a:t>4</a:t>
            </a:fld>
            <a:endParaRPr lang="en-GB" altLang="en-US" sz="1400">
              <a:ea typeface="ＭＳ Ｐゴシック" pitchFamily="34" charset="-128"/>
            </a:endParaRPr>
          </a:p>
        </p:txBody>
      </p:sp>
      <p:sp>
        <p:nvSpPr>
          <p:cNvPr id="11270" name="Rectangle 4"/>
          <p:cNvSpPr>
            <a:spLocks noChangeArrowheads="1"/>
          </p:cNvSpPr>
          <p:nvPr/>
        </p:nvSpPr>
        <p:spPr bwMode="auto">
          <a:xfrm>
            <a:off x="500063" y="2786063"/>
            <a:ext cx="3640137" cy="749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buClr>
                <a:schemeClr val="accent1"/>
              </a:buClr>
              <a:buFont typeface="Wingdings" pitchFamily="2" charset="2"/>
              <a:buChar char="l"/>
            </a:pPr>
            <a:endParaRPr lang="en-GB" altLang="en-US">
              <a:cs typeface="Arial" charset="0"/>
            </a:endParaRPr>
          </a:p>
        </p:txBody>
      </p:sp>
      <p:pic>
        <p:nvPicPr>
          <p:cNvPr id="6" name="Picture 2" descr="White papers, working papers, preprints: What's the differenc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12507" y="2060848"/>
            <a:ext cx="4651159" cy="25202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141927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351D07-2D94-707D-FF8B-68090BCEC27F}"/>
              </a:ext>
            </a:extLst>
          </p:cNvPr>
          <p:cNvSpPr>
            <a:spLocks noGrp="1"/>
          </p:cNvSpPr>
          <p:nvPr>
            <p:ph type="title"/>
          </p:nvPr>
        </p:nvSpPr>
        <p:spPr>
          <a:xfrm>
            <a:off x="628650" y="365125"/>
            <a:ext cx="7886700" cy="759619"/>
          </a:xfrm>
        </p:spPr>
        <p:txBody>
          <a:bodyPr/>
          <a:lstStyle/>
          <a:p>
            <a:pPr algn="ctr"/>
            <a:r>
              <a:rPr lang="en-GB" b="1" dirty="0">
                <a:latin typeface="Arial" panose="020B0604020202020204" pitchFamily="34" charset="0"/>
                <a:cs typeface="Arial" panose="020B0604020202020204" pitchFamily="34" charset="0"/>
              </a:rPr>
              <a:t>Glossary</a:t>
            </a:r>
          </a:p>
        </p:txBody>
      </p:sp>
      <p:sp>
        <p:nvSpPr>
          <p:cNvPr id="8" name="Content Placeholder 7">
            <a:extLst>
              <a:ext uri="{FF2B5EF4-FFF2-40B4-BE49-F238E27FC236}">
                <a16:creationId xmlns:a16="http://schemas.microsoft.com/office/drawing/2014/main" id="{6AEE4A4B-81A2-29CA-2832-0C544ACB91C1}"/>
              </a:ext>
            </a:extLst>
          </p:cNvPr>
          <p:cNvSpPr>
            <a:spLocks noGrp="1"/>
          </p:cNvSpPr>
          <p:nvPr>
            <p:ph idx="1"/>
          </p:nvPr>
        </p:nvSpPr>
        <p:spPr>
          <a:xfrm>
            <a:off x="179512" y="1268761"/>
            <a:ext cx="8856984" cy="4608511"/>
          </a:xfrm>
        </p:spPr>
        <p:txBody>
          <a:bodyPr>
            <a:normAutofit fontScale="77500" lnSpcReduction="20000"/>
          </a:bodyPr>
          <a:lstStyle/>
          <a:p>
            <a:pPr>
              <a:lnSpc>
                <a:spcPct val="160000"/>
              </a:lnSpc>
            </a:pPr>
            <a:r>
              <a:rPr lang="en-GB" b="1" dirty="0">
                <a:latin typeface="Arial" panose="020B0604020202020204" pitchFamily="34" charset="0"/>
                <a:cs typeface="Arial" panose="020B0604020202020204" pitchFamily="34" charset="0"/>
              </a:rPr>
              <a:t>Decoding</a:t>
            </a:r>
            <a:r>
              <a:rPr lang="en-GB" dirty="0">
                <a:latin typeface="Arial" panose="020B0604020202020204" pitchFamily="34" charset="0"/>
                <a:cs typeface="Arial" panose="020B0604020202020204" pitchFamily="34" charset="0"/>
              </a:rPr>
              <a:t> - the process of translating letters into their corresponding sounds to understand and pronounce words;</a:t>
            </a:r>
            <a:endParaRPr lang="en-GB" b="1" dirty="0">
              <a:latin typeface="Arial" panose="020B0604020202020204" pitchFamily="34" charset="0"/>
              <a:cs typeface="Arial" panose="020B0604020202020204" pitchFamily="34" charset="0"/>
            </a:endParaRPr>
          </a:p>
          <a:p>
            <a:pPr>
              <a:lnSpc>
                <a:spcPct val="160000"/>
              </a:lnSpc>
            </a:pPr>
            <a:r>
              <a:rPr lang="en-GB" b="1" dirty="0">
                <a:latin typeface="Arial" panose="020B0604020202020204" pitchFamily="34" charset="0"/>
                <a:cs typeface="Arial" panose="020B0604020202020204" pitchFamily="34" charset="0"/>
              </a:rPr>
              <a:t>Enculturation</a:t>
            </a:r>
            <a:r>
              <a:rPr lang="en-GB" dirty="0">
                <a:latin typeface="Arial" panose="020B0604020202020204" pitchFamily="34" charset="0"/>
                <a:cs typeface="Arial" panose="020B0604020202020204" pitchFamily="34" charset="0"/>
              </a:rPr>
              <a:t> – the process by which we learn values, customs, norms and behaviours of a culture;</a:t>
            </a:r>
          </a:p>
          <a:p>
            <a:pPr>
              <a:lnSpc>
                <a:spcPct val="160000"/>
              </a:lnSpc>
            </a:pPr>
            <a:r>
              <a:rPr lang="en-GB" b="1" dirty="0">
                <a:latin typeface="Arial" panose="020B0604020202020204" pitchFamily="34" charset="0"/>
                <a:cs typeface="Arial" panose="020B0604020202020204" pitchFamily="34" charset="0"/>
              </a:rPr>
              <a:t>Literacy paradigm </a:t>
            </a:r>
            <a:r>
              <a:rPr lang="en-GB" dirty="0">
                <a:latin typeface="Arial" panose="020B0604020202020204" pitchFamily="34" charset="0"/>
                <a:cs typeface="Arial" panose="020B0604020202020204" pitchFamily="34" charset="0"/>
              </a:rPr>
              <a:t>– a framework that shapes how literacy is understood;</a:t>
            </a:r>
          </a:p>
          <a:p>
            <a:pPr>
              <a:lnSpc>
                <a:spcPct val="160000"/>
              </a:lnSpc>
            </a:pPr>
            <a:r>
              <a:rPr lang="en-GB" b="1" dirty="0">
                <a:latin typeface="Arial" panose="020B0604020202020204" pitchFamily="34" charset="0"/>
                <a:cs typeface="Arial" panose="020B0604020202020204" pitchFamily="34" charset="0"/>
              </a:rPr>
              <a:t>Pre-requisites</a:t>
            </a:r>
            <a:r>
              <a:rPr lang="en-GB" dirty="0">
                <a:latin typeface="Arial" panose="020B0604020202020204" pitchFamily="34" charset="0"/>
                <a:cs typeface="Arial" panose="020B0604020202020204" pitchFamily="34" charset="0"/>
              </a:rPr>
              <a:t> – the foundational skills needed to be able to read;</a:t>
            </a:r>
          </a:p>
          <a:p>
            <a:pPr>
              <a:lnSpc>
                <a:spcPct val="160000"/>
              </a:lnSpc>
            </a:pPr>
            <a:r>
              <a:rPr lang="en-GB" b="1" dirty="0">
                <a:latin typeface="Arial" panose="020B0604020202020204" pitchFamily="34" charset="0"/>
                <a:cs typeface="Arial" panose="020B0604020202020204" pitchFamily="34" charset="0"/>
              </a:rPr>
              <a:t>Self-actualisation</a:t>
            </a:r>
            <a:r>
              <a:rPr lang="en-GB" dirty="0">
                <a:latin typeface="Arial" panose="020B0604020202020204" pitchFamily="34" charset="0"/>
                <a:cs typeface="Arial" panose="020B0604020202020204" pitchFamily="34" charset="0"/>
              </a:rPr>
              <a:t> -  the process of fulfilling one’s potential.</a:t>
            </a:r>
          </a:p>
        </p:txBody>
      </p:sp>
    </p:spTree>
    <p:extLst>
      <p:ext uri="{BB962C8B-B14F-4D97-AF65-F5344CB8AC3E}">
        <p14:creationId xmlns:p14="http://schemas.microsoft.com/office/powerpoint/2010/main" val="907031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628650" y="365125"/>
            <a:ext cx="7886700" cy="686229"/>
          </a:xfrm>
        </p:spPr>
        <p:txBody>
          <a:bodyPr>
            <a:normAutofit/>
          </a:bodyPr>
          <a:lstStyle/>
          <a:p>
            <a:pPr algn="ctr" eaLnBrk="1" hangingPunct="1"/>
            <a:r>
              <a:rPr lang="en-GB" altLang="en-US" sz="4000" b="1" dirty="0">
                <a:latin typeface="Arial" panose="020B0604020202020204" pitchFamily="34" charset="0"/>
              </a:rPr>
              <a:t>Literacy</a:t>
            </a:r>
          </a:p>
        </p:txBody>
      </p:sp>
      <p:sp>
        <p:nvSpPr>
          <p:cNvPr id="11268" name="Content Placeholder 1"/>
          <p:cNvSpPr>
            <a:spLocks noGrp="1"/>
          </p:cNvSpPr>
          <p:nvPr>
            <p:ph sz="half" idx="2"/>
          </p:nvPr>
        </p:nvSpPr>
        <p:spPr>
          <a:xfrm>
            <a:off x="5436096" y="1484784"/>
            <a:ext cx="3079254" cy="3809862"/>
          </a:xfrm>
        </p:spPr>
        <p:txBody>
          <a:bodyPr>
            <a:normAutofit lnSpcReduction="10000"/>
          </a:bodyPr>
          <a:lstStyle/>
          <a:p>
            <a:pPr marL="0" indent="0">
              <a:lnSpc>
                <a:spcPct val="150000"/>
              </a:lnSpc>
              <a:buNone/>
            </a:pPr>
            <a:r>
              <a:rPr lang="en-GB" altLang="en-US" sz="3200" dirty="0">
                <a:latin typeface="Arial" panose="020B0604020202020204" pitchFamily="34" charset="0"/>
              </a:rPr>
              <a:t>When does it happen?</a:t>
            </a:r>
          </a:p>
          <a:p>
            <a:pPr marL="0" indent="0">
              <a:lnSpc>
                <a:spcPct val="150000"/>
              </a:lnSpc>
              <a:buNone/>
            </a:pPr>
            <a:endParaRPr lang="en-GB" altLang="en-US" sz="3200" dirty="0">
              <a:latin typeface="Arial" panose="020B0604020202020204" pitchFamily="34" charset="0"/>
            </a:endParaRPr>
          </a:p>
          <a:p>
            <a:pPr marL="0" indent="0">
              <a:lnSpc>
                <a:spcPct val="150000"/>
              </a:lnSpc>
              <a:buNone/>
            </a:pPr>
            <a:r>
              <a:rPr lang="en-GB" altLang="en-US" sz="3200" dirty="0">
                <a:latin typeface="Arial" panose="020B0604020202020204" pitchFamily="34" charset="0"/>
              </a:rPr>
              <a:t>How does it happen?</a:t>
            </a:r>
          </a:p>
          <a:p>
            <a:endParaRPr lang="en-GB" altLang="en-US" dirty="0"/>
          </a:p>
        </p:txBody>
      </p:sp>
      <p:sp>
        <p:nvSpPr>
          <p:cNvPr id="11269" name="Slide Number Placeholder 5"/>
          <p:cNvSpPr>
            <a:spLocks noGrp="1"/>
          </p:cNvSpPr>
          <p:nvPr>
            <p:ph type="sldNum" sz="quarter" idx="12"/>
          </p:nvPr>
        </p:nvSpPr>
        <p:spPr>
          <a:xfrm>
            <a:off x="6457950" y="6356351"/>
            <a:ext cx="2057400" cy="365125"/>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spcBef>
                <a:spcPct val="0"/>
              </a:spcBef>
              <a:buFontTx/>
              <a:buNone/>
              <a:defRPr/>
            </a:pPr>
            <a:fld id="{6A8CBF47-CD5C-4D4C-8BC8-D49EA6405D47}" type="slidenum">
              <a:rPr lang="en-US" smtClean="0"/>
              <a:pPr eaLnBrk="1" hangingPunct="1">
                <a:spcBef>
                  <a:spcPct val="0"/>
                </a:spcBef>
                <a:buFontTx/>
                <a:buNone/>
                <a:defRPr/>
              </a:pPr>
              <a:t>6</a:t>
            </a:fld>
            <a:endParaRPr lang="en-GB" altLang="en-US" sz="1400">
              <a:ea typeface="ＭＳ Ｐゴシック" pitchFamily="34" charset="-128"/>
            </a:endParaRPr>
          </a:p>
        </p:txBody>
      </p:sp>
      <p:sp>
        <p:nvSpPr>
          <p:cNvPr id="11270" name="Rectangle 4"/>
          <p:cNvSpPr>
            <a:spLocks noChangeArrowheads="1"/>
          </p:cNvSpPr>
          <p:nvPr/>
        </p:nvSpPr>
        <p:spPr bwMode="auto">
          <a:xfrm>
            <a:off x="500063" y="2786063"/>
            <a:ext cx="3640137" cy="749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buClr>
                <a:schemeClr val="accent1"/>
              </a:buClr>
              <a:buFont typeface="Wingdings" pitchFamily="2" charset="2"/>
              <a:buChar char="l"/>
            </a:pPr>
            <a:endParaRPr lang="en-GB" altLang="en-US">
              <a:cs typeface="Arial" charset="0"/>
            </a:endParaRPr>
          </a:p>
        </p:txBody>
      </p:sp>
      <p:pic>
        <p:nvPicPr>
          <p:cNvPr id="2" name="Picture 1">
            <a:extLst>
              <a:ext uri="{FF2B5EF4-FFF2-40B4-BE49-F238E27FC236}">
                <a16:creationId xmlns:a16="http://schemas.microsoft.com/office/drawing/2014/main" id="{714F30B7-29EE-5470-1A65-FF00A5EDF092}"/>
              </a:ext>
            </a:extLst>
          </p:cNvPr>
          <p:cNvPicPr>
            <a:picLocks noChangeAspect="1"/>
          </p:cNvPicPr>
          <p:nvPr/>
        </p:nvPicPr>
        <p:blipFill>
          <a:blip r:embed="rId3"/>
          <a:stretch>
            <a:fillRect/>
          </a:stretch>
        </p:blipFill>
        <p:spPr>
          <a:xfrm>
            <a:off x="395536" y="1340768"/>
            <a:ext cx="4752527" cy="4465878"/>
          </a:xfrm>
          <a:prstGeom prst="rect">
            <a:avLst/>
          </a:prstGeom>
        </p:spPr>
      </p:pic>
    </p:spTree>
    <p:extLst>
      <p:ext uri="{BB962C8B-B14F-4D97-AF65-F5344CB8AC3E}">
        <p14:creationId xmlns:p14="http://schemas.microsoft.com/office/powerpoint/2010/main" val="18374863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338" name="Slide Number Placeholder 6"/>
          <p:cNvSpPr>
            <a:spLocks noGrp="1"/>
          </p:cNvSpPr>
          <p:nvPr>
            <p:ph type="sldNum" sz="quarter" idx="12"/>
          </p:nvPr>
        </p:nvSpPr>
        <p:spPr>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buFontTx/>
              <a:buNone/>
              <a:defRPr/>
            </a:pPr>
            <a:fld id="{119AA7CD-42AC-4E63-B57B-A744AAB8A57D}" type="slidenum">
              <a:rPr lang="en-GB" altLang="en-US" sz="1400" smtClean="0">
                <a:ea typeface="ＭＳ Ｐゴシック" pitchFamily="34" charset="-128"/>
              </a:rPr>
              <a:pPr eaLnBrk="1" hangingPunct="1">
                <a:spcBef>
                  <a:spcPct val="0"/>
                </a:spcBef>
                <a:buFontTx/>
                <a:buNone/>
                <a:defRPr/>
              </a:pPr>
              <a:t>7</a:t>
            </a:fld>
            <a:endParaRPr lang="en-GB" altLang="en-US" sz="1400">
              <a:ea typeface="ＭＳ Ｐゴシック" pitchFamily="34" charset="-128"/>
            </a:endParaRPr>
          </a:p>
        </p:txBody>
      </p:sp>
      <p:sp>
        <p:nvSpPr>
          <p:cNvPr id="22530" name="Rectangle 2"/>
          <p:cNvSpPr>
            <a:spLocks noGrp="1" noChangeArrowheads="1"/>
          </p:cNvSpPr>
          <p:nvPr>
            <p:ph type="title"/>
          </p:nvPr>
        </p:nvSpPr>
        <p:spPr/>
        <p:txBody>
          <a:bodyPr>
            <a:noAutofit/>
          </a:bodyPr>
          <a:lstStyle/>
          <a:p>
            <a:pPr algn="ctr" eaLnBrk="1" hangingPunct="1"/>
            <a:r>
              <a:rPr lang="en-GB" altLang="en-US" sz="4000" b="1" dirty="0">
                <a:latin typeface="Arial" panose="020B0604020202020204" pitchFamily="34" charset="0"/>
              </a:rPr>
              <a:t>Why babies need books...</a:t>
            </a:r>
          </a:p>
        </p:txBody>
      </p:sp>
      <p:sp>
        <p:nvSpPr>
          <p:cNvPr id="22531" name="Rectangle 3"/>
          <p:cNvSpPr>
            <a:spLocks noGrp="1" noChangeArrowheads="1"/>
          </p:cNvSpPr>
          <p:nvPr>
            <p:ph type="body" sz="half" idx="2"/>
          </p:nvPr>
        </p:nvSpPr>
        <p:spPr>
          <a:xfrm>
            <a:off x="251520" y="1700807"/>
            <a:ext cx="7844159" cy="3456384"/>
          </a:xfrm>
        </p:spPr>
        <p:txBody>
          <a:bodyPr>
            <a:normAutofit/>
          </a:bodyPr>
          <a:lstStyle/>
          <a:p>
            <a:pPr eaLnBrk="1" hangingPunct="1">
              <a:lnSpc>
                <a:spcPct val="150000"/>
              </a:lnSpc>
            </a:pPr>
            <a:r>
              <a:rPr lang="en-GB" altLang="en-US" sz="2800" dirty="0">
                <a:latin typeface="Arial" panose="020B0604020202020204" pitchFamily="34" charset="0"/>
              </a:rPr>
              <a:t>Comfort;</a:t>
            </a:r>
          </a:p>
          <a:p>
            <a:pPr eaLnBrk="1" hangingPunct="1">
              <a:lnSpc>
                <a:spcPct val="150000"/>
              </a:lnSpc>
            </a:pPr>
            <a:r>
              <a:rPr lang="en-GB" altLang="en-US" sz="2800" dirty="0">
                <a:latin typeface="Arial" panose="020B0604020202020204" pitchFamily="34" charset="0"/>
              </a:rPr>
              <a:t>Security and Warmth;</a:t>
            </a:r>
          </a:p>
          <a:p>
            <a:pPr eaLnBrk="1" hangingPunct="1">
              <a:lnSpc>
                <a:spcPct val="150000"/>
              </a:lnSpc>
            </a:pPr>
            <a:r>
              <a:rPr lang="en-GB" altLang="en-US" sz="2800" dirty="0">
                <a:latin typeface="Arial" panose="020B0604020202020204" pitchFamily="34" charset="0"/>
              </a:rPr>
              <a:t>“Attention”;</a:t>
            </a:r>
          </a:p>
          <a:p>
            <a:pPr eaLnBrk="1" hangingPunct="1">
              <a:lnSpc>
                <a:spcPct val="150000"/>
              </a:lnSpc>
            </a:pPr>
            <a:r>
              <a:rPr lang="en-GB" altLang="en-US" sz="2800" dirty="0">
                <a:latin typeface="Arial" panose="020B0604020202020204" pitchFamily="34" charset="0"/>
              </a:rPr>
              <a:t>Language experiences</a:t>
            </a:r>
            <a:r>
              <a:rPr lang="en-GB" altLang="en-US" dirty="0">
                <a:latin typeface="Arial" panose="020B0604020202020204" pitchFamily="34" charset="0"/>
              </a:rPr>
              <a:t>.</a:t>
            </a:r>
            <a:endParaRPr lang="en-GB" altLang="en-US" sz="2800" dirty="0">
              <a:latin typeface="Arial" panose="020B0604020202020204" pitchFamily="34" charset="0"/>
            </a:endParaRPr>
          </a:p>
        </p:txBody>
      </p:sp>
      <p:pic>
        <p:nvPicPr>
          <p:cNvPr id="3074" name="Picture 2" descr="Reading &amp; storytelling: babies 0-12 months | Raising Children Network"/>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16016" y="1700807"/>
            <a:ext cx="4173494" cy="313012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543529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Number Placeholder 4"/>
          <p:cNvSpPr>
            <a:spLocks noGrp="1"/>
          </p:cNvSpPr>
          <p:nvPr>
            <p:ph type="sldNum" sz="quarter" idx="12"/>
          </p:nvPr>
        </p:nvSpPr>
        <p:spPr>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har char="•"/>
              <a:defRPr sz="3200">
                <a:solidFill>
                  <a:schemeClr val="tx1"/>
                </a:solidFill>
                <a:latin typeface="Arial" charset="0"/>
              </a:defRPr>
            </a:lvl1pPr>
            <a:lvl2pPr marL="742950" indent="-285750" eaLnBrk="0" hangingPunct="0">
              <a:spcBef>
                <a:spcPct val="20000"/>
              </a:spcBef>
              <a:buChar char="–"/>
              <a:defRPr sz="2800">
                <a:solidFill>
                  <a:schemeClr val="tx1"/>
                </a:solidFill>
                <a:latin typeface="Arial" charset="0"/>
              </a:defRPr>
            </a:lvl2pPr>
            <a:lvl3pPr marL="1143000" indent="-228600" eaLnBrk="0" hangingPunct="0">
              <a:spcBef>
                <a:spcPct val="20000"/>
              </a:spcBef>
              <a:buChar char="•"/>
              <a:defRPr sz="2400">
                <a:solidFill>
                  <a:schemeClr val="tx1"/>
                </a:solidFill>
                <a:latin typeface="Arial"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buFontTx/>
              <a:buNone/>
              <a:defRPr/>
            </a:pPr>
            <a:fld id="{D6819B17-3A49-48D0-827F-300BC1B49B29}" type="slidenum">
              <a:rPr lang="en-GB" altLang="en-US" sz="1400" smtClean="0">
                <a:ea typeface="ＭＳ Ｐゴシック" pitchFamily="34" charset="-128"/>
              </a:rPr>
              <a:pPr eaLnBrk="1" hangingPunct="1">
                <a:spcBef>
                  <a:spcPct val="0"/>
                </a:spcBef>
                <a:buFontTx/>
                <a:buNone/>
                <a:defRPr/>
              </a:pPr>
              <a:t>8</a:t>
            </a:fld>
            <a:endParaRPr lang="en-GB" altLang="en-US" sz="1400">
              <a:ea typeface="ＭＳ Ｐゴシック" pitchFamily="34" charset="-128"/>
            </a:endParaRPr>
          </a:p>
        </p:txBody>
      </p:sp>
      <p:sp>
        <p:nvSpPr>
          <p:cNvPr id="16387" name="Rectangle 2"/>
          <p:cNvSpPr>
            <a:spLocks noGrp="1" noChangeArrowheads="1"/>
          </p:cNvSpPr>
          <p:nvPr>
            <p:ph type="title"/>
          </p:nvPr>
        </p:nvSpPr>
        <p:spPr>
          <a:xfrm>
            <a:off x="637442" y="251618"/>
            <a:ext cx="7886700" cy="1325563"/>
          </a:xfrm>
        </p:spPr>
        <p:txBody>
          <a:bodyPr>
            <a:normAutofit/>
          </a:bodyPr>
          <a:lstStyle/>
          <a:p>
            <a:pPr algn="ctr" eaLnBrk="1" hangingPunct="1"/>
            <a:r>
              <a:rPr lang="en-GB" altLang="en-US" sz="4000" b="1" dirty="0">
                <a:latin typeface="Arial" panose="020B0604020202020204" pitchFamily="34" charset="0"/>
              </a:rPr>
              <a:t>Vygotsky’s ‘Enculturation’</a:t>
            </a:r>
          </a:p>
        </p:txBody>
      </p:sp>
      <p:pic>
        <p:nvPicPr>
          <p:cNvPr id="16388" name="Object 3" descr="npo000007"/>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86000" y="1828800"/>
            <a:ext cx="4724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pic>
      <p:pic>
        <p:nvPicPr>
          <p:cNvPr id="16389" name="Object 4" descr="npo000009"/>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86000" y="1828800"/>
            <a:ext cx="4724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pic>
      <p:pic>
        <p:nvPicPr>
          <p:cNvPr id="16390" name="Object 5" descr="npo00000b"/>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86000" y="1577181"/>
            <a:ext cx="5013296" cy="43664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pic>
    </p:spTree>
    <p:extLst>
      <p:ext uri="{BB962C8B-B14F-4D97-AF65-F5344CB8AC3E}">
        <p14:creationId xmlns:p14="http://schemas.microsoft.com/office/powerpoint/2010/main" val="29391729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3"/>
          <p:cNvSpPr>
            <a:spLocks noGrp="1"/>
          </p:cNvSpPr>
          <p:nvPr>
            <p:ph type="title"/>
          </p:nvPr>
        </p:nvSpPr>
        <p:spPr/>
        <p:txBody>
          <a:bodyPr>
            <a:normAutofit/>
          </a:bodyPr>
          <a:lstStyle/>
          <a:p>
            <a:pPr algn="ctr"/>
            <a:r>
              <a:rPr lang="en-GB" altLang="cy-GB" sz="4000" b="1" dirty="0">
                <a:latin typeface="Arial" panose="020B0604020202020204" pitchFamily="34" charset="0"/>
                <a:ea typeface="ＭＳ Ｐゴシック" panose="020B0600070205080204" pitchFamily="34" charset="-128"/>
              </a:rPr>
              <a:t>Adult speech</a:t>
            </a:r>
            <a:endParaRPr lang="cy-GB" altLang="cy-GB" sz="4000" b="1" dirty="0">
              <a:latin typeface="Arial" panose="020B0604020202020204" pitchFamily="34" charset="0"/>
              <a:ea typeface="ＭＳ Ｐゴシック" panose="020B0600070205080204" pitchFamily="34" charset="-128"/>
            </a:endParaRPr>
          </a:p>
        </p:txBody>
      </p:sp>
      <p:sp>
        <p:nvSpPr>
          <p:cNvPr id="38916" name="Content Placeholder 5"/>
          <p:cNvSpPr>
            <a:spLocks noGrp="1"/>
          </p:cNvSpPr>
          <p:nvPr>
            <p:ph sz="half" idx="2"/>
          </p:nvPr>
        </p:nvSpPr>
        <p:spPr>
          <a:xfrm>
            <a:off x="628650" y="1825625"/>
            <a:ext cx="7886700" cy="3809862"/>
          </a:xfrm>
        </p:spPr>
        <p:txBody>
          <a:bodyPr/>
          <a:lstStyle/>
          <a:p>
            <a:pPr>
              <a:lnSpc>
                <a:spcPct val="150000"/>
              </a:lnSpc>
            </a:pPr>
            <a:r>
              <a:rPr lang="en-GB" altLang="cy-GB" dirty="0">
                <a:latin typeface="Arial" panose="020B0604020202020204" pitchFamily="34" charset="0"/>
                <a:ea typeface="ＭＳ Ｐゴシック" panose="020B0600070205080204" pitchFamily="34" charset="-128"/>
              </a:rPr>
              <a:t>Facial expressions;</a:t>
            </a:r>
          </a:p>
          <a:p>
            <a:pPr>
              <a:lnSpc>
                <a:spcPct val="150000"/>
              </a:lnSpc>
            </a:pPr>
            <a:r>
              <a:rPr lang="en-GB" altLang="cy-GB" dirty="0">
                <a:latin typeface="Arial" panose="020B0604020202020204" pitchFamily="34" charset="0"/>
                <a:ea typeface="ＭＳ Ｐゴシック" panose="020B0600070205080204" pitchFamily="34" charset="-128"/>
              </a:rPr>
              <a:t>Eye contact;</a:t>
            </a:r>
          </a:p>
          <a:p>
            <a:pPr>
              <a:lnSpc>
                <a:spcPct val="150000"/>
              </a:lnSpc>
            </a:pPr>
            <a:r>
              <a:rPr lang="en-GB" altLang="cy-GB" dirty="0">
                <a:latin typeface="Arial" panose="020B0604020202020204" pitchFamily="34" charset="0"/>
                <a:ea typeface="ＭＳ Ｐゴシック" panose="020B0600070205080204" pitchFamily="34" charset="-128"/>
              </a:rPr>
              <a:t>The voice;</a:t>
            </a:r>
          </a:p>
          <a:p>
            <a:pPr>
              <a:lnSpc>
                <a:spcPct val="150000"/>
              </a:lnSpc>
            </a:pPr>
            <a:r>
              <a:rPr lang="en-GB" altLang="cy-GB" dirty="0">
                <a:latin typeface="Arial" panose="020B0604020202020204" pitchFamily="34" charset="0"/>
                <a:ea typeface="ＭＳ Ｐゴシック" panose="020B0600070205080204" pitchFamily="34" charset="-128"/>
              </a:rPr>
              <a:t>Motherese/Infant-directed speech.</a:t>
            </a:r>
            <a:endParaRPr lang="cy-GB" altLang="cy-GB" dirty="0">
              <a:latin typeface="Arial" panose="020B0604020202020204" pitchFamily="34" charset="0"/>
              <a:ea typeface="ＭＳ Ｐゴシック" panose="020B0600070205080204" pitchFamily="34" charset="-128"/>
            </a:endParaRPr>
          </a:p>
        </p:txBody>
      </p:sp>
      <p:pic>
        <p:nvPicPr>
          <p:cNvPr id="4098" name="Picture 2" descr="Supporting language development in the early years | Croner-i"/>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32040" y="1676787"/>
            <a:ext cx="3336305" cy="23792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856354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3"/>
          <p:cNvSpPr>
            <a:spLocks noGrp="1"/>
          </p:cNvSpPr>
          <p:nvPr>
            <p:ph type="title"/>
          </p:nvPr>
        </p:nvSpPr>
        <p:spPr>
          <a:xfrm>
            <a:off x="611560" y="404664"/>
            <a:ext cx="8280919" cy="1024085"/>
          </a:xfrm>
        </p:spPr>
        <p:txBody>
          <a:bodyPr>
            <a:noAutofit/>
          </a:bodyPr>
          <a:lstStyle/>
          <a:p>
            <a:pPr algn="ctr"/>
            <a:r>
              <a:rPr lang="en-GB" altLang="cy-GB" sz="4000" b="1" dirty="0">
                <a:latin typeface="Arial" panose="020B0604020202020204" pitchFamily="34" charset="0"/>
                <a:ea typeface="ＭＳ Ｐゴシック" panose="020B0600070205080204" pitchFamily="34" charset="-128"/>
              </a:rPr>
              <a:t>Safety and security needs</a:t>
            </a:r>
            <a:endParaRPr lang="cy-GB" altLang="cy-GB" sz="4000" b="1" dirty="0">
              <a:latin typeface="Arial" panose="020B0604020202020204" pitchFamily="34" charset="0"/>
              <a:ea typeface="ＭＳ Ｐゴシック" panose="020B0600070205080204" pitchFamily="34" charset="-128"/>
            </a:endParaRPr>
          </a:p>
        </p:txBody>
      </p:sp>
      <p:pic>
        <p:nvPicPr>
          <p:cNvPr id="18435" name="Content Placeholder 6"/>
          <p:cNvPicPr>
            <a:picLocks noGrp="1" noChangeAspect="1"/>
          </p:cNvPicPr>
          <p:nvPr>
            <p:ph sz="half" idx="1"/>
          </p:nvPr>
        </p:nvPicPr>
        <p:blipFill>
          <a:blip r:embed="rId3">
            <a:extLst>
              <a:ext uri="{28A0092B-C50C-407E-A947-70E740481C1C}">
                <a14:useLocalDpi xmlns:a14="http://schemas.microsoft.com/office/drawing/2010/main" val="0"/>
              </a:ext>
            </a:extLst>
          </a:blip>
          <a:srcRect/>
          <a:stretch>
            <a:fillRect/>
          </a:stretch>
        </p:blipFill>
        <p:spPr>
          <a:xfrm>
            <a:off x="302966" y="1772816"/>
            <a:ext cx="3458890" cy="2490573"/>
          </a:xfrm>
        </p:spPr>
      </p:pic>
      <p:sp>
        <p:nvSpPr>
          <p:cNvPr id="8196" name="Content Placeholder 5"/>
          <p:cNvSpPr>
            <a:spLocks noGrp="1"/>
          </p:cNvSpPr>
          <p:nvPr>
            <p:ph sz="half" idx="2"/>
          </p:nvPr>
        </p:nvSpPr>
        <p:spPr>
          <a:xfrm>
            <a:off x="3923928" y="1628800"/>
            <a:ext cx="4968551" cy="3800450"/>
          </a:xfrm>
        </p:spPr>
        <p:txBody>
          <a:bodyPr>
            <a:normAutofit/>
          </a:bodyPr>
          <a:lstStyle/>
          <a:p>
            <a:pPr>
              <a:lnSpc>
                <a:spcPct val="150000"/>
              </a:lnSpc>
              <a:defRPr/>
            </a:pPr>
            <a:r>
              <a:rPr lang="en-GB" altLang="cy-GB" sz="3200" dirty="0" smtClean="0">
                <a:latin typeface="Arial" panose="020B0604020202020204" pitchFamily="34" charset="0"/>
                <a:ea typeface="ＭＳ Ｐゴシック" pitchFamily="34" charset="-128"/>
              </a:rPr>
              <a:t>Stability</a:t>
            </a:r>
            <a:r>
              <a:rPr lang="en-GB" altLang="cy-GB" sz="3200" dirty="0">
                <a:latin typeface="Arial" panose="020B0604020202020204" pitchFamily="34" charset="0"/>
                <a:ea typeface="ＭＳ Ｐゴシック" pitchFamily="34" charset="-128"/>
              </a:rPr>
              <a:t>;</a:t>
            </a:r>
          </a:p>
          <a:p>
            <a:pPr>
              <a:lnSpc>
                <a:spcPct val="150000"/>
              </a:lnSpc>
              <a:defRPr/>
            </a:pPr>
            <a:r>
              <a:rPr lang="en-GB" altLang="cy-GB" sz="3200" dirty="0">
                <a:latin typeface="Arial" panose="020B0604020202020204" pitchFamily="34" charset="0"/>
                <a:ea typeface="ＭＳ Ｐゴシック" pitchFamily="34" charset="-128"/>
              </a:rPr>
              <a:t>Safety;</a:t>
            </a:r>
          </a:p>
          <a:p>
            <a:pPr>
              <a:lnSpc>
                <a:spcPct val="150000"/>
              </a:lnSpc>
              <a:defRPr/>
            </a:pPr>
            <a:r>
              <a:rPr lang="en-GB" altLang="cy-GB" sz="3200" dirty="0">
                <a:latin typeface="Arial" panose="020B0604020202020204" pitchFamily="34" charset="0"/>
                <a:ea typeface="ＭＳ Ｐゴシック" pitchFamily="34" charset="-128"/>
              </a:rPr>
              <a:t>Protection;</a:t>
            </a:r>
          </a:p>
          <a:p>
            <a:pPr>
              <a:lnSpc>
                <a:spcPct val="150000"/>
              </a:lnSpc>
              <a:defRPr/>
            </a:pPr>
            <a:r>
              <a:rPr lang="en-GB" altLang="cy-GB" sz="3200" dirty="0">
                <a:latin typeface="Arial" panose="020B0604020202020204" pitchFamily="34" charset="0"/>
                <a:ea typeface="ＭＳ Ｐゴシック" pitchFamily="34" charset="-128"/>
              </a:rPr>
              <a:t>Attachment.</a:t>
            </a:r>
          </a:p>
          <a:p>
            <a:pPr>
              <a:defRPr/>
            </a:pPr>
            <a:endParaRPr lang="en-GB" altLang="cy-GB" sz="1800" dirty="0">
              <a:solidFill>
                <a:srgbClr val="0000FF"/>
              </a:solidFill>
              <a:latin typeface="Arial" panose="020B0604020202020204" pitchFamily="34" charset="0"/>
              <a:ea typeface="ＭＳ Ｐゴシック" pitchFamily="34" charset="-128"/>
            </a:endParaRPr>
          </a:p>
          <a:p>
            <a:pPr marL="0" indent="0">
              <a:buNone/>
              <a:defRPr/>
            </a:pPr>
            <a:endParaRPr lang="cy-GB" altLang="cy-GB" dirty="0">
              <a:ea typeface="ＭＳ Ｐゴシック" pitchFamily="34" charset="-128"/>
            </a:endParaRPr>
          </a:p>
        </p:txBody>
      </p:sp>
      <p:sp>
        <p:nvSpPr>
          <p:cNvPr id="18437" name="TextBox 7"/>
          <p:cNvSpPr txBox="1">
            <a:spLocks noChangeArrowheads="1"/>
          </p:cNvSpPr>
          <p:nvPr/>
        </p:nvSpPr>
        <p:spPr bwMode="auto">
          <a:xfrm>
            <a:off x="827585" y="4670823"/>
            <a:ext cx="2736304" cy="3000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None/>
            </a:pPr>
            <a:r>
              <a:rPr lang="en-GB" altLang="cy-GB" sz="1050" dirty="0">
                <a:solidFill>
                  <a:prstClr val="black"/>
                </a:solidFill>
              </a:rPr>
              <a:t>(braininsights.blogspot.com</a:t>
            </a:r>
            <a:r>
              <a:rPr lang="en-GB" altLang="cy-GB" sz="1350" dirty="0">
                <a:solidFill>
                  <a:prstClr val="black"/>
                </a:solidFill>
              </a:rPr>
              <a:t>)</a:t>
            </a:r>
            <a:endParaRPr lang="cy-GB" altLang="cy-GB" sz="1350" dirty="0">
              <a:solidFill>
                <a:prstClr val="black"/>
              </a:solidFill>
            </a:endParaRPr>
          </a:p>
        </p:txBody>
      </p:sp>
    </p:spTree>
    <p:extLst>
      <p:ext uri="{BB962C8B-B14F-4D97-AF65-F5344CB8AC3E}">
        <p14:creationId xmlns:p14="http://schemas.microsoft.com/office/powerpoint/2010/main" val="21879110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3"/>
          <p:cNvSpPr>
            <a:spLocks noGrp="1"/>
          </p:cNvSpPr>
          <p:nvPr>
            <p:ph type="title"/>
          </p:nvPr>
        </p:nvSpPr>
        <p:spPr>
          <a:xfrm>
            <a:off x="251520" y="404664"/>
            <a:ext cx="8568952" cy="1180057"/>
          </a:xfrm>
        </p:spPr>
        <p:txBody>
          <a:bodyPr>
            <a:noAutofit/>
          </a:bodyPr>
          <a:lstStyle/>
          <a:p>
            <a:pPr algn="ctr"/>
            <a:r>
              <a:rPr lang="en-GB" altLang="cy-GB" sz="4000" b="1" dirty="0">
                <a:latin typeface="Arial" panose="020B0604020202020204" pitchFamily="34" charset="0"/>
                <a:ea typeface="ＭＳ Ｐゴシック" panose="020B0600070205080204" pitchFamily="34" charset="-128"/>
              </a:rPr>
              <a:t>Love and belonging needs</a:t>
            </a:r>
            <a:endParaRPr lang="cy-GB" altLang="cy-GB" sz="4000" b="1" dirty="0">
              <a:latin typeface="Arial" panose="020B0604020202020204" pitchFamily="34" charset="0"/>
              <a:ea typeface="ＭＳ Ｐゴシック" panose="020B0600070205080204" pitchFamily="34" charset="-128"/>
            </a:endParaRPr>
          </a:p>
        </p:txBody>
      </p:sp>
      <p:sp>
        <p:nvSpPr>
          <p:cNvPr id="20483" name="Content Placeholder 5"/>
          <p:cNvSpPr>
            <a:spLocks noGrp="1"/>
          </p:cNvSpPr>
          <p:nvPr>
            <p:ph sz="half" idx="2"/>
          </p:nvPr>
        </p:nvSpPr>
        <p:spPr>
          <a:xfrm>
            <a:off x="4139952" y="1584722"/>
            <a:ext cx="4424847" cy="3688558"/>
          </a:xfrm>
        </p:spPr>
        <p:txBody>
          <a:bodyPr>
            <a:normAutofit/>
          </a:bodyPr>
          <a:lstStyle/>
          <a:p>
            <a:pPr>
              <a:lnSpc>
                <a:spcPct val="150000"/>
              </a:lnSpc>
            </a:pPr>
            <a:r>
              <a:rPr lang="en-GB" altLang="cy-GB" sz="3200" dirty="0" smtClean="0">
                <a:latin typeface="Arial" panose="020B0604020202020204" pitchFamily="34" charset="0"/>
                <a:ea typeface="ＭＳ Ｐゴシック" panose="020B0600070205080204" pitchFamily="34" charset="-128"/>
              </a:rPr>
              <a:t>Love</a:t>
            </a:r>
            <a:r>
              <a:rPr lang="en-GB" altLang="cy-GB" sz="3200" dirty="0">
                <a:latin typeface="Arial" panose="020B0604020202020204" pitchFamily="34" charset="0"/>
                <a:ea typeface="ＭＳ Ｐゴシック" panose="020B0600070205080204" pitchFamily="34" charset="-128"/>
              </a:rPr>
              <a:t>;</a:t>
            </a:r>
          </a:p>
          <a:p>
            <a:pPr>
              <a:lnSpc>
                <a:spcPct val="150000"/>
              </a:lnSpc>
            </a:pPr>
            <a:r>
              <a:rPr lang="en-GB" altLang="cy-GB" sz="3200" dirty="0">
                <a:latin typeface="Arial" panose="020B0604020202020204" pitchFamily="34" charset="0"/>
                <a:ea typeface="ＭＳ Ｐゴシック" panose="020B0600070205080204" pitchFamily="34" charset="-128"/>
              </a:rPr>
              <a:t>Belonging;</a:t>
            </a:r>
          </a:p>
          <a:p>
            <a:pPr>
              <a:lnSpc>
                <a:spcPct val="150000"/>
              </a:lnSpc>
            </a:pPr>
            <a:r>
              <a:rPr lang="en-GB" altLang="cy-GB" sz="3200" dirty="0">
                <a:latin typeface="Arial" panose="020B0604020202020204" pitchFamily="34" charset="0"/>
                <a:ea typeface="ＭＳ Ｐゴシック" panose="020B0600070205080204" pitchFamily="34" charset="-128"/>
              </a:rPr>
              <a:t>Acceptance;</a:t>
            </a:r>
          </a:p>
          <a:p>
            <a:pPr>
              <a:lnSpc>
                <a:spcPct val="150000"/>
              </a:lnSpc>
            </a:pPr>
            <a:r>
              <a:rPr lang="en-GB" altLang="cy-GB" sz="3200" dirty="0">
                <a:latin typeface="Arial" panose="020B0604020202020204" pitchFamily="34" charset="0"/>
                <a:ea typeface="ＭＳ Ｐゴシック" panose="020B0600070205080204" pitchFamily="34" charset="-128"/>
              </a:rPr>
              <a:t>Reciprocity.</a:t>
            </a:r>
            <a:endParaRPr lang="cy-GB" altLang="cy-GB" sz="3200" dirty="0">
              <a:latin typeface="Arial" panose="020B0604020202020204" pitchFamily="34" charset="0"/>
              <a:ea typeface="ＭＳ Ｐゴシック" panose="020B0600070205080204" pitchFamily="34" charset="-128"/>
            </a:endParaRPr>
          </a:p>
        </p:txBody>
      </p:sp>
      <p:sp>
        <p:nvSpPr>
          <p:cNvPr id="20484" name="TextBox 7"/>
          <p:cNvSpPr txBox="1">
            <a:spLocks noChangeArrowheads="1"/>
          </p:cNvSpPr>
          <p:nvPr/>
        </p:nvSpPr>
        <p:spPr bwMode="auto">
          <a:xfrm>
            <a:off x="1552575" y="4670823"/>
            <a:ext cx="1795289" cy="3000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None/>
            </a:pPr>
            <a:r>
              <a:rPr lang="en-GB" altLang="cy-GB" sz="1050" dirty="0">
                <a:solidFill>
                  <a:srgbClr val="000000"/>
                </a:solidFill>
              </a:rPr>
              <a:t>          (cfsnwming.org</a:t>
            </a:r>
            <a:r>
              <a:rPr lang="en-GB" altLang="cy-GB" sz="1350" dirty="0">
                <a:solidFill>
                  <a:srgbClr val="000000"/>
                </a:solidFill>
              </a:rPr>
              <a:t>)</a:t>
            </a:r>
            <a:endParaRPr lang="cy-GB" altLang="cy-GB" sz="1350" dirty="0">
              <a:solidFill>
                <a:srgbClr val="000000"/>
              </a:solidFill>
            </a:endParaRPr>
          </a:p>
        </p:txBody>
      </p:sp>
      <p:pic>
        <p:nvPicPr>
          <p:cNvPr id="20485" name="Content Placeholder 2"/>
          <p:cNvPicPr>
            <a:picLocks noGrp="1" noChangeAspect="1"/>
          </p:cNvPicPr>
          <p:nvPr>
            <p:ph sz="half" idx="1"/>
          </p:nvPr>
        </p:nvPicPr>
        <p:blipFill>
          <a:blip r:embed="rId3">
            <a:extLst>
              <a:ext uri="{28A0092B-C50C-407E-A947-70E740481C1C}">
                <a14:useLocalDpi xmlns:a14="http://schemas.microsoft.com/office/drawing/2010/main" val="0"/>
              </a:ext>
            </a:extLst>
          </a:blip>
          <a:srcRect/>
          <a:stretch>
            <a:fillRect/>
          </a:stretch>
        </p:blipFill>
        <p:spPr>
          <a:xfrm>
            <a:off x="579200" y="2027038"/>
            <a:ext cx="3470835" cy="2482081"/>
          </a:xfrm>
        </p:spPr>
      </p:pic>
    </p:spTree>
    <p:extLst>
      <p:ext uri="{BB962C8B-B14F-4D97-AF65-F5344CB8AC3E}">
        <p14:creationId xmlns:p14="http://schemas.microsoft.com/office/powerpoint/2010/main" val="37925950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3"/>
          <p:cNvSpPr>
            <a:spLocks noGrp="1"/>
          </p:cNvSpPr>
          <p:nvPr>
            <p:ph type="title"/>
          </p:nvPr>
        </p:nvSpPr>
        <p:spPr>
          <a:xfrm>
            <a:off x="323528" y="404664"/>
            <a:ext cx="8496944" cy="1296144"/>
          </a:xfrm>
        </p:spPr>
        <p:txBody>
          <a:bodyPr>
            <a:noAutofit/>
          </a:bodyPr>
          <a:lstStyle/>
          <a:p>
            <a:pPr algn="ctr"/>
            <a:r>
              <a:rPr lang="en-GB" altLang="cy-GB" sz="4000" b="1" dirty="0">
                <a:latin typeface="Arial" panose="020B0604020202020204" pitchFamily="34" charset="0"/>
                <a:ea typeface="ＭＳ Ｐゴシック" panose="020B0600070205080204" pitchFamily="34" charset="-128"/>
              </a:rPr>
              <a:t>Self-esteem needs</a:t>
            </a:r>
            <a:endParaRPr lang="cy-GB" altLang="cy-GB" sz="4000" b="1" dirty="0">
              <a:latin typeface="Arial" panose="020B0604020202020204" pitchFamily="34" charset="0"/>
              <a:ea typeface="ＭＳ Ｐゴシック" panose="020B0600070205080204" pitchFamily="34" charset="-128"/>
            </a:endParaRPr>
          </a:p>
        </p:txBody>
      </p:sp>
      <p:sp>
        <p:nvSpPr>
          <p:cNvPr id="10244" name="Content Placeholder 5"/>
          <p:cNvSpPr>
            <a:spLocks noGrp="1"/>
          </p:cNvSpPr>
          <p:nvPr>
            <p:ph sz="half" idx="2"/>
          </p:nvPr>
        </p:nvSpPr>
        <p:spPr>
          <a:xfrm>
            <a:off x="4283968" y="1844824"/>
            <a:ext cx="4608512" cy="3584426"/>
          </a:xfrm>
        </p:spPr>
        <p:txBody>
          <a:bodyPr>
            <a:normAutofit lnSpcReduction="10000"/>
          </a:bodyPr>
          <a:lstStyle/>
          <a:p>
            <a:pPr>
              <a:lnSpc>
                <a:spcPct val="150000"/>
              </a:lnSpc>
              <a:defRPr/>
            </a:pPr>
            <a:r>
              <a:rPr lang="en-GB" altLang="cy-GB" dirty="0" smtClean="0">
                <a:latin typeface="Arial" panose="020B0604020202020204" pitchFamily="34" charset="0"/>
                <a:ea typeface="ＭＳ Ｐゴシック" pitchFamily="34" charset="-128"/>
              </a:rPr>
              <a:t>Self-respect</a:t>
            </a:r>
            <a:r>
              <a:rPr lang="en-GB" altLang="cy-GB" dirty="0">
                <a:latin typeface="Arial" panose="020B0604020202020204" pitchFamily="34" charset="0"/>
                <a:ea typeface="ＭＳ Ｐゴシック" pitchFamily="34" charset="-128"/>
              </a:rPr>
              <a:t>;</a:t>
            </a:r>
          </a:p>
          <a:p>
            <a:pPr>
              <a:lnSpc>
                <a:spcPct val="150000"/>
              </a:lnSpc>
              <a:defRPr/>
            </a:pPr>
            <a:r>
              <a:rPr lang="en-GB" altLang="cy-GB" dirty="0">
                <a:latin typeface="Arial" panose="020B0604020202020204" pitchFamily="34" charset="0"/>
                <a:ea typeface="ＭＳ Ｐゴシック" pitchFamily="34" charset="-128"/>
              </a:rPr>
              <a:t>Confidence;</a:t>
            </a:r>
          </a:p>
          <a:p>
            <a:pPr>
              <a:lnSpc>
                <a:spcPct val="150000"/>
              </a:lnSpc>
              <a:defRPr/>
            </a:pPr>
            <a:r>
              <a:rPr lang="en-GB" altLang="cy-GB" dirty="0">
                <a:latin typeface="Arial" panose="020B0604020202020204" pitchFamily="34" charset="0"/>
                <a:ea typeface="ＭＳ Ｐゴシック" pitchFamily="34" charset="-128"/>
              </a:rPr>
              <a:t>Achievement and Competence;</a:t>
            </a:r>
          </a:p>
          <a:p>
            <a:pPr>
              <a:lnSpc>
                <a:spcPct val="150000"/>
              </a:lnSpc>
              <a:defRPr/>
            </a:pPr>
            <a:r>
              <a:rPr lang="en-GB" altLang="cy-GB" dirty="0">
                <a:latin typeface="Arial" panose="020B0604020202020204" pitchFamily="34" charset="0"/>
                <a:ea typeface="ＭＳ Ｐゴシック" pitchFamily="34" charset="-128"/>
              </a:rPr>
              <a:t>Independence.</a:t>
            </a:r>
          </a:p>
          <a:p>
            <a:pPr marL="0" indent="0">
              <a:buNone/>
              <a:defRPr/>
            </a:pPr>
            <a:endParaRPr lang="en-GB" altLang="cy-GB" sz="1500" dirty="0">
              <a:solidFill>
                <a:srgbClr val="0000FF"/>
              </a:solidFill>
              <a:latin typeface="Arial" panose="020B0604020202020204" pitchFamily="34" charset="0"/>
              <a:ea typeface="ＭＳ Ｐゴシック" pitchFamily="34" charset="-128"/>
            </a:endParaRPr>
          </a:p>
          <a:p>
            <a:pPr>
              <a:defRPr/>
            </a:pPr>
            <a:endParaRPr lang="en-GB" altLang="cy-GB" sz="1800" dirty="0">
              <a:solidFill>
                <a:srgbClr val="0000FF"/>
              </a:solidFill>
              <a:latin typeface="Arial" panose="020B0604020202020204" pitchFamily="34" charset="0"/>
              <a:ea typeface="ＭＳ Ｐゴシック" pitchFamily="34" charset="-128"/>
            </a:endParaRPr>
          </a:p>
          <a:p>
            <a:pPr marL="0" indent="0">
              <a:buNone/>
              <a:defRPr/>
            </a:pPr>
            <a:endParaRPr lang="cy-GB" altLang="cy-GB" sz="1800" dirty="0">
              <a:latin typeface="Arial" panose="020B0604020202020204" pitchFamily="34" charset="0"/>
              <a:ea typeface="ＭＳ Ｐゴシック" pitchFamily="34" charset="-128"/>
            </a:endParaRPr>
          </a:p>
        </p:txBody>
      </p:sp>
      <p:sp>
        <p:nvSpPr>
          <p:cNvPr id="22532" name="TextBox 7"/>
          <p:cNvSpPr txBox="1">
            <a:spLocks noChangeArrowheads="1"/>
          </p:cNvSpPr>
          <p:nvPr/>
        </p:nvSpPr>
        <p:spPr bwMode="auto">
          <a:xfrm>
            <a:off x="1547664" y="4508898"/>
            <a:ext cx="1872209" cy="3000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None/>
            </a:pPr>
            <a:r>
              <a:rPr lang="en-GB" altLang="cy-GB" sz="1050" dirty="0">
                <a:solidFill>
                  <a:srgbClr val="000000"/>
                </a:solidFill>
              </a:rPr>
              <a:t>(www.theguardian.com</a:t>
            </a:r>
            <a:r>
              <a:rPr lang="en-GB" altLang="cy-GB" sz="1350" dirty="0">
                <a:solidFill>
                  <a:srgbClr val="000000"/>
                </a:solidFill>
              </a:rPr>
              <a:t>)</a:t>
            </a:r>
            <a:endParaRPr lang="cy-GB" altLang="cy-GB" sz="1350" dirty="0">
              <a:solidFill>
                <a:srgbClr val="000000"/>
              </a:solidFill>
            </a:endParaRPr>
          </a:p>
        </p:txBody>
      </p:sp>
      <p:pic>
        <p:nvPicPr>
          <p:cNvPr id="22533" name="Content Placeholder 2"/>
          <p:cNvPicPr>
            <a:picLocks noGrp="1" noChangeAspect="1"/>
          </p:cNvPicPr>
          <p:nvPr>
            <p:ph sz="half" idx="1"/>
          </p:nvPr>
        </p:nvPicPr>
        <p:blipFill>
          <a:blip r:embed="rId3">
            <a:extLst>
              <a:ext uri="{28A0092B-C50C-407E-A947-70E740481C1C}">
                <a14:useLocalDpi xmlns:a14="http://schemas.microsoft.com/office/drawing/2010/main" val="0"/>
              </a:ext>
            </a:extLst>
          </a:blip>
          <a:srcRect/>
          <a:stretch>
            <a:fillRect/>
          </a:stretch>
        </p:blipFill>
        <p:spPr>
          <a:xfrm>
            <a:off x="549808" y="2204864"/>
            <a:ext cx="3615258" cy="2160240"/>
          </a:xfrm>
        </p:spPr>
      </p:pic>
    </p:spTree>
    <p:extLst>
      <p:ext uri="{BB962C8B-B14F-4D97-AF65-F5344CB8AC3E}">
        <p14:creationId xmlns:p14="http://schemas.microsoft.com/office/powerpoint/2010/main" val="11197662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4"/>
          <p:cNvSpPr>
            <a:spLocks noGrp="1"/>
          </p:cNvSpPr>
          <p:nvPr>
            <p:ph type="title"/>
          </p:nvPr>
        </p:nvSpPr>
        <p:spPr/>
        <p:txBody>
          <a:bodyPr>
            <a:normAutofit/>
          </a:bodyPr>
          <a:lstStyle/>
          <a:p>
            <a:pPr algn="ctr"/>
            <a:r>
              <a:rPr lang="en-GB" altLang="cy-GB" sz="4000" b="1" dirty="0">
                <a:latin typeface="Arial" panose="020B0604020202020204" pitchFamily="34" charset="0"/>
                <a:ea typeface="ＭＳ Ｐゴシック" panose="020B0600070205080204" pitchFamily="34" charset="-128"/>
              </a:rPr>
              <a:t>Self-actualization</a:t>
            </a:r>
            <a:endParaRPr lang="cy-GB" altLang="cy-GB" sz="4000" b="1" dirty="0">
              <a:ea typeface="ＭＳ Ｐゴシック" panose="020B0600070205080204" pitchFamily="34" charset="-128"/>
            </a:endParaRPr>
          </a:p>
        </p:txBody>
      </p:sp>
      <p:pic>
        <p:nvPicPr>
          <p:cNvPr id="24579" name="Content Placeholder 6"/>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a:xfrm>
            <a:off x="1187624" y="2060849"/>
            <a:ext cx="6031136" cy="2718322"/>
          </a:xfrm>
        </p:spPr>
      </p:pic>
      <p:sp>
        <p:nvSpPr>
          <p:cNvPr id="24580" name="TextBox 7"/>
          <p:cNvSpPr txBox="1">
            <a:spLocks noChangeArrowheads="1"/>
          </p:cNvSpPr>
          <p:nvPr/>
        </p:nvSpPr>
        <p:spPr bwMode="auto">
          <a:xfrm>
            <a:off x="3492104" y="4941094"/>
            <a:ext cx="3333750"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a:spcBef>
                <a:spcPct val="0"/>
              </a:spcBef>
              <a:buNone/>
            </a:pPr>
            <a:r>
              <a:rPr lang="en-GB" altLang="cy-GB" sz="1200" dirty="0">
                <a:solidFill>
                  <a:prstClr val="black"/>
                </a:solidFill>
              </a:rPr>
              <a:t>(essentialkids.com.au)</a:t>
            </a:r>
            <a:endParaRPr lang="cy-GB" altLang="cy-GB" sz="1200" dirty="0">
              <a:solidFill>
                <a:prstClr val="black"/>
              </a:solidFill>
            </a:endParaRPr>
          </a:p>
        </p:txBody>
      </p:sp>
    </p:spTree>
    <p:extLst>
      <p:ext uri="{BB962C8B-B14F-4D97-AF65-F5344CB8AC3E}">
        <p14:creationId xmlns:p14="http://schemas.microsoft.com/office/powerpoint/2010/main" val="309620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p:cNvSpPr>
            <a:spLocks noGrp="1"/>
          </p:cNvSpPr>
          <p:nvPr>
            <p:ph type="title"/>
          </p:nvPr>
        </p:nvSpPr>
        <p:spPr>
          <a:xfrm>
            <a:off x="755576" y="404664"/>
            <a:ext cx="7704856" cy="1024085"/>
          </a:xfrm>
        </p:spPr>
        <p:txBody>
          <a:bodyPr>
            <a:noAutofit/>
          </a:bodyPr>
          <a:lstStyle/>
          <a:p>
            <a:pPr algn="ctr"/>
            <a:r>
              <a:rPr lang="en-GB" altLang="cy-GB" sz="4000" b="1" dirty="0">
                <a:latin typeface="Arial" panose="020B0604020202020204" pitchFamily="34" charset="0"/>
                <a:ea typeface="ＭＳ Ｐゴシック" panose="020B0600070205080204" pitchFamily="34" charset="-128"/>
              </a:rPr>
              <a:t>However…</a:t>
            </a:r>
            <a:endParaRPr lang="cy-GB" altLang="cy-GB" sz="4000" b="1" dirty="0">
              <a:latin typeface="Arial" panose="020B0604020202020204" pitchFamily="34" charset="0"/>
              <a:ea typeface="ＭＳ Ｐゴシック" panose="020B0600070205080204" pitchFamily="34" charset="-128"/>
            </a:endParaRPr>
          </a:p>
        </p:txBody>
      </p:sp>
      <p:sp>
        <p:nvSpPr>
          <p:cNvPr id="36867" name="Content Placeholder 2"/>
          <p:cNvSpPr>
            <a:spLocks noGrp="1"/>
          </p:cNvSpPr>
          <p:nvPr>
            <p:ph sz="half" idx="1"/>
          </p:nvPr>
        </p:nvSpPr>
        <p:spPr>
          <a:xfrm>
            <a:off x="344674" y="1432378"/>
            <a:ext cx="8619814" cy="4156862"/>
          </a:xfrm>
        </p:spPr>
        <p:txBody>
          <a:bodyPr>
            <a:noAutofit/>
          </a:bodyPr>
          <a:lstStyle/>
          <a:p>
            <a:pPr>
              <a:lnSpc>
                <a:spcPct val="150000"/>
              </a:lnSpc>
            </a:pPr>
            <a:r>
              <a:rPr lang="en-GB" altLang="cy-GB" sz="2000" dirty="0">
                <a:latin typeface="Arial" panose="020B0604020202020204" pitchFamily="34" charset="0"/>
                <a:ea typeface="ＭＳ Ｐゴシック" panose="020B0600070205080204" pitchFamily="34" charset="-128"/>
              </a:rPr>
              <a:t>Only 1 in 3 parents read to their children every day;</a:t>
            </a:r>
          </a:p>
          <a:p>
            <a:pPr>
              <a:lnSpc>
                <a:spcPct val="150000"/>
              </a:lnSpc>
            </a:pPr>
            <a:r>
              <a:rPr lang="en-GB" altLang="cy-GB" sz="2000" dirty="0">
                <a:latin typeface="Arial" panose="020B0604020202020204" pitchFamily="34" charset="0"/>
                <a:ea typeface="ＭＳ Ｐゴシック" panose="020B0600070205080204" pitchFamily="34" charset="-128"/>
              </a:rPr>
              <a:t>Some see reading as a chore;</a:t>
            </a:r>
          </a:p>
          <a:p>
            <a:pPr>
              <a:lnSpc>
                <a:spcPct val="150000"/>
              </a:lnSpc>
            </a:pPr>
            <a:r>
              <a:rPr lang="en-GB" altLang="cy-GB" sz="2000" dirty="0">
                <a:latin typeface="Arial" panose="020B0604020202020204" pitchFamily="34" charset="0"/>
                <a:ea typeface="ＭＳ Ｐゴシック" panose="020B0600070205080204" pitchFamily="34" charset="-128"/>
              </a:rPr>
              <a:t>Modern technology</a:t>
            </a:r>
            <a:r>
              <a:rPr lang="en-GB" altLang="cy-GB" sz="2000" dirty="0" smtClean="0">
                <a:latin typeface="Arial" panose="020B0604020202020204" pitchFamily="34" charset="0"/>
                <a:ea typeface="ＭＳ Ｐゴシック" panose="020B0600070205080204" pitchFamily="34" charset="-128"/>
              </a:rPr>
              <a:t>;</a:t>
            </a:r>
          </a:p>
          <a:p>
            <a:pPr>
              <a:lnSpc>
                <a:spcPct val="150000"/>
              </a:lnSpc>
            </a:pPr>
            <a:r>
              <a:rPr lang="en-GB" altLang="cy-GB" sz="2000" dirty="0">
                <a:latin typeface="Arial" panose="020B0604020202020204" pitchFamily="34" charset="0"/>
                <a:ea typeface="ＭＳ Ｐゴシック" panose="020B0600070205080204" pitchFamily="34" charset="-128"/>
              </a:rPr>
              <a:t>Too busy;</a:t>
            </a:r>
          </a:p>
          <a:p>
            <a:pPr>
              <a:lnSpc>
                <a:spcPct val="150000"/>
              </a:lnSpc>
            </a:pPr>
            <a:r>
              <a:rPr lang="en-GB" altLang="cy-GB" sz="2000" dirty="0">
                <a:latin typeface="Arial" panose="020B0604020202020204" pitchFamily="34" charset="0"/>
                <a:ea typeface="ＭＳ Ｐゴシック" panose="020B0600070205080204" pitchFamily="34" charset="-128"/>
              </a:rPr>
              <a:t>Too tired;</a:t>
            </a:r>
          </a:p>
          <a:p>
            <a:pPr>
              <a:lnSpc>
                <a:spcPct val="150000"/>
              </a:lnSpc>
            </a:pPr>
            <a:r>
              <a:rPr lang="en-GB" altLang="cy-GB" sz="2000" dirty="0">
                <a:latin typeface="Arial" panose="020B0604020202020204" pitchFamily="34" charset="0"/>
                <a:ea typeface="ＭＳ Ｐゴシック" panose="020B0600070205080204" pitchFamily="34" charset="-128"/>
              </a:rPr>
              <a:t>Stop, once children learn to read;</a:t>
            </a:r>
          </a:p>
          <a:p>
            <a:pPr>
              <a:lnSpc>
                <a:spcPct val="150000"/>
              </a:lnSpc>
            </a:pPr>
            <a:r>
              <a:rPr lang="en-GB" altLang="cy-GB" sz="2000" dirty="0">
                <a:latin typeface="Arial" panose="020B0604020202020204" pitchFamily="34" charset="0"/>
                <a:ea typeface="ＭＳ Ｐゴシック" panose="020B0600070205080204" pitchFamily="34" charset="-128"/>
              </a:rPr>
              <a:t>Lack of experience in storytelling.</a:t>
            </a:r>
          </a:p>
          <a:p>
            <a:endParaRPr lang="en-GB" altLang="cy-GB"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5337459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p:cNvSpPr>
            <a:spLocks noGrp="1"/>
          </p:cNvSpPr>
          <p:nvPr>
            <p:ph type="title"/>
          </p:nvPr>
        </p:nvSpPr>
        <p:spPr>
          <a:xfrm>
            <a:off x="539552" y="404665"/>
            <a:ext cx="7992888" cy="792088"/>
          </a:xfrm>
        </p:spPr>
        <p:txBody>
          <a:bodyPr>
            <a:noAutofit/>
          </a:bodyPr>
          <a:lstStyle/>
          <a:p>
            <a:pPr algn="ctr"/>
            <a:r>
              <a:rPr lang="en-GB" altLang="cy-GB" sz="4000" b="1" dirty="0">
                <a:latin typeface="Arial" panose="020B0604020202020204" pitchFamily="34" charset="0"/>
                <a:ea typeface="ＭＳ Ｐゴシック" panose="020B0600070205080204" pitchFamily="34" charset="-128"/>
              </a:rPr>
              <a:t>Lack of experience</a:t>
            </a:r>
            <a:endParaRPr lang="cy-GB" altLang="cy-GB" sz="4000" b="1" dirty="0">
              <a:latin typeface="Arial" panose="020B0604020202020204" pitchFamily="34" charset="0"/>
              <a:ea typeface="ＭＳ Ｐゴシック" panose="020B0600070205080204" pitchFamily="34" charset="-128"/>
            </a:endParaRPr>
          </a:p>
        </p:txBody>
      </p:sp>
      <p:sp>
        <p:nvSpPr>
          <p:cNvPr id="36868" name="Content Placeholder 3"/>
          <p:cNvSpPr>
            <a:spLocks noGrp="1"/>
          </p:cNvSpPr>
          <p:nvPr>
            <p:ph sz="half" idx="2"/>
          </p:nvPr>
        </p:nvSpPr>
        <p:spPr>
          <a:xfrm>
            <a:off x="539552" y="1412776"/>
            <a:ext cx="8280920" cy="4176464"/>
          </a:xfrm>
        </p:spPr>
        <p:txBody>
          <a:bodyPr>
            <a:normAutofit fontScale="92500" lnSpcReduction="10000"/>
          </a:bodyPr>
          <a:lstStyle/>
          <a:p>
            <a:pPr>
              <a:lnSpc>
                <a:spcPct val="150000"/>
              </a:lnSpc>
            </a:pPr>
            <a:r>
              <a:rPr lang="en-GB" altLang="cy-GB" sz="3200" dirty="0">
                <a:latin typeface="Arial" panose="020B0604020202020204" pitchFamily="34" charset="0"/>
                <a:ea typeface="ＭＳ Ｐゴシック" panose="020B0600070205080204" pitchFamily="34" charset="-128"/>
              </a:rPr>
              <a:t>Parents feel uncomfortable reading aloud;</a:t>
            </a:r>
          </a:p>
          <a:p>
            <a:pPr>
              <a:lnSpc>
                <a:spcPct val="150000"/>
              </a:lnSpc>
            </a:pPr>
            <a:r>
              <a:rPr lang="en-GB" altLang="cy-GB" sz="3200" dirty="0">
                <a:latin typeface="Arial" panose="020B0604020202020204" pitchFamily="34" charset="0"/>
                <a:ea typeface="ＭＳ Ｐゴシック" panose="020B0600070205080204" pitchFamily="34" charset="-128"/>
              </a:rPr>
              <a:t>Have worries about own literacy skills;</a:t>
            </a:r>
          </a:p>
          <a:p>
            <a:pPr>
              <a:lnSpc>
                <a:spcPct val="150000"/>
              </a:lnSpc>
            </a:pPr>
            <a:r>
              <a:rPr lang="en-GB" altLang="cy-GB" sz="3200" dirty="0">
                <a:latin typeface="Arial" panose="020B0604020202020204" pitchFamily="34" charset="0"/>
                <a:ea typeface="ＭＳ Ｐゴシック" panose="020B0600070205080204" pitchFamily="34" charset="-128"/>
              </a:rPr>
              <a:t>Ask older siblings to read with children;</a:t>
            </a:r>
          </a:p>
          <a:p>
            <a:pPr>
              <a:lnSpc>
                <a:spcPct val="150000"/>
              </a:lnSpc>
            </a:pPr>
            <a:r>
              <a:rPr lang="en-GB" altLang="cy-GB" sz="3200" dirty="0">
                <a:latin typeface="Arial" panose="020B0604020202020204" pitchFamily="34" charset="0"/>
                <a:ea typeface="ＭＳ Ｐゴシック" panose="020B0600070205080204" pitchFamily="34" charset="-128"/>
              </a:rPr>
              <a:t>Can be over critical;</a:t>
            </a:r>
          </a:p>
          <a:p>
            <a:pPr>
              <a:lnSpc>
                <a:spcPct val="150000"/>
              </a:lnSpc>
            </a:pPr>
            <a:r>
              <a:rPr lang="en-GB" altLang="cy-GB" sz="3200" dirty="0">
                <a:latin typeface="Arial" panose="020B0604020202020204" pitchFamily="34" charset="0"/>
                <a:ea typeface="ＭＳ Ｐゴシック" panose="020B0600070205080204" pitchFamily="34" charset="-128"/>
              </a:rPr>
              <a:t>Lack confidence – particularly fathers.</a:t>
            </a:r>
          </a:p>
          <a:p>
            <a:pPr marL="0" indent="0" algn="r">
              <a:buNone/>
            </a:pPr>
            <a:r>
              <a:rPr lang="en-GB" altLang="cy-GB" sz="1600" dirty="0">
                <a:latin typeface="Arial" panose="020B0604020202020204" pitchFamily="34" charset="0"/>
                <a:ea typeface="ＭＳ Ｐゴシック" panose="020B0600070205080204" pitchFamily="34" charset="-128"/>
              </a:rPr>
              <a:t>(</a:t>
            </a:r>
            <a:r>
              <a:rPr lang="en-GB" altLang="cy-GB" sz="1600" dirty="0" err="1">
                <a:latin typeface="Arial" panose="020B0604020202020204" pitchFamily="34" charset="0"/>
                <a:ea typeface="ＭＳ Ｐゴシック" panose="020B0600070205080204" pitchFamily="34" charset="-128"/>
              </a:rPr>
              <a:t>Merga</a:t>
            </a:r>
            <a:r>
              <a:rPr lang="en-GB" altLang="cy-GB" sz="1600" dirty="0">
                <a:latin typeface="Arial" panose="020B0604020202020204" pitchFamily="34" charset="0"/>
                <a:ea typeface="ＭＳ Ｐゴシック" panose="020B0600070205080204" pitchFamily="34" charset="-128"/>
              </a:rPr>
              <a:t>, 2017)</a:t>
            </a:r>
          </a:p>
        </p:txBody>
      </p:sp>
    </p:spTree>
    <p:extLst>
      <p:ext uri="{BB962C8B-B14F-4D97-AF65-F5344CB8AC3E}">
        <p14:creationId xmlns:p14="http://schemas.microsoft.com/office/powerpoint/2010/main" val="35844150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p:cNvSpPr>
            <a:spLocks noGrp="1"/>
          </p:cNvSpPr>
          <p:nvPr>
            <p:ph type="title"/>
          </p:nvPr>
        </p:nvSpPr>
        <p:spPr>
          <a:xfrm>
            <a:off x="467544" y="332656"/>
            <a:ext cx="8352928" cy="864096"/>
          </a:xfrm>
        </p:spPr>
        <p:txBody>
          <a:bodyPr>
            <a:noAutofit/>
          </a:bodyPr>
          <a:lstStyle/>
          <a:p>
            <a:pPr algn="ctr"/>
            <a:r>
              <a:rPr lang="en-GB" altLang="cy-GB" sz="4000" b="1" dirty="0">
                <a:latin typeface="Arial" panose="020B0604020202020204" pitchFamily="34" charset="0"/>
                <a:ea typeface="ＭＳ Ｐゴシック" panose="020B0600070205080204" pitchFamily="34" charset="-128"/>
              </a:rPr>
              <a:t>Parental differences</a:t>
            </a:r>
            <a:endParaRPr lang="cy-GB" altLang="cy-GB" sz="4000" b="1" dirty="0">
              <a:latin typeface="Arial" panose="020B0604020202020204" pitchFamily="34" charset="0"/>
              <a:ea typeface="ＭＳ Ｐゴシック" panose="020B0600070205080204" pitchFamily="34" charset="-128"/>
            </a:endParaRPr>
          </a:p>
        </p:txBody>
      </p:sp>
      <p:sp>
        <p:nvSpPr>
          <p:cNvPr id="36868" name="Content Placeholder 3"/>
          <p:cNvSpPr>
            <a:spLocks noGrp="1"/>
          </p:cNvSpPr>
          <p:nvPr>
            <p:ph sz="half" idx="2"/>
          </p:nvPr>
        </p:nvSpPr>
        <p:spPr>
          <a:xfrm>
            <a:off x="467544" y="1268760"/>
            <a:ext cx="8208912" cy="4392488"/>
          </a:xfrm>
        </p:spPr>
        <p:txBody>
          <a:bodyPr>
            <a:noAutofit/>
          </a:bodyPr>
          <a:lstStyle/>
          <a:p>
            <a:pPr>
              <a:lnSpc>
                <a:spcPct val="150000"/>
              </a:lnSpc>
            </a:pPr>
            <a:r>
              <a:rPr lang="en-GB" altLang="cy-GB" sz="2600" dirty="0">
                <a:latin typeface="Arial" panose="020B0604020202020204" pitchFamily="34" charset="0"/>
                <a:ea typeface="ＭＳ Ｐゴシック" panose="020B0600070205080204" pitchFamily="34" charset="-128"/>
              </a:rPr>
              <a:t>50% more mothers read to their children than fathers;</a:t>
            </a:r>
          </a:p>
          <a:p>
            <a:pPr>
              <a:lnSpc>
                <a:spcPct val="150000"/>
              </a:lnSpc>
            </a:pPr>
            <a:r>
              <a:rPr lang="en-GB" altLang="cy-GB" sz="2600" dirty="0">
                <a:latin typeface="Arial" panose="020B0604020202020204" pitchFamily="34" charset="0"/>
                <a:ea typeface="ＭＳ Ｐゴシック" panose="020B0600070205080204" pitchFamily="34" charset="-128"/>
              </a:rPr>
              <a:t>Mothers more likely to tell stories about ‘closeness’;</a:t>
            </a:r>
          </a:p>
          <a:p>
            <a:pPr>
              <a:lnSpc>
                <a:spcPct val="150000"/>
              </a:lnSpc>
            </a:pPr>
            <a:r>
              <a:rPr lang="en-GB" altLang="cy-GB" sz="2600" dirty="0">
                <a:latin typeface="Arial" panose="020B0604020202020204" pitchFamily="34" charset="0"/>
                <a:ea typeface="ＭＳ Ｐゴシック" panose="020B0600070205080204" pitchFamily="34" charset="-128"/>
              </a:rPr>
              <a:t>Fathers more likely to tell stories about independence and work;</a:t>
            </a:r>
          </a:p>
          <a:p>
            <a:pPr>
              <a:lnSpc>
                <a:spcPct val="150000"/>
              </a:lnSpc>
            </a:pPr>
            <a:r>
              <a:rPr lang="en-GB" altLang="cy-GB" sz="2600" dirty="0">
                <a:latin typeface="Arial" panose="020B0604020202020204" pitchFamily="34" charset="0"/>
                <a:ea typeface="ＭＳ Ｐゴシック" panose="020B0600070205080204" pitchFamily="34" charset="-128"/>
              </a:rPr>
              <a:t>Women report higher quality interactions than men;</a:t>
            </a:r>
          </a:p>
          <a:p>
            <a:pPr marL="0" indent="0" algn="r">
              <a:buNone/>
            </a:pPr>
            <a:r>
              <a:rPr lang="en-GB" altLang="cy-GB" sz="1600" dirty="0">
                <a:latin typeface="Arial" panose="020B0604020202020204" pitchFamily="34" charset="0"/>
                <a:ea typeface="ＭＳ Ｐゴシック" panose="020B0600070205080204" pitchFamily="34" charset="-128"/>
              </a:rPr>
              <a:t>(</a:t>
            </a:r>
            <a:r>
              <a:rPr lang="en-GB" altLang="cy-GB" sz="1600" dirty="0" err="1">
                <a:latin typeface="Arial" panose="020B0604020202020204" pitchFamily="34" charset="0"/>
                <a:ea typeface="ＭＳ Ｐゴシック" panose="020B0600070205080204" pitchFamily="34" charset="-128"/>
              </a:rPr>
              <a:t>Teufl</a:t>
            </a:r>
            <a:r>
              <a:rPr lang="en-GB" altLang="cy-GB" sz="1600" dirty="0">
                <a:latin typeface="Arial" panose="020B0604020202020204" pitchFamily="34" charset="0"/>
                <a:ea typeface="ＭＳ Ｐゴシック" panose="020B0600070205080204" pitchFamily="34" charset="-128"/>
              </a:rPr>
              <a:t> </a:t>
            </a:r>
            <a:r>
              <a:rPr lang="en-GB" altLang="cy-GB" sz="1600" i="1" dirty="0">
                <a:latin typeface="Arial" panose="020B0604020202020204" pitchFamily="34" charset="0"/>
                <a:ea typeface="ＭＳ Ｐゴシック" panose="020B0600070205080204" pitchFamily="34" charset="-128"/>
              </a:rPr>
              <a:t>et al</a:t>
            </a:r>
            <a:r>
              <a:rPr lang="en-GB" altLang="cy-GB" sz="1600" dirty="0">
                <a:latin typeface="Arial" panose="020B0604020202020204" pitchFamily="34" charset="0"/>
                <a:ea typeface="ＭＳ Ｐゴシック" panose="020B0600070205080204" pitchFamily="34" charset="-128"/>
              </a:rPr>
              <a:t>., 2019</a:t>
            </a:r>
            <a:r>
              <a:rPr lang="en-GB" altLang="cy-GB" sz="1200" dirty="0">
                <a:solidFill>
                  <a:srgbClr val="0070C0"/>
                </a:solidFill>
                <a:latin typeface="Arial" panose="020B0604020202020204" pitchFamily="34" charset="0"/>
                <a:ea typeface="ＭＳ Ｐゴシック" panose="020B0600070205080204" pitchFamily="34" charset="-128"/>
              </a:rPr>
              <a:t>)</a:t>
            </a:r>
          </a:p>
        </p:txBody>
      </p:sp>
    </p:spTree>
    <p:extLst>
      <p:ext uri="{BB962C8B-B14F-4D97-AF65-F5344CB8AC3E}">
        <p14:creationId xmlns:p14="http://schemas.microsoft.com/office/powerpoint/2010/main" val="31160938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p:cNvSpPr>
            <a:spLocks noGrp="1"/>
          </p:cNvSpPr>
          <p:nvPr>
            <p:ph type="title"/>
          </p:nvPr>
        </p:nvSpPr>
        <p:spPr>
          <a:xfrm>
            <a:off x="467544" y="332656"/>
            <a:ext cx="8064896" cy="864096"/>
          </a:xfrm>
        </p:spPr>
        <p:txBody>
          <a:bodyPr>
            <a:noAutofit/>
          </a:bodyPr>
          <a:lstStyle/>
          <a:p>
            <a:pPr algn="ctr"/>
            <a:r>
              <a:rPr lang="en-GB" altLang="cy-GB" sz="4000" b="1" dirty="0">
                <a:latin typeface="Arial" panose="020B0604020202020204" pitchFamily="34" charset="0"/>
                <a:ea typeface="ＭＳ Ｐゴシック" panose="020B0600070205080204" pitchFamily="34" charset="-128"/>
              </a:rPr>
              <a:t>Parental differences</a:t>
            </a:r>
            <a:endParaRPr lang="cy-GB" altLang="cy-GB" sz="4000" b="1" dirty="0">
              <a:latin typeface="Arial" panose="020B0604020202020204" pitchFamily="34" charset="0"/>
              <a:ea typeface="ＭＳ Ｐゴシック" panose="020B0600070205080204" pitchFamily="34" charset="-128"/>
            </a:endParaRPr>
          </a:p>
        </p:txBody>
      </p:sp>
      <p:sp>
        <p:nvSpPr>
          <p:cNvPr id="36868" name="Content Placeholder 3"/>
          <p:cNvSpPr>
            <a:spLocks noGrp="1"/>
          </p:cNvSpPr>
          <p:nvPr>
            <p:ph sz="half" idx="2"/>
          </p:nvPr>
        </p:nvSpPr>
        <p:spPr>
          <a:xfrm>
            <a:off x="611560" y="1340768"/>
            <a:ext cx="8064896" cy="4320480"/>
          </a:xfrm>
        </p:spPr>
        <p:txBody>
          <a:bodyPr>
            <a:normAutofit fontScale="92500"/>
          </a:bodyPr>
          <a:lstStyle/>
          <a:p>
            <a:pPr>
              <a:lnSpc>
                <a:spcPct val="150000"/>
              </a:lnSpc>
            </a:pPr>
            <a:r>
              <a:rPr lang="en-GB" altLang="cy-GB" sz="3200" dirty="0">
                <a:latin typeface="Arial" panose="020B0604020202020204" pitchFamily="34" charset="0"/>
                <a:ea typeface="ＭＳ Ｐゴシック" panose="020B0600070205080204" pitchFamily="34" charset="-128"/>
              </a:rPr>
              <a:t>Fathers engage in more playful interaction;</a:t>
            </a:r>
          </a:p>
          <a:p>
            <a:pPr>
              <a:lnSpc>
                <a:spcPct val="150000"/>
              </a:lnSpc>
            </a:pPr>
            <a:r>
              <a:rPr lang="en-GB" altLang="cy-GB" sz="3200" dirty="0">
                <a:latin typeface="Arial" panose="020B0604020202020204" pitchFamily="34" charset="0"/>
                <a:ea typeface="ＭＳ Ｐゴシック" panose="020B0600070205080204" pitchFamily="34" charset="-128"/>
              </a:rPr>
              <a:t>Mothers include more repetition and imitation;</a:t>
            </a:r>
          </a:p>
          <a:p>
            <a:pPr>
              <a:lnSpc>
                <a:spcPct val="150000"/>
              </a:lnSpc>
            </a:pPr>
            <a:r>
              <a:rPr lang="en-GB" altLang="cy-GB" sz="3200" dirty="0">
                <a:latin typeface="Arial" panose="020B0604020202020204" pitchFamily="34" charset="0"/>
                <a:ea typeface="ＭＳ Ｐゴシック" panose="020B0600070205080204" pitchFamily="34" charset="-128"/>
              </a:rPr>
              <a:t>Both genders point/label, but fathers tend to point “too quickly”.</a:t>
            </a:r>
          </a:p>
          <a:p>
            <a:pPr marL="0" indent="0" algn="r">
              <a:buNone/>
            </a:pPr>
            <a:r>
              <a:rPr lang="en-GB" altLang="cy-GB" sz="1600" dirty="0">
                <a:latin typeface="Arial" panose="020B0604020202020204" pitchFamily="34" charset="0"/>
                <a:ea typeface="ＭＳ Ｐゴシック" panose="020B0600070205080204" pitchFamily="34" charset="-128"/>
              </a:rPr>
              <a:t>(</a:t>
            </a:r>
            <a:r>
              <a:rPr lang="en-GB" altLang="cy-GB" sz="1600" dirty="0" err="1">
                <a:latin typeface="Arial" panose="020B0604020202020204" pitchFamily="34" charset="0"/>
                <a:ea typeface="ＭＳ Ｐゴシック" panose="020B0600070205080204" pitchFamily="34" charset="-128"/>
              </a:rPr>
              <a:t>Teufl</a:t>
            </a:r>
            <a:r>
              <a:rPr lang="en-GB" altLang="cy-GB" sz="1600" dirty="0">
                <a:latin typeface="Arial" panose="020B0604020202020204" pitchFamily="34" charset="0"/>
                <a:ea typeface="ＭＳ Ｐゴシック" panose="020B0600070205080204" pitchFamily="34" charset="-128"/>
              </a:rPr>
              <a:t> </a:t>
            </a:r>
            <a:r>
              <a:rPr lang="en-GB" altLang="cy-GB" sz="1600" i="1" dirty="0">
                <a:latin typeface="Arial" panose="020B0604020202020204" pitchFamily="34" charset="0"/>
                <a:ea typeface="ＭＳ Ｐゴシック" panose="020B0600070205080204" pitchFamily="34" charset="-128"/>
              </a:rPr>
              <a:t>et al</a:t>
            </a:r>
            <a:r>
              <a:rPr lang="en-GB" altLang="cy-GB" sz="1600" dirty="0">
                <a:latin typeface="Arial" panose="020B0604020202020204" pitchFamily="34" charset="0"/>
                <a:ea typeface="ＭＳ Ｐゴシック" panose="020B0600070205080204" pitchFamily="34" charset="-128"/>
              </a:rPr>
              <a:t>., 2019)</a:t>
            </a:r>
          </a:p>
        </p:txBody>
      </p:sp>
    </p:spTree>
    <p:extLst>
      <p:ext uri="{BB962C8B-B14F-4D97-AF65-F5344CB8AC3E}">
        <p14:creationId xmlns:p14="http://schemas.microsoft.com/office/powerpoint/2010/main" val="187870466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p:txBody>
          <a:bodyPr rtlCol="0">
            <a:normAutofit/>
          </a:bodyPr>
          <a:lstStyle/>
          <a:p>
            <a:pPr algn="ctr">
              <a:defRPr/>
            </a:pPr>
            <a:r>
              <a:rPr lang="en-GB" altLang="en-US" sz="4000" b="1" dirty="0">
                <a:latin typeface="Arial" panose="020B0604020202020204" pitchFamily="34" charset="0"/>
              </a:rPr>
              <a:t>Promoting reading skills</a:t>
            </a:r>
          </a:p>
        </p:txBody>
      </p:sp>
      <p:sp>
        <p:nvSpPr>
          <p:cNvPr id="17412" name="Content Placeholder 3"/>
          <p:cNvSpPr>
            <a:spLocks noGrp="1"/>
          </p:cNvSpPr>
          <p:nvPr>
            <p:ph sz="half" idx="2"/>
          </p:nvPr>
        </p:nvSpPr>
        <p:spPr>
          <a:xfrm>
            <a:off x="323528" y="1690688"/>
            <a:ext cx="8496944" cy="3682527"/>
          </a:xfrm>
        </p:spPr>
        <p:txBody>
          <a:bodyPr>
            <a:normAutofit/>
          </a:bodyPr>
          <a:lstStyle/>
          <a:p>
            <a:pPr eaLnBrk="1" hangingPunct="1">
              <a:lnSpc>
                <a:spcPct val="150000"/>
              </a:lnSpc>
            </a:pPr>
            <a:r>
              <a:rPr lang="en-GB" altLang="en-US" dirty="0">
                <a:latin typeface="Arial" panose="020B0604020202020204" pitchFamily="34" charset="0"/>
              </a:rPr>
              <a:t>Pre-requisites, or are they? </a:t>
            </a:r>
          </a:p>
          <a:p>
            <a:pPr eaLnBrk="1" hangingPunct="1">
              <a:lnSpc>
                <a:spcPct val="150000"/>
              </a:lnSpc>
            </a:pPr>
            <a:r>
              <a:rPr lang="en-GB" altLang="en-US" dirty="0">
                <a:latin typeface="Arial" panose="020B0604020202020204" pitchFamily="34" charset="0"/>
              </a:rPr>
              <a:t>What experiences or knowledge do children need to prepare them for reading?</a:t>
            </a:r>
          </a:p>
          <a:p>
            <a:pPr eaLnBrk="1" hangingPunct="1"/>
            <a:endParaRPr lang="en-GB" altLang="en-US" dirty="0"/>
          </a:p>
        </p:txBody>
      </p:sp>
    </p:spTree>
    <p:extLst>
      <p:ext uri="{BB962C8B-B14F-4D97-AF65-F5344CB8AC3E}">
        <p14:creationId xmlns:p14="http://schemas.microsoft.com/office/powerpoint/2010/main" val="89650743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000" b="1" dirty="0">
                <a:latin typeface="Arial" panose="020B0604020202020204" pitchFamily="34" charset="0"/>
              </a:rPr>
              <a:t>Activity</a:t>
            </a:r>
          </a:p>
        </p:txBody>
      </p:sp>
      <p:sp>
        <p:nvSpPr>
          <p:cNvPr id="4" name="Content Placeholder 3"/>
          <p:cNvSpPr>
            <a:spLocks noGrp="1"/>
          </p:cNvSpPr>
          <p:nvPr>
            <p:ph sz="half" idx="2"/>
          </p:nvPr>
        </p:nvSpPr>
        <p:spPr>
          <a:xfrm>
            <a:off x="615950" y="1268760"/>
            <a:ext cx="8528050" cy="3809862"/>
          </a:xfrm>
        </p:spPr>
        <p:txBody>
          <a:bodyPr>
            <a:normAutofit/>
          </a:bodyPr>
          <a:lstStyle/>
          <a:p>
            <a:pPr marL="0" indent="0">
              <a:lnSpc>
                <a:spcPct val="150000"/>
              </a:lnSpc>
              <a:buNone/>
            </a:pPr>
            <a:r>
              <a:rPr lang="en-GB" sz="3600" dirty="0">
                <a:latin typeface="Arial" panose="020B0604020202020204" pitchFamily="34" charset="0"/>
              </a:rPr>
              <a:t>Please read the text on the next slide…</a:t>
            </a:r>
          </a:p>
        </p:txBody>
      </p:sp>
      <p:pic>
        <p:nvPicPr>
          <p:cNvPr id="5122" name="Picture 2" descr="Activity Images – Browse 8,169,394 Stock Photos, Vectors, and Video | Adobe  Stock"/>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63688" y="2420888"/>
            <a:ext cx="5248275" cy="34290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630613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5"/>
          <p:cNvGraphicFramePr>
            <a:graphicFrameLocks noGrp="1" noChangeAspect="1"/>
          </p:cNvGraphicFramePr>
          <p:nvPr>
            <p:ph sz="half" idx="1"/>
          </p:nvPr>
        </p:nvGraphicFramePr>
        <p:xfrm>
          <a:off x="323528" y="-405426"/>
          <a:ext cx="8640960" cy="5778642"/>
        </p:xfrm>
        <a:graphic>
          <a:graphicData uri="http://schemas.openxmlformats.org/presentationml/2006/ole">
            <mc:AlternateContent xmlns:mc="http://schemas.openxmlformats.org/markup-compatibility/2006">
              <mc:Choice xmlns:v="urn:schemas-microsoft-com:vml" Requires="v">
                <p:oleObj spid="_x0000_s1028" name="Document" r:id="rId4" imgW="9647031" imgH="5123184" progId="Word.Document.12">
                  <p:embed/>
                </p:oleObj>
              </mc:Choice>
              <mc:Fallback>
                <p:oleObj name="Document" r:id="rId4" imgW="9647031" imgH="5123184" progId="Word.Document.12">
                  <p:embed/>
                  <p:pic>
                    <p:nvPicPr>
                      <p:cNvPr id="6" name="Content Placeholder 5"/>
                      <p:cNvPicPr/>
                      <p:nvPr/>
                    </p:nvPicPr>
                    <p:blipFill>
                      <a:blip r:embed="rId5"/>
                      <a:stretch>
                        <a:fillRect/>
                      </a:stretch>
                    </p:blipFill>
                    <p:spPr>
                      <a:xfrm>
                        <a:off x="323528" y="-405426"/>
                        <a:ext cx="8640960" cy="5778642"/>
                      </a:xfrm>
                      <a:prstGeom prst="rect">
                        <a:avLst/>
                      </a:prstGeom>
                    </p:spPr>
                  </p:pic>
                </p:oleObj>
              </mc:Fallback>
            </mc:AlternateContent>
          </a:graphicData>
        </a:graphic>
      </p:graphicFrame>
    </p:spTree>
    <p:extLst>
      <p:ext uri="{BB962C8B-B14F-4D97-AF65-F5344CB8AC3E}">
        <p14:creationId xmlns:p14="http://schemas.microsoft.com/office/powerpoint/2010/main" val="139789282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000" b="1" dirty="0">
                <a:latin typeface="Arial" panose="020B0604020202020204" pitchFamily="34" charset="0"/>
              </a:rPr>
              <a:t>Activity</a:t>
            </a:r>
            <a:endParaRPr lang="en-GB" sz="4000" b="1" dirty="0"/>
          </a:p>
        </p:txBody>
      </p:sp>
      <p:sp>
        <p:nvSpPr>
          <p:cNvPr id="4" name="Content Placeholder 3"/>
          <p:cNvSpPr>
            <a:spLocks noGrp="1"/>
          </p:cNvSpPr>
          <p:nvPr>
            <p:ph sz="half" idx="2"/>
          </p:nvPr>
        </p:nvSpPr>
        <p:spPr>
          <a:xfrm>
            <a:off x="628650" y="1825625"/>
            <a:ext cx="7886700" cy="3809862"/>
          </a:xfrm>
        </p:spPr>
        <p:txBody>
          <a:bodyPr>
            <a:normAutofit/>
          </a:bodyPr>
          <a:lstStyle/>
          <a:p>
            <a:pPr>
              <a:lnSpc>
                <a:spcPct val="150000"/>
              </a:lnSpc>
            </a:pPr>
            <a:r>
              <a:rPr lang="en-GB" sz="3200" dirty="0">
                <a:latin typeface="Arial" panose="020B0604020202020204" pitchFamily="34" charset="0"/>
              </a:rPr>
              <a:t>How did the activity make you feel?</a:t>
            </a:r>
          </a:p>
          <a:p>
            <a:pPr>
              <a:lnSpc>
                <a:spcPct val="150000"/>
              </a:lnSpc>
            </a:pPr>
            <a:r>
              <a:rPr lang="en-GB" sz="3200" dirty="0">
                <a:latin typeface="Arial" panose="020B0604020202020204" pitchFamily="34" charset="0"/>
              </a:rPr>
              <a:t>Why?</a:t>
            </a:r>
          </a:p>
          <a:p>
            <a:pPr>
              <a:lnSpc>
                <a:spcPct val="150000"/>
              </a:lnSpc>
            </a:pPr>
            <a:r>
              <a:rPr lang="en-GB" sz="3200" dirty="0">
                <a:latin typeface="Arial" panose="020B0604020202020204" pitchFamily="34" charset="0"/>
              </a:rPr>
              <a:t>Could young children feel this way when learning to read?</a:t>
            </a:r>
          </a:p>
        </p:txBody>
      </p:sp>
    </p:spTree>
    <p:extLst>
      <p:ext uri="{BB962C8B-B14F-4D97-AF65-F5344CB8AC3E}">
        <p14:creationId xmlns:p14="http://schemas.microsoft.com/office/powerpoint/2010/main" val="281137226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Number Placeholder 6"/>
          <p:cNvSpPr>
            <a:spLocks noGrp="1"/>
          </p:cNvSpPr>
          <p:nvPr>
            <p:ph type="sldNum" sz="quarter" idx="4294967295"/>
          </p:nvPr>
        </p:nvSpPr>
        <p:spPr bwMode="auto">
          <a:xfrm>
            <a:off x="7110412" y="5643564"/>
            <a:ext cx="547688" cy="254794"/>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a:spcBef>
                <a:spcPct val="0"/>
              </a:spcBef>
              <a:buNone/>
            </a:pPr>
            <a:fld id="{E644B9AD-2DCF-4908-88AE-F8F32A479684}" type="slidenum">
              <a:rPr lang="en-GB" altLang="en-US" sz="1050">
                <a:solidFill>
                  <a:prstClr val="black"/>
                </a:solidFill>
                <a:latin typeface="Arial" panose="020B0604020202020204" pitchFamily="34" charset="0"/>
              </a:rPr>
              <a:pPr>
                <a:spcBef>
                  <a:spcPct val="0"/>
                </a:spcBef>
                <a:buNone/>
              </a:pPr>
              <a:t>22</a:t>
            </a:fld>
            <a:endParaRPr lang="en-GB" altLang="en-US" sz="1050">
              <a:solidFill>
                <a:prstClr val="black"/>
              </a:solidFill>
              <a:latin typeface="Arial" panose="020B0604020202020204" pitchFamily="34" charset="0"/>
            </a:endParaRPr>
          </a:p>
        </p:txBody>
      </p:sp>
      <p:sp>
        <p:nvSpPr>
          <p:cNvPr id="8195" name="Rectangle 2"/>
          <p:cNvSpPr>
            <a:spLocks noGrp="1" noChangeArrowheads="1"/>
          </p:cNvSpPr>
          <p:nvPr>
            <p:ph type="title"/>
          </p:nvPr>
        </p:nvSpPr>
        <p:spPr>
          <a:xfrm>
            <a:off x="628650" y="365126"/>
            <a:ext cx="8191822" cy="1325563"/>
          </a:xfrm>
        </p:spPr>
        <p:txBody>
          <a:bodyPr rtlCol="0">
            <a:normAutofit/>
          </a:bodyPr>
          <a:lstStyle/>
          <a:p>
            <a:pPr algn="ctr">
              <a:defRPr/>
            </a:pPr>
            <a:r>
              <a:rPr lang="en-GB" altLang="en-US" sz="4000" b="1" dirty="0">
                <a:latin typeface="Arial" panose="020B0604020202020204" pitchFamily="34" charset="0"/>
              </a:rPr>
              <a:t>Reading as a decoding exercise</a:t>
            </a:r>
            <a:r>
              <a:rPr lang="en-GB" altLang="en-US" sz="2550" b="1" dirty="0"/>
              <a:t/>
            </a:r>
            <a:br>
              <a:rPr lang="en-GB" altLang="en-US" sz="2550" b="1" dirty="0"/>
            </a:br>
            <a:r>
              <a:rPr lang="en-GB" altLang="en-US" sz="2550" b="1" dirty="0"/>
              <a:t> </a:t>
            </a:r>
            <a:endParaRPr lang="cy-GB" altLang="en-US" sz="2550" b="1" dirty="0"/>
          </a:p>
        </p:txBody>
      </p:sp>
      <p:sp>
        <p:nvSpPr>
          <p:cNvPr id="19461" name="Rectangle 4"/>
          <p:cNvSpPr>
            <a:spLocks noGrp="1" noChangeArrowheads="1"/>
          </p:cNvSpPr>
          <p:nvPr>
            <p:ph type="body" sz="half" idx="2"/>
          </p:nvPr>
        </p:nvSpPr>
        <p:spPr>
          <a:xfrm>
            <a:off x="484634" y="1556792"/>
            <a:ext cx="8191822" cy="4086772"/>
          </a:xfrm>
        </p:spPr>
        <p:txBody>
          <a:bodyPr/>
          <a:lstStyle/>
          <a:p>
            <a:pPr eaLnBrk="1" hangingPunct="1"/>
            <a:r>
              <a:rPr lang="en-GB" altLang="en-US" sz="3200" dirty="0">
                <a:latin typeface="Arial" panose="020B0604020202020204" pitchFamily="34" charset="0"/>
              </a:rPr>
              <a:t>Reading the black squiggly bits</a:t>
            </a:r>
          </a:p>
          <a:p>
            <a:pPr marL="0" indent="0">
              <a:buNone/>
            </a:pPr>
            <a:endParaRPr lang="en-GB" altLang="en-US" sz="3200" dirty="0">
              <a:latin typeface="Arial" panose="020B0604020202020204" pitchFamily="34" charset="0"/>
            </a:endParaRPr>
          </a:p>
          <a:p>
            <a:pPr eaLnBrk="1" hangingPunct="1"/>
            <a:r>
              <a:rPr lang="en-GB" altLang="en-US" sz="3200" dirty="0">
                <a:latin typeface="Arial" panose="020B0604020202020204" pitchFamily="34" charset="0"/>
              </a:rPr>
              <a:t>Where do I start?</a:t>
            </a:r>
          </a:p>
          <a:p>
            <a:pPr eaLnBrk="1" hangingPunct="1"/>
            <a:endParaRPr lang="en-GB" altLang="en-US" sz="3200" dirty="0">
              <a:latin typeface="Arial" panose="020B0604020202020204" pitchFamily="34" charset="0"/>
            </a:endParaRPr>
          </a:p>
          <a:p>
            <a:pPr eaLnBrk="1" hangingPunct="1"/>
            <a:r>
              <a:rPr lang="en-GB" altLang="en-US" sz="3200" dirty="0">
                <a:latin typeface="Arial" panose="020B0604020202020204" pitchFamily="34" charset="0"/>
              </a:rPr>
              <a:t>What help do I need?</a:t>
            </a:r>
          </a:p>
          <a:p>
            <a:pPr eaLnBrk="1" hangingPunct="1"/>
            <a:endParaRPr lang="cy-GB" altLang="en-US" sz="1800" dirty="0">
              <a:solidFill>
                <a:srgbClr val="FFFFFF"/>
              </a:solidFill>
            </a:endParaRPr>
          </a:p>
        </p:txBody>
      </p:sp>
    </p:spTree>
    <p:extLst>
      <p:ext uri="{BB962C8B-B14F-4D97-AF65-F5344CB8AC3E}">
        <p14:creationId xmlns:p14="http://schemas.microsoft.com/office/powerpoint/2010/main" val="27638580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Rectangle 2"/>
          <p:cNvSpPr>
            <a:spLocks noGrp="1" noChangeArrowheads="1"/>
          </p:cNvSpPr>
          <p:nvPr>
            <p:ph type="title"/>
          </p:nvPr>
        </p:nvSpPr>
        <p:spPr>
          <a:xfrm>
            <a:off x="395536" y="544777"/>
            <a:ext cx="8568951" cy="1040718"/>
          </a:xfrm>
        </p:spPr>
        <p:txBody>
          <a:bodyPr rtlCol="0">
            <a:normAutofit fontScale="90000"/>
          </a:bodyPr>
          <a:lstStyle/>
          <a:p>
            <a:pPr algn="ctr">
              <a:defRPr/>
            </a:pPr>
            <a:r>
              <a:rPr lang="en-GB" altLang="en-US" sz="4400" b="1" dirty="0">
                <a:latin typeface="Arial" panose="020B0604020202020204" pitchFamily="34" charset="0"/>
              </a:rPr>
              <a:t/>
            </a:r>
            <a:br>
              <a:rPr lang="en-GB" altLang="en-US" sz="4400" b="1" dirty="0">
                <a:latin typeface="Arial" panose="020B0604020202020204" pitchFamily="34" charset="0"/>
              </a:rPr>
            </a:br>
            <a:r>
              <a:rPr lang="en-GB" altLang="en-US" sz="4400" b="1" dirty="0">
                <a:latin typeface="Arial" panose="020B0604020202020204" pitchFamily="34" charset="0"/>
              </a:rPr>
              <a:t/>
            </a:r>
            <a:br>
              <a:rPr lang="en-GB" altLang="en-US" sz="4400" b="1" dirty="0">
                <a:latin typeface="Arial" panose="020B0604020202020204" pitchFamily="34" charset="0"/>
              </a:rPr>
            </a:br>
            <a:r>
              <a:rPr lang="en-GB" altLang="en-US" sz="4400" b="1" dirty="0">
                <a:latin typeface="Arial" panose="020B0604020202020204" pitchFamily="34" charset="0"/>
              </a:rPr>
              <a:t/>
            </a:r>
            <a:br>
              <a:rPr lang="en-GB" altLang="en-US" sz="4400" b="1" dirty="0">
                <a:latin typeface="Arial" panose="020B0604020202020204" pitchFamily="34" charset="0"/>
              </a:rPr>
            </a:br>
            <a:r>
              <a:rPr lang="en-GB" altLang="en-US" sz="4400" b="1" dirty="0">
                <a:latin typeface="Arial" panose="020B0604020202020204" pitchFamily="34" charset="0"/>
              </a:rPr>
              <a:t/>
            </a:r>
            <a:br>
              <a:rPr lang="en-GB" altLang="en-US" sz="4400" b="1" dirty="0">
                <a:latin typeface="Arial" panose="020B0604020202020204" pitchFamily="34" charset="0"/>
              </a:rPr>
            </a:br>
            <a:r>
              <a:rPr lang="en-GB" altLang="en-US" sz="4400" b="1" dirty="0">
                <a:latin typeface="Arial" panose="020B0604020202020204" pitchFamily="34" charset="0"/>
              </a:rPr>
              <a:t>Reading as a decoding exercise</a:t>
            </a:r>
            <a:r>
              <a:rPr lang="en-GB" altLang="en-US" sz="2550" b="1" dirty="0"/>
              <a:t/>
            </a:r>
            <a:br>
              <a:rPr lang="en-GB" altLang="en-US" sz="2550" b="1" dirty="0"/>
            </a:br>
            <a:r>
              <a:rPr lang="en-GB" altLang="en-US" sz="2550" b="1" dirty="0"/>
              <a:t> </a:t>
            </a:r>
            <a:endParaRPr lang="cy-GB" altLang="en-US" sz="2550" b="1" dirty="0"/>
          </a:p>
        </p:txBody>
      </p:sp>
      <p:sp>
        <p:nvSpPr>
          <p:cNvPr id="19460" name="Rectangle 3"/>
          <p:cNvSpPr>
            <a:spLocks noGrp="1" noChangeArrowheads="1"/>
          </p:cNvSpPr>
          <p:nvPr>
            <p:ph idx="1"/>
          </p:nvPr>
        </p:nvSpPr>
        <p:spPr>
          <a:xfrm>
            <a:off x="3203849" y="1585494"/>
            <a:ext cx="5544616" cy="3859729"/>
          </a:xfrm>
        </p:spPr>
        <p:txBody>
          <a:bodyPr>
            <a:normAutofit fontScale="55000" lnSpcReduction="20000"/>
          </a:bodyPr>
          <a:lstStyle/>
          <a:p>
            <a:pPr marL="0" indent="0">
              <a:lnSpc>
                <a:spcPct val="170000"/>
              </a:lnSpc>
              <a:buNone/>
            </a:pPr>
            <a:r>
              <a:rPr lang="cy-GB" altLang="en-US" sz="5100" b="1" dirty="0">
                <a:latin typeface="Arial" panose="020B0604020202020204" pitchFamily="34" charset="0"/>
              </a:rPr>
              <a:t>Go </a:t>
            </a:r>
            <a:r>
              <a:rPr lang="cy-GB" altLang="en-US" sz="5100" b="1" dirty="0" err="1">
                <a:latin typeface="Arial" panose="020B0604020202020204" pitchFamily="34" charset="0"/>
              </a:rPr>
              <a:t>back</a:t>
            </a:r>
            <a:r>
              <a:rPr lang="cy-GB" altLang="en-US" sz="5100" b="1" dirty="0">
                <a:latin typeface="Arial" panose="020B0604020202020204" pitchFamily="34" charset="0"/>
              </a:rPr>
              <a:t> to the </a:t>
            </a:r>
            <a:r>
              <a:rPr lang="cy-GB" altLang="en-US" sz="5100" b="1" dirty="0" err="1">
                <a:latin typeface="Arial" panose="020B0604020202020204" pitchFamily="34" charset="0"/>
              </a:rPr>
              <a:t>activity</a:t>
            </a:r>
            <a:endParaRPr lang="cy-GB" altLang="en-US" sz="5100" b="1" dirty="0">
              <a:latin typeface="Arial" panose="020B0604020202020204" pitchFamily="34" charset="0"/>
            </a:endParaRPr>
          </a:p>
          <a:p>
            <a:pPr>
              <a:lnSpc>
                <a:spcPct val="170000"/>
              </a:lnSpc>
            </a:pPr>
            <a:r>
              <a:rPr lang="cy-GB" altLang="en-US" sz="5100" dirty="0" err="1">
                <a:latin typeface="Arial" panose="020B0604020202020204" pitchFamily="34" charset="0"/>
              </a:rPr>
              <a:t>Look</a:t>
            </a:r>
            <a:r>
              <a:rPr lang="cy-GB" altLang="en-US" sz="5100" dirty="0">
                <a:latin typeface="Arial" panose="020B0604020202020204" pitchFamily="34" charset="0"/>
              </a:rPr>
              <a:t> for </a:t>
            </a:r>
            <a:r>
              <a:rPr lang="cy-GB" altLang="en-US" sz="5100" dirty="0" err="1">
                <a:latin typeface="Arial" panose="020B0604020202020204" pitchFamily="34" charset="0"/>
              </a:rPr>
              <a:t>patterns</a:t>
            </a:r>
            <a:r>
              <a:rPr lang="cy-GB" altLang="en-US" sz="5100" dirty="0">
                <a:latin typeface="Arial" panose="020B0604020202020204" pitchFamily="34" charset="0"/>
              </a:rPr>
              <a:t>;</a:t>
            </a:r>
          </a:p>
          <a:p>
            <a:pPr>
              <a:lnSpc>
                <a:spcPct val="170000"/>
              </a:lnSpc>
            </a:pPr>
            <a:r>
              <a:rPr lang="cy-GB" altLang="en-US" sz="5100" dirty="0" err="1">
                <a:latin typeface="Arial" panose="020B0604020202020204" pitchFamily="34" charset="0"/>
              </a:rPr>
              <a:t>Are</a:t>
            </a:r>
            <a:r>
              <a:rPr lang="cy-GB" altLang="en-US" sz="5100" dirty="0">
                <a:latin typeface="Arial" panose="020B0604020202020204" pitchFamily="34" charset="0"/>
              </a:rPr>
              <a:t> </a:t>
            </a:r>
            <a:r>
              <a:rPr lang="cy-GB" altLang="en-US" sz="5100" dirty="0" err="1">
                <a:latin typeface="Arial" panose="020B0604020202020204" pitchFamily="34" charset="0"/>
              </a:rPr>
              <a:t>some</a:t>
            </a:r>
            <a:r>
              <a:rPr lang="cy-GB" altLang="en-US" sz="5100" dirty="0">
                <a:latin typeface="Arial" panose="020B0604020202020204" pitchFamily="34" charset="0"/>
              </a:rPr>
              <a:t> </a:t>
            </a:r>
            <a:r>
              <a:rPr lang="cy-GB" altLang="en-US" sz="5100" dirty="0" err="1">
                <a:latin typeface="Arial" panose="020B0604020202020204" pitchFamily="34" charset="0"/>
              </a:rPr>
              <a:t>symbols</a:t>
            </a:r>
            <a:r>
              <a:rPr lang="cy-GB" altLang="en-US" sz="5100" dirty="0">
                <a:latin typeface="Arial" panose="020B0604020202020204" pitchFamily="34" charset="0"/>
              </a:rPr>
              <a:t> </a:t>
            </a:r>
            <a:r>
              <a:rPr lang="cy-GB" altLang="en-US" sz="5100" dirty="0" err="1">
                <a:latin typeface="Arial" panose="020B0604020202020204" pitchFamily="34" charset="0"/>
              </a:rPr>
              <a:t>repeated</a:t>
            </a:r>
            <a:r>
              <a:rPr lang="cy-GB" altLang="en-US" sz="5100" dirty="0">
                <a:latin typeface="Arial" panose="020B0604020202020204" pitchFamily="34" charset="0"/>
              </a:rPr>
              <a:t>?</a:t>
            </a:r>
          </a:p>
          <a:p>
            <a:pPr>
              <a:lnSpc>
                <a:spcPct val="170000"/>
              </a:lnSpc>
            </a:pPr>
            <a:r>
              <a:rPr lang="cy-GB" altLang="en-US" sz="5100" dirty="0">
                <a:latin typeface="Arial" panose="020B0604020202020204" pitchFamily="34" charset="0"/>
              </a:rPr>
              <a:t>Do I </a:t>
            </a:r>
            <a:r>
              <a:rPr lang="cy-GB" altLang="en-US" sz="5100" dirty="0" err="1">
                <a:latin typeface="Arial" panose="020B0604020202020204" pitchFamily="34" charset="0"/>
              </a:rPr>
              <a:t>need</a:t>
            </a:r>
            <a:r>
              <a:rPr lang="cy-GB" altLang="en-US" sz="5100" dirty="0">
                <a:latin typeface="Arial" panose="020B0604020202020204" pitchFamily="34" charset="0"/>
              </a:rPr>
              <a:t> more help?</a:t>
            </a:r>
          </a:p>
          <a:p>
            <a:pPr>
              <a:lnSpc>
                <a:spcPct val="170000"/>
              </a:lnSpc>
            </a:pPr>
            <a:r>
              <a:rPr lang="cy-GB" altLang="en-US" sz="5100" dirty="0" err="1">
                <a:latin typeface="Arial" panose="020B0604020202020204" pitchFamily="34" charset="0"/>
              </a:rPr>
              <a:t>Would</a:t>
            </a:r>
            <a:r>
              <a:rPr lang="cy-GB" altLang="en-US" sz="5100" dirty="0">
                <a:latin typeface="Arial" panose="020B0604020202020204" pitchFamily="34" charset="0"/>
              </a:rPr>
              <a:t> </a:t>
            </a:r>
            <a:r>
              <a:rPr lang="cy-GB" altLang="en-US" sz="5100" dirty="0" err="1">
                <a:latin typeface="Arial" panose="020B0604020202020204" pitchFamily="34" charset="0"/>
              </a:rPr>
              <a:t>an</a:t>
            </a:r>
            <a:r>
              <a:rPr lang="cy-GB" altLang="en-US" sz="5100" dirty="0">
                <a:latin typeface="Arial" panose="020B0604020202020204" pitchFamily="34" charset="0"/>
              </a:rPr>
              <a:t> </a:t>
            </a:r>
            <a:r>
              <a:rPr lang="cy-GB" altLang="en-US" sz="5100" dirty="0" err="1">
                <a:latin typeface="Arial" panose="020B0604020202020204" pitchFamily="34" charset="0"/>
              </a:rPr>
              <a:t>image</a:t>
            </a:r>
            <a:r>
              <a:rPr lang="cy-GB" altLang="en-US" sz="5100" dirty="0">
                <a:latin typeface="Arial" panose="020B0604020202020204" pitchFamily="34" charset="0"/>
              </a:rPr>
              <a:t> be </a:t>
            </a:r>
            <a:r>
              <a:rPr lang="cy-GB" altLang="en-US" sz="5100" dirty="0" err="1">
                <a:latin typeface="Arial" panose="020B0604020202020204" pitchFamily="34" charset="0"/>
              </a:rPr>
              <a:t>beneficial</a:t>
            </a:r>
            <a:r>
              <a:rPr lang="cy-GB" altLang="en-US" sz="5100" dirty="0">
                <a:latin typeface="Arial" panose="020B0604020202020204" pitchFamily="34" charset="0"/>
              </a:rPr>
              <a:t>?</a:t>
            </a:r>
          </a:p>
          <a:p>
            <a:pPr marL="0" indent="0">
              <a:buNone/>
            </a:pPr>
            <a:endParaRPr lang="cy-GB" altLang="en-US" sz="7200" b="1" dirty="0">
              <a:latin typeface="Wingdings" panose="05000000000000000000" pitchFamily="2" charset="2"/>
            </a:endParaRPr>
          </a:p>
        </p:txBody>
      </p:sp>
      <p:sp>
        <p:nvSpPr>
          <p:cNvPr id="19461" name="Rectangle 4"/>
          <p:cNvSpPr>
            <a:spLocks noGrp="1" noChangeArrowheads="1"/>
          </p:cNvSpPr>
          <p:nvPr>
            <p:ph type="body" sz="half" idx="2"/>
          </p:nvPr>
        </p:nvSpPr>
        <p:spPr>
          <a:xfrm>
            <a:off x="611561" y="2240869"/>
            <a:ext cx="2448272" cy="1476164"/>
          </a:xfrm>
        </p:spPr>
        <p:txBody>
          <a:bodyPr/>
          <a:lstStyle/>
          <a:p>
            <a:r>
              <a:rPr lang="cy-GB" altLang="en-US" sz="4950" dirty="0">
                <a:latin typeface="Wingdings" panose="05000000000000000000" pitchFamily="2" charset="2"/>
              </a:rPr>
              <a:t>car</a:t>
            </a:r>
          </a:p>
          <a:p>
            <a:endParaRPr lang="cy-GB" altLang="en-US" sz="4950" dirty="0">
              <a:latin typeface="Wingdings" panose="05000000000000000000" pitchFamily="2" charset="2"/>
            </a:endParaRPr>
          </a:p>
          <a:p>
            <a:endParaRPr lang="cy-GB" altLang="en-US" sz="4950" dirty="0">
              <a:latin typeface="Wingdings" panose="05000000000000000000" pitchFamily="2" charset="2"/>
            </a:endParaRPr>
          </a:p>
          <a:p>
            <a:endParaRPr lang="cy-GB" altLang="en-US" sz="1800" dirty="0">
              <a:solidFill>
                <a:srgbClr val="0000FF"/>
              </a:solidFill>
              <a:latin typeface="Arial" panose="020B0604020202020204" pitchFamily="34" charset="0"/>
            </a:endParaRPr>
          </a:p>
        </p:txBody>
      </p:sp>
      <p:sp>
        <p:nvSpPr>
          <p:cNvPr id="19458" name="Slide Number Placeholder 6"/>
          <p:cNvSpPr>
            <a:spLocks noGrp="1"/>
          </p:cNvSpPr>
          <p:nvPr>
            <p:ph type="sldNum" sz="quarter" idx="12"/>
          </p:nvPr>
        </p:nvSpPr>
        <p:spPr bwMode="auto">
          <a:xfrm>
            <a:off x="6457950" y="6356351"/>
            <a:ext cx="2057400" cy="3651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0"/>
              </a:spcBef>
              <a:buNone/>
            </a:pPr>
            <a:fld id="{6A8CBF47-CD5C-4D4C-8BC8-D49EA6405D47}" type="slidenum">
              <a:rPr lang="en-US" smtClean="0"/>
              <a:pPr>
                <a:spcBef>
                  <a:spcPct val="0"/>
                </a:spcBef>
                <a:buNone/>
              </a:pPr>
              <a:t>23</a:t>
            </a:fld>
            <a:endParaRPr lang="en-GB" altLang="en-US" sz="1050">
              <a:solidFill>
                <a:prstClr val="black"/>
              </a:solidFill>
              <a:latin typeface="Arial" panose="020B0604020202020204" pitchFamily="34" charset="0"/>
            </a:endParaRPr>
          </a:p>
        </p:txBody>
      </p:sp>
    </p:spTree>
    <p:extLst>
      <p:ext uri="{BB962C8B-B14F-4D97-AF65-F5344CB8AC3E}">
        <p14:creationId xmlns:p14="http://schemas.microsoft.com/office/powerpoint/2010/main" val="206070608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4"/>
          <p:cNvSpPr>
            <a:spLocks noGrp="1" noChangeArrowheads="1"/>
          </p:cNvSpPr>
          <p:nvPr>
            <p:ph type="title"/>
          </p:nvPr>
        </p:nvSpPr>
        <p:spPr/>
        <p:txBody>
          <a:bodyPr/>
          <a:lstStyle/>
          <a:p>
            <a:pPr algn="ctr" eaLnBrk="1" hangingPunct="1"/>
            <a:r>
              <a:rPr lang="en-GB" altLang="en-US" b="1" dirty="0" err="1">
                <a:latin typeface="Arial" panose="020B0604020202020204" pitchFamily="34" charset="0"/>
              </a:rPr>
              <a:t>Ferre</a:t>
            </a:r>
            <a:r>
              <a:rPr lang="en-GB" altLang="en-US" b="1" dirty="0">
                <a:latin typeface="Arial" panose="020B0604020202020204" pitchFamily="34" charset="0"/>
              </a:rPr>
              <a:t> </a:t>
            </a:r>
            <a:r>
              <a:rPr lang="en-GB" altLang="en-US" b="1" dirty="0" err="1">
                <a:latin typeface="Arial" panose="020B0604020202020204" pitchFamily="34" charset="0"/>
              </a:rPr>
              <a:t>Laevers</a:t>
            </a:r>
            <a:endParaRPr lang="en-GB" altLang="en-US" b="1" dirty="0">
              <a:latin typeface="Arial" panose="020B0604020202020204" pitchFamily="34" charset="0"/>
            </a:endParaRPr>
          </a:p>
        </p:txBody>
      </p:sp>
      <p:sp>
        <p:nvSpPr>
          <p:cNvPr id="25604" name="Rectangle 6"/>
          <p:cNvSpPr>
            <a:spLocks noGrp="1" noChangeArrowheads="1"/>
          </p:cNvSpPr>
          <p:nvPr>
            <p:ph type="body" sz="half" idx="2"/>
          </p:nvPr>
        </p:nvSpPr>
        <p:spPr>
          <a:xfrm>
            <a:off x="323528" y="1412776"/>
            <a:ext cx="8352928" cy="4248472"/>
          </a:xfrm>
        </p:spPr>
        <p:txBody>
          <a:bodyPr>
            <a:normAutofit/>
          </a:bodyPr>
          <a:lstStyle/>
          <a:p>
            <a:pPr eaLnBrk="1" hangingPunct="1">
              <a:lnSpc>
                <a:spcPct val="150000"/>
              </a:lnSpc>
              <a:buFontTx/>
              <a:buNone/>
            </a:pPr>
            <a:r>
              <a:rPr lang="en-GB" altLang="en-US" dirty="0">
                <a:latin typeface="Arial" panose="020B0604020202020204" pitchFamily="34" charset="0"/>
              </a:rPr>
              <a:t>Experiential learning, which leads to:</a:t>
            </a:r>
          </a:p>
          <a:p>
            <a:pPr eaLnBrk="1" hangingPunct="1">
              <a:lnSpc>
                <a:spcPct val="150000"/>
              </a:lnSpc>
            </a:pPr>
            <a:r>
              <a:rPr lang="en-GB" altLang="en-US" dirty="0">
                <a:latin typeface="Arial" panose="020B0604020202020204" pitchFamily="34" charset="0"/>
              </a:rPr>
              <a:t>Confidence;</a:t>
            </a:r>
          </a:p>
          <a:p>
            <a:pPr eaLnBrk="1" hangingPunct="1">
              <a:lnSpc>
                <a:spcPct val="150000"/>
              </a:lnSpc>
            </a:pPr>
            <a:r>
              <a:rPr lang="en-GB" altLang="en-US" dirty="0">
                <a:latin typeface="Arial" panose="020B0604020202020204" pitchFamily="34" charset="0"/>
              </a:rPr>
              <a:t>Self-esteem;</a:t>
            </a:r>
          </a:p>
          <a:p>
            <a:pPr eaLnBrk="1" hangingPunct="1">
              <a:lnSpc>
                <a:spcPct val="150000"/>
              </a:lnSpc>
            </a:pPr>
            <a:r>
              <a:rPr lang="en-GB" altLang="en-US" dirty="0">
                <a:latin typeface="Arial" panose="020B0604020202020204" pitchFamily="34" charset="0"/>
              </a:rPr>
              <a:t>Independent learner;</a:t>
            </a:r>
          </a:p>
          <a:p>
            <a:pPr eaLnBrk="1" hangingPunct="1">
              <a:lnSpc>
                <a:spcPct val="150000"/>
              </a:lnSpc>
            </a:pPr>
            <a:r>
              <a:rPr lang="en-GB" altLang="en-US" dirty="0">
                <a:latin typeface="Arial" panose="020B0604020202020204" pitchFamily="34" charset="0"/>
              </a:rPr>
              <a:t>Happy child.</a:t>
            </a:r>
          </a:p>
        </p:txBody>
      </p:sp>
      <p:pic>
        <p:nvPicPr>
          <p:cNvPr id="2" name="Picture 1"/>
          <p:cNvPicPr>
            <a:picLocks noChangeAspect="1"/>
          </p:cNvPicPr>
          <p:nvPr/>
        </p:nvPicPr>
        <p:blipFill>
          <a:blip r:embed="rId3"/>
          <a:stretch>
            <a:fillRect/>
          </a:stretch>
        </p:blipFill>
        <p:spPr>
          <a:xfrm>
            <a:off x="3995936" y="2307816"/>
            <a:ext cx="4864540" cy="2736304"/>
          </a:xfrm>
          <a:prstGeom prst="rect">
            <a:avLst/>
          </a:prstGeom>
        </p:spPr>
      </p:pic>
    </p:spTree>
    <p:extLst>
      <p:ext uri="{BB962C8B-B14F-4D97-AF65-F5344CB8AC3E}">
        <p14:creationId xmlns:p14="http://schemas.microsoft.com/office/powerpoint/2010/main" val="17900300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404664"/>
            <a:ext cx="8280920" cy="864096"/>
          </a:xfrm>
        </p:spPr>
        <p:txBody>
          <a:bodyPr>
            <a:noAutofit/>
          </a:bodyPr>
          <a:lstStyle/>
          <a:p>
            <a:pPr algn="ctr"/>
            <a:r>
              <a:rPr lang="en-GB" sz="4000" b="1" dirty="0">
                <a:latin typeface="Arial" panose="020B0604020202020204" pitchFamily="34" charset="0"/>
              </a:rPr>
              <a:t>Involvement</a:t>
            </a:r>
            <a:endParaRPr lang="en-US" sz="4000" b="1" dirty="0">
              <a:latin typeface="Arial" panose="020B0604020202020204" pitchFamily="34" charset="0"/>
            </a:endParaRPr>
          </a:p>
        </p:txBody>
      </p:sp>
      <p:sp>
        <p:nvSpPr>
          <p:cNvPr id="3" name="Content Placeholder 2"/>
          <p:cNvSpPr>
            <a:spLocks noGrp="1"/>
          </p:cNvSpPr>
          <p:nvPr>
            <p:ph sz="half" idx="1"/>
          </p:nvPr>
        </p:nvSpPr>
        <p:spPr>
          <a:xfrm>
            <a:off x="251520" y="1268760"/>
            <a:ext cx="9073008" cy="4320480"/>
          </a:xfrm>
        </p:spPr>
        <p:txBody>
          <a:bodyPr>
            <a:normAutofit fontScale="62500" lnSpcReduction="20000"/>
          </a:bodyPr>
          <a:lstStyle/>
          <a:p>
            <a:pPr>
              <a:lnSpc>
                <a:spcPct val="160000"/>
              </a:lnSpc>
              <a:buNone/>
            </a:pPr>
            <a:r>
              <a:rPr lang="en-GB" altLang="en-US" dirty="0">
                <a:latin typeface="Arial" panose="020B0604020202020204" pitchFamily="34" charset="0"/>
              </a:rPr>
              <a:t>When children are...</a:t>
            </a:r>
          </a:p>
          <a:p>
            <a:pPr>
              <a:lnSpc>
                <a:spcPct val="160000"/>
              </a:lnSpc>
            </a:pPr>
            <a:r>
              <a:rPr lang="en-GB" altLang="en-US" dirty="0">
                <a:latin typeface="Arial" panose="020B0604020202020204" pitchFamily="34" charset="0"/>
              </a:rPr>
              <a:t>concentrated and focussed;</a:t>
            </a:r>
          </a:p>
          <a:p>
            <a:pPr>
              <a:lnSpc>
                <a:spcPct val="160000"/>
              </a:lnSpc>
            </a:pPr>
            <a:r>
              <a:rPr lang="en-GB" altLang="en-US" dirty="0">
                <a:latin typeface="Arial" panose="020B0604020202020204" pitchFamily="34" charset="0"/>
              </a:rPr>
              <a:t>interested, motivated, fascinated;</a:t>
            </a:r>
          </a:p>
          <a:p>
            <a:pPr>
              <a:lnSpc>
                <a:spcPct val="160000"/>
              </a:lnSpc>
            </a:pPr>
            <a:r>
              <a:rPr lang="en-GB" altLang="en-US" dirty="0">
                <a:latin typeface="Arial" panose="020B0604020202020204" pitchFamily="34" charset="0"/>
              </a:rPr>
              <a:t>mentally active;</a:t>
            </a:r>
          </a:p>
          <a:p>
            <a:pPr>
              <a:lnSpc>
                <a:spcPct val="160000"/>
              </a:lnSpc>
            </a:pPr>
            <a:r>
              <a:rPr lang="en-GB" altLang="en-US" dirty="0">
                <a:latin typeface="Arial" panose="020B0604020202020204" pitchFamily="34" charset="0"/>
              </a:rPr>
              <a:t>fully experiencing sensations and meanings</a:t>
            </a:r>
            <a:r>
              <a:rPr lang="en-GB" altLang="en-US" dirty="0" smtClean="0">
                <a:latin typeface="Arial" panose="020B0604020202020204" pitchFamily="34" charset="0"/>
              </a:rPr>
              <a:t>;</a:t>
            </a:r>
          </a:p>
          <a:p>
            <a:pPr>
              <a:lnSpc>
                <a:spcPct val="160000"/>
              </a:lnSpc>
            </a:pPr>
            <a:r>
              <a:rPr lang="en-GB" altLang="en-US" dirty="0">
                <a:latin typeface="Arial" panose="020B0604020202020204" pitchFamily="34" charset="0"/>
              </a:rPr>
              <a:t>enjoying the satisfaction of the exploratory drive;</a:t>
            </a:r>
          </a:p>
          <a:p>
            <a:pPr>
              <a:lnSpc>
                <a:spcPct val="160000"/>
              </a:lnSpc>
            </a:pPr>
            <a:r>
              <a:rPr lang="en-GB" altLang="en-US" dirty="0">
                <a:latin typeface="Arial" panose="020B0604020202020204" pitchFamily="34" charset="0"/>
              </a:rPr>
              <a:t>operating at the very limits of their capabilities;</a:t>
            </a:r>
          </a:p>
          <a:p>
            <a:pPr>
              <a:lnSpc>
                <a:spcPct val="160000"/>
              </a:lnSpc>
              <a:buNone/>
            </a:pPr>
            <a:r>
              <a:rPr lang="en-GB" altLang="en-US" dirty="0">
                <a:latin typeface="Arial" panose="020B0604020202020204" pitchFamily="34" charset="0"/>
              </a:rPr>
              <a:t>...we know that deep level learning </a:t>
            </a:r>
            <a:r>
              <a:rPr lang="en-GB" altLang="en-US" dirty="0" smtClean="0">
                <a:latin typeface="Arial" panose="020B0604020202020204" pitchFamily="34" charset="0"/>
              </a:rPr>
              <a:t>is </a:t>
            </a:r>
            <a:r>
              <a:rPr lang="en-GB" altLang="en-US" dirty="0">
                <a:latin typeface="Arial" panose="020B0604020202020204" pitchFamily="34" charset="0"/>
              </a:rPr>
              <a:t>taking place.</a:t>
            </a:r>
          </a:p>
          <a:p>
            <a:pPr marL="0" indent="0">
              <a:lnSpc>
                <a:spcPct val="80000"/>
              </a:lnSpc>
              <a:buNone/>
            </a:pPr>
            <a:endParaRPr lang="en-GB" altLang="en-US" b="1" dirty="0">
              <a:latin typeface="Arial" panose="020B0604020202020204" pitchFamily="34" charset="0"/>
            </a:endParaRPr>
          </a:p>
          <a:p>
            <a:pPr marL="0" indent="0">
              <a:lnSpc>
                <a:spcPct val="80000"/>
              </a:lnSpc>
              <a:buClr>
                <a:schemeClr val="tx1"/>
              </a:buClr>
              <a:buNone/>
            </a:pPr>
            <a:endParaRPr lang="cy-GB" altLang="en-US" dirty="0">
              <a:latin typeface="Arial" panose="020B0604020202020204" pitchFamily="34" charset="0"/>
            </a:endParaRPr>
          </a:p>
          <a:p>
            <a:pPr marL="0" indent="0">
              <a:buNone/>
            </a:pPr>
            <a:endParaRPr lang="en-US" dirty="0"/>
          </a:p>
        </p:txBody>
      </p:sp>
      <p:pic>
        <p:nvPicPr>
          <p:cNvPr id="6" name="Picture 5"/>
          <p:cNvPicPr>
            <a:picLocks noChangeAspect="1"/>
          </p:cNvPicPr>
          <p:nvPr/>
        </p:nvPicPr>
        <p:blipFill>
          <a:blip r:embed="rId3"/>
          <a:stretch>
            <a:fillRect/>
          </a:stretch>
        </p:blipFill>
        <p:spPr>
          <a:xfrm>
            <a:off x="5148064" y="1340768"/>
            <a:ext cx="3679097" cy="2448272"/>
          </a:xfrm>
          <a:prstGeom prst="rect">
            <a:avLst/>
          </a:prstGeom>
        </p:spPr>
      </p:pic>
    </p:spTree>
    <p:extLst>
      <p:ext uri="{BB962C8B-B14F-4D97-AF65-F5344CB8AC3E}">
        <p14:creationId xmlns:p14="http://schemas.microsoft.com/office/powerpoint/2010/main" val="165504506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Number Placeholder 6"/>
          <p:cNvSpPr>
            <a:spLocks noGrp="1"/>
          </p:cNvSpPr>
          <p:nvPr>
            <p:ph type="sldNum" sz="quarter" idx="4294967295"/>
          </p:nvPr>
        </p:nvSpPr>
        <p:spPr bwMode="auto">
          <a:xfrm>
            <a:off x="7110412" y="5643564"/>
            <a:ext cx="547688" cy="254794"/>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a:spcBef>
                <a:spcPct val="0"/>
              </a:spcBef>
              <a:buFontTx/>
              <a:buNone/>
            </a:pPr>
            <a:fld id="{54297FA2-49A8-435C-BE8E-0277C4AE71F6}" type="slidenum">
              <a:rPr lang="en-GB" altLang="en-US" sz="1050">
                <a:latin typeface="Arial" panose="020B0604020202020204" pitchFamily="34" charset="0"/>
              </a:rPr>
              <a:pPr>
                <a:spcBef>
                  <a:spcPct val="0"/>
                </a:spcBef>
                <a:buFontTx/>
                <a:buNone/>
              </a:pPr>
              <a:t>26</a:t>
            </a:fld>
            <a:endParaRPr lang="en-GB" altLang="en-US" sz="1050">
              <a:latin typeface="Arial" panose="020B0604020202020204" pitchFamily="34" charset="0"/>
            </a:endParaRPr>
          </a:p>
        </p:txBody>
      </p:sp>
      <p:sp>
        <p:nvSpPr>
          <p:cNvPr id="21507" name="Rectangle 2"/>
          <p:cNvSpPr>
            <a:spLocks noGrp="1" noChangeArrowheads="1"/>
          </p:cNvSpPr>
          <p:nvPr>
            <p:ph type="title"/>
          </p:nvPr>
        </p:nvSpPr>
        <p:spPr>
          <a:xfrm>
            <a:off x="467544" y="260648"/>
            <a:ext cx="8157343" cy="1277639"/>
          </a:xfrm>
        </p:spPr>
        <p:txBody>
          <a:bodyPr>
            <a:normAutofit/>
          </a:bodyPr>
          <a:lstStyle/>
          <a:p>
            <a:pPr algn="ctr" eaLnBrk="1" hangingPunct="1"/>
            <a:r>
              <a:rPr lang="en-GB" altLang="en-US" sz="4000" b="1" dirty="0">
                <a:latin typeface="Arial" panose="020B0604020202020204" pitchFamily="34" charset="0"/>
              </a:rPr>
              <a:t>Stages of Reading </a:t>
            </a:r>
            <a:endParaRPr lang="cy-GB" altLang="en-US" sz="4000" b="1" dirty="0">
              <a:latin typeface="Arial" panose="020B0604020202020204" pitchFamily="34" charset="0"/>
            </a:endParaRPr>
          </a:p>
        </p:txBody>
      </p:sp>
      <p:sp>
        <p:nvSpPr>
          <p:cNvPr id="21509" name="Rectangle 4"/>
          <p:cNvSpPr>
            <a:spLocks noGrp="1" noChangeArrowheads="1"/>
          </p:cNvSpPr>
          <p:nvPr>
            <p:ph type="body" sz="half" idx="2"/>
          </p:nvPr>
        </p:nvSpPr>
        <p:spPr>
          <a:xfrm>
            <a:off x="683568" y="1555815"/>
            <a:ext cx="7941319" cy="3557588"/>
          </a:xfrm>
        </p:spPr>
        <p:txBody>
          <a:bodyPr>
            <a:normAutofit fontScale="92500" lnSpcReduction="10000"/>
          </a:bodyPr>
          <a:lstStyle/>
          <a:p>
            <a:pPr marL="0" indent="0">
              <a:buNone/>
            </a:pPr>
            <a:endParaRPr lang="en-GB" altLang="en-US" dirty="0">
              <a:solidFill>
                <a:srgbClr val="FFFFFF"/>
              </a:solidFill>
            </a:endParaRPr>
          </a:p>
          <a:p>
            <a:pPr marL="0" indent="0">
              <a:lnSpc>
                <a:spcPct val="150000"/>
              </a:lnSpc>
              <a:buNone/>
            </a:pPr>
            <a:r>
              <a:rPr lang="en-GB" altLang="en-US" sz="3200" dirty="0">
                <a:latin typeface="Arial" panose="020B0604020202020204" pitchFamily="34" charset="0"/>
              </a:rPr>
              <a:t>Stage 1 - Pre-reading;</a:t>
            </a:r>
          </a:p>
          <a:p>
            <a:pPr marL="0" indent="0">
              <a:lnSpc>
                <a:spcPct val="150000"/>
              </a:lnSpc>
              <a:buNone/>
            </a:pPr>
            <a:r>
              <a:rPr lang="en-GB" altLang="en-US" sz="3200" dirty="0">
                <a:latin typeface="Arial" panose="020B0604020202020204" pitchFamily="34" charset="0"/>
              </a:rPr>
              <a:t>Stage 2 - While-reading;</a:t>
            </a:r>
          </a:p>
          <a:p>
            <a:pPr marL="0" indent="0">
              <a:lnSpc>
                <a:spcPct val="150000"/>
              </a:lnSpc>
              <a:buNone/>
            </a:pPr>
            <a:r>
              <a:rPr lang="en-GB" altLang="en-US" sz="3200" dirty="0">
                <a:latin typeface="Arial" panose="020B0604020202020204" pitchFamily="34" charset="0"/>
              </a:rPr>
              <a:t>Stage 3 - Post-reading.</a:t>
            </a:r>
          </a:p>
          <a:p>
            <a:pPr marL="0" indent="0">
              <a:buNone/>
            </a:pPr>
            <a:endParaRPr lang="en-GB" altLang="en-US" sz="3200" dirty="0">
              <a:latin typeface="Arial" panose="020B0604020202020204" pitchFamily="34" charset="0"/>
            </a:endParaRPr>
          </a:p>
          <a:p>
            <a:pPr marL="0" indent="0" algn="r">
              <a:buNone/>
            </a:pPr>
            <a:r>
              <a:rPr lang="en-GB" altLang="en-US" sz="1400" dirty="0">
                <a:latin typeface="Arial" panose="020B0604020202020204" pitchFamily="34" charset="0"/>
              </a:rPr>
              <a:t>(</a:t>
            </a:r>
            <a:r>
              <a:rPr lang="en-GB" altLang="en-US" sz="1400" dirty="0" err="1">
                <a:latin typeface="Arial" panose="020B0604020202020204" pitchFamily="34" charset="0"/>
              </a:rPr>
              <a:t>Nazurty</a:t>
            </a:r>
            <a:r>
              <a:rPr lang="en-GB" altLang="en-US" sz="1400" dirty="0">
                <a:latin typeface="Arial" panose="020B0604020202020204" pitchFamily="34" charset="0"/>
              </a:rPr>
              <a:t> </a:t>
            </a:r>
            <a:r>
              <a:rPr lang="en-GB" altLang="en-US" sz="1400" i="1" dirty="0">
                <a:latin typeface="Arial" panose="020B0604020202020204" pitchFamily="34" charset="0"/>
              </a:rPr>
              <a:t>et al</a:t>
            </a:r>
            <a:r>
              <a:rPr lang="en-GB" altLang="en-US" sz="1400" dirty="0">
                <a:latin typeface="Arial" panose="020B0604020202020204" pitchFamily="34" charset="0"/>
              </a:rPr>
              <a:t>., 2019</a:t>
            </a:r>
            <a:r>
              <a:rPr lang="en-GB" altLang="en-US" sz="1350" dirty="0">
                <a:solidFill>
                  <a:srgbClr val="0070C0"/>
                </a:solidFill>
                <a:latin typeface="Arial" panose="020B0604020202020204" pitchFamily="34" charset="0"/>
              </a:rPr>
              <a:t>)</a:t>
            </a:r>
            <a:endParaRPr lang="cy-GB" altLang="en-US" sz="1350" dirty="0">
              <a:solidFill>
                <a:srgbClr val="0070C0"/>
              </a:solidFill>
              <a:latin typeface="Arial" panose="020B0604020202020204" pitchFamily="34" charset="0"/>
            </a:endParaRPr>
          </a:p>
          <a:p>
            <a:pPr eaLnBrk="1" hangingPunct="1"/>
            <a:endParaRPr lang="cy-GB" altLang="en-US" i="1" dirty="0">
              <a:solidFill>
                <a:srgbClr val="FFFFFF"/>
              </a:solidFill>
            </a:endParaRPr>
          </a:p>
        </p:txBody>
      </p:sp>
      <p:pic>
        <p:nvPicPr>
          <p:cNvPr id="2" name="Picture 1"/>
          <p:cNvPicPr>
            <a:picLocks noChangeAspect="1"/>
          </p:cNvPicPr>
          <p:nvPr/>
        </p:nvPicPr>
        <p:blipFill>
          <a:blip r:embed="rId3"/>
          <a:stretch>
            <a:fillRect/>
          </a:stretch>
        </p:blipFill>
        <p:spPr>
          <a:xfrm>
            <a:off x="5151557" y="1931877"/>
            <a:ext cx="3473330" cy="2316684"/>
          </a:xfrm>
          <a:prstGeom prst="rect">
            <a:avLst/>
          </a:prstGeom>
        </p:spPr>
      </p:pic>
    </p:spTree>
    <p:extLst>
      <p:ext uri="{BB962C8B-B14F-4D97-AF65-F5344CB8AC3E}">
        <p14:creationId xmlns:p14="http://schemas.microsoft.com/office/powerpoint/2010/main" val="173953353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Number Placeholder 6"/>
          <p:cNvSpPr>
            <a:spLocks noGrp="1"/>
          </p:cNvSpPr>
          <p:nvPr>
            <p:ph type="sldNum" sz="quarter" idx="4294967295"/>
          </p:nvPr>
        </p:nvSpPr>
        <p:spPr bwMode="auto">
          <a:xfrm>
            <a:off x="7110412" y="5643564"/>
            <a:ext cx="547688" cy="254794"/>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a:spcBef>
                <a:spcPct val="0"/>
              </a:spcBef>
              <a:buNone/>
            </a:pPr>
            <a:fld id="{54297FA2-49A8-435C-BE8E-0277C4AE71F6}" type="slidenum">
              <a:rPr lang="en-GB" altLang="en-US" sz="1050">
                <a:solidFill>
                  <a:prstClr val="black"/>
                </a:solidFill>
                <a:latin typeface="Arial" panose="020B0604020202020204" pitchFamily="34" charset="0"/>
              </a:rPr>
              <a:pPr>
                <a:spcBef>
                  <a:spcPct val="0"/>
                </a:spcBef>
                <a:buNone/>
              </a:pPr>
              <a:t>27</a:t>
            </a:fld>
            <a:endParaRPr lang="en-GB" altLang="en-US" sz="1050">
              <a:solidFill>
                <a:prstClr val="black"/>
              </a:solidFill>
              <a:latin typeface="Arial" panose="020B0604020202020204" pitchFamily="34" charset="0"/>
            </a:endParaRPr>
          </a:p>
        </p:txBody>
      </p:sp>
      <p:sp>
        <p:nvSpPr>
          <p:cNvPr id="21507" name="Rectangle 2"/>
          <p:cNvSpPr>
            <a:spLocks noGrp="1" noChangeArrowheads="1"/>
          </p:cNvSpPr>
          <p:nvPr>
            <p:ph type="title"/>
          </p:nvPr>
        </p:nvSpPr>
        <p:spPr>
          <a:xfrm>
            <a:off x="611560" y="404664"/>
            <a:ext cx="7920880" cy="1080120"/>
          </a:xfrm>
        </p:spPr>
        <p:txBody>
          <a:bodyPr>
            <a:noAutofit/>
          </a:bodyPr>
          <a:lstStyle/>
          <a:p>
            <a:pPr algn="ctr" eaLnBrk="1" hangingPunct="1"/>
            <a:r>
              <a:rPr lang="en-GB" altLang="en-US" sz="4000" b="1" dirty="0">
                <a:latin typeface="Arial" panose="020B0604020202020204" pitchFamily="34" charset="0"/>
              </a:rPr>
              <a:t>Stage 1- Pre-reading</a:t>
            </a:r>
            <a:endParaRPr lang="cy-GB" altLang="en-US" sz="4000" b="1" dirty="0">
              <a:latin typeface="Arial" panose="020B0604020202020204" pitchFamily="34" charset="0"/>
            </a:endParaRPr>
          </a:p>
        </p:txBody>
      </p:sp>
      <p:sp>
        <p:nvSpPr>
          <p:cNvPr id="21509" name="Rectangle 4"/>
          <p:cNvSpPr>
            <a:spLocks noGrp="1" noChangeArrowheads="1"/>
          </p:cNvSpPr>
          <p:nvPr>
            <p:ph type="body" sz="half" idx="2"/>
          </p:nvPr>
        </p:nvSpPr>
        <p:spPr>
          <a:xfrm>
            <a:off x="251520" y="1412776"/>
            <a:ext cx="8456253" cy="4230788"/>
          </a:xfrm>
        </p:spPr>
        <p:txBody>
          <a:bodyPr>
            <a:normAutofit/>
          </a:bodyPr>
          <a:lstStyle/>
          <a:p>
            <a:pPr>
              <a:lnSpc>
                <a:spcPct val="150000"/>
              </a:lnSpc>
            </a:pPr>
            <a:r>
              <a:rPr lang="en-GB" altLang="en-US" sz="2400" dirty="0">
                <a:latin typeface="Arial" panose="020B0604020202020204" pitchFamily="34" charset="0"/>
              </a:rPr>
              <a:t>Preparing to read;</a:t>
            </a:r>
          </a:p>
          <a:p>
            <a:pPr>
              <a:lnSpc>
                <a:spcPct val="150000"/>
              </a:lnSpc>
            </a:pPr>
            <a:r>
              <a:rPr lang="en-GB" altLang="en-US" sz="2400" dirty="0">
                <a:latin typeface="Arial" panose="020B0604020202020204" pitchFamily="34" charset="0"/>
              </a:rPr>
              <a:t>Will need literacy skills:</a:t>
            </a:r>
          </a:p>
          <a:p>
            <a:pPr marL="0" indent="0">
              <a:lnSpc>
                <a:spcPct val="150000"/>
              </a:lnSpc>
              <a:buNone/>
            </a:pPr>
            <a:r>
              <a:rPr lang="en-GB" altLang="en-US" sz="2400" dirty="0">
                <a:latin typeface="Arial" panose="020B0604020202020204" pitchFamily="34" charset="0"/>
              </a:rPr>
              <a:t> - phonological awareness, alphabet knowledge, </a:t>
            </a:r>
            <a:r>
              <a:rPr lang="en-GB" altLang="en-US" sz="2400" dirty="0" smtClean="0">
                <a:latin typeface="Arial" panose="020B0604020202020204" pitchFamily="34" charset="0"/>
              </a:rPr>
              <a:t>recognise </a:t>
            </a:r>
            <a:r>
              <a:rPr lang="en-GB" altLang="en-US" sz="2400" dirty="0">
                <a:latin typeface="Arial" panose="020B0604020202020204" pitchFamily="34" charset="0"/>
              </a:rPr>
              <a:t>print, phonemic awareness, fluency in spoken language;</a:t>
            </a:r>
          </a:p>
          <a:p>
            <a:pPr>
              <a:lnSpc>
                <a:spcPct val="150000"/>
              </a:lnSpc>
            </a:pPr>
            <a:r>
              <a:rPr lang="en-GB" altLang="en-US" sz="2400" dirty="0">
                <a:latin typeface="Arial" panose="020B0604020202020204" pitchFamily="34" charset="0"/>
              </a:rPr>
              <a:t>Reach for books;</a:t>
            </a:r>
          </a:p>
          <a:p>
            <a:pPr>
              <a:lnSpc>
                <a:spcPct val="150000"/>
              </a:lnSpc>
            </a:pPr>
            <a:r>
              <a:rPr lang="en-GB" altLang="en-US" sz="2400" dirty="0">
                <a:latin typeface="Arial" panose="020B0604020202020204" pitchFamily="34" charset="0"/>
              </a:rPr>
              <a:t>Respond to stories;</a:t>
            </a:r>
          </a:p>
          <a:p>
            <a:pPr marL="0" indent="0">
              <a:buNone/>
            </a:pPr>
            <a:endParaRPr lang="en-GB" altLang="en-US" dirty="0">
              <a:solidFill>
                <a:srgbClr val="0000FF"/>
              </a:solidFill>
              <a:latin typeface="Arial" panose="020B0604020202020204" pitchFamily="34" charset="0"/>
            </a:endParaRPr>
          </a:p>
          <a:p>
            <a:pPr eaLnBrk="1" hangingPunct="1"/>
            <a:endParaRPr lang="cy-GB" altLang="en-US" i="1" dirty="0">
              <a:solidFill>
                <a:srgbClr val="FFFFFF"/>
              </a:solidFill>
            </a:endParaRPr>
          </a:p>
        </p:txBody>
      </p:sp>
    </p:spTree>
    <p:extLst>
      <p:ext uri="{BB962C8B-B14F-4D97-AF65-F5344CB8AC3E}">
        <p14:creationId xmlns:p14="http://schemas.microsoft.com/office/powerpoint/2010/main" val="51659968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Number Placeholder 6"/>
          <p:cNvSpPr>
            <a:spLocks noGrp="1"/>
          </p:cNvSpPr>
          <p:nvPr>
            <p:ph type="sldNum" sz="quarter" idx="4294967295"/>
          </p:nvPr>
        </p:nvSpPr>
        <p:spPr bwMode="auto">
          <a:xfrm>
            <a:off x="7110412" y="5643564"/>
            <a:ext cx="547688" cy="254794"/>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a:spcBef>
                <a:spcPct val="0"/>
              </a:spcBef>
              <a:buNone/>
            </a:pPr>
            <a:fld id="{54297FA2-49A8-435C-BE8E-0277C4AE71F6}" type="slidenum">
              <a:rPr lang="en-GB" altLang="en-US" sz="1050">
                <a:solidFill>
                  <a:prstClr val="black"/>
                </a:solidFill>
                <a:latin typeface="Arial" panose="020B0604020202020204" pitchFamily="34" charset="0"/>
              </a:rPr>
              <a:pPr>
                <a:spcBef>
                  <a:spcPct val="0"/>
                </a:spcBef>
                <a:buNone/>
              </a:pPr>
              <a:t>28</a:t>
            </a:fld>
            <a:endParaRPr lang="en-GB" altLang="en-US" sz="1050">
              <a:solidFill>
                <a:prstClr val="black"/>
              </a:solidFill>
              <a:latin typeface="Arial" panose="020B0604020202020204" pitchFamily="34" charset="0"/>
            </a:endParaRPr>
          </a:p>
        </p:txBody>
      </p:sp>
      <p:sp>
        <p:nvSpPr>
          <p:cNvPr id="21507" name="Rectangle 2"/>
          <p:cNvSpPr>
            <a:spLocks noGrp="1" noChangeArrowheads="1"/>
          </p:cNvSpPr>
          <p:nvPr>
            <p:ph type="title"/>
          </p:nvPr>
        </p:nvSpPr>
        <p:spPr>
          <a:xfrm>
            <a:off x="611560" y="404664"/>
            <a:ext cx="7992888" cy="1080120"/>
          </a:xfrm>
        </p:spPr>
        <p:txBody>
          <a:bodyPr>
            <a:noAutofit/>
          </a:bodyPr>
          <a:lstStyle/>
          <a:p>
            <a:pPr algn="ctr" eaLnBrk="1" hangingPunct="1"/>
            <a:r>
              <a:rPr lang="en-GB" altLang="en-US" sz="4000" b="1" dirty="0">
                <a:latin typeface="Arial" panose="020B0604020202020204" pitchFamily="34" charset="0"/>
              </a:rPr>
              <a:t>Stage 1- Pre-reading</a:t>
            </a:r>
            <a:endParaRPr lang="cy-GB" altLang="en-US" sz="4000" b="1" dirty="0">
              <a:latin typeface="Arial" panose="020B0604020202020204" pitchFamily="34" charset="0"/>
            </a:endParaRPr>
          </a:p>
        </p:txBody>
      </p:sp>
      <p:sp>
        <p:nvSpPr>
          <p:cNvPr id="21509" name="Rectangle 4"/>
          <p:cNvSpPr>
            <a:spLocks noGrp="1" noChangeArrowheads="1"/>
          </p:cNvSpPr>
          <p:nvPr>
            <p:ph type="body" sz="half" idx="2"/>
          </p:nvPr>
        </p:nvSpPr>
        <p:spPr>
          <a:xfrm>
            <a:off x="395536" y="1484784"/>
            <a:ext cx="8208912" cy="3929064"/>
          </a:xfrm>
        </p:spPr>
        <p:txBody>
          <a:bodyPr>
            <a:normAutofit/>
          </a:bodyPr>
          <a:lstStyle/>
          <a:p>
            <a:pPr>
              <a:lnSpc>
                <a:spcPct val="150000"/>
              </a:lnSpc>
            </a:pPr>
            <a:r>
              <a:rPr lang="en-GB" altLang="en-US" dirty="0">
                <a:latin typeface="Arial" panose="020B0604020202020204" pitchFamily="34" charset="0"/>
              </a:rPr>
              <a:t>Point;</a:t>
            </a:r>
          </a:p>
          <a:p>
            <a:pPr>
              <a:lnSpc>
                <a:spcPct val="150000"/>
              </a:lnSpc>
            </a:pPr>
            <a:r>
              <a:rPr lang="en-GB" altLang="en-US" dirty="0">
                <a:latin typeface="Arial" panose="020B0604020202020204" pitchFamily="34" charset="0"/>
              </a:rPr>
              <a:t>Turn pages (with/without support);</a:t>
            </a:r>
          </a:p>
          <a:p>
            <a:pPr>
              <a:lnSpc>
                <a:spcPct val="150000"/>
              </a:lnSpc>
            </a:pPr>
            <a:r>
              <a:rPr lang="en-GB" altLang="en-US" dirty="0">
                <a:latin typeface="Arial" panose="020B0604020202020204" pitchFamily="34" charset="0"/>
              </a:rPr>
              <a:t>‘Pretend’ to read;</a:t>
            </a:r>
          </a:p>
          <a:p>
            <a:pPr>
              <a:lnSpc>
                <a:spcPct val="150000"/>
              </a:lnSpc>
            </a:pPr>
            <a:r>
              <a:rPr lang="en-GB" altLang="en-US" dirty="0">
                <a:latin typeface="Arial" panose="020B0604020202020204" pitchFamily="34" charset="0"/>
              </a:rPr>
              <a:t>Retell stories.</a:t>
            </a:r>
          </a:p>
          <a:p>
            <a:pPr marL="0" indent="0">
              <a:buNone/>
            </a:pPr>
            <a:endParaRPr lang="en-GB" altLang="en-US" dirty="0">
              <a:solidFill>
                <a:srgbClr val="0000FF"/>
              </a:solidFill>
              <a:latin typeface="Arial" panose="020B0604020202020204" pitchFamily="34" charset="0"/>
            </a:endParaRPr>
          </a:p>
          <a:p>
            <a:pPr eaLnBrk="1" hangingPunct="1"/>
            <a:endParaRPr lang="cy-GB" altLang="en-US" i="1" dirty="0">
              <a:solidFill>
                <a:srgbClr val="FFFFFF"/>
              </a:solidFill>
            </a:endParaRPr>
          </a:p>
        </p:txBody>
      </p:sp>
      <p:pic>
        <p:nvPicPr>
          <p:cNvPr id="2" name="Picture 1"/>
          <p:cNvPicPr>
            <a:picLocks noChangeAspect="1"/>
          </p:cNvPicPr>
          <p:nvPr/>
        </p:nvPicPr>
        <p:blipFill>
          <a:blip r:embed="rId3"/>
          <a:stretch>
            <a:fillRect/>
          </a:stretch>
        </p:blipFill>
        <p:spPr>
          <a:xfrm>
            <a:off x="4139952" y="2708920"/>
            <a:ext cx="4762501" cy="3338513"/>
          </a:xfrm>
          <a:prstGeom prst="rect">
            <a:avLst/>
          </a:prstGeom>
        </p:spPr>
      </p:pic>
    </p:spTree>
    <p:extLst>
      <p:ext uri="{BB962C8B-B14F-4D97-AF65-F5344CB8AC3E}">
        <p14:creationId xmlns:p14="http://schemas.microsoft.com/office/powerpoint/2010/main" val="356611837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Raife yn darllen">
            <a:hlinkClick r:id="" action="ppaction://media"/>
            <a:extLst>
              <a:ext uri="{FF2B5EF4-FFF2-40B4-BE49-F238E27FC236}">
                <a16:creationId xmlns:a16="http://schemas.microsoft.com/office/drawing/2014/main" id="{FA8E53DD-B64E-81F1-6FD4-D9C1EAC09FE1}"/>
              </a:ext>
            </a:extLst>
          </p:cNvPr>
          <p:cNvPicPr>
            <a:picLocks noGrp="1" noChangeAspect="1"/>
          </p:cNvPicPr>
          <p:nvPr>
            <p:ph sz="half" idx="1"/>
            <a:videoFile r:link="rId2"/>
            <p:extLst>
              <p:ext uri="{DAA4B4D4-6D71-4841-9C94-3DE7FCFB9230}">
                <p14:media xmlns:p14="http://schemas.microsoft.com/office/powerpoint/2010/main" r:embed="rId1"/>
              </p:ext>
            </p:extLst>
          </p:nvPr>
        </p:nvPicPr>
        <p:blipFill>
          <a:blip r:embed="rId4"/>
          <a:stretch>
            <a:fillRect/>
          </a:stretch>
        </p:blipFill>
        <p:spPr>
          <a:xfrm>
            <a:off x="1691680" y="404813"/>
            <a:ext cx="6048672" cy="5230812"/>
          </a:xfrm>
          <a:prstGeom prst="rect">
            <a:avLst/>
          </a:prstGeom>
        </p:spPr>
      </p:pic>
    </p:spTree>
    <p:extLst>
      <p:ext uri="{BB962C8B-B14F-4D97-AF65-F5344CB8AC3E}">
        <p14:creationId xmlns:p14="http://schemas.microsoft.com/office/powerpoint/2010/main" val="5019119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30282"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vol="80000">
                <p:cTn id="12" fill="hold" display="0">
                  <p:stCondLst>
                    <p:cond delay="indefinite"/>
                  </p:stCondLst>
                </p:cTn>
                <p:tgtEl>
                  <p:spTgt spid="5"/>
                </p:tgtEl>
              </p:cMediaNode>
            </p:vide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Number Placeholder 6"/>
          <p:cNvSpPr>
            <a:spLocks noGrp="1"/>
          </p:cNvSpPr>
          <p:nvPr>
            <p:ph type="sldNum" sz="quarter" idx="4294967295"/>
          </p:nvPr>
        </p:nvSpPr>
        <p:spPr bwMode="auto">
          <a:xfrm>
            <a:off x="7110412" y="5643564"/>
            <a:ext cx="547688" cy="254794"/>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a:spcBef>
                <a:spcPct val="0"/>
              </a:spcBef>
              <a:buNone/>
            </a:pPr>
            <a:fld id="{54297FA2-49A8-435C-BE8E-0277C4AE71F6}" type="slidenum">
              <a:rPr lang="en-GB" altLang="en-US" sz="1050">
                <a:solidFill>
                  <a:prstClr val="black"/>
                </a:solidFill>
                <a:latin typeface="Arial" panose="020B0604020202020204" pitchFamily="34" charset="0"/>
              </a:rPr>
              <a:pPr>
                <a:spcBef>
                  <a:spcPct val="0"/>
                </a:spcBef>
                <a:buNone/>
              </a:pPr>
              <a:t>30</a:t>
            </a:fld>
            <a:endParaRPr lang="en-GB" altLang="en-US" sz="1050">
              <a:solidFill>
                <a:prstClr val="black"/>
              </a:solidFill>
              <a:latin typeface="Arial" panose="020B0604020202020204" pitchFamily="34" charset="0"/>
            </a:endParaRPr>
          </a:p>
        </p:txBody>
      </p:sp>
      <p:sp>
        <p:nvSpPr>
          <p:cNvPr id="21507" name="Rectangle 2"/>
          <p:cNvSpPr>
            <a:spLocks noGrp="1" noChangeArrowheads="1"/>
          </p:cNvSpPr>
          <p:nvPr>
            <p:ph type="title"/>
          </p:nvPr>
        </p:nvSpPr>
        <p:spPr>
          <a:xfrm>
            <a:off x="611560" y="404664"/>
            <a:ext cx="7848872" cy="1188132"/>
          </a:xfrm>
        </p:spPr>
        <p:txBody>
          <a:bodyPr>
            <a:noAutofit/>
          </a:bodyPr>
          <a:lstStyle/>
          <a:p>
            <a:pPr algn="ctr" eaLnBrk="1" hangingPunct="1"/>
            <a:r>
              <a:rPr lang="en-GB" altLang="en-US" sz="4000" b="1" dirty="0">
                <a:latin typeface="Arial" panose="020B0604020202020204" pitchFamily="34" charset="0"/>
              </a:rPr>
              <a:t>Stage 2- While-reading</a:t>
            </a:r>
            <a:endParaRPr lang="cy-GB" altLang="en-US" sz="4000" b="1" dirty="0">
              <a:latin typeface="Arial" panose="020B0604020202020204" pitchFamily="34" charset="0"/>
            </a:endParaRPr>
          </a:p>
        </p:txBody>
      </p:sp>
      <p:sp>
        <p:nvSpPr>
          <p:cNvPr id="21509" name="Rectangle 4"/>
          <p:cNvSpPr>
            <a:spLocks noGrp="1" noChangeArrowheads="1"/>
          </p:cNvSpPr>
          <p:nvPr>
            <p:ph type="body" sz="half" idx="2"/>
          </p:nvPr>
        </p:nvSpPr>
        <p:spPr>
          <a:xfrm>
            <a:off x="395536" y="1714500"/>
            <a:ext cx="8352928" cy="3929064"/>
          </a:xfrm>
        </p:spPr>
        <p:txBody>
          <a:bodyPr>
            <a:normAutofit fontScale="70000" lnSpcReduction="20000"/>
          </a:bodyPr>
          <a:lstStyle/>
          <a:p>
            <a:pPr>
              <a:lnSpc>
                <a:spcPct val="150000"/>
              </a:lnSpc>
            </a:pPr>
            <a:r>
              <a:rPr lang="en-GB" altLang="en-US" dirty="0">
                <a:latin typeface="Arial" panose="020B0604020202020204" pitchFamily="34" charset="0"/>
              </a:rPr>
              <a:t>Able to read text;</a:t>
            </a:r>
          </a:p>
          <a:p>
            <a:pPr>
              <a:lnSpc>
                <a:spcPct val="150000"/>
              </a:lnSpc>
            </a:pPr>
            <a:r>
              <a:rPr lang="en-GB" altLang="en-US" dirty="0">
                <a:latin typeface="Arial" panose="020B0604020202020204" pitchFamily="34" charset="0"/>
              </a:rPr>
              <a:t>Able to read familiar stories;</a:t>
            </a:r>
          </a:p>
          <a:p>
            <a:pPr>
              <a:lnSpc>
                <a:spcPct val="150000"/>
              </a:lnSpc>
            </a:pPr>
            <a:r>
              <a:rPr lang="en-GB" altLang="en-US" dirty="0">
                <a:latin typeface="Arial" panose="020B0604020202020204" pitchFamily="34" charset="0"/>
              </a:rPr>
              <a:t>“Sound out” unfamiliar words;</a:t>
            </a:r>
          </a:p>
          <a:p>
            <a:pPr>
              <a:lnSpc>
                <a:spcPct val="150000"/>
              </a:lnSpc>
            </a:pPr>
            <a:r>
              <a:rPr lang="en-GB" altLang="en-US" dirty="0">
                <a:latin typeface="Arial" panose="020B0604020202020204" pitchFamily="34" charset="0"/>
              </a:rPr>
              <a:t>Use images to work out unfamiliar words</a:t>
            </a:r>
            <a:r>
              <a:rPr lang="en-GB" altLang="en-US" dirty="0" smtClean="0">
                <a:latin typeface="Arial" panose="020B0604020202020204" pitchFamily="34" charset="0"/>
              </a:rPr>
              <a:t>;</a:t>
            </a:r>
          </a:p>
          <a:p>
            <a:pPr>
              <a:lnSpc>
                <a:spcPct val="170000"/>
              </a:lnSpc>
            </a:pPr>
            <a:r>
              <a:rPr lang="en-GB" altLang="en-US" dirty="0">
                <a:latin typeface="Arial" panose="020B0604020202020204" pitchFamily="34" charset="0"/>
              </a:rPr>
              <a:t>Guess words;</a:t>
            </a:r>
          </a:p>
          <a:p>
            <a:pPr>
              <a:lnSpc>
                <a:spcPct val="170000"/>
              </a:lnSpc>
            </a:pPr>
            <a:r>
              <a:rPr lang="en-GB" altLang="en-US" dirty="0">
                <a:latin typeface="Arial" panose="020B0604020202020204" pitchFamily="34" charset="0"/>
              </a:rPr>
              <a:t>Look for answers to questions;</a:t>
            </a:r>
          </a:p>
          <a:p>
            <a:pPr>
              <a:lnSpc>
                <a:spcPct val="170000"/>
              </a:lnSpc>
            </a:pPr>
            <a:r>
              <a:rPr lang="en-GB" altLang="en-US" dirty="0">
                <a:latin typeface="Arial" panose="020B0604020202020204" pitchFamily="34" charset="0"/>
              </a:rPr>
              <a:t>Read independently.</a:t>
            </a:r>
          </a:p>
          <a:p>
            <a:pPr>
              <a:lnSpc>
                <a:spcPct val="150000"/>
              </a:lnSpc>
            </a:pPr>
            <a:endParaRPr lang="en-GB" altLang="en-US" dirty="0">
              <a:latin typeface="Arial" panose="020B0604020202020204" pitchFamily="34" charset="0"/>
            </a:endParaRPr>
          </a:p>
          <a:p>
            <a:pPr marL="0" indent="0">
              <a:buNone/>
            </a:pPr>
            <a:endParaRPr lang="en-GB" altLang="en-US" dirty="0">
              <a:solidFill>
                <a:srgbClr val="0000FF"/>
              </a:solidFill>
              <a:latin typeface="Arial" panose="020B0604020202020204" pitchFamily="34" charset="0"/>
            </a:endParaRPr>
          </a:p>
          <a:p>
            <a:pPr eaLnBrk="1" hangingPunct="1"/>
            <a:endParaRPr lang="cy-GB" altLang="en-US" i="1" dirty="0">
              <a:solidFill>
                <a:srgbClr val="FFFFFF"/>
              </a:solidFill>
            </a:endParaRPr>
          </a:p>
        </p:txBody>
      </p:sp>
      <p:pic>
        <p:nvPicPr>
          <p:cNvPr id="2" name="Picture 1"/>
          <p:cNvPicPr>
            <a:picLocks noChangeAspect="1"/>
          </p:cNvPicPr>
          <p:nvPr/>
        </p:nvPicPr>
        <p:blipFill>
          <a:blip r:embed="rId3"/>
          <a:stretch>
            <a:fillRect/>
          </a:stretch>
        </p:blipFill>
        <p:spPr>
          <a:xfrm>
            <a:off x="5652120" y="2060848"/>
            <a:ext cx="3335541" cy="3204450"/>
          </a:xfrm>
          <a:prstGeom prst="rect">
            <a:avLst/>
          </a:prstGeom>
        </p:spPr>
      </p:pic>
    </p:spTree>
    <p:extLst>
      <p:ext uri="{BB962C8B-B14F-4D97-AF65-F5344CB8AC3E}">
        <p14:creationId xmlns:p14="http://schemas.microsoft.com/office/powerpoint/2010/main" val="254013361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Number Placeholder 6"/>
          <p:cNvSpPr>
            <a:spLocks noGrp="1"/>
          </p:cNvSpPr>
          <p:nvPr>
            <p:ph type="sldNum" sz="quarter" idx="4294967295"/>
          </p:nvPr>
        </p:nvSpPr>
        <p:spPr bwMode="auto">
          <a:xfrm>
            <a:off x="7110412" y="5643564"/>
            <a:ext cx="547688" cy="254794"/>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a:spcBef>
                <a:spcPct val="0"/>
              </a:spcBef>
              <a:buNone/>
            </a:pPr>
            <a:fld id="{54297FA2-49A8-435C-BE8E-0277C4AE71F6}" type="slidenum">
              <a:rPr lang="en-GB" altLang="en-US" sz="1050">
                <a:solidFill>
                  <a:prstClr val="black"/>
                </a:solidFill>
                <a:latin typeface="Arial" panose="020B0604020202020204" pitchFamily="34" charset="0"/>
              </a:rPr>
              <a:pPr>
                <a:spcBef>
                  <a:spcPct val="0"/>
                </a:spcBef>
                <a:buNone/>
              </a:pPr>
              <a:t>31</a:t>
            </a:fld>
            <a:endParaRPr lang="en-GB" altLang="en-US" sz="1050">
              <a:solidFill>
                <a:prstClr val="black"/>
              </a:solidFill>
              <a:latin typeface="Arial" panose="020B0604020202020204" pitchFamily="34" charset="0"/>
            </a:endParaRPr>
          </a:p>
        </p:txBody>
      </p:sp>
      <p:sp>
        <p:nvSpPr>
          <p:cNvPr id="21507" name="Rectangle 2"/>
          <p:cNvSpPr>
            <a:spLocks noGrp="1" noChangeArrowheads="1"/>
          </p:cNvSpPr>
          <p:nvPr>
            <p:ph type="title"/>
          </p:nvPr>
        </p:nvSpPr>
        <p:spPr>
          <a:xfrm>
            <a:off x="467544" y="476672"/>
            <a:ext cx="7992888" cy="1116124"/>
          </a:xfrm>
        </p:spPr>
        <p:txBody>
          <a:bodyPr>
            <a:noAutofit/>
          </a:bodyPr>
          <a:lstStyle/>
          <a:p>
            <a:pPr algn="ctr" eaLnBrk="1" hangingPunct="1"/>
            <a:r>
              <a:rPr lang="en-GB" altLang="en-US" sz="4000" b="1" dirty="0">
                <a:latin typeface="Arial" panose="020B0604020202020204" pitchFamily="34" charset="0"/>
              </a:rPr>
              <a:t>Stage 3- Post-reading</a:t>
            </a:r>
            <a:endParaRPr lang="cy-GB" altLang="en-US" sz="4000" b="1" dirty="0">
              <a:latin typeface="Arial" panose="020B0604020202020204" pitchFamily="34" charset="0"/>
            </a:endParaRPr>
          </a:p>
        </p:txBody>
      </p:sp>
      <p:sp>
        <p:nvSpPr>
          <p:cNvPr id="21508" name="Rectangle 3"/>
          <p:cNvSpPr>
            <a:spLocks noGrp="1" noChangeArrowheads="1"/>
          </p:cNvSpPr>
          <p:nvPr>
            <p:ph type="body" sz="half" idx="1"/>
          </p:nvPr>
        </p:nvSpPr>
        <p:spPr>
          <a:xfrm>
            <a:off x="359532" y="1563652"/>
            <a:ext cx="8208912" cy="3737372"/>
          </a:xfrm>
        </p:spPr>
        <p:txBody>
          <a:bodyPr>
            <a:noAutofit/>
          </a:bodyPr>
          <a:lstStyle/>
          <a:p>
            <a:r>
              <a:rPr lang="en-GB" dirty="0">
                <a:latin typeface="Arial" panose="020B0604020202020204" pitchFamily="34" charset="0"/>
              </a:rPr>
              <a:t>Children apply their reading skills;</a:t>
            </a:r>
          </a:p>
          <a:p>
            <a:r>
              <a:rPr lang="en-GB" dirty="0">
                <a:latin typeface="Arial" panose="020B0604020202020204" pitchFamily="34" charset="0"/>
              </a:rPr>
              <a:t>Retell;</a:t>
            </a:r>
          </a:p>
          <a:p>
            <a:r>
              <a:rPr lang="en-GB" dirty="0">
                <a:latin typeface="Arial" panose="020B0604020202020204" pitchFamily="34" charset="0"/>
              </a:rPr>
              <a:t>Report;</a:t>
            </a:r>
          </a:p>
          <a:p>
            <a:r>
              <a:rPr lang="en-GB" dirty="0">
                <a:latin typeface="Arial" panose="020B0604020202020204" pitchFamily="34" charset="0"/>
              </a:rPr>
              <a:t>Discuss</a:t>
            </a:r>
            <a:r>
              <a:rPr lang="en-GB" dirty="0" smtClean="0">
                <a:latin typeface="Arial" panose="020B0604020202020204" pitchFamily="34" charset="0"/>
              </a:rPr>
              <a:t>;</a:t>
            </a:r>
          </a:p>
          <a:p>
            <a:r>
              <a:rPr lang="en-GB" altLang="en-US" dirty="0">
                <a:latin typeface="Arial" panose="020B0604020202020204" pitchFamily="34" charset="0"/>
              </a:rPr>
              <a:t>Write;</a:t>
            </a:r>
          </a:p>
          <a:p>
            <a:r>
              <a:rPr lang="en-GB" altLang="en-US" dirty="0">
                <a:latin typeface="Arial" panose="020B0604020202020204" pitchFamily="34" charset="0"/>
              </a:rPr>
              <a:t>Role play;</a:t>
            </a:r>
          </a:p>
          <a:p>
            <a:r>
              <a:rPr lang="en-GB" altLang="en-US" dirty="0">
                <a:latin typeface="Arial" panose="020B0604020202020204" pitchFamily="34" charset="0"/>
              </a:rPr>
              <a:t>Analyse;</a:t>
            </a:r>
          </a:p>
          <a:p>
            <a:r>
              <a:rPr lang="en-GB" altLang="en-US" dirty="0">
                <a:latin typeface="Arial" panose="020B0604020202020204" pitchFamily="34" charset="0"/>
              </a:rPr>
              <a:t>Evaluate.</a:t>
            </a:r>
          </a:p>
          <a:p>
            <a:endParaRPr lang="en-GB" dirty="0">
              <a:latin typeface="Arial" panose="020B0604020202020204" pitchFamily="34" charset="0"/>
            </a:endParaRPr>
          </a:p>
        </p:txBody>
      </p:sp>
      <p:pic>
        <p:nvPicPr>
          <p:cNvPr id="3" name="Picture 2"/>
          <p:cNvPicPr>
            <a:picLocks noChangeAspect="1"/>
          </p:cNvPicPr>
          <p:nvPr/>
        </p:nvPicPr>
        <p:blipFill>
          <a:blip r:embed="rId3"/>
          <a:stretch>
            <a:fillRect/>
          </a:stretch>
        </p:blipFill>
        <p:spPr>
          <a:xfrm>
            <a:off x="5004048" y="2492896"/>
            <a:ext cx="3663851" cy="3663851"/>
          </a:xfrm>
          <a:prstGeom prst="rect">
            <a:avLst/>
          </a:prstGeom>
        </p:spPr>
      </p:pic>
    </p:spTree>
    <p:extLst>
      <p:ext uri="{BB962C8B-B14F-4D97-AF65-F5344CB8AC3E}">
        <p14:creationId xmlns:p14="http://schemas.microsoft.com/office/powerpoint/2010/main" val="281950102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7" name="Rectangle 2"/>
          <p:cNvSpPr>
            <a:spLocks noGrp="1" noChangeArrowheads="1"/>
          </p:cNvSpPr>
          <p:nvPr>
            <p:ph type="title"/>
          </p:nvPr>
        </p:nvSpPr>
        <p:spPr>
          <a:xfrm>
            <a:off x="628650" y="231229"/>
            <a:ext cx="7886700" cy="1325563"/>
          </a:xfrm>
        </p:spPr>
        <p:txBody>
          <a:bodyPr>
            <a:noAutofit/>
          </a:bodyPr>
          <a:lstStyle/>
          <a:p>
            <a:pPr algn="ctr" eaLnBrk="1" hangingPunct="1"/>
            <a:r>
              <a:rPr lang="en-GB" altLang="en-US" sz="4000" b="1" dirty="0">
                <a:latin typeface="Arial" panose="020B0604020202020204" pitchFamily="34" charset="0"/>
              </a:rPr>
              <a:t>Clues/Cues </a:t>
            </a:r>
            <a:endParaRPr lang="cy-GB" altLang="en-US" sz="4000" b="1" dirty="0">
              <a:latin typeface="Arial" panose="020B0604020202020204" pitchFamily="34" charset="0"/>
            </a:endParaRPr>
          </a:p>
        </p:txBody>
      </p:sp>
      <p:sp>
        <p:nvSpPr>
          <p:cNvPr id="21508" name="Rectangle 3"/>
          <p:cNvSpPr>
            <a:spLocks noGrp="1" noChangeArrowheads="1"/>
          </p:cNvSpPr>
          <p:nvPr>
            <p:ph sz="half" idx="1"/>
          </p:nvPr>
        </p:nvSpPr>
        <p:spPr>
          <a:xfrm>
            <a:off x="547687" y="1556792"/>
            <a:ext cx="7967663" cy="3943758"/>
          </a:xfrm>
        </p:spPr>
        <p:txBody>
          <a:bodyPr>
            <a:normAutofit fontScale="92500" lnSpcReduction="20000"/>
          </a:bodyPr>
          <a:lstStyle/>
          <a:p>
            <a:pPr eaLnBrk="1" hangingPunct="1">
              <a:lnSpc>
                <a:spcPct val="150000"/>
              </a:lnSpc>
            </a:pPr>
            <a:r>
              <a:rPr lang="en-GB" altLang="en-US" dirty="0" smtClean="0">
                <a:latin typeface="Arial" panose="020B0604020202020204" pitchFamily="34" charset="0"/>
              </a:rPr>
              <a:t>Punctuation</a:t>
            </a:r>
            <a:r>
              <a:rPr lang="en-GB" altLang="en-US" dirty="0">
                <a:latin typeface="Arial" panose="020B0604020202020204" pitchFamily="34" charset="0"/>
              </a:rPr>
              <a:t>;</a:t>
            </a:r>
          </a:p>
          <a:p>
            <a:pPr eaLnBrk="1" hangingPunct="1">
              <a:lnSpc>
                <a:spcPct val="150000"/>
              </a:lnSpc>
            </a:pPr>
            <a:r>
              <a:rPr lang="en-GB" altLang="en-US" dirty="0">
                <a:latin typeface="Arial" panose="020B0604020202020204" pitchFamily="34" charset="0"/>
              </a:rPr>
              <a:t>Pictures;</a:t>
            </a:r>
          </a:p>
          <a:p>
            <a:pPr eaLnBrk="1" hangingPunct="1">
              <a:lnSpc>
                <a:spcPct val="150000"/>
              </a:lnSpc>
            </a:pPr>
            <a:r>
              <a:rPr lang="en-GB" altLang="en-US" dirty="0">
                <a:latin typeface="Arial" panose="020B0604020202020204" pitchFamily="34" charset="0"/>
              </a:rPr>
              <a:t>Initial letters</a:t>
            </a:r>
            <a:r>
              <a:rPr lang="en-GB" altLang="en-US" dirty="0" smtClean="0">
                <a:latin typeface="Arial" panose="020B0604020202020204" pitchFamily="34" charset="0"/>
              </a:rPr>
              <a:t>;</a:t>
            </a:r>
            <a:endParaRPr lang="en-GB" altLang="en-US" dirty="0">
              <a:solidFill>
                <a:srgbClr val="FFFFFF"/>
              </a:solidFill>
            </a:endParaRPr>
          </a:p>
          <a:p>
            <a:pPr>
              <a:lnSpc>
                <a:spcPct val="150000"/>
              </a:lnSpc>
            </a:pPr>
            <a:r>
              <a:rPr lang="cy-GB" altLang="en-US" dirty="0">
                <a:latin typeface="Arial" panose="020B0604020202020204" pitchFamily="34" charset="0"/>
                <a:cs typeface="Arial" panose="020B0604020202020204" pitchFamily="34" charset="0"/>
              </a:rPr>
              <a:t>Vowels;</a:t>
            </a:r>
          </a:p>
          <a:p>
            <a:pPr>
              <a:lnSpc>
                <a:spcPct val="150000"/>
              </a:lnSpc>
            </a:pPr>
            <a:r>
              <a:rPr lang="cy-GB" altLang="en-US" dirty="0">
                <a:latin typeface="Arial" panose="020B0604020202020204" pitchFamily="34" charset="0"/>
                <a:cs typeface="Arial" panose="020B0604020202020204" pitchFamily="34" charset="0"/>
              </a:rPr>
              <a:t>Context;</a:t>
            </a:r>
          </a:p>
          <a:p>
            <a:pPr>
              <a:lnSpc>
                <a:spcPct val="150000"/>
              </a:lnSpc>
            </a:pPr>
            <a:r>
              <a:rPr lang="cy-GB" altLang="en-US" dirty="0">
                <a:latin typeface="Arial" panose="020B0604020202020204" pitchFamily="34" charset="0"/>
                <a:cs typeface="Arial" panose="020B0604020202020204" pitchFamily="34" charset="0"/>
              </a:rPr>
              <a:t>Grammar</a:t>
            </a:r>
            <a:r>
              <a:rPr lang="cy-GB" altLang="en-US" i="1" dirty="0">
                <a:solidFill>
                  <a:srgbClr val="FFFFFF"/>
                </a:solidFill>
              </a:rPr>
              <a:t>.</a:t>
            </a:r>
          </a:p>
          <a:p>
            <a:pPr eaLnBrk="1" hangingPunct="1"/>
            <a:endParaRPr lang="en-GB" altLang="en-US" dirty="0">
              <a:latin typeface="Arial" panose="020B0604020202020204" pitchFamily="34" charset="0"/>
            </a:endParaRPr>
          </a:p>
        </p:txBody>
      </p:sp>
      <p:sp>
        <p:nvSpPr>
          <p:cNvPr id="21506" name="Slide Number Placeholder 6"/>
          <p:cNvSpPr>
            <a:spLocks noGrp="1"/>
          </p:cNvSpPr>
          <p:nvPr>
            <p:ph type="sldNum" sz="quarter" idx="4294967295"/>
          </p:nvPr>
        </p:nvSpPr>
        <p:spPr bwMode="auto">
          <a:xfrm>
            <a:off x="8596313" y="5643563"/>
            <a:ext cx="547687" cy="255587"/>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a:spcBef>
                <a:spcPct val="0"/>
              </a:spcBef>
              <a:buNone/>
            </a:pPr>
            <a:fld id="{54297FA2-49A8-435C-BE8E-0277C4AE71F6}" type="slidenum">
              <a:rPr lang="en-GB" altLang="en-US" sz="1050">
                <a:solidFill>
                  <a:prstClr val="black"/>
                </a:solidFill>
                <a:latin typeface="Arial" panose="020B0604020202020204" pitchFamily="34" charset="0"/>
              </a:rPr>
              <a:pPr>
                <a:spcBef>
                  <a:spcPct val="0"/>
                </a:spcBef>
                <a:buNone/>
              </a:pPr>
              <a:t>32</a:t>
            </a:fld>
            <a:endParaRPr lang="en-GB" altLang="en-US" sz="1050">
              <a:solidFill>
                <a:prstClr val="black"/>
              </a:solidFill>
              <a:latin typeface="Arial" panose="020B0604020202020204" pitchFamily="34" charset="0"/>
            </a:endParaRPr>
          </a:p>
        </p:txBody>
      </p:sp>
      <p:pic>
        <p:nvPicPr>
          <p:cNvPr id="2" name="Picture 1"/>
          <p:cNvPicPr>
            <a:picLocks noChangeAspect="1"/>
          </p:cNvPicPr>
          <p:nvPr/>
        </p:nvPicPr>
        <p:blipFill>
          <a:blip r:embed="rId3"/>
          <a:stretch>
            <a:fillRect/>
          </a:stretch>
        </p:blipFill>
        <p:spPr>
          <a:xfrm>
            <a:off x="3351139" y="1639747"/>
            <a:ext cx="5245174" cy="4003816"/>
          </a:xfrm>
          <a:prstGeom prst="rect">
            <a:avLst/>
          </a:prstGeom>
        </p:spPr>
      </p:pic>
    </p:spTree>
    <p:extLst>
      <p:ext uri="{BB962C8B-B14F-4D97-AF65-F5344CB8AC3E}">
        <p14:creationId xmlns:p14="http://schemas.microsoft.com/office/powerpoint/2010/main" val="318793610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7" name="Rectangle 2"/>
          <p:cNvSpPr>
            <a:spLocks noGrp="1" noChangeArrowheads="1"/>
          </p:cNvSpPr>
          <p:nvPr>
            <p:ph type="title"/>
          </p:nvPr>
        </p:nvSpPr>
        <p:spPr>
          <a:xfrm>
            <a:off x="251520" y="260648"/>
            <a:ext cx="8568952" cy="1453852"/>
          </a:xfrm>
        </p:spPr>
        <p:txBody>
          <a:bodyPr>
            <a:normAutofit/>
          </a:bodyPr>
          <a:lstStyle/>
          <a:p>
            <a:pPr algn="ctr" eaLnBrk="1" hangingPunct="1"/>
            <a:r>
              <a:rPr lang="en-GB" altLang="en-US" sz="4000" b="1" dirty="0">
                <a:latin typeface="Arial" panose="020B0604020202020204" pitchFamily="34" charset="0"/>
              </a:rPr>
              <a:t>Environmental Print </a:t>
            </a:r>
            <a:endParaRPr lang="cy-GB" altLang="en-US" sz="4000" b="1" dirty="0">
              <a:latin typeface="Arial" panose="020B0604020202020204" pitchFamily="34" charset="0"/>
            </a:endParaRPr>
          </a:p>
        </p:txBody>
      </p:sp>
      <p:sp>
        <p:nvSpPr>
          <p:cNvPr id="21508" name="Rectangle 3"/>
          <p:cNvSpPr>
            <a:spLocks noGrp="1" noChangeArrowheads="1"/>
          </p:cNvSpPr>
          <p:nvPr>
            <p:ph type="body" sz="half" idx="1"/>
          </p:nvPr>
        </p:nvSpPr>
        <p:spPr>
          <a:xfrm>
            <a:off x="251520" y="1484784"/>
            <a:ext cx="8892480" cy="4392487"/>
          </a:xfrm>
        </p:spPr>
        <p:txBody>
          <a:bodyPr>
            <a:normAutofit fontScale="85000" lnSpcReduction="20000"/>
          </a:bodyPr>
          <a:lstStyle/>
          <a:p>
            <a:pPr>
              <a:lnSpc>
                <a:spcPct val="150000"/>
              </a:lnSpc>
            </a:pPr>
            <a:r>
              <a:rPr lang="en-GB" altLang="en-US" dirty="0">
                <a:latin typeface="Arial" panose="020B0604020202020204" pitchFamily="34" charset="0"/>
              </a:rPr>
              <a:t>Advertising;</a:t>
            </a:r>
          </a:p>
          <a:p>
            <a:pPr>
              <a:lnSpc>
                <a:spcPct val="150000"/>
              </a:lnSpc>
            </a:pPr>
            <a:r>
              <a:rPr lang="en-GB" altLang="en-US" dirty="0">
                <a:latin typeface="Arial" panose="020B0604020202020204" pitchFamily="34" charset="0"/>
              </a:rPr>
              <a:t>Packaging;</a:t>
            </a:r>
          </a:p>
          <a:p>
            <a:pPr>
              <a:lnSpc>
                <a:spcPct val="150000"/>
              </a:lnSpc>
            </a:pPr>
            <a:r>
              <a:rPr lang="en-GB" altLang="en-US" dirty="0">
                <a:latin typeface="Arial" panose="020B0604020202020204" pitchFamily="34" charset="0"/>
              </a:rPr>
              <a:t>Labels;</a:t>
            </a:r>
          </a:p>
          <a:p>
            <a:pPr>
              <a:lnSpc>
                <a:spcPct val="150000"/>
              </a:lnSpc>
            </a:pPr>
            <a:r>
              <a:rPr lang="en-GB" altLang="en-US" dirty="0">
                <a:latin typeface="Arial" panose="020B0604020202020204" pitchFamily="34" charset="0"/>
              </a:rPr>
              <a:t>Brands</a:t>
            </a:r>
            <a:r>
              <a:rPr lang="en-GB" altLang="en-US" dirty="0" smtClean="0">
                <a:latin typeface="Arial" panose="020B0604020202020204" pitchFamily="34" charset="0"/>
              </a:rPr>
              <a:t>;</a:t>
            </a:r>
          </a:p>
          <a:p>
            <a:pPr>
              <a:lnSpc>
                <a:spcPct val="150000"/>
              </a:lnSpc>
            </a:pPr>
            <a:r>
              <a:rPr lang="en-GB" altLang="en-US" dirty="0">
                <a:latin typeface="Arial" panose="020B0604020202020204" pitchFamily="34" charset="0"/>
              </a:rPr>
              <a:t>Digital technology;</a:t>
            </a:r>
          </a:p>
          <a:p>
            <a:pPr>
              <a:lnSpc>
                <a:spcPct val="150000"/>
              </a:lnSpc>
            </a:pPr>
            <a:r>
              <a:rPr lang="en-GB" altLang="en-US" dirty="0">
                <a:latin typeface="Arial" panose="020B0604020202020204" pitchFamily="34" charset="0"/>
              </a:rPr>
              <a:t>Shop signs;</a:t>
            </a:r>
          </a:p>
          <a:p>
            <a:pPr>
              <a:lnSpc>
                <a:spcPct val="150000"/>
              </a:lnSpc>
            </a:pPr>
            <a:r>
              <a:rPr lang="en-GB" altLang="en-US" dirty="0">
                <a:latin typeface="Arial" panose="020B0604020202020204" pitchFamily="34" charset="0"/>
              </a:rPr>
              <a:t>Logos</a:t>
            </a:r>
            <a:r>
              <a:rPr lang="en-GB" altLang="en-US" dirty="0" smtClean="0">
                <a:latin typeface="Arial" panose="020B0604020202020204" pitchFamily="34" charset="0"/>
              </a:rPr>
              <a:t>.</a:t>
            </a:r>
            <a:endParaRPr lang="en-GB" altLang="en-US" dirty="0">
              <a:latin typeface="Arial" panose="020B0604020202020204" pitchFamily="34" charset="0"/>
            </a:endParaRPr>
          </a:p>
        </p:txBody>
      </p:sp>
      <p:pic>
        <p:nvPicPr>
          <p:cNvPr id="3" name="Picture 2"/>
          <p:cNvPicPr>
            <a:picLocks noChangeAspect="1"/>
          </p:cNvPicPr>
          <p:nvPr/>
        </p:nvPicPr>
        <p:blipFill>
          <a:blip r:embed="rId3"/>
          <a:stretch>
            <a:fillRect/>
          </a:stretch>
        </p:blipFill>
        <p:spPr>
          <a:xfrm>
            <a:off x="4427984" y="1484784"/>
            <a:ext cx="4104456" cy="4104456"/>
          </a:xfrm>
          <a:prstGeom prst="rect">
            <a:avLst/>
          </a:prstGeom>
        </p:spPr>
      </p:pic>
    </p:spTree>
    <p:extLst>
      <p:ext uri="{BB962C8B-B14F-4D97-AF65-F5344CB8AC3E}">
        <p14:creationId xmlns:p14="http://schemas.microsoft.com/office/powerpoint/2010/main" val="135622081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7" name="Rectangle 2"/>
          <p:cNvSpPr>
            <a:spLocks noGrp="1" noChangeArrowheads="1"/>
          </p:cNvSpPr>
          <p:nvPr>
            <p:ph type="title"/>
          </p:nvPr>
        </p:nvSpPr>
        <p:spPr/>
        <p:txBody>
          <a:bodyPr>
            <a:normAutofit/>
          </a:bodyPr>
          <a:lstStyle/>
          <a:p>
            <a:pPr eaLnBrk="1" hangingPunct="1"/>
            <a:r>
              <a:rPr lang="en-GB" altLang="en-US" sz="4000" b="1" dirty="0">
                <a:latin typeface="Arial" panose="020B0604020202020204" pitchFamily="34" charset="0"/>
              </a:rPr>
              <a:t>Environmental Print </a:t>
            </a:r>
            <a:endParaRPr lang="cy-GB" altLang="en-US" sz="4000" b="1" dirty="0">
              <a:latin typeface="Arial" panose="020B0604020202020204" pitchFamily="34" charset="0"/>
            </a:endParaRPr>
          </a:p>
        </p:txBody>
      </p:sp>
      <p:pic>
        <p:nvPicPr>
          <p:cNvPr id="3" name="Content Placeholder 2"/>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485901" y="2078851"/>
            <a:ext cx="2521744" cy="1021556"/>
          </a:xfrm>
        </p:spPr>
      </p:pic>
      <p:sp>
        <p:nvSpPr>
          <p:cNvPr id="21506" name="Slide Number Placeholder 6"/>
          <p:cNvSpPr>
            <a:spLocks noGrp="1"/>
          </p:cNvSpPr>
          <p:nvPr>
            <p:ph type="sldNum" sz="quarter" idx="12"/>
          </p:nvPr>
        </p:nvSpPr>
        <p:spPr bwMode="auto">
          <a:xfrm>
            <a:off x="6457950" y="6356351"/>
            <a:ext cx="2057400" cy="3651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lstStyle>
            <a:defPPr>
              <a:defRPr lang="en-US"/>
            </a:defPPr>
            <a:lvl1pPr marL="0" algn="r" defTabSz="914400" rtl="0" eaLnBrk="0" latinLnBrk="0" hangingPunct="0">
              <a:defRPr sz="1200" kern="1200">
                <a:solidFill>
                  <a:schemeClr val="tx1">
                    <a:tint val="75000"/>
                  </a:schemeClr>
                </a:solidFill>
                <a:latin typeface="Times" panose="02020603050405020304" pitchFamily="18"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0"/>
              </a:spcBef>
              <a:buNone/>
              <a:defRPr/>
            </a:pPr>
            <a:fld id="{CF05CBED-193F-40F1-A5C0-9629842B2743}" type="slidenum">
              <a:rPr lang="en-GB" altLang="en-US" smtClean="0"/>
              <a:pPr>
                <a:spcBef>
                  <a:spcPct val="0"/>
                </a:spcBef>
                <a:buNone/>
                <a:defRPr/>
              </a:pPr>
              <a:t>34</a:t>
            </a:fld>
            <a:endParaRPr lang="en-GB" altLang="en-US" sz="1050">
              <a:solidFill>
                <a:prstClr val="black"/>
              </a:solidFill>
              <a:latin typeface="Arial" panose="020B0604020202020204" pitchFamily="34" charset="0"/>
            </a:endParaRPr>
          </a:p>
        </p:txBody>
      </p:sp>
      <p:sp>
        <p:nvSpPr>
          <p:cNvPr id="21509" name="Rectangle 4"/>
          <p:cNvSpPr>
            <a:spLocks noGrp="1" noChangeArrowheads="1"/>
          </p:cNvSpPr>
          <p:nvPr>
            <p:ph type="body" sz="half" idx="4294967295"/>
          </p:nvPr>
        </p:nvSpPr>
        <p:spPr>
          <a:xfrm>
            <a:off x="4972050" y="1808561"/>
            <a:ext cx="3028950" cy="3287315"/>
          </a:xfrm>
        </p:spPr>
        <p:txBody>
          <a:bodyPr/>
          <a:lstStyle/>
          <a:p>
            <a:pPr eaLnBrk="1" hangingPunct="1"/>
            <a:endParaRPr lang="en-GB" altLang="en-US" dirty="0">
              <a:solidFill>
                <a:srgbClr val="FFFFFF"/>
              </a:solidFill>
            </a:endParaRPr>
          </a:p>
          <a:p>
            <a:pPr eaLnBrk="1" hangingPunct="1"/>
            <a:endParaRPr lang="cy-GB" altLang="en-US" i="1" dirty="0">
              <a:solidFill>
                <a:srgbClr val="FFFFFF"/>
              </a:solidFill>
            </a:endParaRPr>
          </a:p>
        </p:txBody>
      </p:sp>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277634" y="3515562"/>
            <a:ext cx="1871663" cy="1371600"/>
          </a:xfrm>
          <a:prstGeom prst="rect">
            <a:avLst/>
          </a:prstGeom>
        </p:spPr>
      </p:pic>
      <p:pic>
        <p:nvPicPr>
          <p:cNvPr id="5" name="Picture 4"/>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583332" y="3100406"/>
            <a:ext cx="2200275" cy="1171575"/>
          </a:xfrm>
          <a:prstGeom prst="rect">
            <a:avLst/>
          </a:prstGeom>
        </p:spPr>
      </p:pic>
      <p:pic>
        <p:nvPicPr>
          <p:cNvPr id="6" name="Picture 5"/>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357563" y="3242923"/>
            <a:ext cx="2225769" cy="1630796"/>
          </a:xfrm>
          <a:prstGeom prst="rect">
            <a:avLst/>
          </a:prstGeom>
        </p:spPr>
      </p:pic>
      <p:pic>
        <p:nvPicPr>
          <p:cNvPr id="7" name="Picture 6"/>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583332" y="4287087"/>
            <a:ext cx="2143125" cy="1200150"/>
          </a:xfrm>
          <a:prstGeom prst="rect">
            <a:avLst/>
          </a:prstGeom>
        </p:spPr>
      </p:pic>
      <p:pic>
        <p:nvPicPr>
          <p:cNvPr id="8" name="Picture 7"/>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6012160" y="1184206"/>
            <a:ext cx="2672564" cy="1766958"/>
          </a:xfrm>
          <a:prstGeom prst="rect">
            <a:avLst/>
          </a:prstGeom>
        </p:spPr>
      </p:pic>
    </p:spTree>
    <p:extLst>
      <p:ext uri="{BB962C8B-B14F-4D97-AF65-F5344CB8AC3E}">
        <p14:creationId xmlns:p14="http://schemas.microsoft.com/office/powerpoint/2010/main" val="30081137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barn(inVertical)">
                                      <p:cBhvr>
                                        <p:cTn id="13" dur="500"/>
                                        <p:tgtEl>
                                          <p:spTgt spid="4"/>
                                        </p:tgtEl>
                                      </p:cBhvr>
                                    </p:animEffect>
                                  </p:childTnLst>
                                </p:cTn>
                              </p:par>
                            </p:childTnLst>
                          </p:cTn>
                        </p:par>
                      </p:childTnLst>
                    </p:cTn>
                  </p:par>
                  <p:par>
                    <p:cTn id="14" fill="hold">
                      <p:stCondLst>
                        <p:cond delay="indefinite"/>
                      </p:stCondLst>
                      <p:childTnLst>
                        <p:par>
                          <p:cTn id="15" fill="hold">
                            <p:stCondLst>
                              <p:cond delay="0"/>
                            </p:stCondLst>
                            <p:childTnLst>
                              <p:par>
                                <p:cTn id="16" presetID="6" presetClass="entr" presetSubtype="16" fill="hold" nodeType="clickEffect">
                                  <p:stCondLst>
                                    <p:cond delay="0"/>
                                  </p:stCondLst>
                                  <p:childTnLst>
                                    <p:set>
                                      <p:cBhvr>
                                        <p:cTn id="17" dur="1" fill="hold">
                                          <p:stCondLst>
                                            <p:cond delay="0"/>
                                          </p:stCondLst>
                                        </p:cTn>
                                        <p:tgtEl>
                                          <p:spTgt spid="5"/>
                                        </p:tgtEl>
                                        <p:attrNameLst>
                                          <p:attrName>style.visibility</p:attrName>
                                        </p:attrNameLst>
                                      </p:cBhvr>
                                      <p:to>
                                        <p:strVal val="visible"/>
                                      </p:to>
                                    </p:set>
                                    <p:animEffect transition="in" filter="circle(in)">
                                      <p:cBhvr>
                                        <p:cTn id="18" dur="2000"/>
                                        <p:tgtEl>
                                          <p:spTgt spid="5"/>
                                        </p:tgtEl>
                                      </p:cBhvr>
                                    </p:animEffect>
                                  </p:childTnLst>
                                </p:cTn>
                              </p:par>
                            </p:childTnLst>
                          </p:cTn>
                        </p:par>
                      </p:childTnLst>
                    </p:cTn>
                  </p:par>
                  <p:par>
                    <p:cTn id="19" fill="hold">
                      <p:stCondLst>
                        <p:cond delay="indefinite"/>
                      </p:stCondLst>
                      <p:childTnLst>
                        <p:par>
                          <p:cTn id="20" fill="hold">
                            <p:stCondLst>
                              <p:cond delay="0"/>
                            </p:stCondLst>
                            <p:childTnLst>
                              <p:par>
                                <p:cTn id="21" presetID="53" presetClass="entr" presetSubtype="16" fill="hold" nodeType="clickEffect">
                                  <p:stCondLst>
                                    <p:cond delay="0"/>
                                  </p:stCondLst>
                                  <p:childTnLst>
                                    <p:set>
                                      <p:cBhvr>
                                        <p:cTn id="22" dur="1" fill="hold">
                                          <p:stCondLst>
                                            <p:cond delay="0"/>
                                          </p:stCondLst>
                                        </p:cTn>
                                        <p:tgtEl>
                                          <p:spTgt spid="6"/>
                                        </p:tgtEl>
                                        <p:attrNameLst>
                                          <p:attrName>style.visibility</p:attrName>
                                        </p:attrNameLst>
                                      </p:cBhvr>
                                      <p:to>
                                        <p:strVal val="visible"/>
                                      </p:to>
                                    </p:set>
                                    <p:anim calcmode="lin" valueType="num">
                                      <p:cBhvr>
                                        <p:cTn id="23" dur="500" fill="hold"/>
                                        <p:tgtEl>
                                          <p:spTgt spid="6"/>
                                        </p:tgtEl>
                                        <p:attrNameLst>
                                          <p:attrName>ppt_w</p:attrName>
                                        </p:attrNameLst>
                                      </p:cBhvr>
                                      <p:tavLst>
                                        <p:tav tm="0">
                                          <p:val>
                                            <p:fltVal val="0"/>
                                          </p:val>
                                        </p:tav>
                                        <p:tav tm="100000">
                                          <p:val>
                                            <p:strVal val="#ppt_w"/>
                                          </p:val>
                                        </p:tav>
                                      </p:tavLst>
                                    </p:anim>
                                    <p:anim calcmode="lin" valueType="num">
                                      <p:cBhvr>
                                        <p:cTn id="24" dur="500" fill="hold"/>
                                        <p:tgtEl>
                                          <p:spTgt spid="6"/>
                                        </p:tgtEl>
                                        <p:attrNameLst>
                                          <p:attrName>ppt_h</p:attrName>
                                        </p:attrNameLst>
                                      </p:cBhvr>
                                      <p:tavLst>
                                        <p:tav tm="0">
                                          <p:val>
                                            <p:fltVal val="0"/>
                                          </p:val>
                                        </p:tav>
                                        <p:tav tm="100000">
                                          <p:val>
                                            <p:strVal val="#ppt_h"/>
                                          </p:val>
                                        </p:tav>
                                      </p:tavLst>
                                    </p:anim>
                                    <p:animEffect transition="in" filter="fade">
                                      <p:cBhvr>
                                        <p:cTn id="25" dur="500"/>
                                        <p:tgtEl>
                                          <p:spTgt spid="6"/>
                                        </p:tgtEl>
                                      </p:cBhvr>
                                    </p:animEffect>
                                  </p:childTnLst>
                                </p:cTn>
                              </p:par>
                            </p:childTnLst>
                          </p:cTn>
                        </p:par>
                      </p:childTnLst>
                    </p:cTn>
                  </p:par>
                  <p:par>
                    <p:cTn id="26" fill="hold">
                      <p:stCondLst>
                        <p:cond delay="indefinite"/>
                      </p:stCondLst>
                      <p:childTnLst>
                        <p:par>
                          <p:cTn id="27" fill="hold">
                            <p:stCondLst>
                              <p:cond delay="0"/>
                            </p:stCondLst>
                            <p:childTnLst>
                              <p:par>
                                <p:cTn id="28" presetID="26" presetClass="entr" presetSubtype="0" fill="hold" nodeType="clickEffect">
                                  <p:stCondLst>
                                    <p:cond delay="0"/>
                                  </p:stCondLst>
                                  <p:childTnLst>
                                    <p:set>
                                      <p:cBhvr>
                                        <p:cTn id="29" dur="1" fill="hold">
                                          <p:stCondLst>
                                            <p:cond delay="0"/>
                                          </p:stCondLst>
                                        </p:cTn>
                                        <p:tgtEl>
                                          <p:spTgt spid="7"/>
                                        </p:tgtEl>
                                        <p:attrNameLst>
                                          <p:attrName>style.visibility</p:attrName>
                                        </p:attrNameLst>
                                      </p:cBhvr>
                                      <p:to>
                                        <p:strVal val="visible"/>
                                      </p:to>
                                    </p:set>
                                    <p:animEffect transition="in" filter="wipe(down)">
                                      <p:cBhvr>
                                        <p:cTn id="30" dur="580">
                                          <p:stCondLst>
                                            <p:cond delay="0"/>
                                          </p:stCondLst>
                                        </p:cTn>
                                        <p:tgtEl>
                                          <p:spTgt spid="7"/>
                                        </p:tgtEl>
                                      </p:cBhvr>
                                    </p:animEffect>
                                    <p:anim calcmode="lin" valueType="num">
                                      <p:cBhvr>
                                        <p:cTn id="31" dur="1822" tmFilter="0,0; 0.14,0.36; 0.43,0.73; 0.71,0.91; 1.0,1.0">
                                          <p:stCondLst>
                                            <p:cond delay="0"/>
                                          </p:stCondLst>
                                        </p:cTn>
                                        <p:tgtEl>
                                          <p:spTgt spid="7"/>
                                        </p:tgtEl>
                                        <p:attrNameLst>
                                          <p:attrName>ppt_x</p:attrName>
                                        </p:attrNameLst>
                                      </p:cBhvr>
                                      <p:tavLst>
                                        <p:tav tm="0">
                                          <p:val>
                                            <p:strVal val="#ppt_x-0.25"/>
                                          </p:val>
                                        </p:tav>
                                        <p:tav tm="100000">
                                          <p:val>
                                            <p:strVal val="#ppt_x"/>
                                          </p:val>
                                        </p:tav>
                                      </p:tavLst>
                                    </p:anim>
                                    <p:anim calcmode="lin" valueType="num">
                                      <p:cBhvr>
                                        <p:cTn id="32" dur="664" tmFilter="0.0,0.0; 0.25,0.07; 0.50,0.2; 0.75,0.467; 1.0,1.0">
                                          <p:stCondLst>
                                            <p:cond delay="0"/>
                                          </p:stCondLst>
                                        </p:cTn>
                                        <p:tgtEl>
                                          <p:spTgt spid="7"/>
                                        </p:tgtEl>
                                        <p:attrNameLst>
                                          <p:attrName>ppt_y</p:attrName>
                                        </p:attrNameLst>
                                      </p:cBhvr>
                                      <p:tavLst>
                                        <p:tav tm="0" fmla="#ppt_y-sin(pi*$)/3">
                                          <p:val>
                                            <p:fltVal val="0.5"/>
                                          </p:val>
                                        </p:tav>
                                        <p:tav tm="100000">
                                          <p:val>
                                            <p:fltVal val="1"/>
                                          </p:val>
                                        </p:tav>
                                      </p:tavLst>
                                    </p:anim>
                                    <p:anim calcmode="lin" valueType="num">
                                      <p:cBhvr>
                                        <p:cTn id="33" dur="664" tmFilter="0, 0; 0.125,0.2665; 0.25,0.4; 0.375,0.465; 0.5,0.5;  0.625,0.535; 0.75,0.6; 0.875,0.7335; 1,1">
                                          <p:stCondLst>
                                            <p:cond delay="664"/>
                                          </p:stCondLst>
                                        </p:cTn>
                                        <p:tgtEl>
                                          <p:spTgt spid="7"/>
                                        </p:tgtEl>
                                        <p:attrNameLst>
                                          <p:attrName>ppt_y</p:attrName>
                                        </p:attrNameLst>
                                      </p:cBhvr>
                                      <p:tavLst>
                                        <p:tav tm="0" fmla="#ppt_y-sin(pi*$)/9">
                                          <p:val>
                                            <p:fltVal val="0"/>
                                          </p:val>
                                        </p:tav>
                                        <p:tav tm="100000">
                                          <p:val>
                                            <p:fltVal val="1"/>
                                          </p:val>
                                        </p:tav>
                                      </p:tavLst>
                                    </p:anim>
                                    <p:anim calcmode="lin" valueType="num">
                                      <p:cBhvr>
                                        <p:cTn id="34" dur="332" tmFilter="0, 0; 0.125,0.2665; 0.25,0.4; 0.375,0.465; 0.5,0.5;  0.625,0.535; 0.75,0.6; 0.875,0.7335; 1,1">
                                          <p:stCondLst>
                                            <p:cond delay="1324"/>
                                          </p:stCondLst>
                                        </p:cTn>
                                        <p:tgtEl>
                                          <p:spTgt spid="7"/>
                                        </p:tgtEl>
                                        <p:attrNameLst>
                                          <p:attrName>ppt_y</p:attrName>
                                        </p:attrNameLst>
                                      </p:cBhvr>
                                      <p:tavLst>
                                        <p:tav tm="0" fmla="#ppt_y-sin(pi*$)/27">
                                          <p:val>
                                            <p:fltVal val="0"/>
                                          </p:val>
                                        </p:tav>
                                        <p:tav tm="100000">
                                          <p:val>
                                            <p:fltVal val="1"/>
                                          </p:val>
                                        </p:tav>
                                      </p:tavLst>
                                    </p:anim>
                                    <p:anim calcmode="lin" valueType="num">
                                      <p:cBhvr>
                                        <p:cTn id="35" dur="164" tmFilter="0, 0; 0.125,0.2665; 0.25,0.4; 0.375,0.465; 0.5,0.5;  0.625,0.535; 0.75,0.6; 0.875,0.7335; 1,1">
                                          <p:stCondLst>
                                            <p:cond delay="1656"/>
                                          </p:stCondLst>
                                        </p:cTn>
                                        <p:tgtEl>
                                          <p:spTgt spid="7"/>
                                        </p:tgtEl>
                                        <p:attrNameLst>
                                          <p:attrName>ppt_y</p:attrName>
                                        </p:attrNameLst>
                                      </p:cBhvr>
                                      <p:tavLst>
                                        <p:tav tm="0" fmla="#ppt_y-sin(pi*$)/81">
                                          <p:val>
                                            <p:fltVal val="0"/>
                                          </p:val>
                                        </p:tav>
                                        <p:tav tm="100000">
                                          <p:val>
                                            <p:fltVal val="1"/>
                                          </p:val>
                                        </p:tav>
                                      </p:tavLst>
                                    </p:anim>
                                    <p:animScale>
                                      <p:cBhvr>
                                        <p:cTn id="36" dur="26">
                                          <p:stCondLst>
                                            <p:cond delay="650"/>
                                          </p:stCondLst>
                                        </p:cTn>
                                        <p:tgtEl>
                                          <p:spTgt spid="7"/>
                                        </p:tgtEl>
                                      </p:cBhvr>
                                      <p:to x="100000" y="60000"/>
                                    </p:animScale>
                                    <p:animScale>
                                      <p:cBhvr>
                                        <p:cTn id="37" dur="166" decel="50000">
                                          <p:stCondLst>
                                            <p:cond delay="676"/>
                                          </p:stCondLst>
                                        </p:cTn>
                                        <p:tgtEl>
                                          <p:spTgt spid="7"/>
                                        </p:tgtEl>
                                      </p:cBhvr>
                                      <p:to x="100000" y="100000"/>
                                    </p:animScale>
                                    <p:animScale>
                                      <p:cBhvr>
                                        <p:cTn id="38" dur="26">
                                          <p:stCondLst>
                                            <p:cond delay="1312"/>
                                          </p:stCondLst>
                                        </p:cTn>
                                        <p:tgtEl>
                                          <p:spTgt spid="7"/>
                                        </p:tgtEl>
                                      </p:cBhvr>
                                      <p:to x="100000" y="80000"/>
                                    </p:animScale>
                                    <p:animScale>
                                      <p:cBhvr>
                                        <p:cTn id="39" dur="166" decel="50000">
                                          <p:stCondLst>
                                            <p:cond delay="1338"/>
                                          </p:stCondLst>
                                        </p:cTn>
                                        <p:tgtEl>
                                          <p:spTgt spid="7"/>
                                        </p:tgtEl>
                                      </p:cBhvr>
                                      <p:to x="100000" y="100000"/>
                                    </p:animScale>
                                    <p:animScale>
                                      <p:cBhvr>
                                        <p:cTn id="40" dur="26">
                                          <p:stCondLst>
                                            <p:cond delay="1642"/>
                                          </p:stCondLst>
                                        </p:cTn>
                                        <p:tgtEl>
                                          <p:spTgt spid="7"/>
                                        </p:tgtEl>
                                      </p:cBhvr>
                                      <p:to x="100000" y="90000"/>
                                    </p:animScale>
                                    <p:animScale>
                                      <p:cBhvr>
                                        <p:cTn id="41" dur="166" decel="50000">
                                          <p:stCondLst>
                                            <p:cond delay="1668"/>
                                          </p:stCondLst>
                                        </p:cTn>
                                        <p:tgtEl>
                                          <p:spTgt spid="7"/>
                                        </p:tgtEl>
                                      </p:cBhvr>
                                      <p:to x="100000" y="100000"/>
                                    </p:animScale>
                                    <p:animScale>
                                      <p:cBhvr>
                                        <p:cTn id="42" dur="26">
                                          <p:stCondLst>
                                            <p:cond delay="1808"/>
                                          </p:stCondLst>
                                        </p:cTn>
                                        <p:tgtEl>
                                          <p:spTgt spid="7"/>
                                        </p:tgtEl>
                                      </p:cBhvr>
                                      <p:to x="100000" y="95000"/>
                                    </p:animScale>
                                    <p:animScale>
                                      <p:cBhvr>
                                        <p:cTn id="43" dur="166" decel="50000">
                                          <p:stCondLst>
                                            <p:cond delay="1834"/>
                                          </p:stCondLst>
                                        </p:cTn>
                                        <p:tgtEl>
                                          <p:spTgt spid="7"/>
                                        </p:tgtEl>
                                      </p:cBhvr>
                                      <p:to x="100000" y="100000"/>
                                    </p:animScale>
                                  </p:childTnLst>
                                </p:cTn>
                              </p:par>
                            </p:childTnLst>
                          </p:cTn>
                        </p:par>
                      </p:childTnLst>
                    </p:cTn>
                  </p:par>
                  <p:par>
                    <p:cTn id="44" fill="hold">
                      <p:stCondLst>
                        <p:cond delay="indefinite"/>
                      </p:stCondLst>
                      <p:childTnLst>
                        <p:par>
                          <p:cTn id="45" fill="hold">
                            <p:stCondLst>
                              <p:cond delay="0"/>
                            </p:stCondLst>
                            <p:childTnLst>
                              <p:par>
                                <p:cTn id="46" presetID="45" presetClass="entr" presetSubtype="0" fill="hold" nodeType="clickEffect">
                                  <p:stCondLst>
                                    <p:cond delay="0"/>
                                  </p:stCondLst>
                                  <p:childTnLst>
                                    <p:set>
                                      <p:cBhvr>
                                        <p:cTn id="47" dur="1" fill="hold">
                                          <p:stCondLst>
                                            <p:cond delay="0"/>
                                          </p:stCondLst>
                                        </p:cTn>
                                        <p:tgtEl>
                                          <p:spTgt spid="8"/>
                                        </p:tgtEl>
                                        <p:attrNameLst>
                                          <p:attrName>style.visibility</p:attrName>
                                        </p:attrNameLst>
                                      </p:cBhvr>
                                      <p:to>
                                        <p:strVal val="visible"/>
                                      </p:to>
                                    </p:set>
                                    <p:animEffect transition="in" filter="fade">
                                      <p:cBhvr>
                                        <p:cTn id="48" dur="2000"/>
                                        <p:tgtEl>
                                          <p:spTgt spid="8"/>
                                        </p:tgtEl>
                                      </p:cBhvr>
                                    </p:animEffect>
                                    <p:anim calcmode="lin" valueType="num">
                                      <p:cBhvr>
                                        <p:cTn id="49" dur="2000" fill="hold"/>
                                        <p:tgtEl>
                                          <p:spTgt spid="8"/>
                                        </p:tgtEl>
                                        <p:attrNameLst>
                                          <p:attrName>ppt_w</p:attrName>
                                        </p:attrNameLst>
                                      </p:cBhvr>
                                      <p:tavLst>
                                        <p:tav tm="0" fmla="#ppt_w*sin(2.5*pi*$)">
                                          <p:val>
                                            <p:fltVal val="0"/>
                                          </p:val>
                                        </p:tav>
                                        <p:tav tm="100000">
                                          <p:val>
                                            <p:fltVal val="1"/>
                                          </p:val>
                                        </p:tav>
                                      </p:tavLst>
                                    </p:anim>
                                    <p:anim calcmode="lin" valueType="num">
                                      <p:cBhvr>
                                        <p:cTn id="50" dur="2000" fill="hold"/>
                                        <p:tgtEl>
                                          <p:spTgt spid="8"/>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7" name="Rectangle 2"/>
          <p:cNvSpPr>
            <a:spLocks noGrp="1" noChangeArrowheads="1"/>
          </p:cNvSpPr>
          <p:nvPr>
            <p:ph type="title"/>
          </p:nvPr>
        </p:nvSpPr>
        <p:spPr>
          <a:xfrm>
            <a:off x="395536" y="332656"/>
            <a:ext cx="8352928" cy="1152128"/>
          </a:xfrm>
        </p:spPr>
        <p:txBody>
          <a:bodyPr>
            <a:noAutofit/>
          </a:bodyPr>
          <a:lstStyle/>
          <a:p>
            <a:pPr algn="ctr" eaLnBrk="1" hangingPunct="1"/>
            <a:r>
              <a:rPr lang="en-GB" altLang="en-US" sz="4000" b="1" dirty="0">
                <a:latin typeface="Arial" panose="020B0604020202020204" pitchFamily="34" charset="0"/>
              </a:rPr>
              <a:t>Images in books </a:t>
            </a:r>
            <a:endParaRPr lang="cy-GB" altLang="en-US" sz="4000" b="1" dirty="0">
              <a:latin typeface="Arial" panose="020B0604020202020204" pitchFamily="34" charset="0"/>
            </a:endParaRPr>
          </a:p>
        </p:txBody>
      </p:sp>
      <p:sp>
        <p:nvSpPr>
          <p:cNvPr id="21509" name="Rectangle 4"/>
          <p:cNvSpPr>
            <a:spLocks noGrp="1" noChangeArrowheads="1"/>
          </p:cNvSpPr>
          <p:nvPr>
            <p:ph sz="half" idx="2"/>
          </p:nvPr>
        </p:nvSpPr>
        <p:spPr>
          <a:xfrm>
            <a:off x="395536" y="1484784"/>
            <a:ext cx="8352928" cy="4104456"/>
          </a:xfrm>
        </p:spPr>
        <p:txBody>
          <a:bodyPr>
            <a:normAutofit/>
          </a:bodyPr>
          <a:lstStyle/>
          <a:p>
            <a:pPr>
              <a:lnSpc>
                <a:spcPct val="150000"/>
              </a:lnSpc>
            </a:pPr>
            <a:r>
              <a:rPr lang="en-GB" altLang="en-US" dirty="0">
                <a:latin typeface="Arial" panose="020B0604020202020204" pitchFamily="34" charset="0"/>
              </a:rPr>
              <a:t>Picture-reading skills;</a:t>
            </a:r>
          </a:p>
          <a:p>
            <a:pPr>
              <a:lnSpc>
                <a:spcPct val="150000"/>
              </a:lnSpc>
            </a:pPr>
            <a:r>
              <a:rPr lang="en-GB" altLang="en-US" dirty="0">
                <a:latin typeface="Arial" panose="020B0604020202020204" pitchFamily="34" charset="0"/>
              </a:rPr>
              <a:t>Provide pleasure and motivation;</a:t>
            </a:r>
          </a:p>
          <a:p>
            <a:pPr>
              <a:lnSpc>
                <a:spcPct val="150000"/>
              </a:lnSpc>
            </a:pPr>
            <a:r>
              <a:rPr lang="en-GB" altLang="en-US" dirty="0">
                <a:latin typeface="Arial" panose="020B0604020202020204" pitchFamily="34" charset="0"/>
              </a:rPr>
              <a:t>Reading images is “an intellectual activity”;</a:t>
            </a:r>
          </a:p>
          <a:p>
            <a:pPr>
              <a:lnSpc>
                <a:spcPct val="150000"/>
              </a:lnSpc>
            </a:pPr>
            <a:r>
              <a:rPr lang="en-GB" altLang="en-US" dirty="0">
                <a:latin typeface="Arial" panose="020B0604020202020204" pitchFamily="34" charset="0"/>
              </a:rPr>
              <a:t>Children have to work hard to make connections between words and images.</a:t>
            </a:r>
            <a:endParaRPr lang="cy-GB" altLang="en-US" i="1" dirty="0"/>
          </a:p>
        </p:txBody>
      </p:sp>
      <p:sp>
        <p:nvSpPr>
          <p:cNvPr id="21506" name="Slide Number Placeholder 6"/>
          <p:cNvSpPr>
            <a:spLocks noGrp="1"/>
          </p:cNvSpPr>
          <p:nvPr>
            <p:ph type="sldNum" sz="quarter" idx="12"/>
          </p:nvPr>
        </p:nvSpPr>
        <p:spPr bwMode="auto">
          <a:xfrm>
            <a:off x="6457950" y="6356351"/>
            <a:ext cx="2057400" cy="3651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0"/>
              </a:spcBef>
              <a:buNone/>
            </a:pPr>
            <a:fld id="{6A8CBF47-CD5C-4D4C-8BC8-D49EA6405D47}" type="slidenum">
              <a:rPr lang="en-US" smtClean="0"/>
              <a:pPr>
                <a:spcBef>
                  <a:spcPct val="0"/>
                </a:spcBef>
                <a:buNone/>
              </a:pPr>
              <a:t>35</a:t>
            </a:fld>
            <a:endParaRPr lang="en-GB" altLang="en-US" sz="1050">
              <a:solidFill>
                <a:prstClr val="black"/>
              </a:solidFill>
              <a:latin typeface="Arial" panose="020B0604020202020204" pitchFamily="34" charset="0"/>
            </a:endParaRPr>
          </a:p>
        </p:txBody>
      </p:sp>
    </p:spTree>
    <p:extLst>
      <p:ext uri="{BB962C8B-B14F-4D97-AF65-F5344CB8AC3E}">
        <p14:creationId xmlns:p14="http://schemas.microsoft.com/office/powerpoint/2010/main" val="42820051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7" name="Rectangle 2"/>
          <p:cNvSpPr>
            <a:spLocks noGrp="1" noChangeArrowheads="1"/>
          </p:cNvSpPr>
          <p:nvPr>
            <p:ph type="title"/>
          </p:nvPr>
        </p:nvSpPr>
        <p:spPr>
          <a:xfrm>
            <a:off x="336237" y="332656"/>
            <a:ext cx="8484234" cy="720080"/>
          </a:xfrm>
        </p:spPr>
        <p:txBody>
          <a:bodyPr>
            <a:noAutofit/>
          </a:bodyPr>
          <a:lstStyle/>
          <a:p>
            <a:pPr algn="ctr" eaLnBrk="1" hangingPunct="1"/>
            <a:r>
              <a:rPr lang="en-GB" altLang="en-US" sz="4000" b="1" dirty="0">
                <a:latin typeface="Arial" panose="020B0604020202020204" pitchFamily="34" charset="0"/>
              </a:rPr>
              <a:t>Images in books </a:t>
            </a:r>
            <a:endParaRPr lang="cy-GB" altLang="en-US" sz="4000" b="1" dirty="0">
              <a:latin typeface="Arial" panose="020B0604020202020204" pitchFamily="34" charset="0"/>
            </a:endParaRPr>
          </a:p>
        </p:txBody>
      </p:sp>
      <p:pic>
        <p:nvPicPr>
          <p:cNvPr id="3" name="Content Placeholder 2"/>
          <p:cNvPicPr>
            <a:picLocks noGrp="1" noChangeAspect="1"/>
          </p:cNvPicPr>
          <p:nvPr>
            <p:ph sz="half" idx="1"/>
          </p:nvPr>
        </p:nvPicPr>
        <p:blipFill>
          <a:blip r:embed="rId3"/>
          <a:stretch>
            <a:fillRect/>
          </a:stretch>
        </p:blipFill>
        <p:spPr>
          <a:xfrm>
            <a:off x="336236" y="1268761"/>
            <a:ext cx="8484235" cy="4536504"/>
          </a:xfrm>
          <a:prstGeom prst="rect">
            <a:avLst/>
          </a:prstGeom>
        </p:spPr>
      </p:pic>
      <p:sp>
        <p:nvSpPr>
          <p:cNvPr id="21506" name="Slide Number Placeholder 6"/>
          <p:cNvSpPr>
            <a:spLocks noGrp="1"/>
          </p:cNvSpPr>
          <p:nvPr>
            <p:ph type="sldNum" sz="quarter" idx="12"/>
          </p:nvPr>
        </p:nvSpPr>
        <p:spPr bwMode="auto">
          <a:xfrm>
            <a:off x="6457950" y="6356351"/>
            <a:ext cx="2057400" cy="3651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0"/>
              </a:spcBef>
              <a:buNone/>
            </a:pPr>
            <a:fld id="{6A8CBF47-CD5C-4D4C-8BC8-D49EA6405D47}" type="slidenum">
              <a:rPr lang="en-US" smtClean="0"/>
              <a:pPr>
                <a:spcBef>
                  <a:spcPct val="0"/>
                </a:spcBef>
                <a:buNone/>
              </a:pPr>
              <a:t>36</a:t>
            </a:fld>
            <a:endParaRPr lang="en-GB" altLang="en-US" sz="1050">
              <a:solidFill>
                <a:prstClr val="black"/>
              </a:solidFill>
              <a:latin typeface="Arial" panose="020B0604020202020204" pitchFamily="34" charset="0"/>
            </a:endParaRPr>
          </a:p>
        </p:txBody>
      </p:sp>
    </p:spTree>
    <p:extLst>
      <p:ext uri="{BB962C8B-B14F-4D97-AF65-F5344CB8AC3E}">
        <p14:creationId xmlns:p14="http://schemas.microsoft.com/office/powerpoint/2010/main" val="237450358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7" name="Rectangle 2"/>
          <p:cNvSpPr>
            <a:spLocks noGrp="1" noChangeArrowheads="1"/>
          </p:cNvSpPr>
          <p:nvPr>
            <p:ph type="title"/>
          </p:nvPr>
        </p:nvSpPr>
        <p:spPr>
          <a:xfrm>
            <a:off x="395536" y="332656"/>
            <a:ext cx="8424936" cy="828092"/>
          </a:xfrm>
        </p:spPr>
        <p:txBody>
          <a:bodyPr>
            <a:noAutofit/>
          </a:bodyPr>
          <a:lstStyle/>
          <a:p>
            <a:pPr algn="ctr" eaLnBrk="1" hangingPunct="1"/>
            <a:r>
              <a:rPr lang="en-GB" altLang="en-US" sz="4000" b="1" dirty="0">
                <a:latin typeface="Arial" panose="020B0604020202020204" pitchFamily="34" charset="0"/>
              </a:rPr>
              <a:t>Images in books </a:t>
            </a:r>
            <a:endParaRPr lang="cy-GB" altLang="en-US" sz="4000" b="1" dirty="0">
              <a:latin typeface="Arial" panose="020B0604020202020204" pitchFamily="34" charset="0"/>
            </a:endParaRPr>
          </a:p>
        </p:txBody>
      </p:sp>
      <p:sp>
        <p:nvSpPr>
          <p:cNvPr id="21506" name="Slide Number Placeholder 6"/>
          <p:cNvSpPr>
            <a:spLocks noGrp="1"/>
          </p:cNvSpPr>
          <p:nvPr>
            <p:ph type="sldNum" sz="quarter" idx="12"/>
          </p:nvPr>
        </p:nvSpPr>
        <p:spPr bwMode="auto">
          <a:xfrm>
            <a:off x="6457950" y="6356351"/>
            <a:ext cx="2057400" cy="3651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0"/>
              </a:spcBef>
              <a:buNone/>
            </a:pPr>
            <a:fld id="{6A8CBF47-CD5C-4D4C-8BC8-D49EA6405D47}" type="slidenum">
              <a:rPr lang="en-US" smtClean="0"/>
              <a:pPr>
                <a:spcBef>
                  <a:spcPct val="0"/>
                </a:spcBef>
                <a:buNone/>
              </a:pPr>
              <a:t>37</a:t>
            </a:fld>
            <a:endParaRPr lang="en-GB" altLang="en-US" sz="1050">
              <a:solidFill>
                <a:prstClr val="black"/>
              </a:solidFill>
              <a:latin typeface="Arial" panose="020B0604020202020204" pitchFamily="34" charset="0"/>
            </a:endParaRPr>
          </a:p>
        </p:txBody>
      </p:sp>
      <p:pic>
        <p:nvPicPr>
          <p:cNvPr id="4" name="Picture 3"/>
          <p:cNvPicPr>
            <a:picLocks noChangeAspect="1"/>
          </p:cNvPicPr>
          <p:nvPr/>
        </p:nvPicPr>
        <p:blipFill>
          <a:blip r:embed="rId3"/>
          <a:stretch>
            <a:fillRect/>
          </a:stretch>
        </p:blipFill>
        <p:spPr>
          <a:xfrm>
            <a:off x="395536" y="1556792"/>
            <a:ext cx="8280920" cy="4476891"/>
          </a:xfrm>
          <a:prstGeom prst="rect">
            <a:avLst/>
          </a:prstGeom>
        </p:spPr>
      </p:pic>
    </p:spTree>
    <p:extLst>
      <p:ext uri="{BB962C8B-B14F-4D97-AF65-F5344CB8AC3E}">
        <p14:creationId xmlns:p14="http://schemas.microsoft.com/office/powerpoint/2010/main" val="24922519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7" name="Rectangle 2"/>
          <p:cNvSpPr>
            <a:spLocks noGrp="1" noChangeArrowheads="1"/>
          </p:cNvSpPr>
          <p:nvPr>
            <p:ph type="title"/>
          </p:nvPr>
        </p:nvSpPr>
        <p:spPr/>
        <p:txBody>
          <a:bodyPr>
            <a:noAutofit/>
          </a:bodyPr>
          <a:lstStyle/>
          <a:p>
            <a:pPr algn="ctr" eaLnBrk="1" hangingPunct="1"/>
            <a:r>
              <a:rPr lang="en-GB" altLang="en-US" sz="4000" b="1" dirty="0">
                <a:latin typeface="Arial" panose="020B0604020202020204" pitchFamily="34" charset="0"/>
              </a:rPr>
              <a:t>However… </a:t>
            </a:r>
            <a:endParaRPr lang="cy-GB" altLang="en-US" sz="4000" b="1" dirty="0">
              <a:latin typeface="Arial" panose="020B0604020202020204" pitchFamily="34" charset="0"/>
            </a:endParaRPr>
          </a:p>
        </p:txBody>
      </p:sp>
      <p:pic>
        <p:nvPicPr>
          <p:cNvPr id="6" name="Online Media 5" title="B. J. Novak reads from The Book With No Pictures">
            <a:hlinkClick r:id="" action="ppaction://media"/>
            <a:extLst>
              <a:ext uri="{FF2B5EF4-FFF2-40B4-BE49-F238E27FC236}">
                <a16:creationId xmlns:a16="http://schemas.microsoft.com/office/drawing/2014/main" id="{13711BC8-22B8-5483-D296-C6FFEED79AC4}"/>
              </a:ext>
            </a:extLst>
          </p:cNvPr>
          <p:cNvPicPr>
            <a:picLocks noGrp="1" noRot="1" noChangeAspect="1"/>
          </p:cNvPicPr>
          <p:nvPr>
            <p:ph sz="half" idx="2"/>
            <a:videoFile r:link="rId1"/>
          </p:nvPr>
        </p:nvPicPr>
        <p:blipFill>
          <a:blip r:embed="rId4"/>
          <a:stretch>
            <a:fillRect/>
          </a:stretch>
        </p:blipFill>
        <p:spPr>
          <a:xfrm>
            <a:off x="4572000" y="1844824"/>
            <a:ext cx="4320480" cy="3888432"/>
          </a:xfrm>
          <a:prstGeom prst="rect">
            <a:avLst/>
          </a:prstGeom>
        </p:spPr>
      </p:pic>
      <p:sp>
        <p:nvSpPr>
          <p:cNvPr id="21506" name="Slide Number Placeholder 6"/>
          <p:cNvSpPr>
            <a:spLocks noGrp="1"/>
          </p:cNvSpPr>
          <p:nvPr>
            <p:ph type="sldNum" sz="quarter" idx="4294967295"/>
          </p:nvPr>
        </p:nvSpPr>
        <p:spPr bwMode="auto">
          <a:xfrm>
            <a:off x="7086600" y="6356350"/>
            <a:ext cx="2057400" cy="3651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lstStyle>
            <a:defPPr>
              <a:defRPr lang="en-US"/>
            </a:defPPr>
            <a:lvl1pPr marL="0" algn="r" defTabSz="914400" rtl="0" eaLnBrk="0" latinLnBrk="0" hangingPunct="0">
              <a:defRPr sz="1200" kern="1200">
                <a:solidFill>
                  <a:schemeClr val="tx1">
                    <a:tint val="75000"/>
                  </a:schemeClr>
                </a:solidFill>
                <a:latin typeface="Times" panose="02020603050405020304" pitchFamily="18"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0"/>
              </a:spcBef>
              <a:buNone/>
              <a:defRPr/>
            </a:pPr>
            <a:fld id="{CF05CBED-193F-40F1-A5C0-9629842B2743}" type="slidenum">
              <a:rPr lang="en-GB" altLang="en-US" smtClean="0"/>
              <a:pPr>
                <a:spcBef>
                  <a:spcPct val="0"/>
                </a:spcBef>
                <a:buNone/>
                <a:defRPr/>
              </a:pPr>
              <a:t>38</a:t>
            </a:fld>
            <a:endParaRPr lang="en-GB" altLang="en-US" sz="1050">
              <a:solidFill>
                <a:prstClr val="black"/>
              </a:solidFill>
              <a:latin typeface="Arial" panose="020B0604020202020204" pitchFamily="34" charset="0"/>
            </a:endParaRPr>
          </a:p>
        </p:txBody>
      </p:sp>
      <p:sp>
        <p:nvSpPr>
          <p:cNvPr id="5" name="Content Placeholder 4">
            <a:extLst>
              <a:ext uri="{FF2B5EF4-FFF2-40B4-BE49-F238E27FC236}">
                <a16:creationId xmlns:a16="http://schemas.microsoft.com/office/drawing/2014/main" id="{EFDAC295-9FBC-1BB1-7D39-A8CC5DAF519B}"/>
              </a:ext>
            </a:extLst>
          </p:cNvPr>
          <p:cNvSpPr>
            <a:spLocks noGrp="1"/>
          </p:cNvSpPr>
          <p:nvPr>
            <p:ph sz="half" idx="1"/>
          </p:nvPr>
        </p:nvSpPr>
        <p:spPr>
          <a:xfrm>
            <a:off x="628650" y="1844825"/>
            <a:ext cx="3867150" cy="3790662"/>
          </a:xfrm>
        </p:spPr>
        <p:txBody>
          <a:bodyPr>
            <a:normAutofit fontScale="92500"/>
          </a:bodyPr>
          <a:lstStyle/>
          <a:p>
            <a:pPr marL="0" indent="0">
              <a:lnSpc>
                <a:spcPct val="150000"/>
              </a:lnSpc>
              <a:buNone/>
            </a:pPr>
            <a:r>
              <a:rPr lang="en-GB" sz="2400" dirty="0">
                <a:latin typeface="Arial" panose="020B0604020202020204" pitchFamily="34" charset="0"/>
                <a:cs typeface="Arial" panose="020B0604020202020204" pitchFamily="34" charset="0"/>
              </a:rPr>
              <a:t>Waterstones (2015) </a:t>
            </a:r>
            <a:r>
              <a:rPr lang="en-GB" sz="2400" i="1" dirty="0">
                <a:latin typeface="Arial" panose="020B0604020202020204" pitchFamily="34" charset="0"/>
                <a:cs typeface="Arial" panose="020B0604020202020204" pitchFamily="34" charset="0"/>
              </a:rPr>
              <a:t>B.J. Novak reads from The Book With No Pictures. </a:t>
            </a:r>
            <a:r>
              <a:rPr lang="en-GB" sz="2400" dirty="0">
                <a:latin typeface="Arial" panose="020B0604020202020204" pitchFamily="34" charset="0"/>
                <a:cs typeface="Arial" panose="020B0604020202020204" pitchFamily="34" charset="0"/>
              </a:rPr>
              <a:t>Available at: </a:t>
            </a:r>
            <a:r>
              <a:rPr lang="en-GB" sz="2400" dirty="0">
                <a:latin typeface="Arial" panose="020B0604020202020204" pitchFamily="34" charset="0"/>
                <a:cs typeface="Arial" panose="020B0604020202020204" pitchFamily="34" charset="0"/>
                <a:hlinkClick r:id="rId5"/>
              </a:rPr>
              <a:t>B. J. Novak reads from The Book With No Pictures – YouTube</a:t>
            </a:r>
            <a:r>
              <a:rPr lang="en-GB" sz="2400" dirty="0">
                <a:latin typeface="Arial" panose="020B0604020202020204" pitchFamily="34" charset="0"/>
                <a:cs typeface="Arial" panose="020B0604020202020204" pitchFamily="34" charset="0"/>
              </a:rPr>
              <a:t> [</a:t>
            </a:r>
            <a:r>
              <a:rPr lang="en-GB" sz="2400" dirty="0" smtClean="0">
                <a:latin typeface="Arial" panose="020B0604020202020204" pitchFamily="34" charset="0"/>
                <a:cs typeface="Arial" panose="020B0604020202020204" pitchFamily="34" charset="0"/>
              </a:rPr>
              <a:t>Accessed: September 16 2024].</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75735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467544" y="476672"/>
            <a:ext cx="8371656" cy="1008112"/>
          </a:xfrm>
        </p:spPr>
        <p:txBody>
          <a:bodyPr>
            <a:normAutofit/>
          </a:bodyPr>
          <a:lstStyle/>
          <a:p>
            <a:pPr algn="ctr"/>
            <a:r>
              <a:rPr lang="cy-GB" altLang="cy-GB" sz="4000" b="1" kern="0" dirty="0">
                <a:solidFill>
                  <a:srgbClr val="000000"/>
                </a:solidFill>
                <a:latin typeface="Arial" panose="020B0604020202020204" pitchFamily="34" charset="0"/>
                <a:ea typeface="ＭＳ Ｐゴシック" charset="-128"/>
              </a:rPr>
              <a:t>Dr Rachael Levy</a:t>
            </a:r>
            <a:endParaRPr lang="en-GB" altLang="cy-GB" sz="4000" b="1" dirty="0">
              <a:latin typeface="Arial" panose="020B0604020202020204" pitchFamily="34" charset="0"/>
            </a:endParaRPr>
          </a:p>
        </p:txBody>
      </p:sp>
      <p:pic>
        <p:nvPicPr>
          <p:cNvPr id="3" name="Content Placeholder 2"/>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467544" y="1772816"/>
            <a:ext cx="2374590" cy="2904778"/>
          </a:xfrm>
        </p:spPr>
      </p:pic>
      <p:sp>
        <p:nvSpPr>
          <p:cNvPr id="7" name="Content Placeholder 6"/>
          <p:cNvSpPr>
            <a:spLocks noGrp="1"/>
          </p:cNvSpPr>
          <p:nvPr>
            <p:ph sz="quarter" idx="3"/>
          </p:nvPr>
        </p:nvSpPr>
        <p:spPr>
          <a:xfrm>
            <a:off x="3203848" y="1484784"/>
            <a:ext cx="5544616" cy="4158462"/>
          </a:xfrm>
        </p:spPr>
        <p:txBody>
          <a:bodyPr>
            <a:normAutofit fontScale="70000" lnSpcReduction="20000"/>
          </a:bodyPr>
          <a:lstStyle/>
          <a:p>
            <a:pPr>
              <a:lnSpc>
                <a:spcPct val="160000"/>
              </a:lnSpc>
            </a:pPr>
            <a:r>
              <a:rPr lang="en-US" dirty="0">
                <a:latin typeface="Arial" panose="020B0604020202020204" pitchFamily="34" charset="0"/>
              </a:rPr>
              <a:t>Lecturer in Early Years Education, University of Sheffield.</a:t>
            </a:r>
          </a:p>
          <a:p>
            <a:pPr>
              <a:lnSpc>
                <a:spcPct val="160000"/>
              </a:lnSpc>
            </a:pPr>
            <a:r>
              <a:rPr lang="en-US" dirty="0">
                <a:latin typeface="Arial" panose="020B0604020202020204" pitchFamily="34" charset="0"/>
              </a:rPr>
              <a:t>Research interests:</a:t>
            </a:r>
          </a:p>
          <a:p>
            <a:pPr>
              <a:lnSpc>
                <a:spcPct val="160000"/>
              </a:lnSpc>
              <a:buFontTx/>
              <a:buChar char="-"/>
            </a:pPr>
            <a:r>
              <a:rPr lang="en-US" dirty="0">
                <a:latin typeface="Arial" panose="020B0604020202020204" pitchFamily="34" charset="0"/>
              </a:rPr>
              <a:t>Children’s attitudes towards literacy;</a:t>
            </a:r>
          </a:p>
          <a:p>
            <a:pPr>
              <a:lnSpc>
                <a:spcPct val="160000"/>
              </a:lnSpc>
              <a:buFontTx/>
              <a:buChar char="-"/>
            </a:pPr>
            <a:r>
              <a:rPr lang="en-US" dirty="0">
                <a:latin typeface="Arial" panose="020B0604020202020204" pitchFamily="34" charset="0"/>
              </a:rPr>
              <a:t>Children as readers;</a:t>
            </a:r>
          </a:p>
          <a:p>
            <a:pPr>
              <a:lnSpc>
                <a:spcPct val="160000"/>
              </a:lnSpc>
              <a:buFontTx/>
              <a:buChar char="-"/>
            </a:pPr>
            <a:r>
              <a:rPr lang="en-GB" dirty="0">
                <a:latin typeface="Arial" panose="020B0604020202020204" pitchFamily="34" charset="0"/>
              </a:rPr>
              <a:t>Imp</a:t>
            </a:r>
            <a:r>
              <a:rPr lang="en-US" dirty="0">
                <a:latin typeface="Arial" panose="020B0604020202020204" pitchFamily="34" charset="0"/>
              </a:rPr>
              <a:t>act of technology;</a:t>
            </a:r>
          </a:p>
          <a:p>
            <a:pPr>
              <a:lnSpc>
                <a:spcPct val="160000"/>
              </a:lnSpc>
              <a:buFontTx/>
              <a:buChar char="-"/>
            </a:pPr>
            <a:r>
              <a:rPr lang="en-GB" dirty="0" err="1">
                <a:latin typeface="Arial" panose="020B0604020202020204" pitchFamily="34" charset="0"/>
              </a:rPr>
              <a:t>Ch</a:t>
            </a:r>
            <a:r>
              <a:rPr lang="en-US" dirty="0" err="1">
                <a:latin typeface="Arial" panose="020B0604020202020204" pitchFamily="34" charset="0"/>
              </a:rPr>
              <a:t>ildren’s</a:t>
            </a:r>
            <a:r>
              <a:rPr lang="en-US" dirty="0">
                <a:latin typeface="Arial" panose="020B0604020202020204" pitchFamily="34" charset="0"/>
              </a:rPr>
              <a:t> interactions with new media and digital technology.</a:t>
            </a:r>
          </a:p>
          <a:p>
            <a:endParaRPr lang="en-US" dirty="0"/>
          </a:p>
        </p:txBody>
      </p:sp>
    </p:spTree>
    <p:extLst>
      <p:ext uri="{BB962C8B-B14F-4D97-AF65-F5344CB8AC3E}">
        <p14:creationId xmlns:p14="http://schemas.microsoft.com/office/powerpoint/2010/main" val="280284453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611560" y="476673"/>
            <a:ext cx="7704856" cy="864096"/>
          </a:xfrm>
        </p:spPr>
        <p:txBody>
          <a:bodyPr>
            <a:noAutofit/>
          </a:bodyPr>
          <a:lstStyle/>
          <a:p>
            <a:pPr algn="ctr"/>
            <a:r>
              <a:rPr lang="cy-GB" altLang="cy-GB" sz="4000" b="1" kern="0" dirty="0">
                <a:solidFill>
                  <a:srgbClr val="000000"/>
                </a:solidFill>
                <a:latin typeface="Arial" panose="020B0604020202020204" pitchFamily="34" charset="0"/>
                <a:ea typeface="ＭＳ Ｐゴシック" charset="-128"/>
              </a:rPr>
              <a:t>Professor Jackie Marsh</a:t>
            </a:r>
            <a:endParaRPr lang="en-GB" altLang="cy-GB" sz="4000" b="1" dirty="0">
              <a:latin typeface="Arial" panose="020B0604020202020204" pitchFamily="34" charset="0"/>
            </a:endParaRPr>
          </a:p>
        </p:txBody>
      </p:sp>
      <p:sp>
        <p:nvSpPr>
          <p:cNvPr id="5" name="Content Placeholder 4"/>
          <p:cNvSpPr>
            <a:spLocks noGrp="1"/>
          </p:cNvSpPr>
          <p:nvPr>
            <p:ph idx="1"/>
          </p:nvPr>
        </p:nvSpPr>
        <p:spPr>
          <a:xfrm>
            <a:off x="3329862" y="1340769"/>
            <a:ext cx="5634626" cy="4104455"/>
          </a:xfrm>
        </p:spPr>
        <p:txBody>
          <a:bodyPr>
            <a:noAutofit/>
          </a:bodyPr>
          <a:lstStyle/>
          <a:p>
            <a:pPr eaLnBrk="0" fontAlgn="base" hangingPunct="0">
              <a:lnSpc>
                <a:spcPct val="170000"/>
              </a:lnSpc>
              <a:spcAft>
                <a:spcPct val="0"/>
              </a:spcAft>
            </a:pPr>
            <a:r>
              <a:rPr lang="cy-GB" sz="2000" dirty="0" smtClean="0">
                <a:latin typeface="Arial" panose="020B0604020202020204" pitchFamily="34" charset="0"/>
              </a:rPr>
              <a:t>Professor </a:t>
            </a:r>
            <a:r>
              <a:rPr lang="cy-GB" sz="2000" dirty="0">
                <a:latin typeface="Arial" panose="020B0604020202020204" pitchFamily="34" charset="0"/>
              </a:rPr>
              <a:t>of Education, University of Sheffield;</a:t>
            </a:r>
          </a:p>
          <a:p>
            <a:pPr eaLnBrk="0" fontAlgn="base" hangingPunct="0">
              <a:lnSpc>
                <a:spcPct val="170000"/>
              </a:lnSpc>
              <a:spcAft>
                <a:spcPct val="0"/>
              </a:spcAft>
            </a:pPr>
            <a:r>
              <a:rPr lang="cy-GB" sz="2000" dirty="0">
                <a:latin typeface="Arial" panose="020B0604020202020204" pitchFamily="34" charset="0"/>
              </a:rPr>
              <a:t>Children’s access to </a:t>
            </a:r>
            <a:r>
              <a:rPr lang="cy-GB" sz="2000" dirty="0" err="1">
                <a:latin typeface="Arial" panose="020B0604020202020204" pitchFamily="34" charset="0"/>
              </a:rPr>
              <a:t>new</a:t>
            </a:r>
            <a:r>
              <a:rPr lang="cy-GB" sz="2000" dirty="0">
                <a:latin typeface="Arial" panose="020B0604020202020204" pitchFamily="34" charset="0"/>
              </a:rPr>
              <a:t> Technologies’;</a:t>
            </a:r>
          </a:p>
          <a:p>
            <a:pPr eaLnBrk="0" fontAlgn="base" hangingPunct="0">
              <a:lnSpc>
                <a:spcPct val="170000"/>
              </a:lnSpc>
              <a:spcAft>
                <a:spcPct val="0"/>
              </a:spcAft>
            </a:pPr>
            <a:r>
              <a:rPr lang="cy-GB" sz="2000" dirty="0">
                <a:latin typeface="Arial" panose="020B0604020202020204" pitchFamily="34" charset="0"/>
              </a:rPr>
              <a:t>Children’s emergent digital </a:t>
            </a:r>
            <a:r>
              <a:rPr lang="cy-GB" sz="2000" dirty="0" err="1">
                <a:latin typeface="Arial" panose="020B0604020202020204" pitchFamily="34" charset="0"/>
              </a:rPr>
              <a:t>literacy</a:t>
            </a:r>
            <a:r>
              <a:rPr lang="cy-GB" sz="2000" dirty="0">
                <a:latin typeface="Arial" panose="020B0604020202020204" pitchFamily="34" charset="0"/>
              </a:rPr>
              <a:t> </a:t>
            </a:r>
            <a:r>
              <a:rPr lang="cy-GB" sz="2000" dirty="0" err="1">
                <a:latin typeface="Arial" panose="020B0604020202020204" pitchFamily="34" charset="0"/>
              </a:rPr>
              <a:t>skills</a:t>
            </a:r>
            <a:r>
              <a:rPr lang="cy-GB" sz="2000" dirty="0">
                <a:latin typeface="Arial" panose="020B0604020202020204" pitchFamily="34" charset="0"/>
              </a:rPr>
              <a:t>;</a:t>
            </a:r>
          </a:p>
          <a:p>
            <a:pPr eaLnBrk="0" fontAlgn="base" hangingPunct="0">
              <a:lnSpc>
                <a:spcPct val="170000"/>
              </a:lnSpc>
              <a:spcAft>
                <a:spcPct val="0"/>
              </a:spcAft>
            </a:pPr>
            <a:r>
              <a:rPr lang="cy-GB" sz="2000" dirty="0">
                <a:latin typeface="Arial" panose="020B0604020202020204" pitchFamily="34" charset="0"/>
              </a:rPr>
              <a:t>How parents/carers support children’s engagement with media and </a:t>
            </a:r>
            <a:r>
              <a:rPr lang="cy-GB" sz="2000" dirty="0" err="1">
                <a:latin typeface="Arial" panose="020B0604020202020204" pitchFamily="34" charset="0"/>
              </a:rPr>
              <a:t>technology</a:t>
            </a:r>
            <a:r>
              <a:rPr lang="cy-GB" sz="2000" dirty="0">
                <a:latin typeface="Arial" panose="020B0604020202020204" pitchFamily="34" charset="0"/>
              </a:rPr>
              <a:t>;</a:t>
            </a:r>
          </a:p>
          <a:p>
            <a:pPr eaLnBrk="0" fontAlgn="base" hangingPunct="0">
              <a:lnSpc>
                <a:spcPct val="170000"/>
              </a:lnSpc>
              <a:spcAft>
                <a:spcPct val="0"/>
              </a:spcAft>
            </a:pPr>
            <a:r>
              <a:rPr lang="cy-GB" sz="2000" dirty="0">
                <a:latin typeface="Arial" panose="020B0604020202020204" pitchFamily="34" charset="0"/>
              </a:rPr>
              <a:t>How teachers have responded to challenges of </a:t>
            </a:r>
            <a:r>
              <a:rPr lang="cy-GB" sz="2000" dirty="0" err="1">
                <a:latin typeface="Arial" panose="020B0604020202020204" pitchFamily="34" charset="0"/>
              </a:rPr>
              <a:t>technological</a:t>
            </a:r>
            <a:r>
              <a:rPr lang="cy-GB" sz="2000" dirty="0">
                <a:latin typeface="Arial" panose="020B0604020202020204" pitchFamily="34" charset="0"/>
              </a:rPr>
              <a:t> </a:t>
            </a:r>
            <a:r>
              <a:rPr lang="cy-GB" sz="2000" dirty="0" err="1">
                <a:latin typeface="Arial" panose="020B0604020202020204" pitchFamily="34" charset="0"/>
              </a:rPr>
              <a:t>age</a:t>
            </a:r>
            <a:r>
              <a:rPr lang="cy-GB" sz="2000" dirty="0">
                <a:latin typeface="Arial" panose="020B0604020202020204" pitchFamily="34" charset="0"/>
              </a:rPr>
              <a:t>.</a:t>
            </a:r>
          </a:p>
        </p:txBody>
      </p:sp>
      <p:pic>
        <p:nvPicPr>
          <p:cNvPr id="7" name="Content Placeholder 2"/>
          <p:cNvPicPr>
            <a:picLocks noGrp="1" noChangeAspect="1"/>
          </p:cNvPicPr>
          <p:nvPr>
            <p:ph sz="half" idx="4294967295"/>
          </p:nvPr>
        </p:nvPicPr>
        <p:blipFill>
          <a:blip r:embed="rId3" cstate="print">
            <a:extLst>
              <a:ext uri="{28A0092B-C50C-407E-A947-70E740481C1C}">
                <a14:useLocalDpi xmlns:a14="http://schemas.microsoft.com/office/drawing/2010/main" val="0"/>
              </a:ext>
            </a:extLst>
          </a:blip>
          <a:stretch>
            <a:fillRect/>
          </a:stretch>
        </p:blipFill>
        <p:spPr>
          <a:xfrm>
            <a:off x="705861" y="2294874"/>
            <a:ext cx="2624001" cy="2790309"/>
          </a:xfrm>
        </p:spPr>
      </p:pic>
    </p:spTree>
    <p:extLst>
      <p:ext uri="{BB962C8B-B14F-4D97-AF65-F5344CB8AC3E}">
        <p14:creationId xmlns:p14="http://schemas.microsoft.com/office/powerpoint/2010/main" val="72893035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467544" y="548680"/>
            <a:ext cx="8064896" cy="576064"/>
          </a:xfrm>
        </p:spPr>
        <p:txBody>
          <a:bodyPr>
            <a:noAutofit/>
          </a:bodyPr>
          <a:lstStyle/>
          <a:p>
            <a:pPr algn="ctr"/>
            <a:r>
              <a:rPr lang="cy-GB" altLang="cy-GB" sz="4000" b="1" kern="0" dirty="0" err="1">
                <a:solidFill>
                  <a:srgbClr val="000000"/>
                </a:solidFill>
                <a:latin typeface="Arial" panose="020B0604020202020204" pitchFamily="34" charset="0"/>
                <a:ea typeface="ＭＳ Ｐゴシック" charset="-128"/>
              </a:rPr>
              <a:t>Levy</a:t>
            </a:r>
            <a:r>
              <a:rPr lang="cy-GB" altLang="cy-GB" sz="4000" b="1" kern="0" dirty="0">
                <a:solidFill>
                  <a:srgbClr val="000000"/>
                </a:solidFill>
                <a:latin typeface="Arial" panose="020B0604020202020204" pitchFamily="34" charset="0"/>
                <a:ea typeface="ＭＳ Ｐゴシック" charset="-128"/>
              </a:rPr>
              <a:t> &amp; Marsh (2011)</a:t>
            </a:r>
            <a:endParaRPr lang="en-GB" altLang="cy-GB" sz="4000" b="1" dirty="0">
              <a:latin typeface="Arial" panose="020B0604020202020204" pitchFamily="34" charset="0"/>
            </a:endParaRPr>
          </a:p>
        </p:txBody>
      </p:sp>
      <p:sp>
        <p:nvSpPr>
          <p:cNvPr id="5" name="Content Placeholder 4"/>
          <p:cNvSpPr>
            <a:spLocks noGrp="1"/>
          </p:cNvSpPr>
          <p:nvPr>
            <p:ph sz="half" idx="2"/>
          </p:nvPr>
        </p:nvSpPr>
        <p:spPr>
          <a:xfrm>
            <a:off x="467544" y="1153707"/>
            <a:ext cx="8208912" cy="4248471"/>
          </a:xfrm>
        </p:spPr>
        <p:txBody>
          <a:bodyPr>
            <a:noAutofit/>
          </a:bodyPr>
          <a:lstStyle/>
          <a:p>
            <a:pPr>
              <a:lnSpc>
                <a:spcPct val="150000"/>
              </a:lnSpc>
            </a:pPr>
            <a:r>
              <a:rPr lang="en-GB" sz="1600" dirty="0" smtClean="0">
                <a:latin typeface="Arial" panose="020B0604020202020204" pitchFamily="34" charset="0"/>
              </a:rPr>
              <a:t>It is thought that young </a:t>
            </a:r>
            <a:r>
              <a:rPr lang="en-GB" sz="1600" dirty="0">
                <a:latin typeface="Arial" panose="020B0604020202020204" pitchFamily="34" charset="0"/>
              </a:rPr>
              <a:t>children are competent users of technology from an early </a:t>
            </a:r>
            <a:r>
              <a:rPr lang="en-GB" sz="1600" dirty="0" smtClean="0">
                <a:latin typeface="Arial" panose="020B0604020202020204" pitchFamily="34" charset="0"/>
              </a:rPr>
              <a:t>age some say birth;</a:t>
            </a:r>
            <a:endParaRPr lang="en-GB" sz="1600" dirty="0">
              <a:latin typeface="Arial" panose="020B0604020202020204" pitchFamily="34" charset="0"/>
            </a:endParaRPr>
          </a:p>
          <a:p>
            <a:pPr>
              <a:lnSpc>
                <a:spcPct val="150000"/>
              </a:lnSpc>
            </a:pPr>
            <a:r>
              <a:rPr lang="en-GB" sz="1600" dirty="0">
                <a:latin typeface="Arial" panose="020B0604020202020204" pitchFamily="34" charset="0"/>
              </a:rPr>
              <a:t>More using the Internet for reading and writing, as well as for playing games;</a:t>
            </a:r>
          </a:p>
          <a:p>
            <a:pPr>
              <a:lnSpc>
                <a:spcPct val="150000"/>
              </a:lnSpc>
            </a:pPr>
            <a:r>
              <a:rPr lang="en-GB" sz="1600" dirty="0">
                <a:latin typeface="Arial" panose="020B0604020202020204" pitchFamily="34" charset="0"/>
                <a:cs typeface="Arial" panose="020B0604020202020204" pitchFamily="34" charset="0"/>
              </a:rPr>
              <a:t>Parental </a:t>
            </a:r>
            <a:r>
              <a:rPr lang="en-GB" sz="1600" dirty="0" smtClean="0">
                <a:latin typeface="Arial" panose="020B0604020202020204" pitchFamily="34" charset="0"/>
                <a:cs typeface="Arial" panose="020B0604020202020204" pitchFamily="34" charset="0"/>
              </a:rPr>
              <a:t>attitudes - </a:t>
            </a:r>
            <a:r>
              <a:rPr lang="cy-GB" altLang="cy-GB" sz="1600" dirty="0">
                <a:latin typeface="Arial" panose="020B0604020202020204" pitchFamily="34" charset="0"/>
                <a:cs typeface="Arial" panose="020B0604020202020204" pitchFamily="34" charset="0"/>
              </a:rPr>
              <a:t>But this often depends on parents and their attitutes towards and experiences of technology; so parents who don’t like technology are less likely to have tablets etc in the home.</a:t>
            </a:r>
          </a:p>
          <a:p>
            <a:r>
              <a:rPr lang="cy-GB" altLang="cy-GB" sz="1600" b="1" dirty="0" smtClean="0"/>
              <a:t>Implications </a:t>
            </a:r>
            <a:r>
              <a:rPr lang="cy-GB" altLang="cy-GB" sz="1600" b="1" dirty="0"/>
              <a:t>of this</a:t>
            </a:r>
            <a:r>
              <a:rPr lang="cy-GB" altLang="cy-GB" sz="1600" b="1" dirty="0" smtClean="0"/>
              <a:t>?</a:t>
            </a:r>
            <a:endParaRPr lang="en-GB" sz="1600" dirty="0">
              <a:latin typeface="Arial" panose="020B0604020202020204" pitchFamily="34" charset="0"/>
            </a:endParaRPr>
          </a:p>
          <a:p>
            <a:pPr>
              <a:lnSpc>
                <a:spcPct val="150000"/>
              </a:lnSpc>
            </a:pPr>
            <a:r>
              <a:rPr lang="en-GB" sz="1600" dirty="0">
                <a:latin typeface="Arial" panose="020B0604020202020204" pitchFamily="34" charset="0"/>
              </a:rPr>
              <a:t>“Globalised </a:t>
            </a:r>
            <a:r>
              <a:rPr lang="en-GB" sz="1600" dirty="0" err="1">
                <a:latin typeface="Arial" panose="020B0604020202020204" pitchFamily="34" charset="0"/>
              </a:rPr>
              <a:t>mediascapes</a:t>
            </a:r>
            <a:r>
              <a:rPr lang="en-GB" sz="1600" dirty="0" smtClean="0">
                <a:latin typeface="Arial" panose="020B0604020202020204" pitchFamily="34" charset="0"/>
              </a:rPr>
              <a:t>”. – These reflect the global distribution of electronic media and images of the world created by media. </a:t>
            </a:r>
          </a:p>
          <a:p>
            <a:pPr>
              <a:lnSpc>
                <a:spcPct val="150000"/>
              </a:lnSpc>
            </a:pPr>
            <a:r>
              <a:rPr lang="en-GB" sz="1600" dirty="0" smtClean="0">
                <a:latin typeface="Arial" panose="020B0604020202020204" pitchFamily="34" charset="0"/>
              </a:rPr>
              <a:t>They are locally </a:t>
            </a:r>
            <a:r>
              <a:rPr lang="en-GB" sz="1600" dirty="0" err="1" smtClean="0">
                <a:latin typeface="Arial" panose="020B0604020202020204" pitchFamily="34" charset="0"/>
              </a:rPr>
              <a:t>recontextualised</a:t>
            </a:r>
            <a:r>
              <a:rPr lang="en-GB" sz="1600" dirty="0" smtClean="0">
                <a:latin typeface="Arial" panose="020B0604020202020204" pitchFamily="34" charset="0"/>
              </a:rPr>
              <a:t> in children’s literacy practices, which are culturally situation in children’s everyday lives. </a:t>
            </a:r>
            <a:endParaRPr lang="en-US" sz="1600" dirty="0">
              <a:latin typeface="Arial" panose="020B0604020202020204" pitchFamily="34" charset="0"/>
            </a:endParaRPr>
          </a:p>
        </p:txBody>
      </p:sp>
    </p:spTree>
    <p:extLst>
      <p:ext uri="{BB962C8B-B14F-4D97-AF65-F5344CB8AC3E}">
        <p14:creationId xmlns:p14="http://schemas.microsoft.com/office/powerpoint/2010/main" val="71049139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395536" y="260647"/>
            <a:ext cx="8064896" cy="805785"/>
          </a:xfrm>
        </p:spPr>
        <p:txBody>
          <a:bodyPr>
            <a:normAutofit/>
          </a:bodyPr>
          <a:lstStyle/>
          <a:p>
            <a:pPr algn="ctr"/>
            <a:r>
              <a:rPr lang="cy-GB" altLang="cy-GB" sz="4000" b="1" kern="0" dirty="0" err="1">
                <a:solidFill>
                  <a:srgbClr val="000000"/>
                </a:solidFill>
                <a:latin typeface="Arial" panose="020B0604020202020204" pitchFamily="34" charset="0"/>
                <a:ea typeface="ＭＳ Ｐゴシック" charset="-128"/>
              </a:rPr>
              <a:t>Levy</a:t>
            </a:r>
            <a:r>
              <a:rPr lang="cy-GB" altLang="cy-GB" sz="4000" b="1" kern="0" dirty="0">
                <a:solidFill>
                  <a:srgbClr val="000000"/>
                </a:solidFill>
                <a:latin typeface="Arial" panose="020B0604020202020204" pitchFamily="34" charset="0"/>
                <a:ea typeface="ＭＳ Ｐゴシック" charset="-128"/>
              </a:rPr>
              <a:t> &amp; Marsh (2011)</a:t>
            </a:r>
            <a:endParaRPr lang="en-GB" altLang="cy-GB" sz="4000" b="1" dirty="0">
              <a:latin typeface="Arial" panose="020B0604020202020204" pitchFamily="34" charset="0"/>
            </a:endParaRPr>
          </a:p>
        </p:txBody>
      </p:sp>
      <p:sp>
        <p:nvSpPr>
          <p:cNvPr id="5" name="Content Placeholder 4"/>
          <p:cNvSpPr>
            <a:spLocks noGrp="1"/>
          </p:cNvSpPr>
          <p:nvPr>
            <p:ph sz="half" idx="2"/>
          </p:nvPr>
        </p:nvSpPr>
        <p:spPr>
          <a:xfrm>
            <a:off x="827584" y="1484785"/>
            <a:ext cx="7776864" cy="3564397"/>
          </a:xfrm>
        </p:spPr>
        <p:txBody>
          <a:bodyPr>
            <a:normAutofit lnSpcReduction="10000"/>
          </a:bodyPr>
          <a:lstStyle/>
          <a:p>
            <a:pPr>
              <a:lnSpc>
                <a:spcPct val="150000"/>
              </a:lnSpc>
            </a:pPr>
            <a:r>
              <a:rPr lang="en-GB" dirty="0">
                <a:latin typeface="Arial" panose="020B0604020202020204" pitchFamily="34" charset="0"/>
              </a:rPr>
              <a:t>Definitions of literacy are changing;</a:t>
            </a:r>
          </a:p>
          <a:p>
            <a:pPr>
              <a:lnSpc>
                <a:spcPct val="150000"/>
              </a:lnSpc>
            </a:pPr>
            <a:r>
              <a:rPr lang="en-GB" dirty="0">
                <a:latin typeface="Arial" panose="020B0604020202020204" pitchFamily="34" charset="0"/>
              </a:rPr>
              <a:t>What it means to be ‘literate’ is changing;</a:t>
            </a:r>
          </a:p>
          <a:p>
            <a:pPr marL="0" indent="0">
              <a:lnSpc>
                <a:spcPct val="150000"/>
              </a:lnSpc>
              <a:buNone/>
            </a:pPr>
            <a:r>
              <a:rPr lang="en-GB" b="1" i="1" dirty="0" smtClean="0">
                <a:latin typeface="Arial" panose="020B0604020202020204" pitchFamily="34" charset="0"/>
              </a:rPr>
              <a:t>Discuss;</a:t>
            </a:r>
          </a:p>
          <a:p>
            <a:pPr marL="0" indent="0">
              <a:lnSpc>
                <a:spcPct val="150000"/>
              </a:lnSpc>
              <a:buNone/>
            </a:pPr>
            <a:r>
              <a:rPr lang="en-GB" b="1" i="1" dirty="0" smtClean="0">
                <a:latin typeface="Arial" panose="020B0604020202020204" pitchFamily="34" charset="0"/>
              </a:rPr>
              <a:t>How </a:t>
            </a:r>
            <a:r>
              <a:rPr lang="en-GB" b="1" i="1" dirty="0">
                <a:latin typeface="Arial" panose="020B0604020202020204" pitchFamily="34" charset="0"/>
              </a:rPr>
              <a:t>does the early years curriculum accommodate these changes</a:t>
            </a:r>
            <a:r>
              <a:rPr lang="en-GB" b="1" i="1" dirty="0" smtClean="0">
                <a:latin typeface="Arial" panose="020B0604020202020204" pitchFamily="34" charset="0"/>
              </a:rPr>
              <a:t>? </a:t>
            </a:r>
            <a:endParaRPr lang="en-US" b="1" i="1" dirty="0">
              <a:latin typeface="Arial" panose="020B0604020202020204" pitchFamily="34" charset="0"/>
            </a:endParaRPr>
          </a:p>
        </p:txBody>
      </p:sp>
    </p:spTree>
    <p:extLst>
      <p:ext uri="{BB962C8B-B14F-4D97-AF65-F5344CB8AC3E}">
        <p14:creationId xmlns:p14="http://schemas.microsoft.com/office/powerpoint/2010/main" val="178268154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683568" y="476673"/>
            <a:ext cx="7776864" cy="864096"/>
          </a:xfrm>
        </p:spPr>
        <p:txBody>
          <a:bodyPr>
            <a:noAutofit/>
          </a:bodyPr>
          <a:lstStyle/>
          <a:p>
            <a:pPr algn="ctr"/>
            <a:r>
              <a:rPr lang="cy-GB" altLang="cy-GB" sz="4000" b="1" kern="0" dirty="0" err="1">
                <a:latin typeface="Arial" panose="020B0604020202020204" pitchFamily="34" charset="0"/>
                <a:ea typeface="ＭＳ Ｐゴシック" charset="-128"/>
              </a:rPr>
              <a:t>Interactive</a:t>
            </a:r>
            <a:r>
              <a:rPr lang="cy-GB" altLang="cy-GB" sz="4000" b="1" kern="0" dirty="0">
                <a:latin typeface="Arial" panose="020B0604020202020204" pitchFamily="34" charset="0"/>
                <a:ea typeface="ＭＳ Ｐゴシック" charset="-128"/>
              </a:rPr>
              <a:t> vocabulary books</a:t>
            </a:r>
            <a:endParaRPr lang="en-GB" altLang="cy-GB" sz="4000" b="1" dirty="0">
              <a:latin typeface="Arial" panose="020B0604020202020204" pitchFamily="34" charset="0"/>
            </a:endParaRPr>
          </a:p>
        </p:txBody>
      </p:sp>
      <p:sp>
        <p:nvSpPr>
          <p:cNvPr id="2" name="Content Placeholder 1"/>
          <p:cNvSpPr>
            <a:spLocks noGrp="1"/>
          </p:cNvSpPr>
          <p:nvPr>
            <p:ph sz="half" idx="2"/>
          </p:nvPr>
        </p:nvSpPr>
        <p:spPr>
          <a:xfrm>
            <a:off x="179512" y="1340769"/>
            <a:ext cx="8424936" cy="4680519"/>
          </a:xfrm>
        </p:spPr>
        <p:txBody>
          <a:bodyPr>
            <a:normAutofit fontScale="77500" lnSpcReduction="20000"/>
          </a:bodyPr>
          <a:lstStyle/>
          <a:p>
            <a:pPr>
              <a:lnSpc>
                <a:spcPct val="150000"/>
              </a:lnSpc>
            </a:pPr>
            <a:r>
              <a:rPr lang="en-GB" dirty="0">
                <a:latin typeface="Arial" panose="020B0604020202020204" pitchFamily="34" charset="0"/>
              </a:rPr>
              <a:t>Use of books on </a:t>
            </a:r>
            <a:r>
              <a:rPr lang="en-GB" dirty="0" smtClean="0">
                <a:latin typeface="Arial" panose="020B0604020202020204" pitchFamily="34" charset="0"/>
              </a:rPr>
              <a:t>computers with a particular focus on </a:t>
            </a:r>
            <a:r>
              <a:rPr lang="en-GB" dirty="0" err="1" smtClean="0">
                <a:latin typeface="Arial" panose="020B0604020202020204" pitchFamily="34" charset="0"/>
              </a:rPr>
              <a:t>vocabularly</a:t>
            </a:r>
            <a:r>
              <a:rPr lang="en-GB" dirty="0" smtClean="0">
                <a:latin typeface="Arial" panose="020B0604020202020204" pitchFamily="34" charset="0"/>
              </a:rPr>
              <a:t> learning. There is a belief that interactive books offer more opp</a:t>
            </a:r>
            <a:r>
              <a:rPr lang="en-GB" dirty="0" smtClean="0">
                <a:latin typeface="Arial" panose="020B0604020202020204" pitchFamily="34" charset="0"/>
              </a:rPr>
              <a:t>ortunities to enhance vocabulary learning for young children</a:t>
            </a:r>
            <a:r>
              <a:rPr lang="en-GB" dirty="0" smtClean="0">
                <a:latin typeface="Arial" panose="020B0604020202020204" pitchFamily="34" charset="0"/>
              </a:rPr>
              <a:t>;</a:t>
            </a:r>
          </a:p>
          <a:p>
            <a:pPr>
              <a:lnSpc>
                <a:spcPct val="150000"/>
              </a:lnSpc>
            </a:pPr>
            <a:r>
              <a:rPr lang="en-GB" dirty="0" smtClean="0">
                <a:latin typeface="Arial" panose="020B0604020202020204" pitchFamily="34" charset="0"/>
              </a:rPr>
              <a:t>4 </a:t>
            </a:r>
            <a:r>
              <a:rPr lang="en-GB" dirty="0">
                <a:latin typeface="Arial" panose="020B0604020202020204" pitchFamily="34" charset="0"/>
              </a:rPr>
              <a:t>principles of vocabulary learning:</a:t>
            </a:r>
          </a:p>
          <a:p>
            <a:pPr>
              <a:lnSpc>
                <a:spcPct val="150000"/>
              </a:lnSpc>
              <a:buFontTx/>
              <a:buChar char="-"/>
            </a:pPr>
            <a:r>
              <a:rPr lang="en-GB" dirty="0">
                <a:latin typeface="Arial" panose="020B0604020202020204" pitchFamily="34" charset="0"/>
              </a:rPr>
              <a:t>Preparation;</a:t>
            </a:r>
          </a:p>
          <a:p>
            <a:pPr>
              <a:lnSpc>
                <a:spcPct val="150000"/>
              </a:lnSpc>
              <a:buFontTx/>
              <a:buChar char="-"/>
            </a:pPr>
            <a:r>
              <a:rPr lang="en-GB" dirty="0" err="1">
                <a:latin typeface="Arial" panose="020B0604020202020204" pitchFamily="34" charset="0"/>
              </a:rPr>
              <a:t>Semanitization</a:t>
            </a:r>
            <a:r>
              <a:rPr lang="en-GB" dirty="0">
                <a:latin typeface="Arial" panose="020B0604020202020204" pitchFamily="34" charset="0"/>
              </a:rPr>
              <a:t>;</a:t>
            </a:r>
          </a:p>
          <a:p>
            <a:pPr>
              <a:lnSpc>
                <a:spcPct val="150000"/>
              </a:lnSpc>
              <a:buFontTx/>
              <a:buChar char="-"/>
            </a:pPr>
            <a:r>
              <a:rPr lang="en-GB" dirty="0">
                <a:latin typeface="Arial" panose="020B0604020202020204" pitchFamily="34" charset="0"/>
              </a:rPr>
              <a:t>Consolidation;</a:t>
            </a:r>
          </a:p>
          <a:p>
            <a:pPr>
              <a:lnSpc>
                <a:spcPct val="150000"/>
              </a:lnSpc>
              <a:buFontTx/>
              <a:buChar char="-"/>
            </a:pPr>
            <a:r>
              <a:rPr lang="en-GB" dirty="0">
                <a:latin typeface="Arial" panose="020B0604020202020204" pitchFamily="34" charset="0"/>
              </a:rPr>
              <a:t>Evaluation</a:t>
            </a:r>
            <a:r>
              <a:rPr lang="en-GB" dirty="0" smtClean="0">
                <a:latin typeface="Arial" panose="020B0604020202020204" pitchFamily="34" charset="0"/>
              </a:rPr>
              <a:t>;</a:t>
            </a:r>
            <a:endParaRPr lang="en-GB" dirty="0">
              <a:latin typeface="Arial" panose="020B0604020202020204" pitchFamily="34" charset="0"/>
            </a:endParaRPr>
          </a:p>
        </p:txBody>
      </p:sp>
    </p:spTree>
    <p:extLst>
      <p:ext uri="{BB962C8B-B14F-4D97-AF65-F5344CB8AC3E}">
        <p14:creationId xmlns:p14="http://schemas.microsoft.com/office/powerpoint/2010/main" val="101555045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683568" y="476673"/>
            <a:ext cx="7776864" cy="864096"/>
          </a:xfrm>
        </p:spPr>
        <p:txBody>
          <a:bodyPr>
            <a:noAutofit/>
          </a:bodyPr>
          <a:lstStyle/>
          <a:p>
            <a:pPr algn="ctr"/>
            <a:r>
              <a:rPr lang="cy-GB" altLang="cy-GB" sz="4000" b="1" kern="0" dirty="0" err="1">
                <a:latin typeface="Arial" panose="020B0604020202020204" pitchFamily="34" charset="0"/>
                <a:ea typeface="ＭＳ Ｐゴシック" charset="-128"/>
              </a:rPr>
              <a:t>Interactive</a:t>
            </a:r>
            <a:r>
              <a:rPr lang="cy-GB" altLang="cy-GB" sz="4000" b="1" kern="0" dirty="0">
                <a:latin typeface="Arial" panose="020B0604020202020204" pitchFamily="34" charset="0"/>
                <a:ea typeface="ＭＳ Ｐゴシック" charset="-128"/>
              </a:rPr>
              <a:t> vocabulary books</a:t>
            </a:r>
            <a:endParaRPr lang="en-GB" altLang="cy-GB" sz="4000" b="1" dirty="0">
              <a:latin typeface="Arial" panose="020B0604020202020204" pitchFamily="34" charset="0"/>
            </a:endParaRPr>
          </a:p>
        </p:txBody>
      </p:sp>
      <p:sp>
        <p:nvSpPr>
          <p:cNvPr id="2" name="Content Placeholder 1"/>
          <p:cNvSpPr>
            <a:spLocks noGrp="1"/>
          </p:cNvSpPr>
          <p:nvPr>
            <p:ph sz="half" idx="2"/>
          </p:nvPr>
        </p:nvSpPr>
        <p:spPr>
          <a:xfrm>
            <a:off x="179512" y="1340769"/>
            <a:ext cx="8424936" cy="4680519"/>
          </a:xfrm>
        </p:spPr>
        <p:txBody>
          <a:bodyPr>
            <a:normAutofit/>
          </a:bodyPr>
          <a:lstStyle/>
          <a:p>
            <a:pPr>
              <a:lnSpc>
                <a:spcPct val="150000"/>
              </a:lnSpc>
            </a:pPr>
            <a:r>
              <a:rPr lang="en-GB" dirty="0" smtClean="0">
                <a:latin typeface="Arial" panose="020B0604020202020204" pitchFamily="34" charset="0"/>
              </a:rPr>
              <a:t>2 Dutch examples of research</a:t>
            </a:r>
          </a:p>
          <a:p>
            <a:pPr>
              <a:lnSpc>
                <a:spcPct val="150000"/>
              </a:lnSpc>
              <a:buFontTx/>
              <a:buChar char="-"/>
            </a:pPr>
            <a:r>
              <a:rPr lang="en-GB" dirty="0" smtClean="0">
                <a:latin typeface="Arial" panose="020B0604020202020204" pitchFamily="34" charset="0"/>
              </a:rPr>
              <a:t>Promising results</a:t>
            </a:r>
          </a:p>
          <a:p>
            <a:pPr>
              <a:lnSpc>
                <a:spcPct val="150000"/>
              </a:lnSpc>
              <a:buFontTx/>
              <a:buChar char="-"/>
            </a:pPr>
            <a:r>
              <a:rPr lang="en-GB" dirty="0" smtClean="0">
                <a:latin typeface="Arial" panose="020B0604020202020204" pitchFamily="34" charset="0"/>
              </a:rPr>
              <a:t>Vocabulary of young children enhanced with this type of software. </a:t>
            </a:r>
          </a:p>
          <a:p>
            <a:pPr marL="0" indent="0">
              <a:lnSpc>
                <a:spcPct val="150000"/>
              </a:lnSpc>
              <a:buNone/>
            </a:pPr>
            <a:r>
              <a:rPr lang="en-US" b="1" dirty="0" smtClean="0">
                <a:latin typeface="Arial" panose="020B0604020202020204" pitchFamily="34" charset="0"/>
              </a:rPr>
              <a:t>Consider and critique – Do they need something else?</a:t>
            </a:r>
            <a:endParaRPr lang="en-GB" b="1" dirty="0">
              <a:latin typeface="Arial" panose="020B0604020202020204" pitchFamily="34" charset="0"/>
            </a:endParaRPr>
          </a:p>
        </p:txBody>
      </p:sp>
    </p:spTree>
    <p:extLst>
      <p:ext uri="{BB962C8B-B14F-4D97-AF65-F5344CB8AC3E}">
        <p14:creationId xmlns:p14="http://schemas.microsoft.com/office/powerpoint/2010/main" val="188805483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332656"/>
            <a:ext cx="8064896" cy="864096"/>
          </a:xfrm>
        </p:spPr>
        <p:txBody>
          <a:bodyPr>
            <a:normAutofit/>
          </a:bodyPr>
          <a:lstStyle/>
          <a:p>
            <a:pPr algn="ctr"/>
            <a:r>
              <a:rPr lang="cy-GB" sz="4000" b="1" dirty="0">
                <a:latin typeface="Arial" panose="020B0604020202020204" pitchFamily="34" charset="0"/>
              </a:rPr>
              <a:t>Aubrey &amp; Dahl (2015)</a:t>
            </a:r>
          </a:p>
        </p:txBody>
      </p:sp>
      <p:sp>
        <p:nvSpPr>
          <p:cNvPr id="4" name="Content Placeholder 3"/>
          <p:cNvSpPr>
            <a:spLocks noGrp="1"/>
          </p:cNvSpPr>
          <p:nvPr>
            <p:ph sz="half" idx="2"/>
          </p:nvPr>
        </p:nvSpPr>
        <p:spPr>
          <a:xfrm>
            <a:off x="467544" y="1268760"/>
            <a:ext cx="8352928" cy="4752527"/>
          </a:xfrm>
        </p:spPr>
        <p:txBody>
          <a:bodyPr>
            <a:normAutofit/>
          </a:bodyPr>
          <a:lstStyle/>
          <a:p>
            <a:pPr>
              <a:lnSpc>
                <a:spcPct val="150000"/>
              </a:lnSpc>
            </a:pPr>
            <a:r>
              <a:rPr lang="cy-GB" dirty="0">
                <a:latin typeface="Arial" panose="020B0604020202020204" pitchFamily="34" charset="0"/>
              </a:rPr>
              <a:t>Different use of ICT at home and early years’ </a:t>
            </a:r>
            <a:r>
              <a:rPr lang="cy-GB" dirty="0" err="1">
                <a:latin typeface="Arial" panose="020B0604020202020204" pitchFamily="34" charset="0"/>
              </a:rPr>
              <a:t>settings</a:t>
            </a:r>
            <a:r>
              <a:rPr lang="cy-GB" dirty="0">
                <a:latin typeface="Arial" panose="020B0604020202020204" pitchFamily="34" charset="0"/>
              </a:rPr>
              <a:t>;</a:t>
            </a:r>
          </a:p>
          <a:p>
            <a:pPr>
              <a:lnSpc>
                <a:spcPct val="150000"/>
              </a:lnSpc>
            </a:pPr>
            <a:r>
              <a:rPr lang="cy-GB" dirty="0">
                <a:latin typeface="Arial" panose="020B0604020202020204" pitchFamily="34" charset="0"/>
              </a:rPr>
              <a:t>Different use of ICT at state-maintained and </a:t>
            </a:r>
            <a:r>
              <a:rPr lang="cy-GB" dirty="0" err="1">
                <a:latin typeface="Arial" panose="020B0604020202020204" pitchFamily="34" charset="0"/>
              </a:rPr>
              <a:t>non-maintained</a:t>
            </a:r>
            <a:r>
              <a:rPr lang="cy-GB" dirty="0">
                <a:latin typeface="Arial" panose="020B0604020202020204" pitchFamily="34" charset="0"/>
              </a:rPr>
              <a:t> </a:t>
            </a:r>
            <a:r>
              <a:rPr lang="cy-GB" dirty="0" err="1">
                <a:latin typeface="Arial" panose="020B0604020202020204" pitchFamily="34" charset="0"/>
              </a:rPr>
              <a:t>sectors</a:t>
            </a:r>
            <a:r>
              <a:rPr lang="cy-GB" dirty="0">
                <a:latin typeface="Arial" panose="020B0604020202020204" pitchFamily="34" charset="0"/>
              </a:rPr>
              <a:t>;</a:t>
            </a:r>
          </a:p>
          <a:p>
            <a:pPr>
              <a:lnSpc>
                <a:spcPct val="150000"/>
              </a:lnSpc>
            </a:pPr>
            <a:r>
              <a:rPr lang="cy-GB" dirty="0">
                <a:latin typeface="Arial" panose="020B0604020202020204" pitchFamily="34" charset="0"/>
              </a:rPr>
              <a:t>Training;</a:t>
            </a:r>
          </a:p>
          <a:p>
            <a:pPr>
              <a:lnSpc>
                <a:spcPct val="150000"/>
              </a:lnSpc>
            </a:pPr>
            <a:r>
              <a:rPr lang="cy-GB" dirty="0">
                <a:latin typeface="Arial" panose="020B0604020202020204" pitchFamily="34" charset="0"/>
              </a:rPr>
              <a:t>Cost of </a:t>
            </a:r>
            <a:r>
              <a:rPr lang="cy-GB" dirty="0" err="1">
                <a:latin typeface="Arial" panose="020B0604020202020204" pitchFamily="34" charset="0"/>
              </a:rPr>
              <a:t>digital</a:t>
            </a:r>
            <a:r>
              <a:rPr lang="cy-GB" dirty="0">
                <a:latin typeface="Arial" panose="020B0604020202020204" pitchFamily="34" charset="0"/>
              </a:rPr>
              <a:t> </a:t>
            </a:r>
            <a:r>
              <a:rPr lang="cy-GB" dirty="0" err="1">
                <a:latin typeface="Arial" panose="020B0604020202020204" pitchFamily="34" charset="0"/>
              </a:rPr>
              <a:t>technology</a:t>
            </a:r>
            <a:r>
              <a:rPr lang="cy-GB" dirty="0">
                <a:latin typeface="Arial" panose="020B0604020202020204" pitchFamily="34" charset="0"/>
              </a:rPr>
              <a:t>.</a:t>
            </a:r>
          </a:p>
        </p:txBody>
      </p:sp>
    </p:spTree>
    <p:extLst>
      <p:ext uri="{BB962C8B-B14F-4D97-AF65-F5344CB8AC3E}">
        <p14:creationId xmlns:p14="http://schemas.microsoft.com/office/powerpoint/2010/main" val="285649164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3548" y="188640"/>
            <a:ext cx="8064896" cy="864096"/>
          </a:xfrm>
        </p:spPr>
        <p:txBody>
          <a:bodyPr>
            <a:normAutofit/>
          </a:bodyPr>
          <a:lstStyle/>
          <a:p>
            <a:pPr algn="ctr"/>
            <a:r>
              <a:rPr lang="cy-GB" sz="4000" b="1" dirty="0">
                <a:latin typeface="Arial" panose="020B0604020202020204" pitchFamily="34" charset="0"/>
              </a:rPr>
              <a:t>Aubrey &amp; Dahl (2015)</a:t>
            </a:r>
          </a:p>
        </p:txBody>
      </p:sp>
      <p:sp>
        <p:nvSpPr>
          <p:cNvPr id="4" name="Content Placeholder 3"/>
          <p:cNvSpPr>
            <a:spLocks noGrp="1"/>
          </p:cNvSpPr>
          <p:nvPr>
            <p:ph sz="half" idx="2"/>
          </p:nvPr>
        </p:nvSpPr>
        <p:spPr>
          <a:xfrm>
            <a:off x="251520" y="836712"/>
            <a:ext cx="8568952" cy="4968551"/>
          </a:xfrm>
        </p:spPr>
        <p:txBody>
          <a:bodyPr>
            <a:noAutofit/>
          </a:bodyPr>
          <a:lstStyle/>
          <a:p>
            <a:pPr>
              <a:lnSpc>
                <a:spcPct val="170000"/>
              </a:lnSpc>
            </a:pPr>
            <a:r>
              <a:rPr lang="en-US" sz="850" dirty="0">
                <a:latin typeface="Arial" panose="020B0604020202020204" pitchFamily="34" charset="0"/>
                <a:cs typeface="Arial" panose="020B0604020202020204" pitchFamily="34" charset="0"/>
              </a:rPr>
              <a:t>The digital age requires a very flexible learning environment but the early years sector appears to have a wide variation in prior qualifications, training and development as noted by the recent </a:t>
            </a:r>
            <a:r>
              <a:rPr lang="en-US" sz="850" dirty="0" err="1">
                <a:latin typeface="Arial" panose="020B0604020202020204" pitchFamily="34" charset="0"/>
                <a:cs typeface="Arial" panose="020B0604020202020204" pitchFamily="34" charset="0"/>
              </a:rPr>
              <a:t>Nutbrown</a:t>
            </a:r>
            <a:r>
              <a:rPr lang="en-US" sz="850" dirty="0">
                <a:latin typeface="Arial" panose="020B0604020202020204" pitchFamily="34" charset="0"/>
                <a:cs typeface="Arial" panose="020B0604020202020204" pitchFamily="34" charset="0"/>
              </a:rPr>
              <a:t> Report 2012 and inevitably a wide variation in ICT skill-set, competence and confidence exists. Staff development and increased knowledge of technology is not enough. As </a:t>
            </a:r>
            <a:r>
              <a:rPr lang="en-US" sz="850" dirty="0" err="1">
                <a:latin typeface="Arial" panose="020B0604020202020204" pitchFamily="34" charset="0"/>
                <a:cs typeface="Arial" panose="020B0604020202020204" pitchFamily="34" charset="0"/>
              </a:rPr>
              <a:t>Becta</a:t>
            </a:r>
            <a:r>
              <a:rPr lang="en-US" sz="850" dirty="0">
                <a:latin typeface="Arial" panose="020B0604020202020204" pitchFamily="34" charset="0"/>
                <a:cs typeface="Arial" panose="020B0604020202020204" pitchFamily="34" charset="0"/>
              </a:rPr>
              <a:t> (2004) noted for other sectors, ineffective leadership for ICT and e-learning is one of the main barriers to the integration of successful practice. Development of a clear set of ICT strategies and outcomes is recommended to create ICT services to support children to grow up as competent and confident ICT communicators and, in the case of young children growing up in England, to meet the requirements of the EYFS curriculum.</a:t>
            </a:r>
          </a:p>
          <a:p>
            <a:pPr>
              <a:lnSpc>
                <a:spcPct val="170000"/>
              </a:lnSpc>
            </a:pPr>
            <a:endParaRPr lang="en-US" sz="850" dirty="0">
              <a:latin typeface="Arial" panose="020B0604020202020204" pitchFamily="34" charset="0"/>
              <a:cs typeface="Arial" panose="020B0604020202020204" pitchFamily="34" charset="0"/>
            </a:endParaRPr>
          </a:p>
          <a:p>
            <a:pPr>
              <a:lnSpc>
                <a:spcPct val="170000"/>
              </a:lnSpc>
            </a:pPr>
            <a:r>
              <a:rPr lang="en-US" sz="850" dirty="0">
                <a:latin typeface="Arial" panose="020B0604020202020204" pitchFamily="34" charset="0"/>
                <a:cs typeface="Arial" panose="020B0604020202020204" pitchFamily="34" charset="0"/>
              </a:rPr>
              <a:t>In terms of current technology use, in the home and EY setting, evidence from this small study suggests that it is still dominated by the computer and Internet, television and DVD player, though EY practitioners are now familiar with and use a wider range of digital technology in the EYFS. Technology can and should also contribute to developing self-directive dispositions to learning, extending knowledge and understanding of the world in the broadest sense that thread through the EYFS. Whilst the literature indicated that technology can contribute to active learning and development, practitioners do not appear to have an understanding of age-appropriate pedagogy for mediating and supporting according to the ICT task and the individual child and removing it as competence is increased.</a:t>
            </a:r>
          </a:p>
          <a:p>
            <a:pPr>
              <a:lnSpc>
                <a:spcPct val="170000"/>
              </a:lnSpc>
            </a:pPr>
            <a:endParaRPr lang="en-US" sz="850" dirty="0">
              <a:latin typeface="Arial" panose="020B0604020202020204" pitchFamily="34" charset="0"/>
              <a:cs typeface="Arial" panose="020B0604020202020204" pitchFamily="34" charset="0"/>
            </a:endParaRPr>
          </a:p>
          <a:p>
            <a:pPr>
              <a:lnSpc>
                <a:spcPct val="170000"/>
              </a:lnSpc>
            </a:pPr>
            <a:r>
              <a:rPr lang="en-US" sz="850" dirty="0">
                <a:latin typeface="Arial" panose="020B0604020202020204" pitchFamily="34" charset="0"/>
                <a:cs typeface="Arial" panose="020B0604020202020204" pitchFamily="34" charset="0"/>
              </a:rPr>
              <a:t>Practitioners’ awareness and understanding of the contribution that the media-rich lives of young children outside the preschool setting makes is poor, and the opportunity for home and school to work together to promote development of new technologies with young children is missed in many cases (Marsh et al. 2005; Plowman, Stephen, and </a:t>
            </a:r>
            <a:r>
              <a:rPr lang="en-US" sz="850" dirty="0" err="1">
                <a:latin typeface="Arial" panose="020B0604020202020204" pitchFamily="34" charset="0"/>
                <a:cs typeface="Arial" panose="020B0604020202020204" pitchFamily="34" charset="0"/>
              </a:rPr>
              <a:t>McPake</a:t>
            </a:r>
            <a:r>
              <a:rPr lang="en-US" sz="850" dirty="0">
                <a:latin typeface="Arial" panose="020B0604020202020204" pitchFamily="34" charset="0"/>
                <a:cs typeface="Arial" panose="020B0604020202020204" pitchFamily="34" charset="0"/>
              </a:rPr>
              <a:t> 2010). Parents would welcome stronger and more collaborative relationships with EY settings, with information-sharing and exchange of good practice regarding the effective use of technologies in the home to promote and enhance learning and development. There is a need for an ICT champion who leads the ICT policy and practice in every EY setting. The recent demise of </a:t>
            </a:r>
            <a:r>
              <a:rPr lang="en-US" sz="850" dirty="0" err="1">
                <a:latin typeface="Arial" panose="020B0604020202020204" pitchFamily="34" charset="0"/>
                <a:cs typeface="Arial" panose="020B0604020202020204" pitchFamily="34" charset="0"/>
              </a:rPr>
              <a:t>Becta</a:t>
            </a:r>
            <a:r>
              <a:rPr lang="en-US" sz="850" dirty="0">
                <a:latin typeface="Arial" panose="020B0604020202020204" pitchFamily="34" charset="0"/>
                <a:cs typeface="Arial" panose="020B0604020202020204" pitchFamily="34" charset="0"/>
              </a:rPr>
              <a:t> in England, with its advocacy for ICT in education, suggests it is even more timely to reconsider the role of new technologies in the lives of our youngest children. The sector would benefit from ICT leadership and a networked, flexible system that offers accessible and high-quality learning opportunities to support children to grow up competent and confident ICT communicators.</a:t>
            </a:r>
          </a:p>
          <a:p>
            <a:pPr marL="0" indent="0">
              <a:lnSpc>
                <a:spcPct val="150000"/>
              </a:lnSpc>
              <a:buNone/>
            </a:pPr>
            <a:endParaRPr lang="cy-GB" sz="850" dirty="0">
              <a:latin typeface="Arial" panose="020B0604020202020204" pitchFamily="34" charset="0"/>
            </a:endParaRPr>
          </a:p>
        </p:txBody>
      </p:sp>
    </p:spTree>
    <p:extLst>
      <p:ext uri="{BB962C8B-B14F-4D97-AF65-F5344CB8AC3E}">
        <p14:creationId xmlns:p14="http://schemas.microsoft.com/office/powerpoint/2010/main" val="334671196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628650" y="365127"/>
            <a:ext cx="7886700" cy="831626"/>
          </a:xfrm>
        </p:spPr>
        <p:txBody>
          <a:bodyPr>
            <a:normAutofit/>
          </a:bodyPr>
          <a:lstStyle/>
          <a:p>
            <a:pPr algn="ctr"/>
            <a:r>
              <a:rPr lang="cy-GB" altLang="cy-GB" sz="4000" b="1" kern="0" dirty="0">
                <a:solidFill>
                  <a:srgbClr val="000000"/>
                </a:solidFill>
                <a:latin typeface="Arial" panose="020B0604020202020204" pitchFamily="34" charset="0"/>
                <a:ea typeface="ＭＳ Ｐゴシック" charset="-128"/>
                <a:cs typeface="Arial" panose="020B0604020202020204" pitchFamily="34" charset="0"/>
              </a:rPr>
              <a:t>Dr Karen Wohlwend</a:t>
            </a:r>
            <a:endParaRPr lang="en-GB" altLang="cy-GB" sz="4000" b="1" dirty="0">
              <a:solidFill>
                <a:schemeClr val="tx1"/>
              </a:solidFill>
              <a:latin typeface="Arial" panose="020B0604020202020204" pitchFamily="34" charset="0"/>
              <a:cs typeface="Arial" panose="020B0604020202020204" pitchFamily="34" charset="0"/>
            </a:endParaRPr>
          </a:p>
        </p:txBody>
      </p:sp>
      <p:sp>
        <p:nvSpPr>
          <p:cNvPr id="5" name="Content Placeholder 4"/>
          <p:cNvSpPr>
            <a:spLocks noGrp="1"/>
          </p:cNvSpPr>
          <p:nvPr>
            <p:ph sz="half" idx="1"/>
          </p:nvPr>
        </p:nvSpPr>
        <p:spPr>
          <a:xfrm>
            <a:off x="179512" y="1485899"/>
            <a:ext cx="4335338" cy="4691063"/>
          </a:xfrm>
        </p:spPr>
        <p:txBody>
          <a:bodyPr>
            <a:normAutofit fontScale="92500"/>
          </a:bodyPr>
          <a:lstStyle/>
          <a:p>
            <a:pPr eaLnBrk="0" fontAlgn="base" hangingPunct="0">
              <a:lnSpc>
                <a:spcPct val="150000"/>
              </a:lnSpc>
              <a:spcAft>
                <a:spcPct val="0"/>
              </a:spcAft>
            </a:pPr>
            <a:r>
              <a:rPr lang="cy-GB" dirty="0" smtClean="0">
                <a:latin typeface="Arial" panose="020B0604020202020204" pitchFamily="34" charset="0"/>
                <a:cs typeface="Arial" panose="020B0604020202020204" pitchFamily="34" charset="0"/>
              </a:rPr>
              <a:t>Indiana </a:t>
            </a:r>
            <a:r>
              <a:rPr lang="cy-GB" dirty="0">
                <a:latin typeface="Arial" panose="020B0604020202020204" pitchFamily="34" charset="0"/>
                <a:cs typeface="Arial" panose="020B0604020202020204" pitchFamily="34" charset="0"/>
              </a:rPr>
              <a:t>University</a:t>
            </a:r>
          </a:p>
          <a:p>
            <a:pPr eaLnBrk="0" fontAlgn="base" hangingPunct="0">
              <a:lnSpc>
                <a:spcPct val="150000"/>
              </a:lnSpc>
              <a:spcAft>
                <a:spcPct val="0"/>
              </a:spcAft>
            </a:pPr>
            <a:r>
              <a:rPr lang="cy-GB" dirty="0">
                <a:latin typeface="Arial" panose="020B0604020202020204" pitchFamily="34" charset="0"/>
                <a:cs typeface="Arial" panose="020B0604020202020204" pitchFamily="34" charset="0"/>
              </a:rPr>
              <a:t>Language Education, Pre-school Education, Primary </a:t>
            </a:r>
            <a:r>
              <a:rPr lang="cy-GB" dirty="0" smtClean="0">
                <a:latin typeface="Arial" panose="020B0604020202020204" pitchFamily="34" charset="0"/>
                <a:cs typeface="Arial" panose="020B0604020202020204" pitchFamily="34" charset="0"/>
              </a:rPr>
              <a:t>Education</a:t>
            </a:r>
            <a:endParaRPr lang="cy-GB" dirty="0">
              <a:latin typeface="Arial" panose="020B0604020202020204" pitchFamily="34" charset="0"/>
              <a:cs typeface="Arial" panose="020B0604020202020204" pitchFamily="34" charset="0"/>
            </a:endParaRPr>
          </a:p>
          <a:p>
            <a:pPr eaLnBrk="0" fontAlgn="base" hangingPunct="0">
              <a:lnSpc>
                <a:spcPct val="150000"/>
              </a:lnSpc>
              <a:spcAft>
                <a:spcPct val="0"/>
              </a:spcAft>
            </a:pPr>
            <a:r>
              <a:rPr lang="cy-GB" dirty="0" err="1">
                <a:latin typeface="Arial" panose="020B0604020202020204" pitchFamily="34" charset="0"/>
                <a:cs typeface="Arial" panose="020B0604020202020204" pitchFamily="34" charset="0"/>
              </a:rPr>
              <a:t>Changing</a:t>
            </a:r>
            <a:r>
              <a:rPr lang="cy-GB" dirty="0">
                <a:latin typeface="Arial" panose="020B0604020202020204" pitchFamily="34" charset="0"/>
                <a:cs typeface="Arial" panose="020B0604020202020204" pitchFamily="34" charset="0"/>
              </a:rPr>
              <a:t> literacies, collaborative literacy play, digital learning, apps</a:t>
            </a:r>
          </a:p>
        </p:txBody>
      </p:sp>
      <p:pic>
        <p:nvPicPr>
          <p:cNvPr id="6" name="Content Placeholder 5">
            <a:extLst>
              <a:ext uri="{FF2B5EF4-FFF2-40B4-BE49-F238E27FC236}">
                <a16:creationId xmlns:a16="http://schemas.microsoft.com/office/drawing/2014/main" id="{37293724-FCEA-A5F9-63F6-02839C5A1928}"/>
              </a:ext>
            </a:extLst>
          </p:cNvPr>
          <p:cNvPicPr>
            <a:picLocks noGrp="1" noChangeAspect="1"/>
          </p:cNvPicPr>
          <p:nvPr>
            <p:ph sz="half" idx="2"/>
          </p:nvPr>
        </p:nvPicPr>
        <p:blipFill>
          <a:blip r:embed="rId3"/>
          <a:stretch>
            <a:fillRect/>
          </a:stretch>
        </p:blipFill>
        <p:spPr>
          <a:xfrm>
            <a:off x="4629150" y="1485900"/>
            <a:ext cx="3886200" cy="3886200"/>
          </a:xfrm>
          <a:prstGeom prst="rect">
            <a:avLst/>
          </a:prstGeom>
        </p:spPr>
      </p:pic>
    </p:spTree>
    <p:extLst>
      <p:ext uri="{BB962C8B-B14F-4D97-AF65-F5344CB8AC3E}">
        <p14:creationId xmlns:p14="http://schemas.microsoft.com/office/powerpoint/2010/main" val="271379337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442272" y="24832"/>
            <a:ext cx="8229600" cy="1354162"/>
          </a:xfrm>
        </p:spPr>
        <p:txBody>
          <a:bodyPr>
            <a:normAutofit/>
          </a:bodyPr>
          <a:lstStyle/>
          <a:p>
            <a:pPr algn="ctr"/>
            <a:r>
              <a:rPr lang="cy-GB" altLang="cy-GB" sz="4000" b="1" kern="0" dirty="0">
                <a:solidFill>
                  <a:srgbClr val="000000"/>
                </a:solidFill>
                <a:latin typeface="Arial" panose="020B0604020202020204" pitchFamily="34" charset="0"/>
                <a:ea typeface="ＭＳ Ｐゴシック" charset="-128"/>
                <a:cs typeface="Arial" panose="020B0604020202020204" pitchFamily="34" charset="0"/>
              </a:rPr>
              <a:t>Wohlwend</a:t>
            </a:r>
            <a:endParaRPr lang="en-GB" altLang="cy-GB" sz="4000" b="1" dirty="0">
              <a:solidFill>
                <a:schemeClr val="tx1"/>
              </a:solidFill>
              <a:latin typeface="Arial" panose="020B0604020202020204" pitchFamily="34" charset="0"/>
              <a:cs typeface="Arial" panose="020B0604020202020204" pitchFamily="34" charset="0"/>
            </a:endParaRPr>
          </a:p>
        </p:txBody>
      </p:sp>
      <p:sp>
        <p:nvSpPr>
          <p:cNvPr id="5" name="Content Placeholder 4"/>
          <p:cNvSpPr>
            <a:spLocks noGrp="1"/>
          </p:cNvSpPr>
          <p:nvPr>
            <p:ph sz="half" idx="1"/>
          </p:nvPr>
        </p:nvSpPr>
        <p:spPr>
          <a:xfrm>
            <a:off x="457200" y="1124744"/>
            <a:ext cx="8229600" cy="4464497"/>
          </a:xfrm>
        </p:spPr>
        <p:txBody>
          <a:bodyPr>
            <a:noAutofit/>
          </a:bodyPr>
          <a:lstStyle/>
          <a:p>
            <a:pPr>
              <a:lnSpc>
                <a:spcPct val="150000"/>
              </a:lnSpc>
            </a:pPr>
            <a:r>
              <a:rPr lang="cy-GB" altLang="cy-GB" sz="2000" dirty="0">
                <a:latin typeface="Arial" panose="020B0604020202020204" pitchFamily="34" charset="0"/>
                <a:cs typeface="Arial" panose="020B0604020202020204" pitchFamily="34" charset="0"/>
              </a:rPr>
              <a:t>According to Wohlwend, too much formal testing in settings so less time for young children to play and </a:t>
            </a:r>
            <a:r>
              <a:rPr lang="cy-GB" altLang="cy-GB" sz="2000" dirty="0" smtClean="0">
                <a:latin typeface="Arial" panose="020B0604020202020204" pitchFamily="34" charset="0"/>
                <a:cs typeface="Arial" panose="020B0604020202020204" pitchFamily="34" charset="0"/>
              </a:rPr>
              <a:t>explore</a:t>
            </a:r>
            <a:endParaRPr lang="cy-GB" altLang="cy-GB" sz="2000" dirty="0">
              <a:latin typeface="Arial" panose="020B0604020202020204" pitchFamily="34" charset="0"/>
              <a:cs typeface="Arial" panose="020B0604020202020204" pitchFamily="34" charset="0"/>
            </a:endParaRPr>
          </a:p>
          <a:p>
            <a:pPr>
              <a:lnSpc>
                <a:spcPct val="150000"/>
              </a:lnSpc>
            </a:pPr>
            <a:r>
              <a:rPr lang="cy-GB" altLang="cy-GB" sz="2000" dirty="0">
                <a:latin typeface="Arial" panose="020B0604020202020204" pitchFamily="34" charset="0"/>
                <a:cs typeface="Arial" panose="020B0604020202020204" pitchFamily="34" charset="0"/>
              </a:rPr>
              <a:t>Not all children have access, such as class, gender and </a:t>
            </a:r>
            <a:r>
              <a:rPr lang="cy-GB" altLang="cy-GB" sz="2000" dirty="0" smtClean="0">
                <a:latin typeface="Arial" panose="020B0604020202020204" pitchFamily="34" charset="0"/>
                <a:cs typeface="Arial" panose="020B0604020202020204" pitchFamily="34" charset="0"/>
              </a:rPr>
              <a:t>race</a:t>
            </a:r>
            <a:endParaRPr lang="cy-GB" altLang="cy-GB" sz="2000" dirty="0">
              <a:latin typeface="Arial" panose="020B0604020202020204" pitchFamily="34" charset="0"/>
              <a:cs typeface="Arial" panose="020B0604020202020204" pitchFamily="34" charset="0"/>
            </a:endParaRPr>
          </a:p>
          <a:p>
            <a:pPr>
              <a:lnSpc>
                <a:spcPct val="150000"/>
              </a:lnSpc>
            </a:pPr>
            <a:r>
              <a:rPr lang="cy-GB" altLang="cy-GB" sz="2000" dirty="0">
                <a:latin typeface="Arial" panose="020B0604020202020204" pitchFamily="34" charset="0"/>
                <a:cs typeface="Arial" panose="020B0604020202020204" pitchFamily="34" charset="0"/>
              </a:rPr>
              <a:t>It is important that settings ensure equitable access for all </a:t>
            </a:r>
            <a:r>
              <a:rPr lang="cy-GB" altLang="cy-GB" sz="2000" dirty="0" smtClean="0">
                <a:latin typeface="Arial" panose="020B0604020202020204" pitchFamily="34" charset="0"/>
                <a:cs typeface="Arial" panose="020B0604020202020204" pitchFamily="34" charset="0"/>
              </a:rPr>
              <a:t>children</a:t>
            </a:r>
            <a:endParaRPr lang="en-GB" sz="2000" dirty="0">
              <a:latin typeface="Arial" panose="020B0604020202020204" pitchFamily="34" charset="0"/>
              <a:cs typeface="Arial" panose="020B0604020202020204" pitchFamily="34" charset="0"/>
            </a:endParaRPr>
          </a:p>
          <a:p>
            <a:pPr eaLnBrk="0" fontAlgn="base" hangingPunct="0">
              <a:lnSpc>
                <a:spcPct val="150000"/>
              </a:lnSpc>
              <a:spcAft>
                <a:spcPct val="0"/>
              </a:spcAft>
            </a:pPr>
            <a:r>
              <a:rPr lang="en-GB" sz="2000" dirty="0" smtClean="0">
                <a:latin typeface="Arial" panose="020B0604020202020204" pitchFamily="34" charset="0"/>
                <a:cs typeface="Arial" panose="020B0604020202020204" pitchFamily="34" charset="0"/>
              </a:rPr>
              <a:t>Children </a:t>
            </a:r>
            <a:r>
              <a:rPr lang="en-GB" sz="2000" dirty="0">
                <a:latin typeface="Arial" panose="020B0604020202020204" pitchFamily="34" charset="0"/>
                <a:cs typeface="Arial" panose="020B0604020202020204" pitchFamily="34" charset="0"/>
              </a:rPr>
              <a:t>as digital natives;</a:t>
            </a:r>
          </a:p>
          <a:p>
            <a:pPr eaLnBrk="0" fontAlgn="base" hangingPunct="0">
              <a:lnSpc>
                <a:spcPct val="150000"/>
              </a:lnSpc>
              <a:spcAft>
                <a:spcPct val="0"/>
              </a:spcAft>
            </a:pPr>
            <a:r>
              <a:rPr lang="en-GB" sz="2000" dirty="0">
                <a:latin typeface="Arial" panose="020B0604020202020204" pitchFamily="34" charset="0"/>
                <a:cs typeface="Arial" panose="020B0604020202020204" pitchFamily="34" charset="0"/>
              </a:rPr>
              <a:t>Emergent users of new literacies and new technologies;</a:t>
            </a:r>
          </a:p>
          <a:p>
            <a:pPr eaLnBrk="0" fontAlgn="base" hangingPunct="0">
              <a:lnSpc>
                <a:spcPct val="150000"/>
              </a:lnSpc>
              <a:spcAft>
                <a:spcPct val="0"/>
              </a:spcAft>
            </a:pPr>
            <a:r>
              <a:rPr lang="en-GB" sz="2000" dirty="0">
                <a:latin typeface="Arial" panose="020B0604020202020204" pitchFamily="34" charset="0"/>
                <a:cs typeface="Arial" panose="020B0604020202020204" pitchFamily="34" charset="0"/>
              </a:rPr>
              <a:t>Too much testing; </a:t>
            </a:r>
            <a:endParaRPr lang="en-GB" sz="2000" dirty="0" smtClean="0">
              <a:latin typeface="Arial" panose="020B0604020202020204" pitchFamily="34" charset="0"/>
              <a:cs typeface="Arial" panose="020B0604020202020204" pitchFamily="34" charset="0"/>
            </a:endParaRPr>
          </a:p>
          <a:p>
            <a:pPr eaLnBrk="0" fontAlgn="base" hangingPunct="0">
              <a:lnSpc>
                <a:spcPct val="150000"/>
              </a:lnSpc>
              <a:spcAft>
                <a:spcPct val="0"/>
              </a:spcAft>
            </a:pPr>
            <a:r>
              <a:rPr lang="en-GB" sz="2000" dirty="0" smtClean="0">
                <a:latin typeface="Arial" panose="020B0604020202020204" pitchFamily="34" charset="0"/>
                <a:cs typeface="Arial" panose="020B0604020202020204" pitchFamily="34" charset="0"/>
              </a:rPr>
              <a:t>HOWEVER….</a:t>
            </a:r>
            <a:endParaRPr lang="en-GB" sz="2000" dirty="0" smtClean="0">
              <a:latin typeface="Arial" panose="020B0604020202020204" pitchFamily="34" charset="0"/>
              <a:cs typeface="Arial" panose="020B0604020202020204" pitchFamily="34" charset="0"/>
            </a:endParaRPr>
          </a:p>
          <a:p>
            <a:pPr eaLnBrk="0" fontAlgn="base" hangingPunct="0">
              <a:spcAft>
                <a:spcPct val="0"/>
              </a:spcAft>
            </a:pPr>
            <a:endParaRPr lang="en-GB" dirty="0">
              <a:latin typeface="Arial" panose="020B0604020202020204" pitchFamily="34" charset="0"/>
              <a:cs typeface="Arial" panose="020B0604020202020204" pitchFamily="34" charset="0"/>
            </a:endParaRPr>
          </a:p>
          <a:p>
            <a:pPr marL="0" indent="0" eaLnBrk="0" fontAlgn="base" hangingPunct="0">
              <a:spcAft>
                <a:spcPct val="0"/>
              </a:spcAft>
              <a:buNone/>
            </a:pPr>
            <a:endParaRPr lang="cy-GB" sz="2400" dirty="0">
              <a:latin typeface="Lucida Sans" panose="020B0602030504020204" pitchFamily="34" charset="0"/>
            </a:endParaRPr>
          </a:p>
        </p:txBody>
      </p:sp>
    </p:spTree>
    <p:extLst>
      <p:ext uri="{BB962C8B-B14F-4D97-AF65-F5344CB8AC3E}">
        <p14:creationId xmlns:p14="http://schemas.microsoft.com/office/powerpoint/2010/main" val="128535439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457200" y="274637"/>
            <a:ext cx="8229600" cy="994121"/>
          </a:xfrm>
        </p:spPr>
        <p:txBody>
          <a:bodyPr>
            <a:noAutofit/>
          </a:bodyPr>
          <a:lstStyle/>
          <a:p>
            <a:pPr algn="ctr"/>
            <a:r>
              <a:rPr lang="cy-GB" altLang="cy-GB" sz="4000" b="1" kern="0" dirty="0" err="1">
                <a:latin typeface="Arial" panose="020B0604020202020204" pitchFamily="34" charset="0"/>
                <a:ea typeface="ＭＳ Ｐゴシック" charset="-128"/>
                <a:cs typeface="Arial" panose="020B0604020202020204" pitchFamily="34" charset="0"/>
              </a:rPr>
              <a:t>However</a:t>
            </a:r>
            <a:r>
              <a:rPr lang="cy-GB" altLang="cy-GB" sz="4000" b="1" kern="0" dirty="0">
                <a:latin typeface="Arial" panose="020B0604020202020204" pitchFamily="34" charset="0"/>
                <a:ea typeface="ＭＳ Ｐゴシック" charset="-128"/>
                <a:cs typeface="Arial" panose="020B0604020202020204" pitchFamily="34" charset="0"/>
              </a:rPr>
              <a:t>...</a:t>
            </a:r>
            <a:endParaRPr lang="en-GB" altLang="cy-GB" sz="4000" b="1" dirty="0">
              <a:latin typeface="Arial" panose="020B0604020202020204" pitchFamily="34" charset="0"/>
              <a:cs typeface="Arial" panose="020B0604020202020204" pitchFamily="34" charset="0"/>
            </a:endParaRPr>
          </a:p>
        </p:txBody>
      </p:sp>
      <p:sp>
        <p:nvSpPr>
          <p:cNvPr id="2" name="Content Placeholder 1"/>
          <p:cNvSpPr>
            <a:spLocks noGrp="1"/>
          </p:cNvSpPr>
          <p:nvPr>
            <p:ph sz="half" idx="2"/>
          </p:nvPr>
        </p:nvSpPr>
        <p:spPr>
          <a:xfrm>
            <a:off x="457200" y="1268758"/>
            <a:ext cx="8229600" cy="4320483"/>
          </a:xfrm>
        </p:spPr>
        <p:txBody>
          <a:bodyPr>
            <a:normAutofit/>
          </a:bodyPr>
          <a:lstStyle/>
          <a:p>
            <a:pPr>
              <a:lnSpc>
                <a:spcPct val="150000"/>
              </a:lnSpc>
            </a:pPr>
            <a:r>
              <a:rPr lang="cy-GB" altLang="cy-GB" dirty="0">
                <a:latin typeface="Arial" panose="020B0604020202020204" pitchFamily="34" charset="0"/>
                <a:cs typeface="Arial" panose="020B0604020202020204" pitchFamily="34" charset="0"/>
              </a:rPr>
              <a:t>Wohlwend also notes</a:t>
            </a:r>
            <a:r>
              <a:rPr lang="cy-GB" altLang="cy-GB" dirty="0" smtClean="0">
                <a:latin typeface="Arial" panose="020B0604020202020204" pitchFamily="34" charset="0"/>
                <a:cs typeface="Arial" panose="020B0604020202020204" pitchFamily="34" charset="0"/>
              </a:rPr>
              <a:t>....</a:t>
            </a:r>
            <a:endParaRPr lang="en-GB" dirty="0" smtClean="0">
              <a:latin typeface="Arial" panose="020B0604020202020204" pitchFamily="34" charset="0"/>
              <a:cs typeface="Arial" panose="020B0604020202020204" pitchFamily="34" charset="0"/>
            </a:endParaRPr>
          </a:p>
          <a:p>
            <a:pPr>
              <a:lnSpc>
                <a:spcPct val="150000"/>
              </a:lnSpc>
            </a:pPr>
            <a:r>
              <a:rPr lang="en-GB" dirty="0" smtClean="0">
                <a:latin typeface="Arial" panose="020B0604020202020204" pitchFamily="34" charset="0"/>
                <a:cs typeface="Arial" panose="020B0604020202020204" pitchFamily="34" charset="0"/>
              </a:rPr>
              <a:t>Too </a:t>
            </a:r>
            <a:r>
              <a:rPr lang="en-GB" dirty="0">
                <a:latin typeface="Arial" panose="020B0604020202020204" pitchFamily="34" charset="0"/>
                <a:cs typeface="Arial" panose="020B0604020202020204" pitchFamily="34" charset="0"/>
              </a:rPr>
              <a:t>few computers;</a:t>
            </a:r>
          </a:p>
          <a:p>
            <a:pPr>
              <a:lnSpc>
                <a:spcPct val="150000"/>
              </a:lnSpc>
            </a:pPr>
            <a:r>
              <a:rPr lang="en-GB" dirty="0">
                <a:latin typeface="Arial" panose="020B0604020202020204" pitchFamily="34" charset="0"/>
                <a:cs typeface="Arial" panose="020B0604020202020204" pitchFamily="34" charset="0"/>
              </a:rPr>
              <a:t>Hardware is outdated;</a:t>
            </a:r>
          </a:p>
          <a:p>
            <a:pPr>
              <a:lnSpc>
                <a:spcPct val="150000"/>
              </a:lnSpc>
            </a:pPr>
            <a:r>
              <a:rPr lang="en-GB" dirty="0">
                <a:latin typeface="Arial" panose="020B0604020202020204" pitchFamily="34" charset="0"/>
                <a:cs typeface="Arial" panose="020B0604020202020204" pitchFamily="34" charset="0"/>
              </a:rPr>
              <a:t>Interactive software is minimal;</a:t>
            </a:r>
          </a:p>
          <a:p>
            <a:pPr>
              <a:lnSpc>
                <a:spcPct val="150000"/>
              </a:lnSpc>
            </a:pPr>
            <a:r>
              <a:rPr lang="en-GB" dirty="0">
                <a:latin typeface="Arial" panose="020B0604020202020204" pitchFamily="34" charset="0"/>
                <a:cs typeface="Arial" panose="020B0604020202020204" pitchFamily="34" charset="0"/>
              </a:rPr>
              <a:t>Unprepared/ inexperienced practitioners.</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5707904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457200" y="274638"/>
            <a:ext cx="8229600" cy="562074"/>
          </a:xfrm>
        </p:spPr>
        <p:txBody>
          <a:bodyPr>
            <a:normAutofit fontScale="90000"/>
          </a:bodyPr>
          <a:lstStyle/>
          <a:p>
            <a:pPr algn="ctr"/>
            <a:r>
              <a:rPr lang="cy-GB" altLang="cy-GB" sz="2400" b="1" kern="0" dirty="0">
                <a:solidFill>
                  <a:srgbClr val="000000"/>
                </a:solidFill>
                <a:latin typeface="Arial" panose="020B0604020202020204" pitchFamily="34" charset="0"/>
                <a:ea typeface="ＭＳ Ｐゴシック" charset="-128"/>
                <a:cs typeface="Arial" panose="020B0604020202020204" pitchFamily="34" charset="0"/>
              </a:rPr>
              <a:t/>
            </a:r>
            <a:br>
              <a:rPr lang="cy-GB" altLang="cy-GB" sz="2400" b="1" kern="0" dirty="0">
                <a:solidFill>
                  <a:srgbClr val="000000"/>
                </a:solidFill>
                <a:latin typeface="Arial" panose="020B0604020202020204" pitchFamily="34" charset="0"/>
                <a:ea typeface="ＭＳ Ｐゴシック" charset="-128"/>
                <a:cs typeface="Arial" panose="020B0604020202020204" pitchFamily="34" charset="0"/>
              </a:rPr>
            </a:br>
            <a:r>
              <a:rPr lang="cy-GB" altLang="cy-GB" sz="4000" b="1" kern="0" dirty="0">
                <a:latin typeface="Arial" panose="020B0604020202020204" pitchFamily="34" charset="0"/>
                <a:ea typeface="ＭＳ Ｐゴシック" charset="-128"/>
                <a:cs typeface="Arial" panose="020B0604020202020204" pitchFamily="34" charset="0"/>
              </a:rPr>
              <a:t>Comparing literacy paradigms</a:t>
            </a:r>
            <a:endParaRPr lang="en-GB" altLang="cy-GB" sz="2400" b="1" dirty="0">
              <a:latin typeface="Arial" panose="020B0604020202020204" pitchFamily="34" charset="0"/>
              <a:cs typeface="Arial" panose="020B0604020202020204" pitchFamily="34" charset="0"/>
            </a:endParaRPr>
          </a:p>
        </p:txBody>
      </p:sp>
      <p:graphicFrame>
        <p:nvGraphicFramePr>
          <p:cNvPr id="4" name="Content Placeholder 3"/>
          <p:cNvGraphicFramePr>
            <a:graphicFrameLocks noGrp="1"/>
          </p:cNvGraphicFramePr>
          <p:nvPr>
            <p:ph idx="1"/>
          </p:nvPr>
        </p:nvGraphicFramePr>
        <p:xfrm>
          <a:off x="251520" y="1052737"/>
          <a:ext cx="8640960" cy="4203525"/>
        </p:xfrm>
        <a:graphic>
          <a:graphicData uri="http://schemas.openxmlformats.org/drawingml/2006/table">
            <a:tbl>
              <a:tblPr firstRow="1" bandRow="1">
                <a:tableStyleId>{5C22544A-7EE6-4342-B048-85BDC9FD1C3A}</a:tableStyleId>
              </a:tblPr>
              <a:tblGrid>
                <a:gridCol w="4320480">
                  <a:extLst>
                    <a:ext uri="{9D8B030D-6E8A-4147-A177-3AD203B41FA5}">
                      <a16:colId xmlns:a16="http://schemas.microsoft.com/office/drawing/2014/main" val="20000"/>
                    </a:ext>
                  </a:extLst>
                </a:gridCol>
                <a:gridCol w="4320480">
                  <a:extLst>
                    <a:ext uri="{9D8B030D-6E8A-4147-A177-3AD203B41FA5}">
                      <a16:colId xmlns:a16="http://schemas.microsoft.com/office/drawing/2014/main" val="20001"/>
                    </a:ext>
                  </a:extLst>
                </a:gridCol>
              </a:tblGrid>
              <a:tr h="446715">
                <a:tc>
                  <a:txBody>
                    <a:bodyPr/>
                    <a:lstStyle/>
                    <a:p>
                      <a:r>
                        <a:rPr lang="en-GB" sz="2000" dirty="0">
                          <a:latin typeface="Arial" panose="020B0604020202020204" pitchFamily="34" charset="0"/>
                          <a:cs typeface="Arial" panose="020B0604020202020204" pitchFamily="34" charset="0"/>
                        </a:rPr>
                        <a:t>Literacy 1.0</a:t>
                      </a:r>
                      <a:endParaRPr lang="en-US" sz="2000" dirty="0">
                        <a:latin typeface="Arial" panose="020B0604020202020204" pitchFamily="34" charset="0"/>
                        <a:cs typeface="Arial" panose="020B0604020202020204" pitchFamily="34" charset="0"/>
                      </a:endParaRPr>
                    </a:p>
                  </a:txBody>
                  <a:tcPr/>
                </a:tc>
                <a:tc>
                  <a:txBody>
                    <a:bodyPr/>
                    <a:lstStyle/>
                    <a:p>
                      <a:r>
                        <a:rPr lang="en-GB" sz="2000" dirty="0">
                          <a:latin typeface="Lucida Sans" panose="020B0602030504020204" pitchFamily="34" charset="0"/>
                        </a:rPr>
                        <a:t>Literacy 2.0</a:t>
                      </a:r>
                      <a:endParaRPr lang="en-US" sz="2000" dirty="0">
                        <a:latin typeface="Lucida Sans" panose="020B0602030504020204" pitchFamily="34" charset="0"/>
                      </a:endParaRPr>
                    </a:p>
                  </a:txBody>
                  <a:tcPr/>
                </a:tc>
                <a:extLst>
                  <a:ext uri="{0D108BD9-81ED-4DB2-BD59-A6C34878D82A}">
                    <a16:rowId xmlns:a16="http://schemas.microsoft.com/office/drawing/2014/main" val="10000"/>
                  </a:ext>
                </a:extLst>
              </a:tr>
              <a:tr h="790343">
                <a:tc>
                  <a:txBody>
                    <a:bodyPr/>
                    <a:lstStyle/>
                    <a:p>
                      <a:r>
                        <a:rPr lang="en-GB" sz="2000" dirty="0">
                          <a:latin typeface="Arial" panose="020B0604020202020204" pitchFamily="34" charset="0"/>
                          <a:cs typeface="Arial" panose="020B0604020202020204" pitchFamily="34" charset="0"/>
                        </a:rPr>
                        <a:t>Single reader/writer</a:t>
                      </a:r>
                      <a:r>
                        <a:rPr lang="en-GB" sz="2000" baseline="0" dirty="0">
                          <a:latin typeface="Arial" panose="020B0604020202020204" pitchFamily="34" charset="0"/>
                          <a:cs typeface="Arial" panose="020B0604020202020204" pitchFamily="34" charset="0"/>
                        </a:rPr>
                        <a:t> working with an original text or artefact;</a:t>
                      </a:r>
                      <a:endParaRPr lang="en-US" sz="2000" dirty="0">
                        <a:latin typeface="Arial" panose="020B0604020202020204" pitchFamily="34" charset="0"/>
                        <a:cs typeface="Arial" panose="020B0604020202020204" pitchFamily="34" charset="0"/>
                      </a:endParaRPr>
                    </a:p>
                  </a:txBody>
                  <a:tcPr/>
                </a:tc>
                <a:tc>
                  <a:txBody>
                    <a:bodyPr/>
                    <a:lstStyle/>
                    <a:p>
                      <a:r>
                        <a:rPr lang="en-GB" sz="2000" dirty="0">
                          <a:latin typeface="Arial" panose="020B0604020202020204" pitchFamily="34" charset="0"/>
                          <a:cs typeface="Arial" panose="020B0604020202020204" pitchFamily="34" charset="0"/>
                        </a:rPr>
                        <a:t>Multiple designers playing with a shared activity;</a:t>
                      </a:r>
                      <a:endParaRPr lang="en-US"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1"/>
                  </a:ext>
                </a:extLst>
              </a:tr>
              <a:tr h="1067197">
                <a:tc>
                  <a:txBody>
                    <a:bodyPr/>
                    <a:lstStyle/>
                    <a:p>
                      <a:r>
                        <a:rPr lang="en-GB" sz="2000" dirty="0">
                          <a:latin typeface="Arial" panose="020B0604020202020204" pitchFamily="34" charset="0"/>
                          <a:cs typeface="Arial" panose="020B0604020202020204" pitchFamily="34" charset="0"/>
                        </a:rPr>
                        <a:t>Using print to</a:t>
                      </a:r>
                      <a:r>
                        <a:rPr lang="en-GB" sz="2000" baseline="0" dirty="0">
                          <a:latin typeface="Arial" panose="020B0604020202020204" pitchFamily="34" charset="0"/>
                          <a:cs typeface="Arial" panose="020B0604020202020204" pitchFamily="34" charset="0"/>
                        </a:rPr>
                        <a:t> craft a personal narrative;</a:t>
                      </a:r>
                      <a:endParaRPr lang="en-US" sz="2000" dirty="0">
                        <a:latin typeface="Arial" panose="020B0604020202020204" pitchFamily="34" charset="0"/>
                        <a:cs typeface="Arial" panose="020B0604020202020204" pitchFamily="34" charset="0"/>
                      </a:endParaRPr>
                    </a:p>
                  </a:txBody>
                  <a:tcPr/>
                </a:tc>
                <a:tc>
                  <a:txBody>
                    <a:bodyPr/>
                    <a:lstStyle/>
                    <a:p>
                      <a:r>
                        <a:rPr lang="en-US" sz="2000" dirty="0">
                          <a:latin typeface="Arial" panose="020B0604020202020204" pitchFamily="34" charset="0"/>
                          <a:cs typeface="Arial" panose="020B0604020202020204" pitchFamily="34" charset="0"/>
                        </a:rPr>
                        <a:t>Using actions to communicate as much information as images; print is almost absent;</a:t>
                      </a:r>
                    </a:p>
                  </a:txBody>
                  <a:tcPr/>
                </a:tc>
                <a:extLst>
                  <a:ext uri="{0D108BD9-81ED-4DB2-BD59-A6C34878D82A}">
                    <a16:rowId xmlns:a16="http://schemas.microsoft.com/office/drawing/2014/main" val="10002"/>
                  </a:ext>
                </a:extLst>
              </a:tr>
              <a:tr h="790343">
                <a:tc>
                  <a:txBody>
                    <a:bodyPr/>
                    <a:lstStyle/>
                    <a:p>
                      <a:r>
                        <a:rPr lang="en-US" sz="2000" dirty="0">
                          <a:latin typeface="Arial" panose="020B0604020202020204" pitchFamily="34" charset="0"/>
                          <a:cs typeface="Arial" panose="020B0604020202020204" pitchFamily="34" charset="0"/>
                        </a:rPr>
                        <a:t>Writing mediated by peers and teachers within a supportive writing workshop;</a:t>
                      </a:r>
                    </a:p>
                  </a:txBody>
                  <a:tcPr/>
                </a:tc>
                <a:tc>
                  <a:txBody>
                    <a:bodyPr/>
                    <a:lstStyle/>
                    <a:p>
                      <a:r>
                        <a:rPr lang="en-US" sz="2000" dirty="0">
                          <a:latin typeface="Arial" panose="020B0604020202020204" pitchFamily="34" charset="0"/>
                          <a:cs typeface="Arial" panose="020B0604020202020204" pitchFamily="34" charset="0"/>
                        </a:rPr>
                        <a:t>Playing to sustain a fluid and</a:t>
                      </a:r>
                    </a:p>
                    <a:p>
                      <a:r>
                        <a:rPr lang="en-US" sz="2000" dirty="0">
                          <a:latin typeface="Arial" panose="020B0604020202020204" pitchFamily="34" charset="0"/>
                          <a:cs typeface="Arial" panose="020B0604020202020204" pitchFamily="34" charset="0"/>
                        </a:rPr>
                        <a:t>reactive text within a participatory environment with interactive media;</a:t>
                      </a:r>
                    </a:p>
                  </a:txBody>
                  <a:tcPr/>
                </a:tc>
                <a:extLst>
                  <a:ext uri="{0D108BD9-81ED-4DB2-BD59-A6C34878D82A}">
                    <a16:rowId xmlns:a16="http://schemas.microsoft.com/office/drawing/2014/main" val="10003"/>
                  </a:ext>
                </a:extLst>
              </a:tr>
              <a:tr h="446715">
                <a:tc>
                  <a:txBody>
                    <a:bodyPr/>
                    <a:lstStyle/>
                    <a:p>
                      <a:r>
                        <a:rPr lang="en-US" sz="2000" dirty="0">
                          <a:latin typeface="Arial" panose="020B0604020202020204" pitchFamily="34" charset="0"/>
                          <a:cs typeface="Arial" panose="020B0604020202020204" pitchFamily="34" charset="0"/>
                        </a:rPr>
                        <a:t>Individual production;</a:t>
                      </a:r>
                    </a:p>
                  </a:txBody>
                  <a:tcPr/>
                </a:tc>
                <a:tc>
                  <a:txBody>
                    <a:bodyPr/>
                    <a:lstStyle/>
                    <a:p>
                      <a:r>
                        <a:rPr lang="en-US" sz="2000" dirty="0">
                          <a:latin typeface="Arial" panose="020B0604020202020204" pitchFamily="34" charset="0"/>
                          <a:cs typeface="Arial" panose="020B0604020202020204" pitchFamily="34" charset="0"/>
                        </a:rPr>
                        <a:t>Sustained collaboration;</a:t>
                      </a:r>
                    </a:p>
                  </a:txBody>
                  <a:tcPr/>
                </a:tc>
                <a:extLst>
                  <a:ext uri="{0D108BD9-81ED-4DB2-BD59-A6C34878D82A}">
                    <a16:rowId xmlns:a16="http://schemas.microsoft.com/office/drawing/2014/main" val="10004"/>
                  </a:ext>
                </a:extLst>
              </a:tr>
              <a:tr h="446715">
                <a:tc>
                  <a:txBody>
                    <a:bodyPr/>
                    <a:lstStyle/>
                    <a:p>
                      <a:r>
                        <a:rPr lang="en-US" sz="2000" dirty="0">
                          <a:latin typeface="Arial" panose="020B0604020202020204" pitchFamily="34" charset="0"/>
                          <a:cs typeface="Arial" panose="020B0604020202020204" pitchFamily="34" charset="0"/>
                        </a:rPr>
                        <a:t>Personal creativity. </a:t>
                      </a:r>
                    </a:p>
                  </a:txBody>
                  <a:tcPr/>
                </a:tc>
                <a:tc>
                  <a:txBody>
                    <a:bodyPr/>
                    <a:lstStyle/>
                    <a:p>
                      <a:r>
                        <a:rPr lang="en-US" sz="2000" dirty="0">
                          <a:latin typeface="Arial" panose="020B0604020202020204" pitchFamily="34" charset="0"/>
                          <a:cs typeface="Arial" panose="020B0604020202020204" pitchFamily="34" charset="0"/>
                        </a:rPr>
                        <a:t>Collective cohesion.</a:t>
                      </a:r>
                    </a:p>
                  </a:txBody>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310025064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443F4D34-F568-19B0-F1BF-78D15E42BB79}"/>
              </a:ext>
            </a:extLst>
          </p:cNvPr>
          <p:cNvSpPr/>
          <p:nvPr/>
        </p:nvSpPr>
        <p:spPr>
          <a:xfrm>
            <a:off x="0" y="0"/>
            <a:ext cx="9144000" cy="6021288"/>
          </a:xfrm>
          <a:prstGeom prst="rect">
            <a:avLst/>
          </a:prstGeom>
          <a:solidFill>
            <a:srgbClr val="FFFFE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918606">
              <a:lnSpc>
                <a:spcPct val="150000"/>
              </a:lnSpc>
              <a:defRPr/>
            </a:pPr>
            <a:endParaRPr lang="en-US" sz="1050" dirty="0">
              <a:solidFill>
                <a:schemeClr val="tx1"/>
              </a:solidFill>
              <a:latin typeface="Arial" panose="020B0604020202020204" pitchFamily="34" charset="0"/>
              <a:cs typeface="Arial" panose="020B0604020202020204" pitchFamily="34" charset="0"/>
            </a:endParaRPr>
          </a:p>
        </p:txBody>
      </p:sp>
      <p:sp>
        <p:nvSpPr>
          <p:cNvPr id="2" name="Title 1"/>
          <p:cNvSpPr>
            <a:spLocks noGrp="1"/>
          </p:cNvSpPr>
          <p:nvPr>
            <p:ph type="title"/>
          </p:nvPr>
        </p:nvSpPr>
        <p:spPr>
          <a:xfrm>
            <a:off x="635108" y="0"/>
            <a:ext cx="7886700" cy="1325563"/>
          </a:xfrm>
        </p:spPr>
        <p:txBody>
          <a:bodyPr>
            <a:noAutofit/>
          </a:bodyPr>
          <a:lstStyle/>
          <a:p>
            <a:pPr algn="ctr"/>
            <a:r>
              <a:rPr lang="cy-GB" sz="4000" b="1" dirty="0" err="1">
                <a:latin typeface="Arial" panose="020B0604020202020204" pitchFamily="34" charset="0"/>
              </a:rPr>
              <a:t>Barriers</a:t>
            </a:r>
            <a:endParaRPr lang="cy-GB" sz="4000" b="1" dirty="0">
              <a:latin typeface="Arial" panose="020B0604020202020204" pitchFamily="34" charset="0"/>
            </a:endParaRPr>
          </a:p>
        </p:txBody>
      </p:sp>
      <p:sp>
        <p:nvSpPr>
          <p:cNvPr id="4" name="Content Placeholder 3">
            <a:extLst>
              <a:ext uri="{FF2B5EF4-FFF2-40B4-BE49-F238E27FC236}">
                <a16:creationId xmlns:a16="http://schemas.microsoft.com/office/drawing/2014/main" id="{4DDB4634-BF40-C4F8-EB53-9EBB4CB2F2C6}"/>
              </a:ext>
            </a:extLst>
          </p:cNvPr>
          <p:cNvSpPr>
            <a:spLocks noGrp="1"/>
          </p:cNvSpPr>
          <p:nvPr>
            <p:ph sz="half" idx="1"/>
          </p:nvPr>
        </p:nvSpPr>
        <p:spPr>
          <a:xfrm>
            <a:off x="395536" y="2852936"/>
            <a:ext cx="3867150" cy="3809862"/>
          </a:xfrm>
        </p:spPr>
        <p:txBody>
          <a:bodyPr>
            <a:normAutofit fontScale="62500" lnSpcReduction="20000"/>
          </a:bodyPr>
          <a:lstStyle/>
          <a:p>
            <a:pPr marL="0" indent="0">
              <a:lnSpc>
                <a:spcPct val="170000"/>
              </a:lnSpc>
              <a:buNone/>
            </a:pPr>
            <a:r>
              <a:rPr lang="en-GB" b="1" dirty="0">
                <a:latin typeface="Arial" panose="020B0604020202020204" pitchFamily="34" charset="0"/>
                <a:cs typeface="Arial" panose="020B0604020202020204" pitchFamily="34" charset="0"/>
              </a:rPr>
              <a:t>Internal barriers:</a:t>
            </a:r>
          </a:p>
          <a:p>
            <a:pPr>
              <a:lnSpc>
                <a:spcPct val="170000"/>
              </a:lnSpc>
            </a:pPr>
            <a:r>
              <a:rPr lang="en-GB" dirty="0">
                <a:latin typeface="Arial" panose="020B0604020202020204" pitchFamily="34" charset="0"/>
                <a:cs typeface="Arial" panose="020B0604020202020204" pitchFamily="34" charset="0"/>
              </a:rPr>
              <a:t>Lack of teacher confidence;</a:t>
            </a:r>
          </a:p>
          <a:p>
            <a:pPr>
              <a:lnSpc>
                <a:spcPct val="170000"/>
              </a:lnSpc>
            </a:pPr>
            <a:r>
              <a:rPr lang="en-GB" dirty="0">
                <a:latin typeface="Arial" panose="020B0604020202020204" pitchFamily="34" charset="0"/>
                <a:cs typeface="Arial" panose="020B0604020202020204" pitchFamily="34" charset="0"/>
              </a:rPr>
              <a:t>Poor knowledge of the benefits of ICT;</a:t>
            </a:r>
          </a:p>
          <a:p>
            <a:pPr>
              <a:lnSpc>
                <a:spcPct val="170000"/>
              </a:lnSpc>
            </a:pPr>
            <a:r>
              <a:rPr lang="en-GB" dirty="0">
                <a:latin typeface="Arial" panose="020B0604020202020204" pitchFamily="34" charset="0"/>
                <a:cs typeface="Arial" panose="020B0604020202020204" pitchFamily="34" charset="0"/>
              </a:rPr>
              <a:t>Teachers resisting to use technology.</a:t>
            </a:r>
          </a:p>
          <a:p>
            <a:pPr marL="0" indent="0" algn="r">
              <a:buNone/>
            </a:pPr>
            <a:r>
              <a:rPr lang="en-GB" sz="1900" dirty="0">
                <a:latin typeface="Arial" panose="020B0604020202020204" pitchFamily="34" charset="0"/>
                <a:cs typeface="Arial" panose="020B0604020202020204" pitchFamily="34" charset="0"/>
              </a:rPr>
              <a:t>(</a:t>
            </a:r>
            <a:r>
              <a:rPr lang="en-GB" sz="1900" dirty="0" err="1">
                <a:latin typeface="Arial" panose="020B0604020202020204" pitchFamily="34" charset="0"/>
                <a:cs typeface="Arial" panose="020B0604020202020204" pitchFamily="34" charset="0"/>
              </a:rPr>
              <a:t>Sabiri</a:t>
            </a:r>
            <a:r>
              <a:rPr lang="en-GB" sz="1900" dirty="0">
                <a:latin typeface="Arial" panose="020B0604020202020204" pitchFamily="34" charset="0"/>
                <a:cs typeface="Arial" panose="020B0604020202020204" pitchFamily="34" charset="0"/>
              </a:rPr>
              <a:t>, 2019).</a:t>
            </a:r>
          </a:p>
          <a:p>
            <a:pPr marL="0" indent="0">
              <a:buNone/>
            </a:pPr>
            <a:r>
              <a:rPr lang="en-GB" dirty="0"/>
              <a:t/>
            </a:r>
            <a:br>
              <a:rPr lang="en-GB" dirty="0"/>
            </a:br>
            <a:endParaRPr lang="en-GB" dirty="0"/>
          </a:p>
        </p:txBody>
      </p:sp>
      <p:sp>
        <p:nvSpPr>
          <p:cNvPr id="6" name="Content Placeholder 5">
            <a:extLst>
              <a:ext uri="{FF2B5EF4-FFF2-40B4-BE49-F238E27FC236}">
                <a16:creationId xmlns:a16="http://schemas.microsoft.com/office/drawing/2014/main" id="{D48E3764-E739-FE23-5873-19030EEC7F69}"/>
              </a:ext>
            </a:extLst>
          </p:cNvPr>
          <p:cNvSpPr>
            <a:spLocks noGrp="1"/>
          </p:cNvSpPr>
          <p:nvPr>
            <p:ph sz="half" idx="2"/>
          </p:nvPr>
        </p:nvSpPr>
        <p:spPr>
          <a:xfrm>
            <a:off x="5124450" y="3048138"/>
            <a:ext cx="3867150" cy="3809862"/>
          </a:xfrm>
        </p:spPr>
        <p:txBody>
          <a:bodyPr>
            <a:normAutofit fontScale="62500" lnSpcReduction="20000"/>
          </a:bodyPr>
          <a:lstStyle/>
          <a:p>
            <a:pPr marL="0" indent="0">
              <a:lnSpc>
                <a:spcPct val="160000"/>
              </a:lnSpc>
              <a:buNone/>
            </a:pPr>
            <a:r>
              <a:rPr lang="en-GB" b="1" dirty="0">
                <a:latin typeface="Arial" panose="020B0604020202020204" pitchFamily="34" charset="0"/>
                <a:cs typeface="Arial" panose="020B0604020202020204" pitchFamily="34" charset="0"/>
              </a:rPr>
              <a:t>External barriers:</a:t>
            </a:r>
          </a:p>
          <a:p>
            <a:pPr>
              <a:lnSpc>
                <a:spcPct val="160000"/>
              </a:lnSpc>
            </a:pPr>
            <a:r>
              <a:rPr lang="en-GB" dirty="0">
                <a:latin typeface="Arial" panose="020B0604020202020204" pitchFamily="34" charset="0"/>
                <a:cs typeface="Arial" panose="020B0604020202020204" pitchFamily="34" charset="0"/>
              </a:rPr>
              <a:t>Lack of time;</a:t>
            </a:r>
          </a:p>
          <a:p>
            <a:pPr>
              <a:lnSpc>
                <a:spcPct val="160000"/>
              </a:lnSpc>
            </a:pPr>
            <a:r>
              <a:rPr lang="en-GB" dirty="0">
                <a:latin typeface="Arial" panose="020B0604020202020204" pitchFamily="34" charset="0"/>
                <a:cs typeface="Arial" panose="020B0604020202020204" pitchFamily="34" charset="0"/>
              </a:rPr>
              <a:t>Lack of resources;</a:t>
            </a:r>
          </a:p>
          <a:p>
            <a:pPr>
              <a:lnSpc>
                <a:spcPct val="160000"/>
              </a:lnSpc>
            </a:pPr>
            <a:r>
              <a:rPr lang="en-GB" dirty="0">
                <a:latin typeface="Arial" panose="020B0604020202020204" pitchFamily="34" charset="0"/>
                <a:cs typeface="Arial" panose="020B0604020202020204" pitchFamily="34" charset="0"/>
              </a:rPr>
              <a:t>Limited technical support;</a:t>
            </a:r>
          </a:p>
          <a:p>
            <a:pPr>
              <a:lnSpc>
                <a:spcPct val="160000"/>
              </a:lnSpc>
            </a:pPr>
            <a:r>
              <a:rPr lang="en-GB" dirty="0">
                <a:latin typeface="Arial" panose="020B0604020202020204" pitchFamily="34" charset="0"/>
                <a:cs typeface="Arial" panose="020B0604020202020204" pitchFamily="34" charset="0"/>
              </a:rPr>
              <a:t>Lack of access.</a:t>
            </a:r>
          </a:p>
          <a:p>
            <a:pPr marL="0" indent="0" algn="r">
              <a:buNone/>
            </a:pPr>
            <a:r>
              <a:rPr lang="en-GB" sz="1900" dirty="0">
                <a:latin typeface="Arial" panose="020B0604020202020204" pitchFamily="34" charset="0"/>
                <a:cs typeface="Arial" panose="020B0604020202020204" pitchFamily="34" charset="0"/>
              </a:rPr>
              <a:t>(</a:t>
            </a:r>
            <a:r>
              <a:rPr lang="en-GB" sz="1900" dirty="0" err="1">
                <a:latin typeface="Arial" panose="020B0604020202020204" pitchFamily="34" charset="0"/>
                <a:cs typeface="Arial" panose="020B0604020202020204" pitchFamily="34" charset="0"/>
              </a:rPr>
              <a:t>Sabiri</a:t>
            </a:r>
            <a:r>
              <a:rPr lang="en-GB" sz="1900" dirty="0">
                <a:latin typeface="Arial" panose="020B0604020202020204" pitchFamily="34" charset="0"/>
                <a:cs typeface="Arial" panose="020B0604020202020204" pitchFamily="34" charset="0"/>
              </a:rPr>
              <a:t>, 2019).</a:t>
            </a:r>
          </a:p>
        </p:txBody>
      </p:sp>
      <p:sp>
        <p:nvSpPr>
          <p:cNvPr id="5" name="TextBox 4"/>
          <p:cNvSpPr txBox="1"/>
          <p:nvPr/>
        </p:nvSpPr>
        <p:spPr>
          <a:xfrm>
            <a:off x="251520" y="858143"/>
            <a:ext cx="8740080" cy="2246769"/>
          </a:xfrm>
          <a:prstGeom prst="rect">
            <a:avLst/>
          </a:prstGeom>
          <a:noFill/>
        </p:spPr>
        <p:txBody>
          <a:bodyPr wrap="square" rtlCol="0">
            <a:spAutoFit/>
          </a:bodyPr>
          <a:lstStyle/>
          <a:p>
            <a:pPr defTabSz="918606">
              <a:lnSpc>
                <a:spcPct val="150000"/>
              </a:lnSpc>
              <a:defRPr/>
            </a:pPr>
            <a:r>
              <a:rPr lang="en-GB" sz="1200" dirty="0">
                <a:latin typeface="Arial" panose="020B0604020202020204" pitchFamily="34" charset="0"/>
              </a:rPr>
              <a:t>“…have a concern that teachers will lag behind pupils in their ability to professionally utilise digital technologies in the classroom. They caution that many professionals will not acquire the knowledge themselves due to lack of time for professional development and the resistance to change, especially related to ICT, that pervades some schools.” Owen </a:t>
            </a:r>
            <a:r>
              <a:rPr lang="en-GB" sz="1200" i="1" dirty="0">
                <a:latin typeface="Arial" panose="020B0604020202020204" pitchFamily="34" charset="0"/>
              </a:rPr>
              <a:t>et al</a:t>
            </a:r>
            <a:r>
              <a:rPr lang="en-GB" sz="1200" dirty="0">
                <a:latin typeface="Arial" panose="020B0604020202020204" pitchFamily="34" charset="0"/>
              </a:rPr>
              <a:t>., </a:t>
            </a:r>
            <a:r>
              <a:rPr lang="en-GB" sz="1200" dirty="0" smtClean="0">
                <a:latin typeface="Arial" panose="020B0604020202020204" pitchFamily="34" charset="0"/>
              </a:rPr>
              <a:t>2016</a:t>
            </a:r>
          </a:p>
          <a:p>
            <a:pPr defTabSz="918606">
              <a:lnSpc>
                <a:spcPct val="150000"/>
              </a:lnSpc>
              <a:defRPr/>
            </a:pPr>
            <a:endParaRPr lang="en-GB" sz="1200" dirty="0">
              <a:latin typeface="Arial" panose="020B0604020202020204" pitchFamily="34" charset="0"/>
            </a:endParaRPr>
          </a:p>
          <a:p>
            <a:pPr defTabSz="918606">
              <a:lnSpc>
                <a:spcPct val="150000"/>
              </a:lnSpc>
              <a:defRPr/>
            </a:pPr>
            <a:r>
              <a:rPr lang="en-GB" sz="1200" dirty="0">
                <a:latin typeface="Arial" panose="020B0604020202020204" pitchFamily="34" charset="0"/>
                <a:cs typeface="Arial" panose="020B0604020202020204" pitchFamily="34" charset="0"/>
              </a:rPr>
              <a:t>Fast growing educational technologies call for pre-service and in-service teachers to integrate ICT in teaching and learning. </a:t>
            </a:r>
          </a:p>
          <a:p>
            <a:pPr defTabSz="918606">
              <a:lnSpc>
                <a:spcPct val="150000"/>
              </a:lnSpc>
              <a:defRPr/>
            </a:pPr>
            <a:r>
              <a:rPr lang="en-GB" sz="1200" dirty="0">
                <a:latin typeface="Arial" panose="020B0604020202020204" pitchFamily="34" charset="0"/>
                <a:cs typeface="Arial" panose="020B0604020202020204" pitchFamily="34" charset="0"/>
              </a:rPr>
              <a:t>Institutions are developing continuous professional development programs to improve teachers’ skills of ICT but still there are certain challenges which need proper planning and improvement strategies.</a:t>
            </a:r>
            <a:endParaRPr lang="en-US" sz="1200" dirty="0">
              <a:latin typeface="Arial" panose="020B0604020202020204" pitchFamily="34" charset="0"/>
              <a:cs typeface="Arial" panose="020B0604020202020204" pitchFamily="34" charset="0"/>
            </a:endParaRPr>
          </a:p>
          <a:p>
            <a:endParaRPr lang="en-GB" sz="1400" dirty="0"/>
          </a:p>
        </p:txBody>
      </p:sp>
    </p:spTree>
    <p:extLst>
      <p:ext uri="{BB962C8B-B14F-4D97-AF65-F5344CB8AC3E}">
        <p14:creationId xmlns:p14="http://schemas.microsoft.com/office/powerpoint/2010/main" val="285628276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4"/>
          <p:cNvSpPr>
            <a:spLocks noGrp="1"/>
          </p:cNvSpPr>
          <p:nvPr>
            <p:ph type="title"/>
          </p:nvPr>
        </p:nvSpPr>
        <p:spPr>
          <a:xfrm>
            <a:off x="395536" y="260648"/>
            <a:ext cx="8280920" cy="1062939"/>
          </a:xfrm>
        </p:spPr>
        <p:txBody>
          <a:bodyPr>
            <a:noAutofit/>
          </a:bodyPr>
          <a:lstStyle/>
          <a:p>
            <a:pPr algn="ctr"/>
            <a:r>
              <a:rPr lang="en-GB" altLang="cy-GB" sz="4000" b="1" dirty="0">
                <a:latin typeface="Arial" panose="020B0604020202020204" pitchFamily="34" charset="0"/>
                <a:ea typeface="ＭＳ Ｐゴシック" panose="020B0600070205080204" pitchFamily="34" charset="-128"/>
              </a:rPr>
              <a:t>Research</a:t>
            </a:r>
            <a:endParaRPr lang="cy-GB" altLang="cy-GB" sz="4000" b="1" dirty="0">
              <a:latin typeface="Arial" panose="020B0604020202020204" pitchFamily="34" charset="0"/>
              <a:ea typeface="ＭＳ Ｐゴシック" panose="020B0600070205080204" pitchFamily="34" charset="-128"/>
            </a:endParaRPr>
          </a:p>
        </p:txBody>
      </p:sp>
      <p:sp>
        <p:nvSpPr>
          <p:cNvPr id="43012" name="Content Placeholder 6"/>
          <p:cNvSpPr>
            <a:spLocks noGrp="1"/>
          </p:cNvSpPr>
          <p:nvPr>
            <p:ph sz="half" idx="2"/>
          </p:nvPr>
        </p:nvSpPr>
        <p:spPr>
          <a:xfrm>
            <a:off x="539552" y="1412776"/>
            <a:ext cx="8208911" cy="4248472"/>
          </a:xfrm>
        </p:spPr>
        <p:txBody>
          <a:bodyPr>
            <a:normAutofit/>
          </a:bodyPr>
          <a:lstStyle/>
          <a:p>
            <a:pPr>
              <a:lnSpc>
                <a:spcPct val="150000"/>
              </a:lnSpc>
            </a:pPr>
            <a:r>
              <a:rPr lang="en-US" altLang="cy-GB" dirty="0">
                <a:latin typeface="Arial" panose="020B0604020202020204" pitchFamily="34" charset="0"/>
                <a:ea typeface="ＭＳ Ｐゴシック" panose="020B0600070205080204" pitchFamily="34" charset="-128"/>
              </a:rPr>
              <a:t>26% of under 18-year-olds spend some time reading each day - </a:t>
            </a:r>
            <a:r>
              <a:rPr lang="en-US" altLang="cy-GB" b="1" dirty="0">
                <a:latin typeface="Arial" panose="020B0604020202020204" pitchFamily="34" charset="0"/>
                <a:ea typeface="ＭＳ Ｐゴシック" panose="020B0600070205080204" pitchFamily="34" charset="-128"/>
              </a:rPr>
              <a:t>Lowest daily level since 2005;</a:t>
            </a:r>
          </a:p>
          <a:p>
            <a:pPr>
              <a:lnSpc>
                <a:spcPct val="150000"/>
              </a:lnSpc>
            </a:pPr>
            <a:r>
              <a:rPr lang="en-US" altLang="cy-GB" dirty="0">
                <a:latin typeface="Arial" panose="020B0604020202020204" pitchFamily="34" charset="0"/>
                <a:ea typeface="ＭＳ Ｐゴシック" panose="020B0600070205080204" pitchFamily="34" charset="-128"/>
              </a:rPr>
              <a:t>Less than 47% of boys are keen readers;</a:t>
            </a:r>
          </a:p>
          <a:p>
            <a:pPr>
              <a:lnSpc>
                <a:spcPct val="150000"/>
              </a:lnSpc>
            </a:pPr>
            <a:r>
              <a:rPr lang="en-US" altLang="cy-GB" dirty="0">
                <a:latin typeface="Arial" panose="020B0604020202020204" pitchFamily="34" charset="0"/>
                <a:ea typeface="ＭＳ Ｐゴシック" panose="020B0600070205080204" pitchFamily="34" charset="-128"/>
              </a:rPr>
              <a:t>60% of girls are keen readers.</a:t>
            </a:r>
          </a:p>
          <a:p>
            <a:pPr marL="0" indent="0" algn="r">
              <a:buNone/>
            </a:pPr>
            <a:r>
              <a:rPr lang="cy-GB" altLang="cy-GB" sz="1400" dirty="0">
                <a:latin typeface="Arial" panose="020B0604020202020204" pitchFamily="34" charset="0"/>
                <a:ea typeface="ＭＳ Ｐゴシック" panose="020B0600070205080204" pitchFamily="34" charset="-128"/>
              </a:rPr>
              <a:t>(National </a:t>
            </a:r>
            <a:r>
              <a:rPr lang="cy-GB" altLang="cy-GB" sz="1400" dirty="0" err="1">
                <a:latin typeface="Arial" panose="020B0604020202020204" pitchFamily="34" charset="0"/>
                <a:ea typeface="ＭＳ Ｐゴシック" panose="020B0600070205080204" pitchFamily="34" charset="-128"/>
              </a:rPr>
              <a:t>Literacy</a:t>
            </a:r>
            <a:r>
              <a:rPr lang="cy-GB" altLang="cy-GB" sz="1400" dirty="0">
                <a:latin typeface="Arial" panose="020B0604020202020204" pitchFamily="34" charset="0"/>
                <a:ea typeface="ＭＳ Ｐゴシック" panose="020B0600070205080204" pitchFamily="34" charset="-128"/>
              </a:rPr>
              <a:t> </a:t>
            </a:r>
            <a:r>
              <a:rPr lang="cy-GB" altLang="cy-GB" sz="1400" dirty="0" err="1">
                <a:latin typeface="Arial" panose="020B0604020202020204" pitchFamily="34" charset="0"/>
                <a:ea typeface="ＭＳ Ｐゴシック" panose="020B0600070205080204" pitchFamily="34" charset="-128"/>
              </a:rPr>
              <a:t>Trust</a:t>
            </a:r>
            <a:r>
              <a:rPr lang="cy-GB" altLang="cy-GB" sz="1400" dirty="0">
                <a:latin typeface="Arial" panose="020B0604020202020204" pitchFamily="34" charset="0"/>
                <a:ea typeface="ＭＳ Ｐゴシック" panose="020B0600070205080204" pitchFamily="34" charset="-128"/>
              </a:rPr>
              <a:t>, 2019)</a:t>
            </a:r>
          </a:p>
        </p:txBody>
      </p:sp>
    </p:spTree>
    <p:extLst>
      <p:ext uri="{BB962C8B-B14F-4D97-AF65-F5344CB8AC3E}">
        <p14:creationId xmlns:p14="http://schemas.microsoft.com/office/powerpoint/2010/main" val="171549598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4"/>
          <p:cNvSpPr>
            <a:spLocks noGrp="1"/>
          </p:cNvSpPr>
          <p:nvPr>
            <p:ph type="title"/>
          </p:nvPr>
        </p:nvSpPr>
        <p:spPr>
          <a:xfrm>
            <a:off x="611560" y="476673"/>
            <a:ext cx="8064896" cy="739162"/>
          </a:xfrm>
        </p:spPr>
        <p:txBody>
          <a:bodyPr>
            <a:noAutofit/>
          </a:bodyPr>
          <a:lstStyle/>
          <a:p>
            <a:pPr algn="ctr"/>
            <a:r>
              <a:rPr lang="en-GB" altLang="cy-GB" sz="4000" b="1" dirty="0">
                <a:latin typeface="Arial" panose="020B0604020202020204" pitchFamily="34" charset="0"/>
                <a:ea typeface="ＭＳ Ｐゴシック" panose="020B0600070205080204" pitchFamily="34" charset="-128"/>
              </a:rPr>
              <a:t>Research</a:t>
            </a:r>
            <a:endParaRPr lang="cy-GB" altLang="cy-GB" sz="4000" b="1" dirty="0">
              <a:latin typeface="Arial" panose="020B0604020202020204" pitchFamily="34" charset="0"/>
              <a:ea typeface="ＭＳ Ｐゴシック" panose="020B0600070205080204" pitchFamily="34" charset="-128"/>
            </a:endParaRPr>
          </a:p>
        </p:txBody>
      </p:sp>
      <p:sp>
        <p:nvSpPr>
          <p:cNvPr id="43012" name="Content Placeholder 6"/>
          <p:cNvSpPr>
            <a:spLocks noGrp="1"/>
          </p:cNvSpPr>
          <p:nvPr>
            <p:ph sz="half" idx="2"/>
          </p:nvPr>
        </p:nvSpPr>
        <p:spPr>
          <a:xfrm>
            <a:off x="467544" y="1215835"/>
            <a:ext cx="8424935" cy="4733445"/>
          </a:xfrm>
        </p:spPr>
        <p:txBody>
          <a:bodyPr>
            <a:noAutofit/>
          </a:bodyPr>
          <a:lstStyle/>
          <a:p>
            <a:pPr marL="0" indent="0">
              <a:lnSpc>
                <a:spcPct val="150000"/>
              </a:lnSpc>
              <a:buNone/>
            </a:pPr>
            <a:r>
              <a:rPr lang="en-US" altLang="cy-GB" sz="2000" dirty="0">
                <a:latin typeface="Arial" panose="020B0604020202020204" pitchFamily="34" charset="0"/>
                <a:ea typeface="ＭＳ Ｐゴシック" panose="020B0600070205080204" pitchFamily="34" charset="-128"/>
              </a:rPr>
              <a:t>“Reading for as little as 6 minutes is sufficient to reduce stress levels by 60%, slowing heart beat, easing muscle tension and altering the state of mind.” (Chiles, 2009</a:t>
            </a:r>
            <a:r>
              <a:rPr lang="en-US" altLang="cy-GB" sz="2000" dirty="0" smtClean="0">
                <a:latin typeface="Arial" panose="020B0604020202020204" pitchFamily="34" charset="0"/>
                <a:ea typeface="ＭＳ Ｐゴシック" panose="020B0600070205080204" pitchFamily="34" charset="-128"/>
              </a:rPr>
              <a:t>)</a:t>
            </a:r>
            <a:endParaRPr lang="en-US" altLang="cy-GB" sz="2400" dirty="0" smtClean="0">
              <a:latin typeface="Arial" panose="020B0604020202020204" pitchFamily="34" charset="0"/>
              <a:ea typeface="ＭＳ Ｐゴシック" panose="020B0600070205080204" pitchFamily="34" charset="-128"/>
            </a:endParaRPr>
          </a:p>
          <a:p>
            <a:pPr>
              <a:lnSpc>
                <a:spcPct val="150000"/>
              </a:lnSpc>
            </a:pPr>
            <a:r>
              <a:rPr lang="en-US" altLang="cy-GB" sz="2400" dirty="0" smtClean="0">
                <a:latin typeface="Arial" panose="020B0604020202020204" pitchFamily="34" charset="0"/>
                <a:ea typeface="ＭＳ Ｐゴシック" panose="020B0600070205080204" pitchFamily="34" charset="-128"/>
              </a:rPr>
              <a:t>68</a:t>
            </a:r>
            <a:r>
              <a:rPr lang="en-US" altLang="cy-GB" sz="2400" dirty="0">
                <a:latin typeface="Arial" panose="020B0604020202020204" pitchFamily="34" charset="0"/>
                <a:ea typeface="ＭＳ Ｐゴシック" panose="020B0600070205080204" pitchFamily="34" charset="-128"/>
              </a:rPr>
              <a:t>% better at reducing stress levels than listening to music;</a:t>
            </a:r>
          </a:p>
          <a:p>
            <a:pPr>
              <a:lnSpc>
                <a:spcPct val="150000"/>
              </a:lnSpc>
            </a:pPr>
            <a:r>
              <a:rPr lang="en-US" altLang="cy-GB" sz="2400" dirty="0">
                <a:latin typeface="Arial" panose="020B0604020202020204" pitchFamily="34" charset="0"/>
                <a:ea typeface="ＭＳ Ｐゴシック" panose="020B0600070205080204" pitchFamily="34" charset="-128"/>
              </a:rPr>
              <a:t>100% more effective than drinking a cup of tea;</a:t>
            </a:r>
          </a:p>
          <a:p>
            <a:pPr>
              <a:lnSpc>
                <a:spcPct val="150000"/>
              </a:lnSpc>
            </a:pPr>
            <a:r>
              <a:rPr lang="en-US" altLang="cy-GB" sz="2400" dirty="0">
                <a:latin typeface="Arial" panose="020B0604020202020204" pitchFamily="34" charset="0"/>
                <a:ea typeface="ＭＳ Ｐゴシック" panose="020B0600070205080204" pitchFamily="34" charset="-128"/>
              </a:rPr>
              <a:t>300% better than going for a walk; </a:t>
            </a:r>
          </a:p>
          <a:p>
            <a:pPr>
              <a:lnSpc>
                <a:spcPct val="150000"/>
              </a:lnSpc>
            </a:pPr>
            <a:r>
              <a:rPr lang="en-US" altLang="cy-GB" sz="2400" dirty="0">
                <a:latin typeface="Arial" panose="020B0604020202020204" pitchFamily="34" charset="0"/>
                <a:ea typeface="ＭＳ Ｐゴシック" panose="020B0600070205080204" pitchFamily="34" charset="-128"/>
              </a:rPr>
              <a:t>700% more than playing video games.</a:t>
            </a:r>
          </a:p>
          <a:p>
            <a:pPr marL="0" indent="0">
              <a:buNone/>
            </a:pPr>
            <a:endParaRPr lang="en-US" altLang="cy-GB" sz="2400" dirty="0">
              <a:solidFill>
                <a:srgbClr val="0070C0"/>
              </a:solidFill>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1633726941"/>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b="1" dirty="0">
                <a:latin typeface="Arial" panose="020B0604020202020204" pitchFamily="34" charset="0"/>
              </a:rPr>
              <a:t>To finish…</a:t>
            </a:r>
          </a:p>
        </p:txBody>
      </p:sp>
      <p:pic>
        <p:nvPicPr>
          <p:cNvPr id="5" name="Online Media 4" title="Funny dramatic baby cries when story book is finished">
            <a:hlinkClick r:id="" action="ppaction://media"/>
            <a:extLst>
              <a:ext uri="{FF2B5EF4-FFF2-40B4-BE49-F238E27FC236}">
                <a16:creationId xmlns:a16="http://schemas.microsoft.com/office/drawing/2014/main" id="{D03205CB-02D8-131E-3E0B-7B56AF23AE8E}"/>
              </a:ext>
            </a:extLst>
          </p:cNvPr>
          <p:cNvPicPr>
            <a:picLocks noGrp="1" noRot="1" noChangeAspect="1"/>
          </p:cNvPicPr>
          <p:nvPr>
            <p:ph sz="half" idx="1"/>
            <a:videoFile r:link="rId1"/>
          </p:nvPr>
        </p:nvPicPr>
        <p:blipFill>
          <a:blip r:embed="rId4"/>
          <a:stretch>
            <a:fillRect/>
          </a:stretch>
        </p:blipFill>
        <p:spPr>
          <a:xfrm>
            <a:off x="1317625" y="1825625"/>
            <a:ext cx="6743700" cy="3810000"/>
          </a:xfrm>
          <a:prstGeom prst="rect">
            <a:avLst/>
          </a:prstGeom>
        </p:spPr>
      </p:pic>
    </p:spTree>
    <p:extLst>
      <p:ext uri="{BB962C8B-B14F-4D97-AF65-F5344CB8AC3E}">
        <p14:creationId xmlns:p14="http://schemas.microsoft.com/office/powerpoint/2010/main" val="4990482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972EF-889D-4AB0-956F-9F126AC65A3C}"/>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Assignment</a:t>
            </a:r>
          </a:p>
        </p:txBody>
      </p:sp>
      <p:sp>
        <p:nvSpPr>
          <p:cNvPr id="4" name="Content Placeholder 3">
            <a:extLst>
              <a:ext uri="{FF2B5EF4-FFF2-40B4-BE49-F238E27FC236}">
                <a16:creationId xmlns:a16="http://schemas.microsoft.com/office/drawing/2014/main" id="{52D001CF-4C39-03ED-BED4-7BB7D500D916}"/>
              </a:ext>
            </a:extLst>
          </p:cNvPr>
          <p:cNvSpPr>
            <a:spLocks noGrp="1"/>
          </p:cNvSpPr>
          <p:nvPr>
            <p:ph sz="half" idx="2"/>
          </p:nvPr>
        </p:nvSpPr>
        <p:spPr>
          <a:xfrm>
            <a:off x="395536" y="1825624"/>
            <a:ext cx="8568952" cy="4843736"/>
          </a:xfrm>
        </p:spPr>
        <p:txBody>
          <a:bodyPr>
            <a:normAutofit/>
          </a:bodyPr>
          <a:lstStyle/>
          <a:p>
            <a:pPr>
              <a:lnSpc>
                <a:spcPct val="150000"/>
              </a:lnSpc>
            </a:pPr>
            <a:r>
              <a:rPr lang="en-GB" dirty="0">
                <a:latin typeface="Arial" panose="020B0604020202020204" pitchFamily="34" charset="0"/>
                <a:cs typeface="Arial" panose="020B0604020202020204" pitchFamily="34" charset="0"/>
              </a:rPr>
              <a:t>Consider your storytelling skills…</a:t>
            </a:r>
          </a:p>
          <a:p>
            <a:pPr>
              <a:lnSpc>
                <a:spcPct val="150000"/>
              </a:lnSpc>
            </a:pPr>
            <a:r>
              <a:rPr lang="en-GB" dirty="0">
                <a:latin typeface="Arial" panose="020B0604020202020204" pitchFamily="34" charset="0"/>
                <a:cs typeface="Arial" panose="020B0604020202020204" pitchFamily="34" charset="0"/>
              </a:rPr>
              <a:t>How might you promote children’s reading?</a:t>
            </a:r>
          </a:p>
          <a:p>
            <a:pPr>
              <a:lnSpc>
                <a:spcPct val="150000"/>
              </a:lnSpc>
            </a:pPr>
            <a:r>
              <a:rPr lang="en-GB" dirty="0">
                <a:latin typeface="Arial" panose="020B0604020202020204" pitchFamily="34" charset="0"/>
                <a:cs typeface="Arial" panose="020B0604020202020204" pitchFamily="34" charset="0"/>
              </a:rPr>
              <a:t>How might you promote children’s digital literacy?</a:t>
            </a:r>
          </a:p>
          <a:p>
            <a:pPr>
              <a:lnSpc>
                <a:spcPct val="150000"/>
              </a:lnSpc>
            </a:pPr>
            <a:r>
              <a:rPr lang="en-GB" dirty="0">
                <a:latin typeface="Arial" panose="020B0604020202020204" pitchFamily="34" charset="0"/>
                <a:cs typeface="Arial" panose="020B0604020202020204" pitchFamily="34" charset="0"/>
              </a:rPr>
              <a:t>Any links with theory?</a:t>
            </a:r>
          </a:p>
        </p:txBody>
      </p:sp>
    </p:spTree>
    <p:extLst>
      <p:ext uri="{BB962C8B-B14F-4D97-AF65-F5344CB8AC3E}">
        <p14:creationId xmlns:p14="http://schemas.microsoft.com/office/powerpoint/2010/main" val="127575481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543594"/>
          </a:xfrm>
        </p:spPr>
        <p:txBody>
          <a:bodyPr>
            <a:noAutofit/>
          </a:bodyPr>
          <a:lstStyle/>
          <a:p>
            <a:pPr algn="ctr"/>
            <a:r>
              <a:rPr lang="en-GB" sz="2800" b="1" dirty="0">
                <a:latin typeface="Arial" panose="020B0604020202020204" pitchFamily="34" charset="0"/>
              </a:rPr>
              <a:t>References</a:t>
            </a:r>
          </a:p>
        </p:txBody>
      </p:sp>
      <p:sp>
        <p:nvSpPr>
          <p:cNvPr id="3" name="Content Placeholder 2"/>
          <p:cNvSpPr>
            <a:spLocks noGrp="1"/>
          </p:cNvSpPr>
          <p:nvPr>
            <p:ph idx="1"/>
          </p:nvPr>
        </p:nvSpPr>
        <p:spPr>
          <a:xfrm>
            <a:off x="251520" y="1124744"/>
            <a:ext cx="8640960" cy="4392489"/>
          </a:xfrm>
        </p:spPr>
        <p:txBody>
          <a:bodyPr>
            <a:noAutofit/>
          </a:bodyPr>
          <a:lstStyle/>
          <a:p>
            <a:pPr marL="0" indent="0">
              <a:lnSpc>
                <a:spcPct val="170000"/>
              </a:lnSpc>
              <a:buNone/>
            </a:pPr>
            <a:r>
              <a:rPr lang="en-GB" sz="1200" dirty="0">
                <a:latin typeface="Arial" panose="020B0604020202020204" pitchFamily="34" charset="0"/>
              </a:rPr>
              <a:t>Aubrey, C. and Dahl, S. (2015) ‘The confidence and competence in information and communication technologies of practitioners, parents and young children  in the Early Years Foundation Stage,’ </a:t>
            </a:r>
            <a:r>
              <a:rPr lang="en-GB" sz="1200" i="1" dirty="0">
                <a:latin typeface="Arial" panose="020B0604020202020204" pitchFamily="34" charset="0"/>
              </a:rPr>
              <a:t>Early Years: An International Research Journal,’ </a:t>
            </a:r>
            <a:r>
              <a:rPr lang="en-GB" sz="1200" dirty="0">
                <a:latin typeface="Arial" panose="020B0604020202020204" pitchFamily="34" charset="0"/>
              </a:rPr>
              <a:t>34, 1, pp. 94-108. [On-line]. Available at: </a:t>
            </a:r>
            <a:r>
              <a:rPr lang="en-GB" sz="1200" dirty="0">
                <a:latin typeface="Arial" panose="020B0604020202020204" pitchFamily="34" charset="0"/>
                <a:hlinkClick r:id="rId3"/>
              </a:rPr>
              <a:t>http://www.tandfonline.com/doi/full/10.1080/09575146.2013.792789</a:t>
            </a:r>
            <a:r>
              <a:rPr lang="en-GB" sz="1200" dirty="0">
                <a:latin typeface="Arial" panose="020B0604020202020204" pitchFamily="34" charset="0"/>
              </a:rPr>
              <a:t> Accessed: February 23 2016].</a:t>
            </a:r>
          </a:p>
          <a:p>
            <a:pPr marL="0" indent="0">
              <a:lnSpc>
                <a:spcPct val="170000"/>
              </a:lnSpc>
              <a:buNone/>
            </a:pPr>
            <a:r>
              <a:rPr lang="en-GB" sz="1200" dirty="0">
                <a:latin typeface="Arial" panose="020B0604020202020204" pitchFamily="34" charset="0"/>
              </a:rPr>
              <a:t>Donaldson, G. (2015) ‘</a:t>
            </a:r>
            <a:r>
              <a:rPr lang="en-US" sz="1200" dirty="0">
                <a:latin typeface="Arial" panose="020B0604020202020204" pitchFamily="34" charset="0"/>
              </a:rPr>
              <a:t>Successful Futures: Independent Review of Curriculum and Assessment Arrangements in Wales,’ </a:t>
            </a:r>
            <a:r>
              <a:rPr lang="en-US" sz="1200" dirty="0">
                <a:latin typeface="Arial" panose="020B0604020202020204" pitchFamily="34" charset="0"/>
                <a:hlinkClick r:id="rId4"/>
              </a:rPr>
              <a:t>http://gov.wales/docs/dcells/publications/150225-successful-futures-en.pdf</a:t>
            </a:r>
            <a:r>
              <a:rPr lang="en-US" sz="1200" dirty="0">
                <a:latin typeface="Arial" panose="020B0604020202020204" pitchFamily="34" charset="0"/>
              </a:rPr>
              <a:t> [Accessed: February 22 2016].</a:t>
            </a:r>
            <a:endParaRPr lang="en-GB" sz="1200" dirty="0">
              <a:latin typeface="Arial" panose="020B0604020202020204" pitchFamily="34" charset="0"/>
            </a:endParaRPr>
          </a:p>
          <a:p>
            <a:pPr marL="0" indent="0">
              <a:lnSpc>
                <a:spcPct val="170000"/>
              </a:lnSpc>
              <a:buNone/>
            </a:pPr>
            <a:r>
              <a:rPr lang="en-GB" sz="1200" dirty="0">
                <a:latin typeface="Arial" panose="020B0604020202020204" pitchFamily="34" charset="0"/>
              </a:rPr>
              <a:t>Levy, R. (2011) </a:t>
            </a:r>
            <a:r>
              <a:rPr lang="en-GB" sz="1200" i="1" dirty="0">
                <a:latin typeface="Arial" panose="020B0604020202020204" pitchFamily="34" charset="0"/>
              </a:rPr>
              <a:t>Young children reading. </a:t>
            </a:r>
            <a:r>
              <a:rPr lang="en-GB" sz="1200" dirty="0">
                <a:latin typeface="Arial" panose="020B0604020202020204" pitchFamily="34" charset="0"/>
              </a:rPr>
              <a:t>London: Sage Publications Ltd. [e-book].</a:t>
            </a:r>
          </a:p>
          <a:p>
            <a:pPr marL="0" indent="0">
              <a:lnSpc>
                <a:spcPct val="170000"/>
              </a:lnSpc>
              <a:buNone/>
            </a:pPr>
            <a:r>
              <a:rPr lang="en-GB" sz="1200" dirty="0">
                <a:latin typeface="Arial" panose="020B0604020202020204" pitchFamily="34" charset="0"/>
              </a:rPr>
              <a:t>Levy, R. (2011) ‘Young children, digital technology, and interaction with text,’ in M. Thomas (ed). </a:t>
            </a:r>
            <a:r>
              <a:rPr lang="en-GB" sz="1200" i="1" dirty="0">
                <a:latin typeface="Arial" panose="020B0604020202020204" pitchFamily="34" charset="0"/>
              </a:rPr>
              <a:t>Deconstructing Digital Natives: Young People, Technology and the New Literacies. </a:t>
            </a:r>
            <a:r>
              <a:rPr lang="en-GB" sz="1200" dirty="0">
                <a:latin typeface="Arial" panose="020B0604020202020204" pitchFamily="34" charset="0"/>
              </a:rPr>
              <a:t>Oxon: Routledge.</a:t>
            </a:r>
          </a:p>
          <a:p>
            <a:pPr marL="0" indent="0">
              <a:lnSpc>
                <a:spcPct val="170000"/>
              </a:lnSpc>
              <a:buNone/>
            </a:pPr>
            <a:r>
              <a:rPr lang="en-GB" sz="1200" dirty="0">
                <a:latin typeface="Arial" panose="020B0604020202020204" pitchFamily="34" charset="0"/>
              </a:rPr>
              <a:t>Levy, R. and Marsh, J. (2011) ‘Literacy and ICT in the Early Years,’ in D. Lapp and D. Fisher (eds) (2011) </a:t>
            </a:r>
            <a:r>
              <a:rPr lang="en-GB" sz="1200" i="1" dirty="0">
                <a:latin typeface="Arial" panose="020B0604020202020204" pitchFamily="34" charset="0"/>
              </a:rPr>
              <a:t>Handbook of Research on Teaching the English Language Arts </a:t>
            </a:r>
            <a:r>
              <a:rPr lang="en-GB" sz="1200" dirty="0">
                <a:latin typeface="Arial" panose="020B0604020202020204" pitchFamily="34" charset="0"/>
              </a:rPr>
              <a:t>(3</a:t>
            </a:r>
            <a:r>
              <a:rPr lang="en-GB" sz="1200" baseline="30000" dirty="0">
                <a:latin typeface="Arial" panose="020B0604020202020204" pitchFamily="34" charset="0"/>
              </a:rPr>
              <a:t>rd</a:t>
            </a:r>
            <a:r>
              <a:rPr lang="en-GB" sz="1200" dirty="0">
                <a:latin typeface="Arial" panose="020B0604020202020204" pitchFamily="34" charset="0"/>
              </a:rPr>
              <a:t> ed). London: Routledge.</a:t>
            </a:r>
            <a:endParaRPr lang="en-GB" sz="900" dirty="0"/>
          </a:p>
          <a:p>
            <a:endParaRPr lang="en-GB" dirty="0"/>
          </a:p>
          <a:p>
            <a:endParaRPr lang="en-GB" dirty="0"/>
          </a:p>
        </p:txBody>
      </p:sp>
    </p:spTree>
    <p:extLst>
      <p:ext uri="{BB962C8B-B14F-4D97-AF65-F5344CB8AC3E}">
        <p14:creationId xmlns:p14="http://schemas.microsoft.com/office/powerpoint/2010/main" val="2070801793"/>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543594"/>
          </a:xfrm>
        </p:spPr>
        <p:txBody>
          <a:bodyPr>
            <a:noAutofit/>
          </a:bodyPr>
          <a:lstStyle/>
          <a:p>
            <a:pPr algn="ctr"/>
            <a:r>
              <a:rPr lang="en-GB" sz="2800" b="1" dirty="0">
                <a:latin typeface="Arial" panose="020B0604020202020204" pitchFamily="34" charset="0"/>
              </a:rPr>
              <a:t>References</a:t>
            </a:r>
          </a:p>
        </p:txBody>
      </p:sp>
      <p:sp>
        <p:nvSpPr>
          <p:cNvPr id="3" name="Content Placeholder 2"/>
          <p:cNvSpPr>
            <a:spLocks noGrp="1"/>
          </p:cNvSpPr>
          <p:nvPr>
            <p:ph idx="1"/>
          </p:nvPr>
        </p:nvSpPr>
        <p:spPr>
          <a:xfrm>
            <a:off x="251520" y="1124744"/>
            <a:ext cx="8640960" cy="4392489"/>
          </a:xfrm>
        </p:spPr>
        <p:txBody>
          <a:bodyPr>
            <a:normAutofit fontScale="32500" lnSpcReduction="20000"/>
          </a:bodyPr>
          <a:lstStyle/>
          <a:p>
            <a:pPr marL="0" indent="0">
              <a:lnSpc>
                <a:spcPct val="170000"/>
              </a:lnSpc>
              <a:buNone/>
            </a:pPr>
            <a:r>
              <a:rPr lang="en-GB" sz="4300" dirty="0" err="1">
                <a:latin typeface="Arial" panose="020B0604020202020204" pitchFamily="34" charset="0"/>
              </a:rPr>
              <a:t>Merga</a:t>
            </a:r>
            <a:r>
              <a:rPr lang="en-GB" sz="4300" dirty="0">
                <a:latin typeface="Arial" panose="020B0604020202020204" pitchFamily="34" charset="0"/>
              </a:rPr>
              <a:t>, M. K. (2017) </a:t>
            </a:r>
            <a:r>
              <a:rPr lang="en-GB" sz="4300" i="1" dirty="0">
                <a:latin typeface="Arial" panose="020B0604020202020204" pitchFamily="34" charset="0"/>
              </a:rPr>
              <a:t>Research shows the importance of parents reading with children – even after children can read</a:t>
            </a:r>
            <a:r>
              <a:rPr lang="en-GB" sz="4300" dirty="0">
                <a:latin typeface="Arial" panose="020B0604020202020204" pitchFamily="34" charset="0"/>
              </a:rPr>
              <a:t>. Available at: </a:t>
            </a:r>
            <a:r>
              <a:rPr lang="en-GB" sz="4300" dirty="0">
                <a:latin typeface="Arial" panose="020B0604020202020204" pitchFamily="34" charset="0"/>
                <a:hlinkClick r:id="rId3"/>
              </a:rPr>
              <a:t>https://theconversation.com/research-shows-the-importance-of-parents-reading-with-children-even-after-children-can-read-82756</a:t>
            </a:r>
            <a:r>
              <a:rPr lang="en-GB" sz="4300" dirty="0">
                <a:latin typeface="Arial" panose="020B0604020202020204" pitchFamily="34" charset="0"/>
              </a:rPr>
              <a:t> [Accessed: November 12 2020].</a:t>
            </a:r>
          </a:p>
          <a:p>
            <a:pPr marL="0" indent="0">
              <a:lnSpc>
                <a:spcPct val="170000"/>
              </a:lnSpc>
              <a:buNone/>
            </a:pPr>
            <a:r>
              <a:rPr lang="en-GB" sz="4300" dirty="0">
                <a:latin typeface="Arial" panose="020B0604020202020204" pitchFamily="34" charset="0"/>
              </a:rPr>
              <a:t>National Trust (2019) </a:t>
            </a:r>
            <a:r>
              <a:rPr lang="en-GB" sz="4300" i="1" dirty="0">
                <a:latin typeface="Arial" panose="020B0604020202020204" pitchFamily="34" charset="0"/>
              </a:rPr>
              <a:t>Children are reading less than ever before, research reveals. </a:t>
            </a:r>
            <a:r>
              <a:rPr lang="en-GB" sz="4300" dirty="0">
                <a:latin typeface="Arial" panose="020B0604020202020204" pitchFamily="34" charset="0"/>
              </a:rPr>
              <a:t>Available at: </a:t>
            </a:r>
            <a:r>
              <a:rPr lang="en-GB" sz="4300" dirty="0">
                <a:latin typeface="Arial" panose="020B0604020202020204" pitchFamily="34" charset="0"/>
                <a:hlinkClick r:id="rId4"/>
              </a:rPr>
              <a:t>https://www.theguardian.com/education/2020/feb/29/children-reading-less-says-new-research</a:t>
            </a:r>
            <a:r>
              <a:rPr lang="en-GB" sz="4300" dirty="0">
                <a:latin typeface="Arial" panose="020B0604020202020204" pitchFamily="34" charset="0"/>
              </a:rPr>
              <a:t> [Accessed: November 12 2020].</a:t>
            </a:r>
          </a:p>
          <a:p>
            <a:pPr marL="0" indent="0">
              <a:lnSpc>
                <a:spcPct val="170000"/>
              </a:lnSpc>
              <a:buNone/>
            </a:pPr>
            <a:r>
              <a:rPr lang="en-GB" sz="4300" dirty="0" err="1">
                <a:latin typeface="Arial" panose="020B0604020202020204" pitchFamily="34" charset="0"/>
              </a:rPr>
              <a:t>Nazurty</a:t>
            </a:r>
            <a:r>
              <a:rPr lang="en-GB" sz="4300" dirty="0">
                <a:latin typeface="Arial" panose="020B0604020202020204" pitchFamily="34" charset="0"/>
              </a:rPr>
              <a:t>, R. </a:t>
            </a:r>
            <a:r>
              <a:rPr lang="en-GB" sz="4300" i="1" dirty="0">
                <a:latin typeface="Arial" panose="020B0604020202020204" pitchFamily="34" charset="0"/>
              </a:rPr>
              <a:t>et al</a:t>
            </a:r>
            <a:r>
              <a:rPr lang="en-GB" sz="4300" dirty="0">
                <a:latin typeface="Arial" panose="020B0604020202020204" pitchFamily="34" charset="0"/>
              </a:rPr>
              <a:t>. (2019) ‘Learning Strategies in Reading: The Case of Indonesian Language Education Student Teachers’, </a:t>
            </a:r>
            <a:r>
              <a:rPr lang="en-GB" sz="4300" i="1" dirty="0">
                <a:latin typeface="Arial" panose="020B0604020202020204" pitchFamily="34" charset="0"/>
              </a:rPr>
              <a:t>Universal Journal of Educational Research</a:t>
            </a:r>
            <a:r>
              <a:rPr lang="en-GB" sz="4300" dirty="0">
                <a:latin typeface="Arial" panose="020B0604020202020204" pitchFamily="34" charset="0"/>
              </a:rPr>
              <a:t>, 7(11), pp.2536-2543.</a:t>
            </a:r>
          </a:p>
          <a:p>
            <a:pPr marL="0" indent="0">
              <a:lnSpc>
                <a:spcPct val="170000"/>
              </a:lnSpc>
              <a:buNone/>
            </a:pPr>
            <a:r>
              <a:rPr lang="en-GB" sz="4300" dirty="0" err="1">
                <a:latin typeface="Arial" panose="020B0604020202020204" pitchFamily="34" charset="0"/>
              </a:rPr>
              <a:t>Teufl</a:t>
            </a:r>
            <a:r>
              <a:rPr lang="en-GB" sz="4300" dirty="0">
                <a:latin typeface="Arial" panose="020B0604020202020204" pitchFamily="34" charset="0"/>
              </a:rPr>
              <a:t>, L. </a:t>
            </a:r>
            <a:r>
              <a:rPr lang="en-GB" sz="4300" i="1" dirty="0">
                <a:latin typeface="Arial" panose="020B0604020202020204" pitchFamily="34" charset="0"/>
              </a:rPr>
              <a:t>et al</a:t>
            </a:r>
            <a:r>
              <a:rPr lang="en-GB" sz="4300" dirty="0">
                <a:latin typeface="Arial" panose="020B0604020202020204" pitchFamily="34" charset="0"/>
              </a:rPr>
              <a:t>. (2019) ‘How fathers’ attachment security and education contribute to early child language skills above and beyond mothers: parent-child conversation under scrutiny’, </a:t>
            </a:r>
            <a:r>
              <a:rPr lang="en-GB" sz="4300" i="1" dirty="0">
                <a:latin typeface="Arial" panose="020B0604020202020204" pitchFamily="34" charset="0"/>
              </a:rPr>
              <a:t>Attachment and human development, </a:t>
            </a:r>
            <a:r>
              <a:rPr lang="en-GB" sz="4300" dirty="0">
                <a:latin typeface="Arial" panose="020B0604020202020204" pitchFamily="34" charset="0"/>
              </a:rPr>
              <a:t>22(1), pp. 71-84.</a:t>
            </a:r>
          </a:p>
          <a:p>
            <a:endParaRPr lang="en-GB" dirty="0"/>
          </a:p>
          <a:p>
            <a:endParaRPr lang="en-GB" dirty="0"/>
          </a:p>
          <a:p>
            <a:endParaRPr lang="en-GB" dirty="0"/>
          </a:p>
        </p:txBody>
      </p:sp>
    </p:spTree>
    <p:extLst>
      <p:ext uri="{BB962C8B-B14F-4D97-AF65-F5344CB8AC3E}">
        <p14:creationId xmlns:p14="http://schemas.microsoft.com/office/powerpoint/2010/main" val="2259081584"/>
      </p:ext>
    </p:extLst>
  </p:cSld>
  <p:clrMapOvr>
    <a:masterClrMapping/>
  </p:clrMapOvr>
</p:sld>
</file>

<file path=ppt/theme/theme1.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B144F219396AFE458016C97602F34B7A" ma:contentTypeVersion="15" ma:contentTypeDescription="Create a new document." ma:contentTypeScope="" ma:versionID="cd6363ea4f4541baaf4aadf57a86f719">
  <xsd:schema xmlns:xsd="http://www.w3.org/2001/XMLSchema" xmlns:xs="http://www.w3.org/2001/XMLSchema" xmlns:p="http://schemas.microsoft.com/office/2006/metadata/properties" xmlns:ns2="e4a72011-89be-41d7-bd49-565121a9e247" xmlns:ns3="16bfc89a-06a0-41d6-ae50-6ff65b36cb8b" targetNamespace="http://schemas.microsoft.com/office/2006/metadata/properties" ma:root="true" ma:fieldsID="24f73608559c122f1aad4c20a927a94a" ns2:_="" ns3:_="">
    <xsd:import namespace="e4a72011-89be-41d7-bd49-565121a9e247"/>
    <xsd:import namespace="16bfc89a-06a0-41d6-ae50-6ff65b36cb8b"/>
    <xsd:element name="properties">
      <xsd:complexType>
        <xsd:sequence>
          <xsd:element name="documentManagement">
            <xsd:complexType>
              <xsd:all>
                <xsd:element ref="ns2:MediaServiceMetadata" minOccurs="0"/>
                <xsd:element ref="ns2:MediaServiceFastMetadata" minOccurs="0"/>
                <xsd:element ref="ns2:MediaLengthInSeconds" minOccurs="0"/>
                <xsd:element ref="ns2:MediaServiceDateTaken"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Location" minOccurs="0"/>
                <xsd:element ref="ns2:MediaServiceGenerationTime" minOccurs="0"/>
                <xsd:element ref="ns2:MediaServiceEventHashCode" minOccurs="0"/>
                <xsd:element ref="ns2:MediaServiceOCR"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4a72011-89be-41d7-bd49-565121a9e24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LengthInSeconds" ma:index="10" nillable="true" ma:displayName="MediaLengthInSeconds" ma:hidden="true" ma:internalName="MediaLengthInSeconds" ma:readOnly="true">
      <xsd:simpleType>
        <xsd:restriction base="dms:Unknown"/>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Location" ma:index="18" nillable="true" ma:displayName="Location" ma:indexed="true" ma:internalName="MediaServiceLocation"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bfc89a-06a0-41d6-ae50-6ff65b36cb8b"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953f2175-e71b-4bc5-bf24-4d540adc5750}" ma:internalName="TaxCatchAll" ma:showField="CatchAllData" ma:web="16bfc89a-06a0-41d6-ae50-6ff65b36cb8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A5D7714-88B0-42F8-A2A1-159949DC6F06}">
  <ds:schemaRefs>
    <ds:schemaRef ds:uri="http://schemas.microsoft.com/sharepoint/v3/contenttype/forms"/>
  </ds:schemaRefs>
</ds:datastoreItem>
</file>

<file path=customXml/itemProps2.xml><?xml version="1.0" encoding="utf-8"?>
<ds:datastoreItem xmlns:ds="http://schemas.openxmlformats.org/officeDocument/2006/customXml" ds:itemID="{9B8F30C7-9056-47CA-A594-CF19EC3C6FD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4a72011-89be-41d7-bd49-565121a9e247"/>
    <ds:schemaRef ds:uri="16bfc89a-06a0-41d6-ae50-6ff65b36cb8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68</TotalTime>
  <Words>2674</Words>
  <Application>Microsoft Office PowerPoint</Application>
  <PresentationFormat>On-screen Show (4:3)</PresentationFormat>
  <Paragraphs>385</Paragraphs>
  <Slides>57</Slides>
  <Notes>52</Notes>
  <HiddenSlides>0</HiddenSlides>
  <MMClips>3</MMClips>
  <ScaleCrop>false</ScaleCrop>
  <HeadingPairs>
    <vt:vector size="8" baseType="variant">
      <vt:variant>
        <vt:lpstr>Fonts Used</vt:lpstr>
      </vt:variant>
      <vt:variant>
        <vt:i4>8</vt:i4>
      </vt:variant>
      <vt:variant>
        <vt:lpstr>Theme</vt:lpstr>
      </vt:variant>
      <vt:variant>
        <vt:i4>2</vt:i4>
      </vt:variant>
      <vt:variant>
        <vt:lpstr>Embedded OLE Servers</vt:lpstr>
      </vt:variant>
      <vt:variant>
        <vt:i4>1</vt:i4>
      </vt:variant>
      <vt:variant>
        <vt:lpstr>Slide Titles</vt:lpstr>
      </vt:variant>
      <vt:variant>
        <vt:i4>57</vt:i4>
      </vt:variant>
    </vt:vector>
  </HeadingPairs>
  <TitlesOfParts>
    <vt:vector size="68" baseType="lpstr">
      <vt:lpstr>ＭＳ Ｐゴシック</vt:lpstr>
      <vt:lpstr>Arial</vt:lpstr>
      <vt:lpstr>Calibri</vt:lpstr>
      <vt:lpstr>Calibri Light</vt:lpstr>
      <vt:lpstr>Comic Sans MS</vt:lpstr>
      <vt:lpstr>Lucida Sans</vt:lpstr>
      <vt:lpstr>Times</vt:lpstr>
      <vt:lpstr>Wingdings</vt:lpstr>
      <vt:lpstr>Sub Title 1</vt:lpstr>
      <vt:lpstr>Accessible 2</vt:lpstr>
      <vt:lpstr>Document</vt:lpstr>
      <vt:lpstr>PowerPoint Presentation</vt:lpstr>
      <vt:lpstr>Contents</vt:lpstr>
      <vt:lpstr>Employability/Transferable Skills </vt:lpstr>
      <vt:lpstr>Resources</vt:lpstr>
      <vt:lpstr>Glossary</vt:lpstr>
      <vt:lpstr>Literacy</vt:lpstr>
      <vt:lpstr>Why babies need books...</vt:lpstr>
      <vt:lpstr>Vygotsky’s ‘Enculturation’</vt:lpstr>
      <vt:lpstr>Adult speech</vt:lpstr>
      <vt:lpstr>Safety and security needs</vt:lpstr>
      <vt:lpstr>Love and belonging needs</vt:lpstr>
      <vt:lpstr>Self-esteem needs</vt:lpstr>
      <vt:lpstr>Self-actualization</vt:lpstr>
      <vt:lpstr>However…</vt:lpstr>
      <vt:lpstr>Lack of experience</vt:lpstr>
      <vt:lpstr>Parental differences</vt:lpstr>
      <vt:lpstr>Parental differences</vt:lpstr>
      <vt:lpstr>Promoting reading skills</vt:lpstr>
      <vt:lpstr>Activity</vt:lpstr>
      <vt:lpstr>PowerPoint Presentation</vt:lpstr>
      <vt:lpstr>Activity</vt:lpstr>
      <vt:lpstr>Reading as a decoding exercise  </vt:lpstr>
      <vt:lpstr>    Reading as a decoding exercise  </vt:lpstr>
      <vt:lpstr>Ferre Laevers</vt:lpstr>
      <vt:lpstr>Involvement</vt:lpstr>
      <vt:lpstr>Stages of Reading </vt:lpstr>
      <vt:lpstr>Stage 1- Pre-reading</vt:lpstr>
      <vt:lpstr>Stage 1- Pre-reading</vt:lpstr>
      <vt:lpstr>PowerPoint Presentation</vt:lpstr>
      <vt:lpstr>Stage 2- While-reading</vt:lpstr>
      <vt:lpstr>Stage 3- Post-reading</vt:lpstr>
      <vt:lpstr>Clues/Cues </vt:lpstr>
      <vt:lpstr>Environmental Print </vt:lpstr>
      <vt:lpstr>Environmental Print </vt:lpstr>
      <vt:lpstr>Images in books </vt:lpstr>
      <vt:lpstr>Images in books </vt:lpstr>
      <vt:lpstr>Images in books </vt:lpstr>
      <vt:lpstr>However… </vt:lpstr>
      <vt:lpstr>Dr Rachael Levy</vt:lpstr>
      <vt:lpstr>Professor Jackie Marsh</vt:lpstr>
      <vt:lpstr>Levy &amp; Marsh (2011)</vt:lpstr>
      <vt:lpstr>Levy &amp; Marsh (2011)</vt:lpstr>
      <vt:lpstr>Interactive vocabulary books</vt:lpstr>
      <vt:lpstr>Interactive vocabulary books</vt:lpstr>
      <vt:lpstr>Aubrey &amp; Dahl (2015)</vt:lpstr>
      <vt:lpstr>Aubrey &amp; Dahl (2015)</vt:lpstr>
      <vt:lpstr>Dr Karen Wohlwend</vt:lpstr>
      <vt:lpstr>Wohlwend</vt:lpstr>
      <vt:lpstr>However...</vt:lpstr>
      <vt:lpstr> Comparing literacy paradigms</vt:lpstr>
      <vt:lpstr>Barriers</vt:lpstr>
      <vt:lpstr>Research</vt:lpstr>
      <vt:lpstr>Research</vt:lpstr>
      <vt:lpstr>To finish…</vt:lpstr>
      <vt:lpstr>Assignment</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BHAVISHA BHANDERI</cp:lastModifiedBy>
  <cp:revision>88</cp:revision>
  <cp:lastPrinted>2023-02-08T08:38:31Z</cp:lastPrinted>
  <dcterms:created xsi:type="dcterms:W3CDTF">2015-04-14T15:21:28Z</dcterms:created>
  <dcterms:modified xsi:type="dcterms:W3CDTF">2024-09-18T13:07:02Z</dcterms:modified>
</cp:coreProperties>
</file>