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25"/>
  </p:notesMasterIdLst>
  <p:sldIdLst>
    <p:sldId id="256" r:id="rId2"/>
    <p:sldId id="257" r:id="rId3"/>
    <p:sldId id="259" r:id="rId4"/>
    <p:sldId id="260" r:id="rId5"/>
    <p:sldId id="261" r:id="rId6"/>
    <p:sldId id="262" r:id="rId7"/>
    <p:sldId id="263" r:id="rId8"/>
    <p:sldId id="264" r:id="rId9"/>
    <p:sldId id="265" r:id="rId10"/>
    <p:sldId id="266" r:id="rId11"/>
    <p:sldId id="279" r:id="rId12"/>
    <p:sldId id="275" r:id="rId13"/>
    <p:sldId id="267" r:id="rId14"/>
    <p:sldId id="268" r:id="rId15"/>
    <p:sldId id="269" r:id="rId16"/>
    <p:sldId id="276" r:id="rId17"/>
    <p:sldId id="270" r:id="rId18"/>
    <p:sldId id="271" r:id="rId19"/>
    <p:sldId id="272" r:id="rId20"/>
    <p:sldId id="273" r:id="rId21"/>
    <p:sldId id="274" r:id="rId22"/>
    <p:sldId id="277" r:id="rId23"/>
    <p:sldId id="278" r:id="rId24"/>
  </p:sldIdLst>
  <p:sldSz cx="9144000" cy="6858000" type="screen4x3"/>
  <p:notesSz cx="6858000" cy="9144000"/>
  <p:defaultTextStyle>
    <a:defPPr>
      <a:defRPr lang="LID4096"/>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FF"/>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4717" autoAdjust="0"/>
  </p:normalViewPr>
  <p:slideViewPr>
    <p:cSldViewPr>
      <p:cViewPr varScale="1">
        <p:scale>
          <a:sx n="84" d="100"/>
          <a:sy n="84" d="100"/>
        </p:scale>
        <p:origin x="418" y="67"/>
      </p:cViewPr>
      <p:guideLst>
        <p:guide orient="horz" pos="2160"/>
        <p:guide pos="2880"/>
      </p:guideLst>
    </p:cSldViewPr>
  </p:slideViewPr>
  <p:outlineViewPr>
    <p:cViewPr>
      <p:scale>
        <a:sx n="33" d="100"/>
        <a:sy n="33" d="100"/>
      </p:scale>
      <p:origin x="0" y="9936"/>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467F4C0F-2E78-4B16-A26F-FBC7FAC9D2ED}" type="datetimeFigureOut">
              <a:rPr lang="en-US"/>
              <a:pPr>
                <a:defRPr/>
              </a:pPr>
              <a:t>6/12/2022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7737ADE-B438-4921-8311-BBEAE8C0CEA5}" type="slidenum">
              <a:rPr lang="en-US"/>
              <a:pPr>
                <a:defRPr/>
              </a:pPr>
              <a:t>‹#›</a:t>
            </a:fld>
            <a:endParaRPr lang="en-US"/>
          </a:p>
        </p:txBody>
      </p:sp>
    </p:spTree>
    <p:extLst>
      <p:ext uri="{BB962C8B-B14F-4D97-AF65-F5344CB8AC3E}">
        <p14:creationId xmlns:p14="http://schemas.microsoft.com/office/powerpoint/2010/main" val="410553752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p:cNvSpPr>
            <a:spLocks noGrp="1" noRot="1" noChangeAspect="1" noChangeArrowheads="1" noTextEdit="1"/>
          </p:cNvSpPr>
          <p:nvPr>
            <p:ph type="sldImg"/>
          </p:nvPr>
        </p:nvSpPr>
        <p:spPr bwMode="auto">
          <a:xfrm>
            <a:off x="1150938" y="692150"/>
            <a:ext cx="4556125" cy="3416300"/>
          </a:xfrm>
          <a:noFill/>
          <a:ln>
            <a:solidFill>
              <a:srgbClr val="000000"/>
            </a:solidFill>
            <a:miter lim="800000"/>
            <a:headEnd/>
            <a:tailEnd/>
          </a:ln>
        </p:spPr>
      </p:sp>
      <p:sp>
        <p:nvSpPr>
          <p:cNvPr id="36866" name="Rectangle 3"/>
          <p:cNvSpPr>
            <a:spLocks noGrp="1" noChangeArrowheads="1"/>
          </p:cNvSpPr>
          <p:nvPr>
            <p:ph type="body" idx="1"/>
          </p:nvPr>
        </p:nvSpPr>
        <p:spPr bwMode="auto">
          <a:xfrm>
            <a:off x="914400" y="4343400"/>
            <a:ext cx="5029200" cy="4114800"/>
          </a:xfrm>
          <a:noFill/>
        </p:spPr>
        <p:txBody>
          <a:bodyPr wrap="square" lIns="90488" tIns="44450" rIns="90488" bIns="44450" numCol="1" anchor="t" anchorCtr="0" compatLnSpc="1">
            <a:prstTxWarp prst="textNoShape">
              <a:avLst/>
            </a:prstTxWarp>
          </a:bodyPr>
          <a:lstStyle/>
          <a:p>
            <a:endParaRPr lang="en-US"/>
          </a:p>
        </p:txBody>
      </p:sp>
    </p:spTree>
    <p:extLst>
      <p:ext uri="{BB962C8B-B14F-4D97-AF65-F5344CB8AC3E}">
        <p14:creationId xmlns:p14="http://schemas.microsoft.com/office/powerpoint/2010/main" val="4051167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EDD17-BE9E-4B5E-9568-920A03E9E77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LID4096"/>
          </a:p>
        </p:txBody>
      </p:sp>
      <p:sp>
        <p:nvSpPr>
          <p:cNvPr id="3" name="Subtitle 2">
            <a:extLst>
              <a:ext uri="{FF2B5EF4-FFF2-40B4-BE49-F238E27FC236}">
                <a16:creationId xmlns:a16="http://schemas.microsoft.com/office/drawing/2014/main" id="{96266179-C359-4DB2-A337-1DFC353CE7E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LID4096"/>
          </a:p>
        </p:txBody>
      </p:sp>
      <p:sp>
        <p:nvSpPr>
          <p:cNvPr id="4" name="Date Placeholder 3">
            <a:extLst>
              <a:ext uri="{FF2B5EF4-FFF2-40B4-BE49-F238E27FC236}">
                <a16:creationId xmlns:a16="http://schemas.microsoft.com/office/drawing/2014/main" id="{4C4F93DC-65ED-4649-94C1-6558299F8506}"/>
              </a:ext>
            </a:extLst>
          </p:cNvPr>
          <p:cNvSpPr>
            <a:spLocks noGrp="1"/>
          </p:cNvSpPr>
          <p:nvPr>
            <p:ph type="dt" sz="half" idx="10"/>
          </p:nvPr>
        </p:nvSpPr>
        <p:spPr/>
        <p:txBody>
          <a:bodyPr/>
          <a:lstStyle/>
          <a:p>
            <a:fld id="{AA11388B-9D53-4AFA-8AF1-69C045AFE1F0}" type="datetimeFigureOut">
              <a:rPr lang="LID4096" smtClean="0"/>
              <a:t>06/12/2022</a:t>
            </a:fld>
            <a:endParaRPr lang="LID4096"/>
          </a:p>
        </p:txBody>
      </p:sp>
      <p:sp>
        <p:nvSpPr>
          <p:cNvPr id="5" name="Footer Placeholder 4">
            <a:extLst>
              <a:ext uri="{FF2B5EF4-FFF2-40B4-BE49-F238E27FC236}">
                <a16:creationId xmlns:a16="http://schemas.microsoft.com/office/drawing/2014/main" id="{94945D84-1694-4B1F-B3C2-44F5329EED04}"/>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FFE7A35A-E62A-482D-8C1A-8E51914251A1}"/>
              </a:ext>
            </a:extLst>
          </p:cNvPr>
          <p:cNvSpPr>
            <a:spLocks noGrp="1"/>
          </p:cNvSpPr>
          <p:nvPr>
            <p:ph type="sldNum" sz="quarter" idx="12"/>
          </p:nvPr>
        </p:nvSpPr>
        <p:spPr/>
        <p:txBody>
          <a:bodyPr/>
          <a:lstStyle/>
          <a:p>
            <a:pPr>
              <a:defRPr/>
            </a:pPr>
            <a:r>
              <a:rPr lang="en-US"/>
              <a:t>1-</a:t>
            </a:r>
            <a:fld id="{7EF92CD5-DE74-4AA8-B1D6-71CCE89D10A4}" type="slidenum">
              <a:rPr lang="en-US" smtClean="0"/>
              <a:pPr>
                <a:defRPr/>
              </a:pPr>
              <a:t>‹#›</a:t>
            </a:fld>
            <a:endParaRPr lang="en-US"/>
          </a:p>
        </p:txBody>
      </p:sp>
    </p:spTree>
    <p:extLst>
      <p:ext uri="{BB962C8B-B14F-4D97-AF65-F5344CB8AC3E}">
        <p14:creationId xmlns:p14="http://schemas.microsoft.com/office/powerpoint/2010/main" val="2264039854"/>
      </p:ext>
    </p:extLst>
  </p:cSld>
  <p:clrMapOvr>
    <a:masterClrMapping/>
  </p:clrMapOvr>
  <p:transition>
    <p:cut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ECD00-1991-44C5-93F0-13E3B6472A00}"/>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6177DD91-17C6-4CC2-9F34-30F7686743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FD120853-9EEF-442D-84B6-F11BFECD8569}"/>
              </a:ext>
            </a:extLst>
          </p:cNvPr>
          <p:cNvSpPr>
            <a:spLocks noGrp="1"/>
          </p:cNvSpPr>
          <p:nvPr>
            <p:ph type="dt" sz="half" idx="10"/>
          </p:nvPr>
        </p:nvSpPr>
        <p:spPr/>
        <p:txBody>
          <a:bodyPr/>
          <a:lstStyle/>
          <a:p>
            <a:fld id="{AA11388B-9D53-4AFA-8AF1-69C045AFE1F0}" type="datetimeFigureOut">
              <a:rPr lang="LID4096" smtClean="0"/>
              <a:t>06/12/2022</a:t>
            </a:fld>
            <a:endParaRPr lang="LID4096"/>
          </a:p>
        </p:txBody>
      </p:sp>
      <p:sp>
        <p:nvSpPr>
          <p:cNvPr id="5" name="Footer Placeholder 4">
            <a:extLst>
              <a:ext uri="{FF2B5EF4-FFF2-40B4-BE49-F238E27FC236}">
                <a16:creationId xmlns:a16="http://schemas.microsoft.com/office/drawing/2014/main" id="{D5050289-722D-4AE6-BAB2-172794C8D760}"/>
              </a:ext>
            </a:extLst>
          </p:cNvPr>
          <p:cNvSpPr>
            <a:spLocks noGrp="1"/>
          </p:cNvSpPr>
          <p:nvPr>
            <p:ph type="ftr" sz="quarter" idx="11"/>
          </p:nvPr>
        </p:nvSpPr>
        <p:spPr/>
        <p:txBody>
          <a:bodyPr/>
          <a:lstStyle/>
          <a:p>
            <a:endParaRPr lang="LID4096"/>
          </a:p>
        </p:txBody>
      </p:sp>
      <p:sp>
        <p:nvSpPr>
          <p:cNvPr id="6" name="Slide Number Placeholder 5">
            <a:extLst>
              <a:ext uri="{FF2B5EF4-FFF2-40B4-BE49-F238E27FC236}">
                <a16:creationId xmlns:a16="http://schemas.microsoft.com/office/drawing/2014/main" id="{5BA35C92-A47D-4D7E-A73F-8E33AD1D966B}"/>
              </a:ext>
            </a:extLst>
          </p:cNvPr>
          <p:cNvSpPr>
            <a:spLocks noGrp="1"/>
          </p:cNvSpPr>
          <p:nvPr>
            <p:ph type="sldNum" sz="quarter" idx="12"/>
          </p:nvPr>
        </p:nvSpPr>
        <p:spPr/>
        <p:txBody>
          <a:bodyPr/>
          <a:lstStyle/>
          <a:p>
            <a:pPr>
              <a:defRPr/>
            </a:pPr>
            <a:r>
              <a:rPr lang="en-US"/>
              <a:t>			2-</a:t>
            </a:r>
            <a:fld id="{C7CEECCB-7397-45CB-818A-A037B6AF0A97}" type="slidenum">
              <a:rPr lang="en-US" smtClean="0"/>
              <a:pPr>
                <a:defRPr/>
              </a:pPr>
              <a:t>‹#›</a:t>
            </a:fld>
            <a:endParaRPr lang="en-US"/>
          </a:p>
        </p:txBody>
      </p:sp>
      <p:sp>
        <p:nvSpPr>
          <p:cNvPr id="7" name="Rectangle 5">
            <a:extLst>
              <a:ext uri="{FF2B5EF4-FFF2-40B4-BE49-F238E27FC236}">
                <a16:creationId xmlns:a16="http://schemas.microsoft.com/office/drawing/2014/main" id="{AC8E76F5-6885-4774-99B7-76E9919C81F2}"/>
              </a:ext>
            </a:extLst>
          </p:cNvPr>
          <p:cNvSpPr/>
          <p:nvPr userDrawn="1"/>
        </p:nvSpPr>
        <p:spPr>
          <a:xfrm>
            <a:off x="455613" y="6480175"/>
            <a:ext cx="5029200" cy="274638"/>
          </a:xfrm>
          <a:prstGeom prst="rect">
            <a:avLst/>
          </a:prstGeom>
        </p:spPr>
        <p:txBody>
          <a:bodyPr>
            <a:spAutoFit/>
          </a:bodyPr>
          <a:lstStyle/>
          <a:p>
            <a:r>
              <a:rPr lang="en-US" sz="1200" dirty="0">
                <a:effectLst>
                  <a:outerShdw blurRad="38100" dist="38100" dir="2700000" algn="tl">
                    <a:srgbClr val="C0C0C0"/>
                  </a:outerShdw>
                </a:effectLst>
              </a:rPr>
              <a:t>© 2015 Pearson Education, Inc.  Publishing as Prentice Hall</a:t>
            </a:r>
          </a:p>
        </p:txBody>
      </p:sp>
    </p:spTree>
    <p:extLst>
      <p:ext uri="{BB962C8B-B14F-4D97-AF65-F5344CB8AC3E}">
        <p14:creationId xmlns:p14="http://schemas.microsoft.com/office/powerpoint/2010/main" val="1904502787"/>
      </p:ext>
    </p:extLst>
  </p:cSld>
  <p:clrMapOvr>
    <a:masterClrMapping/>
  </p:clrMapOvr>
  <p:transition>
    <p:cut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74C0-3DCC-4B07-922F-F7192177BD3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LID4096"/>
          </a:p>
        </p:txBody>
      </p:sp>
      <p:sp>
        <p:nvSpPr>
          <p:cNvPr id="3" name="Text Placeholder 2">
            <a:extLst>
              <a:ext uri="{FF2B5EF4-FFF2-40B4-BE49-F238E27FC236}">
                <a16:creationId xmlns:a16="http://schemas.microsoft.com/office/drawing/2014/main" id="{8563F6F3-D555-4FB7-AD10-6F3A2752133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91E294-168C-4D40-966F-53E37FCF066D}"/>
              </a:ext>
            </a:extLst>
          </p:cNvPr>
          <p:cNvSpPr>
            <a:spLocks noGrp="1"/>
          </p:cNvSpPr>
          <p:nvPr>
            <p:ph type="dt" sz="half" idx="10"/>
          </p:nvPr>
        </p:nvSpPr>
        <p:spPr/>
        <p:txBody>
          <a:bodyPr/>
          <a:lstStyle/>
          <a:p>
            <a:pPr>
              <a:defRPr/>
            </a:pPr>
            <a:r>
              <a:rPr lang="en-US"/>
              <a:t>©2009</a:t>
            </a:r>
          </a:p>
        </p:txBody>
      </p:sp>
      <p:sp>
        <p:nvSpPr>
          <p:cNvPr id="5" name="Footer Placeholder 4">
            <a:extLst>
              <a:ext uri="{FF2B5EF4-FFF2-40B4-BE49-F238E27FC236}">
                <a16:creationId xmlns:a16="http://schemas.microsoft.com/office/drawing/2014/main" id="{8D73A5D6-3F33-436D-AF13-A1DA6B228347}"/>
              </a:ext>
            </a:extLst>
          </p:cNvPr>
          <p:cNvSpPr>
            <a:spLocks noGrp="1"/>
          </p:cNvSpPr>
          <p:nvPr>
            <p:ph type="ftr" sz="quarter" idx="11"/>
          </p:nvPr>
        </p:nvSpPr>
        <p:spPr/>
        <p:txBody>
          <a:bodyPr/>
          <a:lstStyle/>
          <a:p>
            <a:pPr>
              <a:defRPr/>
            </a:pPr>
            <a:r>
              <a:rPr lang="en-US"/>
              <a:t>©2009</a:t>
            </a:r>
          </a:p>
        </p:txBody>
      </p:sp>
      <p:sp>
        <p:nvSpPr>
          <p:cNvPr id="6" name="Slide Number Placeholder 5">
            <a:extLst>
              <a:ext uri="{FF2B5EF4-FFF2-40B4-BE49-F238E27FC236}">
                <a16:creationId xmlns:a16="http://schemas.microsoft.com/office/drawing/2014/main" id="{5474E684-BEF4-4419-BEC5-1D86B48632D6}"/>
              </a:ext>
            </a:extLst>
          </p:cNvPr>
          <p:cNvSpPr>
            <a:spLocks noGrp="1"/>
          </p:cNvSpPr>
          <p:nvPr>
            <p:ph type="sldNum" sz="quarter" idx="12"/>
          </p:nvPr>
        </p:nvSpPr>
        <p:spPr/>
        <p:txBody>
          <a:bodyPr/>
          <a:lstStyle/>
          <a:p>
            <a:pPr>
              <a:defRPr/>
            </a:pPr>
            <a:fld id="{CA6D0B43-76AE-41EB-906F-9C88AEEC5443}" type="slidenum">
              <a:rPr lang="en-US" smtClean="0"/>
              <a:pPr>
                <a:defRPr/>
              </a:pPr>
              <a:t>‹#›</a:t>
            </a:fld>
            <a:endParaRPr lang="en-US"/>
          </a:p>
        </p:txBody>
      </p:sp>
    </p:spTree>
    <p:extLst>
      <p:ext uri="{BB962C8B-B14F-4D97-AF65-F5344CB8AC3E}">
        <p14:creationId xmlns:p14="http://schemas.microsoft.com/office/powerpoint/2010/main" val="1130231329"/>
      </p:ext>
    </p:extLst>
  </p:cSld>
  <p:clrMapOvr>
    <a:masterClrMapping/>
  </p:clrMapOvr>
  <p:transition>
    <p:cut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8E1C7-25D0-494B-AD7F-03412F59FF65}"/>
              </a:ext>
            </a:extLst>
          </p:cNvPr>
          <p:cNvSpPr>
            <a:spLocks noGrp="1"/>
          </p:cNvSpPr>
          <p:nvPr>
            <p:ph type="title"/>
          </p:nvPr>
        </p:nvSpPr>
        <p:spPr/>
        <p:txBody>
          <a:bodyPr/>
          <a:lstStyle/>
          <a:p>
            <a:r>
              <a:rPr lang="en-US"/>
              <a:t>Click to edit Master title style</a:t>
            </a:r>
            <a:endParaRPr lang="LID4096"/>
          </a:p>
        </p:txBody>
      </p:sp>
      <p:sp>
        <p:nvSpPr>
          <p:cNvPr id="3" name="Content Placeholder 2">
            <a:extLst>
              <a:ext uri="{FF2B5EF4-FFF2-40B4-BE49-F238E27FC236}">
                <a16:creationId xmlns:a16="http://schemas.microsoft.com/office/drawing/2014/main" id="{90998AD8-1EEA-48F7-B209-C61DB56D9B7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Content Placeholder 3">
            <a:extLst>
              <a:ext uri="{FF2B5EF4-FFF2-40B4-BE49-F238E27FC236}">
                <a16:creationId xmlns:a16="http://schemas.microsoft.com/office/drawing/2014/main" id="{FDAC58D9-A86B-4E75-B674-9967EE2B72A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Date Placeholder 4">
            <a:extLst>
              <a:ext uri="{FF2B5EF4-FFF2-40B4-BE49-F238E27FC236}">
                <a16:creationId xmlns:a16="http://schemas.microsoft.com/office/drawing/2014/main" id="{95936176-9780-4421-86E6-F4E19D0055E1}"/>
              </a:ext>
            </a:extLst>
          </p:cNvPr>
          <p:cNvSpPr>
            <a:spLocks noGrp="1"/>
          </p:cNvSpPr>
          <p:nvPr>
            <p:ph type="dt" sz="half" idx="10"/>
          </p:nvPr>
        </p:nvSpPr>
        <p:spPr/>
        <p:txBody>
          <a:bodyPr/>
          <a:lstStyle/>
          <a:p>
            <a:pPr>
              <a:defRPr/>
            </a:pPr>
            <a:r>
              <a:rPr lang="en-US"/>
              <a:t>©2009</a:t>
            </a:r>
          </a:p>
        </p:txBody>
      </p:sp>
      <p:sp>
        <p:nvSpPr>
          <p:cNvPr id="6" name="Footer Placeholder 5">
            <a:extLst>
              <a:ext uri="{FF2B5EF4-FFF2-40B4-BE49-F238E27FC236}">
                <a16:creationId xmlns:a16="http://schemas.microsoft.com/office/drawing/2014/main" id="{D991307D-7FFD-4EC2-A262-A8EF25B2FDB7}"/>
              </a:ext>
            </a:extLst>
          </p:cNvPr>
          <p:cNvSpPr>
            <a:spLocks noGrp="1"/>
          </p:cNvSpPr>
          <p:nvPr>
            <p:ph type="ftr" sz="quarter" idx="11"/>
          </p:nvPr>
        </p:nvSpPr>
        <p:spPr/>
        <p:txBody>
          <a:bodyPr/>
          <a:lstStyle/>
          <a:p>
            <a:pPr>
              <a:defRPr/>
            </a:pPr>
            <a:r>
              <a:rPr lang="en-US"/>
              <a:t>©2009</a:t>
            </a:r>
          </a:p>
        </p:txBody>
      </p:sp>
      <p:sp>
        <p:nvSpPr>
          <p:cNvPr id="7" name="Slide Number Placeholder 6">
            <a:extLst>
              <a:ext uri="{FF2B5EF4-FFF2-40B4-BE49-F238E27FC236}">
                <a16:creationId xmlns:a16="http://schemas.microsoft.com/office/drawing/2014/main" id="{64B242F6-0BF2-4657-92DC-2DF30FEA8ADF}"/>
              </a:ext>
            </a:extLst>
          </p:cNvPr>
          <p:cNvSpPr>
            <a:spLocks noGrp="1"/>
          </p:cNvSpPr>
          <p:nvPr>
            <p:ph type="sldNum" sz="quarter" idx="12"/>
          </p:nvPr>
        </p:nvSpPr>
        <p:spPr/>
        <p:txBody>
          <a:bodyPr/>
          <a:lstStyle/>
          <a:p>
            <a:pPr>
              <a:defRPr/>
            </a:pPr>
            <a:fld id="{195A92FA-4F99-428A-8B87-F31660881EAE}" type="slidenum">
              <a:rPr lang="en-US" smtClean="0"/>
              <a:pPr>
                <a:defRPr/>
              </a:pPr>
              <a:t>‹#›</a:t>
            </a:fld>
            <a:endParaRPr lang="en-US"/>
          </a:p>
        </p:txBody>
      </p:sp>
    </p:spTree>
    <p:extLst>
      <p:ext uri="{BB962C8B-B14F-4D97-AF65-F5344CB8AC3E}">
        <p14:creationId xmlns:p14="http://schemas.microsoft.com/office/powerpoint/2010/main" val="4093412714"/>
      </p:ext>
    </p:extLst>
  </p:cSld>
  <p:clrMapOvr>
    <a:masterClrMapping/>
  </p:clrMapOvr>
  <p:transition>
    <p:cut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4FCFB-C4BF-422F-85D8-CA5CA2835AFE}"/>
              </a:ext>
            </a:extLst>
          </p:cNvPr>
          <p:cNvSpPr>
            <a:spLocks noGrp="1"/>
          </p:cNvSpPr>
          <p:nvPr>
            <p:ph type="title"/>
          </p:nvPr>
        </p:nvSpPr>
        <p:spPr>
          <a:xfrm>
            <a:off x="629841" y="365126"/>
            <a:ext cx="7886700" cy="1325563"/>
          </a:xfrm>
        </p:spPr>
        <p:txBody>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39F0392D-781A-4DBB-8974-124FE37196A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9C8DE43-73C6-42E7-986E-46A00F8EA20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5" name="Text Placeholder 4">
            <a:extLst>
              <a:ext uri="{FF2B5EF4-FFF2-40B4-BE49-F238E27FC236}">
                <a16:creationId xmlns:a16="http://schemas.microsoft.com/office/drawing/2014/main" id="{90AC8D5B-23E2-433E-B5B5-A8765614D3C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6F3EE836-8ACB-424B-A284-A67A0591E328}"/>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7" name="Date Placeholder 6">
            <a:extLst>
              <a:ext uri="{FF2B5EF4-FFF2-40B4-BE49-F238E27FC236}">
                <a16:creationId xmlns:a16="http://schemas.microsoft.com/office/drawing/2014/main" id="{960C0621-A885-4075-9DFF-BC9E3EAE49F0}"/>
              </a:ext>
            </a:extLst>
          </p:cNvPr>
          <p:cNvSpPr>
            <a:spLocks noGrp="1"/>
          </p:cNvSpPr>
          <p:nvPr>
            <p:ph type="dt" sz="half" idx="10"/>
          </p:nvPr>
        </p:nvSpPr>
        <p:spPr/>
        <p:txBody>
          <a:bodyPr/>
          <a:lstStyle/>
          <a:p>
            <a:pPr>
              <a:defRPr/>
            </a:pPr>
            <a:r>
              <a:rPr lang="en-US"/>
              <a:t>©2009</a:t>
            </a:r>
          </a:p>
        </p:txBody>
      </p:sp>
      <p:sp>
        <p:nvSpPr>
          <p:cNvPr id="8" name="Footer Placeholder 7">
            <a:extLst>
              <a:ext uri="{FF2B5EF4-FFF2-40B4-BE49-F238E27FC236}">
                <a16:creationId xmlns:a16="http://schemas.microsoft.com/office/drawing/2014/main" id="{6F91A08F-3A31-4D2F-A130-F589E12F4BA7}"/>
              </a:ext>
            </a:extLst>
          </p:cNvPr>
          <p:cNvSpPr>
            <a:spLocks noGrp="1"/>
          </p:cNvSpPr>
          <p:nvPr>
            <p:ph type="ftr" sz="quarter" idx="11"/>
          </p:nvPr>
        </p:nvSpPr>
        <p:spPr/>
        <p:txBody>
          <a:bodyPr/>
          <a:lstStyle/>
          <a:p>
            <a:pPr>
              <a:defRPr/>
            </a:pPr>
            <a:r>
              <a:rPr lang="en-US"/>
              <a:t>©2009</a:t>
            </a:r>
          </a:p>
        </p:txBody>
      </p:sp>
      <p:sp>
        <p:nvSpPr>
          <p:cNvPr id="9" name="Slide Number Placeholder 8">
            <a:extLst>
              <a:ext uri="{FF2B5EF4-FFF2-40B4-BE49-F238E27FC236}">
                <a16:creationId xmlns:a16="http://schemas.microsoft.com/office/drawing/2014/main" id="{CAA5DB33-19A1-47FD-84E6-083CA8DABD74}"/>
              </a:ext>
            </a:extLst>
          </p:cNvPr>
          <p:cNvSpPr>
            <a:spLocks noGrp="1"/>
          </p:cNvSpPr>
          <p:nvPr>
            <p:ph type="sldNum" sz="quarter" idx="12"/>
          </p:nvPr>
        </p:nvSpPr>
        <p:spPr/>
        <p:txBody>
          <a:bodyPr/>
          <a:lstStyle/>
          <a:p>
            <a:pPr>
              <a:defRPr/>
            </a:pPr>
            <a:fld id="{F492743C-A312-43F3-AB95-9D87D933AD70}" type="slidenum">
              <a:rPr lang="en-US" smtClean="0"/>
              <a:pPr>
                <a:defRPr/>
              </a:pPr>
              <a:t>‹#›</a:t>
            </a:fld>
            <a:endParaRPr lang="en-US"/>
          </a:p>
        </p:txBody>
      </p:sp>
    </p:spTree>
    <p:extLst>
      <p:ext uri="{BB962C8B-B14F-4D97-AF65-F5344CB8AC3E}">
        <p14:creationId xmlns:p14="http://schemas.microsoft.com/office/powerpoint/2010/main" val="4284501964"/>
      </p:ext>
    </p:extLst>
  </p:cSld>
  <p:clrMapOvr>
    <a:masterClrMapping/>
  </p:clrMapOvr>
  <p:transition>
    <p:cut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5B6ED-D090-480A-A370-A10692AC5D06}"/>
              </a:ext>
            </a:extLst>
          </p:cNvPr>
          <p:cNvSpPr>
            <a:spLocks noGrp="1"/>
          </p:cNvSpPr>
          <p:nvPr>
            <p:ph type="title"/>
          </p:nvPr>
        </p:nvSpPr>
        <p:spPr/>
        <p:txBody>
          <a:bodyPr/>
          <a:lstStyle/>
          <a:p>
            <a:r>
              <a:rPr lang="en-US"/>
              <a:t>Click to edit Master title style</a:t>
            </a:r>
            <a:endParaRPr lang="LID4096"/>
          </a:p>
        </p:txBody>
      </p:sp>
      <p:sp>
        <p:nvSpPr>
          <p:cNvPr id="3" name="Date Placeholder 2">
            <a:extLst>
              <a:ext uri="{FF2B5EF4-FFF2-40B4-BE49-F238E27FC236}">
                <a16:creationId xmlns:a16="http://schemas.microsoft.com/office/drawing/2014/main" id="{36848AD3-BC0F-46D2-957C-22000D76B751}"/>
              </a:ext>
            </a:extLst>
          </p:cNvPr>
          <p:cNvSpPr>
            <a:spLocks noGrp="1"/>
          </p:cNvSpPr>
          <p:nvPr>
            <p:ph type="dt" sz="half" idx="10"/>
          </p:nvPr>
        </p:nvSpPr>
        <p:spPr/>
        <p:txBody>
          <a:bodyPr/>
          <a:lstStyle/>
          <a:p>
            <a:pPr>
              <a:defRPr/>
            </a:pPr>
            <a:r>
              <a:rPr lang="en-US"/>
              <a:t>©2009</a:t>
            </a:r>
          </a:p>
        </p:txBody>
      </p:sp>
      <p:sp>
        <p:nvSpPr>
          <p:cNvPr id="4" name="Footer Placeholder 3">
            <a:extLst>
              <a:ext uri="{FF2B5EF4-FFF2-40B4-BE49-F238E27FC236}">
                <a16:creationId xmlns:a16="http://schemas.microsoft.com/office/drawing/2014/main" id="{57950A2E-CEF7-4DF2-AD76-44D5F09CF173}"/>
              </a:ext>
            </a:extLst>
          </p:cNvPr>
          <p:cNvSpPr>
            <a:spLocks noGrp="1"/>
          </p:cNvSpPr>
          <p:nvPr>
            <p:ph type="ftr" sz="quarter" idx="11"/>
          </p:nvPr>
        </p:nvSpPr>
        <p:spPr/>
        <p:txBody>
          <a:bodyPr/>
          <a:lstStyle/>
          <a:p>
            <a:pPr>
              <a:defRPr/>
            </a:pPr>
            <a:r>
              <a:rPr lang="en-US"/>
              <a:t>©2009</a:t>
            </a:r>
          </a:p>
        </p:txBody>
      </p:sp>
      <p:sp>
        <p:nvSpPr>
          <p:cNvPr id="5" name="Slide Number Placeholder 4">
            <a:extLst>
              <a:ext uri="{FF2B5EF4-FFF2-40B4-BE49-F238E27FC236}">
                <a16:creationId xmlns:a16="http://schemas.microsoft.com/office/drawing/2014/main" id="{80D2D830-6753-41C7-9360-C5656E6E4644}"/>
              </a:ext>
            </a:extLst>
          </p:cNvPr>
          <p:cNvSpPr>
            <a:spLocks noGrp="1"/>
          </p:cNvSpPr>
          <p:nvPr>
            <p:ph type="sldNum" sz="quarter" idx="12"/>
          </p:nvPr>
        </p:nvSpPr>
        <p:spPr/>
        <p:txBody>
          <a:bodyPr/>
          <a:lstStyle/>
          <a:p>
            <a:pPr>
              <a:defRPr/>
            </a:pPr>
            <a:fld id="{51C2621E-CFC4-4D5C-8074-6646E1815DB2}" type="slidenum">
              <a:rPr lang="en-US" smtClean="0"/>
              <a:pPr>
                <a:defRPr/>
              </a:pPr>
              <a:t>‹#›</a:t>
            </a:fld>
            <a:endParaRPr lang="en-US"/>
          </a:p>
        </p:txBody>
      </p:sp>
    </p:spTree>
    <p:extLst>
      <p:ext uri="{BB962C8B-B14F-4D97-AF65-F5344CB8AC3E}">
        <p14:creationId xmlns:p14="http://schemas.microsoft.com/office/powerpoint/2010/main" val="3851435523"/>
      </p:ext>
    </p:extLst>
  </p:cSld>
  <p:clrMapOvr>
    <a:masterClrMapping/>
  </p:clrMapOvr>
  <p:transition>
    <p:cut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64A21-C5BF-4FC4-A487-126045DEDF6C}"/>
              </a:ext>
            </a:extLst>
          </p:cNvPr>
          <p:cNvSpPr>
            <a:spLocks noGrp="1"/>
          </p:cNvSpPr>
          <p:nvPr>
            <p:ph type="dt" sz="half" idx="10"/>
          </p:nvPr>
        </p:nvSpPr>
        <p:spPr/>
        <p:txBody>
          <a:bodyPr/>
          <a:lstStyle/>
          <a:p>
            <a:pPr>
              <a:defRPr/>
            </a:pPr>
            <a:r>
              <a:rPr lang="en-US"/>
              <a:t>©2009</a:t>
            </a:r>
          </a:p>
        </p:txBody>
      </p:sp>
      <p:sp>
        <p:nvSpPr>
          <p:cNvPr id="3" name="Footer Placeholder 2">
            <a:extLst>
              <a:ext uri="{FF2B5EF4-FFF2-40B4-BE49-F238E27FC236}">
                <a16:creationId xmlns:a16="http://schemas.microsoft.com/office/drawing/2014/main" id="{41FC6A3D-7099-4350-AF7F-D1FED6BED6E0}"/>
              </a:ext>
            </a:extLst>
          </p:cNvPr>
          <p:cNvSpPr>
            <a:spLocks noGrp="1"/>
          </p:cNvSpPr>
          <p:nvPr>
            <p:ph type="ftr" sz="quarter" idx="11"/>
          </p:nvPr>
        </p:nvSpPr>
        <p:spPr/>
        <p:txBody>
          <a:bodyPr/>
          <a:lstStyle/>
          <a:p>
            <a:pPr>
              <a:defRPr/>
            </a:pPr>
            <a:r>
              <a:rPr lang="en-US"/>
              <a:t>©2009</a:t>
            </a:r>
          </a:p>
        </p:txBody>
      </p:sp>
      <p:sp>
        <p:nvSpPr>
          <p:cNvPr id="4" name="Slide Number Placeholder 3">
            <a:extLst>
              <a:ext uri="{FF2B5EF4-FFF2-40B4-BE49-F238E27FC236}">
                <a16:creationId xmlns:a16="http://schemas.microsoft.com/office/drawing/2014/main" id="{4289E037-F0BD-4304-9D30-54E490A56D6D}"/>
              </a:ext>
            </a:extLst>
          </p:cNvPr>
          <p:cNvSpPr>
            <a:spLocks noGrp="1"/>
          </p:cNvSpPr>
          <p:nvPr>
            <p:ph type="sldNum" sz="quarter" idx="12"/>
          </p:nvPr>
        </p:nvSpPr>
        <p:spPr/>
        <p:txBody>
          <a:bodyPr/>
          <a:lstStyle/>
          <a:p>
            <a:pPr>
              <a:defRPr/>
            </a:pPr>
            <a:fld id="{B3F0A927-9974-4D9D-93F4-449529357C47}" type="slidenum">
              <a:rPr lang="en-US" smtClean="0"/>
              <a:pPr>
                <a:defRPr/>
              </a:pPr>
              <a:t>‹#›</a:t>
            </a:fld>
            <a:endParaRPr lang="en-US"/>
          </a:p>
        </p:txBody>
      </p:sp>
    </p:spTree>
    <p:extLst>
      <p:ext uri="{BB962C8B-B14F-4D97-AF65-F5344CB8AC3E}">
        <p14:creationId xmlns:p14="http://schemas.microsoft.com/office/powerpoint/2010/main" val="2392427354"/>
      </p:ext>
    </p:extLst>
  </p:cSld>
  <p:clrMapOvr>
    <a:masterClrMapping/>
  </p:clrMapOvr>
  <p:transition>
    <p:cut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31A97-62AD-4767-ACB7-BDB6FA6C1C2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LID4096"/>
          </a:p>
        </p:txBody>
      </p:sp>
      <p:sp>
        <p:nvSpPr>
          <p:cNvPr id="3" name="Content Placeholder 2">
            <a:extLst>
              <a:ext uri="{FF2B5EF4-FFF2-40B4-BE49-F238E27FC236}">
                <a16:creationId xmlns:a16="http://schemas.microsoft.com/office/drawing/2014/main" id="{323B0F26-E1B6-4DCB-98BD-E8FF5B68E1B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Text Placeholder 3">
            <a:extLst>
              <a:ext uri="{FF2B5EF4-FFF2-40B4-BE49-F238E27FC236}">
                <a16:creationId xmlns:a16="http://schemas.microsoft.com/office/drawing/2014/main" id="{FD05E977-02E3-4130-8094-2AB9487C1A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8D49A1E-848F-442B-A25E-A668070F4DC0}"/>
              </a:ext>
            </a:extLst>
          </p:cNvPr>
          <p:cNvSpPr>
            <a:spLocks noGrp="1"/>
          </p:cNvSpPr>
          <p:nvPr>
            <p:ph type="dt" sz="half" idx="10"/>
          </p:nvPr>
        </p:nvSpPr>
        <p:spPr/>
        <p:txBody>
          <a:bodyPr/>
          <a:lstStyle/>
          <a:p>
            <a:pPr>
              <a:defRPr/>
            </a:pPr>
            <a:r>
              <a:rPr lang="en-US"/>
              <a:t>©2009</a:t>
            </a:r>
          </a:p>
        </p:txBody>
      </p:sp>
      <p:sp>
        <p:nvSpPr>
          <p:cNvPr id="6" name="Footer Placeholder 5">
            <a:extLst>
              <a:ext uri="{FF2B5EF4-FFF2-40B4-BE49-F238E27FC236}">
                <a16:creationId xmlns:a16="http://schemas.microsoft.com/office/drawing/2014/main" id="{B1B50820-47ED-49F8-B3E8-587576689A6C}"/>
              </a:ext>
            </a:extLst>
          </p:cNvPr>
          <p:cNvSpPr>
            <a:spLocks noGrp="1"/>
          </p:cNvSpPr>
          <p:nvPr>
            <p:ph type="ftr" sz="quarter" idx="11"/>
          </p:nvPr>
        </p:nvSpPr>
        <p:spPr/>
        <p:txBody>
          <a:bodyPr/>
          <a:lstStyle/>
          <a:p>
            <a:pPr>
              <a:defRPr/>
            </a:pPr>
            <a:r>
              <a:rPr lang="en-US"/>
              <a:t>©2009</a:t>
            </a:r>
          </a:p>
        </p:txBody>
      </p:sp>
      <p:sp>
        <p:nvSpPr>
          <p:cNvPr id="7" name="Slide Number Placeholder 6">
            <a:extLst>
              <a:ext uri="{FF2B5EF4-FFF2-40B4-BE49-F238E27FC236}">
                <a16:creationId xmlns:a16="http://schemas.microsoft.com/office/drawing/2014/main" id="{0C6482C0-2266-4174-925C-C3A4BDCD981D}"/>
              </a:ext>
            </a:extLst>
          </p:cNvPr>
          <p:cNvSpPr>
            <a:spLocks noGrp="1"/>
          </p:cNvSpPr>
          <p:nvPr>
            <p:ph type="sldNum" sz="quarter" idx="12"/>
          </p:nvPr>
        </p:nvSpPr>
        <p:spPr/>
        <p:txBody>
          <a:bodyPr/>
          <a:lstStyle/>
          <a:p>
            <a:pPr>
              <a:defRPr/>
            </a:pPr>
            <a:fld id="{6A90EC46-C2F3-4662-BDFD-AE1C151A69A5}" type="slidenum">
              <a:rPr lang="en-US" smtClean="0"/>
              <a:pPr>
                <a:defRPr/>
              </a:pPr>
              <a:t>‹#›</a:t>
            </a:fld>
            <a:endParaRPr lang="en-US"/>
          </a:p>
        </p:txBody>
      </p:sp>
    </p:spTree>
    <p:extLst>
      <p:ext uri="{BB962C8B-B14F-4D97-AF65-F5344CB8AC3E}">
        <p14:creationId xmlns:p14="http://schemas.microsoft.com/office/powerpoint/2010/main" val="249891485"/>
      </p:ext>
    </p:extLst>
  </p:cSld>
  <p:clrMapOvr>
    <a:masterClrMapping/>
  </p:clrMapOvr>
  <p:transition>
    <p:cut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0CE62-BC57-4EEE-847A-D688797AA01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LID4096"/>
          </a:p>
        </p:txBody>
      </p:sp>
      <p:sp>
        <p:nvSpPr>
          <p:cNvPr id="3" name="Picture Placeholder 2">
            <a:extLst>
              <a:ext uri="{FF2B5EF4-FFF2-40B4-BE49-F238E27FC236}">
                <a16:creationId xmlns:a16="http://schemas.microsoft.com/office/drawing/2014/main" id="{A10DAFD9-6696-4169-A556-C494AC68C45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LID4096"/>
          </a:p>
        </p:txBody>
      </p:sp>
      <p:sp>
        <p:nvSpPr>
          <p:cNvPr id="4" name="Text Placeholder 3">
            <a:extLst>
              <a:ext uri="{FF2B5EF4-FFF2-40B4-BE49-F238E27FC236}">
                <a16:creationId xmlns:a16="http://schemas.microsoft.com/office/drawing/2014/main" id="{B1EF1EFB-A24E-414A-BF43-EB2616958F4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9838B93-5DAC-4165-A3C2-79010ACF949A}"/>
              </a:ext>
            </a:extLst>
          </p:cNvPr>
          <p:cNvSpPr>
            <a:spLocks noGrp="1"/>
          </p:cNvSpPr>
          <p:nvPr>
            <p:ph type="dt" sz="half" idx="10"/>
          </p:nvPr>
        </p:nvSpPr>
        <p:spPr/>
        <p:txBody>
          <a:bodyPr/>
          <a:lstStyle/>
          <a:p>
            <a:pPr>
              <a:defRPr/>
            </a:pPr>
            <a:r>
              <a:rPr lang="en-US"/>
              <a:t>©2009</a:t>
            </a:r>
          </a:p>
        </p:txBody>
      </p:sp>
      <p:sp>
        <p:nvSpPr>
          <p:cNvPr id="6" name="Footer Placeholder 5">
            <a:extLst>
              <a:ext uri="{FF2B5EF4-FFF2-40B4-BE49-F238E27FC236}">
                <a16:creationId xmlns:a16="http://schemas.microsoft.com/office/drawing/2014/main" id="{8B5D1698-DF3F-4B0A-B240-2A485F88FA55}"/>
              </a:ext>
            </a:extLst>
          </p:cNvPr>
          <p:cNvSpPr>
            <a:spLocks noGrp="1"/>
          </p:cNvSpPr>
          <p:nvPr>
            <p:ph type="ftr" sz="quarter" idx="11"/>
          </p:nvPr>
        </p:nvSpPr>
        <p:spPr/>
        <p:txBody>
          <a:bodyPr/>
          <a:lstStyle/>
          <a:p>
            <a:pPr>
              <a:defRPr/>
            </a:pPr>
            <a:r>
              <a:rPr lang="en-US"/>
              <a:t>©2009</a:t>
            </a:r>
          </a:p>
        </p:txBody>
      </p:sp>
      <p:sp>
        <p:nvSpPr>
          <p:cNvPr id="7" name="Slide Number Placeholder 6">
            <a:extLst>
              <a:ext uri="{FF2B5EF4-FFF2-40B4-BE49-F238E27FC236}">
                <a16:creationId xmlns:a16="http://schemas.microsoft.com/office/drawing/2014/main" id="{E5F8F92E-01DA-435B-84FE-99D94DF9C199}"/>
              </a:ext>
            </a:extLst>
          </p:cNvPr>
          <p:cNvSpPr>
            <a:spLocks noGrp="1"/>
          </p:cNvSpPr>
          <p:nvPr>
            <p:ph type="sldNum" sz="quarter" idx="12"/>
          </p:nvPr>
        </p:nvSpPr>
        <p:spPr/>
        <p:txBody>
          <a:bodyPr/>
          <a:lstStyle/>
          <a:p>
            <a:pPr>
              <a:defRPr/>
            </a:pPr>
            <a:fld id="{1E5BC106-30C1-4DC1-91A7-F5E89F0A07DD}" type="slidenum">
              <a:rPr lang="en-US" smtClean="0"/>
              <a:pPr>
                <a:defRPr/>
              </a:pPr>
              <a:t>‹#›</a:t>
            </a:fld>
            <a:endParaRPr lang="en-US"/>
          </a:p>
        </p:txBody>
      </p:sp>
    </p:spTree>
    <p:extLst>
      <p:ext uri="{BB962C8B-B14F-4D97-AF65-F5344CB8AC3E}">
        <p14:creationId xmlns:p14="http://schemas.microsoft.com/office/powerpoint/2010/main" val="2781212010"/>
      </p:ext>
    </p:extLst>
  </p:cSld>
  <p:clrMapOvr>
    <a:masterClrMapping/>
  </p:clrMapOvr>
  <p:transition>
    <p:cut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26B3C-D4A9-4C42-A9E9-082F33673F71}"/>
              </a:ext>
            </a:extLst>
          </p:cNvPr>
          <p:cNvSpPr>
            <a:spLocks noGrp="1"/>
          </p:cNvSpPr>
          <p:nvPr>
            <p:ph type="title"/>
          </p:nvPr>
        </p:nvSpPr>
        <p:spPr/>
        <p:txBody>
          <a:bodyPr/>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E3A4B14B-1D9D-4698-9787-708B5A69D2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D3571EC2-683F-4C29-90F2-7E709C9587D4}"/>
              </a:ext>
            </a:extLst>
          </p:cNvPr>
          <p:cNvSpPr>
            <a:spLocks noGrp="1"/>
          </p:cNvSpPr>
          <p:nvPr>
            <p:ph type="dt" sz="half" idx="10"/>
          </p:nvPr>
        </p:nvSpPr>
        <p:spPr/>
        <p:txBody>
          <a:bodyPr/>
          <a:lstStyle/>
          <a:p>
            <a:pPr>
              <a:defRPr/>
            </a:pPr>
            <a:r>
              <a:rPr lang="en-US"/>
              <a:t>©2009</a:t>
            </a:r>
          </a:p>
        </p:txBody>
      </p:sp>
      <p:sp>
        <p:nvSpPr>
          <p:cNvPr id="5" name="Footer Placeholder 4">
            <a:extLst>
              <a:ext uri="{FF2B5EF4-FFF2-40B4-BE49-F238E27FC236}">
                <a16:creationId xmlns:a16="http://schemas.microsoft.com/office/drawing/2014/main" id="{A38DEAC3-2B36-41BF-9007-948309FBB273}"/>
              </a:ext>
            </a:extLst>
          </p:cNvPr>
          <p:cNvSpPr>
            <a:spLocks noGrp="1"/>
          </p:cNvSpPr>
          <p:nvPr>
            <p:ph type="ftr" sz="quarter" idx="11"/>
          </p:nvPr>
        </p:nvSpPr>
        <p:spPr/>
        <p:txBody>
          <a:bodyPr/>
          <a:lstStyle/>
          <a:p>
            <a:pPr>
              <a:defRPr/>
            </a:pPr>
            <a:r>
              <a:rPr lang="en-US"/>
              <a:t>©2009</a:t>
            </a:r>
          </a:p>
        </p:txBody>
      </p:sp>
      <p:sp>
        <p:nvSpPr>
          <p:cNvPr id="6" name="Slide Number Placeholder 5">
            <a:extLst>
              <a:ext uri="{FF2B5EF4-FFF2-40B4-BE49-F238E27FC236}">
                <a16:creationId xmlns:a16="http://schemas.microsoft.com/office/drawing/2014/main" id="{99AB672C-1CFD-4FED-8CF7-9132F14EFCFD}"/>
              </a:ext>
            </a:extLst>
          </p:cNvPr>
          <p:cNvSpPr>
            <a:spLocks noGrp="1"/>
          </p:cNvSpPr>
          <p:nvPr>
            <p:ph type="sldNum" sz="quarter" idx="12"/>
          </p:nvPr>
        </p:nvSpPr>
        <p:spPr/>
        <p:txBody>
          <a:bodyPr/>
          <a:lstStyle/>
          <a:p>
            <a:pPr>
              <a:defRPr/>
            </a:pPr>
            <a:fld id="{84F75924-A263-4116-AD09-C65B04864B6C}" type="slidenum">
              <a:rPr lang="en-US" smtClean="0"/>
              <a:pPr>
                <a:defRPr/>
              </a:pPr>
              <a:t>‹#›</a:t>
            </a:fld>
            <a:endParaRPr lang="en-US"/>
          </a:p>
        </p:txBody>
      </p:sp>
    </p:spTree>
    <p:extLst>
      <p:ext uri="{BB962C8B-B14F-4D97-AF65-F5344CB8AC3E}">
        <p14:creationId xmlns:p14="http://schemas.microsoft.com/office/powerpoint/2010/main" val="749359886"/>
      </p:ext>
    </p:extLst>
  </p:cSld>
  <p:clrMapOvr>
    <a:masterClrMapping/>
  </p:clrMapOvr>
  <p:transition>
    <p:cut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54883F-7D34-404E-BF8C-AE173509F133}"/>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LID4096"/>
          </a:p>
        </p:txBody>
      </p:sp>
      <p:sp>
        <p:nvSpPr>
          <p:cNvPr id="3" name="Vertical Text Placeholder 2">
            <a:extLst>
              <a:ext uri="{FF2B5EF4-FFF2-40B4-BE49-F238E27FC236}">
                <a16:creationId xmlns:a16="http://schemas.microsoft.com/office/drawing/2014/main" id="{3410D6E6-ADF1-426D-93F2-F760A093746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9DB17378-49EB-4539-896F-058F3DC8FB14}"/>
              </a:ext>
            </a:extLst>
          </p:cNvPr>
          <p:cNvSpPr>
            <a:spLocks noGrp="1"/>
          </p:cNvSpPr>
          <p:nvPr>
            <p:ph type="dt" sz="half" idx="10"/>
          </p:nvPr>
        </p:nvSpPr>
        <p:spPr/>
        <p:txBody>
          <a:bodyPr/>
          <a:lstStyle/>
          <a:p>
            <a:pPr>
              <a:defRPr/>
            </a:pPr>
            <a:r>
              <a:rPr lang="en-US"/>
              <a:t>©2009</a:t>
            </a:r>
          </a:p>
        </p:txBody>
      </p:sp>
      <p:sp>
        <p:nvSpPr>
          <p:cNvPr id="5" name="Footer Placeholder 4">
            <a:extLst>
              <a:ext uri="{FF2B5EF4-FFF2-40B4-BE49-F238E27FC236}">
                <a16:creationId xmlns:a16="http://schemas.microsoft.com/office/drawing/2014/main" id="{BE738597-259B-4BC0-9F3E-925AF574E46A}"/>
              </a:ext>
            </a:extLst>
          </p:cNvPr>
          <p:cNvSpPr>
            <a:spLocks noGrp="1"/>
          </p:cNvSpPr>
          <p:nvPr>
            <p:ph type="ftr" sz="quarter" idx="11"/>
          </p:nvPr>
        </p:nvSpPr>
        <p:spPr/>
        <p:txBody>
          <a:bodyPr/>
          <a:lstStyle/>
          <a:p>
            <a:pPr>
              <a:defRPr/>
            </a:pPr>
            <a:r>
              <a:rPr lang="en-US"/>
              <a:t>©2009</a:t>
            </a:r>
          </a:p>
        </p:txBody>
      </p:sp>
      <p:sp>
        <p:nvSpPr>
          <p:cNvPr id="6" name="Slide Number Placeholder 5">
            <a:extLst>
              <a:ext uri="{FF2B5EF4-FFF2-40B4-BE49-F238E27FC236}">
                <a16:creationId xmlns:a16="http://schemas.microsoft.com/office/drawing/2014/main" id="{130FCC2E-E364-4121-BDC4-F3D006331B67}"/>
              </a:ext>
            </a:extLst>
          </p:cNvPr>
          <p:cNvSpPr>
            <a:spLocks noGrp="1"/>
          </p:cNvSpPr>
          <p:nvPr>
            <p:ph type="sldNum" sz="quarter" idx="12"/>
          </p:nvPr>
        </p:nvSpPr>
        <p:spPr/>
        <p:txBody>
          <a:bodyPr/>
          <a:lstStyle/>
          <a:p>
            <a:pPr>
              <a:defRPr/>
            </a:pPr>
            <a:fld id="{4BCF78EB-885C-45E0-A0A0-5D3B2C64C1FE}" type="slidenum">
              <a:rPr lang="en-US" smtClean="0"/>
              <a:pPr>
                <a:defRPr/>
              </a:pPr>
              <a:t>‹#›</a:t>
            </a:fld>
            <a:endParaRPr lang="en-US"/>
          </a:p>
        </p:txBody>
      </p:sp>
    </p:spTree>
    <p:extLst>
      <p:ext uri="{BB962C8B-B14F-4D97-AF65-F5344CB8AC3E}">
        <p14:creationId xmlns:p14="http://schemas.microsoft.com/office/powerpoint/2010/main" val="4224119578"/>
      </p:ext>
    </p:extLst>
  </p:cSld>
  <p:clrMapOvr>
    <a:masterClrMapping/>
  </p:clrMapOvr>
  <p:transition>
    <p:cut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61C718-1307-4E55-B08D-AEBB721B3F8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LID4096"/>
          </a:p>
        </p:txBody>
      </p:sp>
      <p:sp>
        <p:nvSpPr>
          <p:cNvPr id="3" name="Text Placeholder 2">
            <a:extLst>
              <a:ext uri="{FF2B5EF4-FFF2-40B4-BE49-F238E27FC236}">
                <a16:creationId xmlns:a16="http://schemas.microsoft.com/office/drawing/2014/main" id="{9B5AE3FB-1C84-48AE-95C7-13275F7E15C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LID4096"/>
          </a:p>
        </p:txBody>
      </p:sp>
      <p:sp>
        <p:nvSpPr>
          <p:cNvPr id="4" name="Date Placeholder 3">
            <a:extLst>
              <a:ext uri="{FF2B5EF4-FFF2-40B4-BE49-F238E27FC236}">
                <a16:creationId xmlns:a16="http://schemas.microsoft.com/office/drawing/2014/main" id="{8F1C7C88-9A39-49F4-9827-5874FFEBB2F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r>
              <a:rPr lang="en-US"/>
              <a:t>©2009</a:t>
            </a:r>
          </a:p>
        </p:txBody>
      </p:sp>
      <p:sp>
        <p:nvSpPr>
          <p:cNvPr id="5" name="Footer Placeholder 4">
            <a:extLst>
              <a:ext uri="{FF2B5EF4-FFF2-40B4-BE49-F238E27FC236}">
                <a16:creationId xmlns:a16="http://schemas.microsoft.com/office/drawing/2014/main" id="{77E23146-554E-4936-A830-C59C0AEDD2E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r>
              <a:rPr lang="en-US"/>
              <a:t>©2009</a:t>
            </a:r>
          </a:p>
        </p:txBody>
      </p:sp>
      <p:sp>
        <p:nvSpPr>
          <p:cNvPr id="6" name="Slide Number Placeholder 5">
            <a:extLst>
              <a:ext uri="{FF2B5EF4-FFF2-40B4-BE49-F238E27FC236}">
                <a16:creationId xmlns:a16="http://schemas.microsoft.com/office/drawing/2014/main" id="{13BECBCB-ECD1-48CB-811E-602F7ADE402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77B64BEB-4195-4821-883F-79BF50A20DED}" type="slidenum">
              <a:rPr lang="en-US" smtClean="0"/>
              <a:pPr>
                <a:defRPr/>
              </a:pPr>
              <a:t>‹#›</a:t>
            </a:fld>
            <a:endParaRPr lang="en-US"/>
          </a:p>
        </p:txBody>
      </p:sp>
    </p:spTree>
    <p:extLst>
      <p:ext uri="{BB962C8B-B14F-4D97-AF65-F5344CB8AC3E}">
        <p14:creationId xmlns:p14="http://schemas.microsoft.com/office/powerpoint/2010/main" val="1021537763"/>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ransition>
    <p:cut thruBlk="1"/>
  </p:transition>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LID4096"/>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cid:3287383400_21775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105520" y="2362200"/>
            <a:ext cx="6858000" cy="2921000"/>
          </a:xfrm>
        </p:spPr>
        <p:txBody>
          <a:bodyPr>
            <a:normAutofit fontScale="90000"/>
          </a:bodyPr>
          <a:lstStyle/>
          <a:p>
            <a:pPr algn="ctr" eaLnBrk="1" fontAlgn="auto" hangingPunct="1">
              <a:spcAft>
                <a:spcPts val="0"/>
              </a:spcAft>
              <a:defRPr/>
            </a:pPr>
            <a:r>
              <a:rPr lang="en-US" sz="4400" dirty="0"/>
              <a:t>Developing IT Strategy for </a:t>
            </a:r>
            <a:br>
              <a:rPr lang="en-US" sz="4400" dirty="0"/>
            </a:br>
            <a:r>
              <a:rPr lang="en-US" sz="4400" dirty="0"/>
              <a:t>e-Business Value </a:t>
            </a:r>
            <a:br>
              <a:rPr lang="en-US" sz="4400" dirty="0"/>
            </a:br>
            <a:br>
              <a:rPr lang="en-US" sz="4400" dirty="0"/>
            </a:br>
            <a:r>
              <a:rPr lang="en-US" sz="2200" dirty="0"/>
              <a:t>This content is based on McKeen, J. and Smith, H. (2014 / 15) IT Strategy: Issues and Practices, Pearson (2014 Paperback). Ch2 Delivering Business Value through IT Strategy. Activities and focus on E-Business Models developed for the purposes of this lecture.</a:t>
            </a:r>
          </a:p>
        </p:txBody>
      </p:sp>
      <p:sp>
        <p:nvSpPr>
          <p:cNvPr id="14338" name="Subtitle 2"/>
          <p:cNvSpPr>
            <a:spLocks noGrp="1"/>
          </p:cNvSpPr>
          <p:nvPr>
            <p:ph type="subTitle" idx="1"/>
          </p:nvPr>
        </p:nvSpPr>
        <p:spPr>
          <a:xfrm>
            <a:off x="1143000" y="533400"/>
            <a:ext cx="7010400" cy="1447800"/>
          </a:xfrm>
        </p:spPr>
        <p:txBody>
          <a:bodyPr>
            <a:normAutofit fontScale="77500" lnSpcReduction="20000"/>
          </a:bodyPr>
          <a:lstStyle/>
          <a:p>
            <a:pPr algn="ctr" eaLnBrk="1" hangingPunct="1">
              <a:buFont typeface="Arial" charset="0"/>
              <a:buNone/>
            </a:pPr>
            <a:r>
              <a:rPr lang="en-US" sz="7200" b="1" dirty="0">
                <a:latin typeface="Lucida Handwriting"/>
              </a:rPr>
              <a:t>Introduction</a:t>
            </a:r>
          </a:p>
          <a:p>
            <a:pPr algn="ctr" eaLnBrk="1" hangingPunct="1">
              <a:buFont typeface="Arial" charset="0"/>
              <a:buNone/>
            </a:pPr>
            <a:r>
              <a:rPr lang="en-US" sz="7200" b="1" dirty="0"/>
              <a:t>Week 1 </a:t>
            </a:r>
          </a:p>
        </p:txBody>
      </p:sp>
      <p:sp>
        <p:nvSpPr>
          <p:cNvPr id="4" name="Slide Number Placeholder 3"/>
          <p:cNvSpPr>
            <a:spLocks noGrp="1"/>
          </p:cNvSpPr>
          <p:nvPr>
            <p:ph type="sldNum" sz="quarter" idx="12"/>
          </p:nvPr>
        </p:nvSpPr>
        <p:spPr/>
        <p:txBody>
          <a:bodyPr/>
          <a:lstStyle/>
          <a:p>
            <a:pPr>
              <a:defRPr/>
            </a:pPr>
            <a:r>
              <a:rPr lang="en-US"/>
              <a:t>2-</a:t>
            </a:r>
            <a:fld id="{4A734F73-6A26-43B0-8502-E759EA11D761}" type="slidenum">
              <a:rPr lang="en-US"/>
              <a:pPr>
                <a:defRPr/>
              </a:pPr>
              <a:t>1</a:t>
            </a:fld>
            <a:endParaRPr lang="en-US"/>
          </a:p>
        </p:txBody>
      </p:sp>
      <p:sp>
        <p:nvSpPr>
          <p:cNvPr id="14340" name="Rectangle 5"/>
          <p:cNvSpPr>
            <a:spLocks noChangeArrowheads="1"/>
          </p:cNvSpPr>
          <p:nvPr/>
        </p:nvSpPr>
        <p:spPr bwMode="auto">
          <a:xfrm>
            <a:off x="455613" y="6416675"/>
            <a:ext cx="4275855" cy="276999"/>
          </a:xfrm>
          <a:prstGeom prst="rect">
            <a:avLst/>
          </a:prstGeom>
          <a:noFill/>
          <a:ln w="9525">
            <a:noFill/>
            <a:miter lim="800000"/>
            <a:headEnd/>
            <a:tailEnd/>
          </a:ln>
        </p:spPr>
        <p:txBody>
          <a:bodyPr wrap="none">
            <a:spAutoFit/>
          </a:bodyPr>
          <a:lstStyle/>
          <a:p>
            <a:r>
              <a:rPr lang="en-US" sz="1200" dirty="0">
                <a:effectLst>
                  <a:outerShdw blurRad="38100" dist="38100" dir="2700000" algn="tl">
                    <a:srgbClr val="000000"/>
                  </a:outerShdw>
                </a:effectLst>
              </a:rPr>
              <a:t>© 2015 Pearson Education, Inc.  Publishing as Prentice Hall</a:t>
            </a:r>
          </a:p>
        </p:txBody>
      </p:sp>
    </p:spTree>
  </p:cSld>
  <p:clrMapOvr>
    <a:masterClrMapping/>
  </p:clrMapOvr>
  <p:transition>
    <p:pull di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fontAlgn="auto" hangingPunct="1">
              <a:spcAft>
                <a:spcPts val="0"/>
              </a:spcAft>
              <a:defRPr/>
            </a:pPr>
            <a:r>
              <a:rPr lang="en-US" dirty="0"/>
              <a:t>The Importance of IT</a:t>
            </a:r>
          </a:p>
        </p:txBody>
      </p:sp>
      <p:sp>
        <p:nvSpPr>
          <p:cNvPr id="15362" name="Content Placeholder 2"/>
          <p:cNvSpPr>
            <a:spLocks noGrp="1"/>
          </p:cNvSpPr>
          <p:nvPr>
            <p:ph idx="1"/>
          </p:nvPr>
        </p:nvSpPr>
        <p:spPr>
          <a:xfrm>
            <a:off x="990600" y="1690689"/>
            <a:ext cx="7010400" cy="4100511"/>
          </a:xfrm>
        </p:spPr>
        <p:txBody>
          <a:bodyPr/>
          <a:lstStyle/>
          <a:p>
            <a:pPr eaLnBrk="1" hangingPunct="1"/>
            <a:r>
              <a:rPr lang="en-US" dirty="0"/>
              <a:t>New technologies MUST co-evolve with new business strategies and changes to the e-business environment.</a:t>
            </a:r>
          </a:p>
          <a:p>
            <a:pPr eaLnBrk="1" hangingPunct="1"/>
            <a:r>
              <a:rPr lang="en-US" dirty="0"/>
              <a:t>IT and e-business strategies must be complimentary. </a:t>
            </a:r>
          </a:p>
        </p:txBody>
      </p:sp>
      <p:sp>
        <p:nvSpPr>
          <p:cNvPr id="4" name="Slide Number Placeholder 3"/>
          <p:cNvSpPr>
            <a:spLocks noGrp="1"/>
          </p:cNvSpPr>
          <p:nvPr>
            <p:ph type="sldNum" sz="quarter" idx="12"/>
          </p:nvPr>
        </p:nvSpPr>
        <p:spPr/>
        <p:txBody>
          <a:bodyPr/>
          <a:lstStyle/>
          <a:p>
            <a:pPr>
              <a:defRPr/>
            </a:pPr>
            <a:r>
              <a:rPr lang="en-US"/>
              <a:t>2-</a:t>
            </a:r>
            <a:fld id="{2B4D2E82-1BB5-4AE1-B7F0-4BC4BD990B55}" type="slidenum">
              <a:rPr lang="en-US"/>
              <a:pPr>
                <a:defRPr/>
              </a:pPr>
              <a:t>2</a:t>
            </a:fld>
            <a:endParaRPr lang="en-US"/>
          </a:p>
        </p:txBody>
      </p:sp>
    </p:spTree>
  </p:cSld>
  <p:clrMapOvr>
    <a:masterClrMapping/>
  </p:clrMapOvr>
  <p:transition>
    <p:pull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E-Business and IT Strategies</a:t>
            </a:r>
          </a:p>
        </p:txBody>
      </p:sp>
      <p:sp>
        <p:nvSpPr>
          <p:cNvPr id="16386" name="Content Placeholder 2"/>
          <p:cNvSpPr>
            <a:spLocks noGrp="1"/>
          </p:cNvSpPr>
          <p:nvPr>
            <p:ph idx="1"/>
          </p:nvPr>
        </p:nvSpPr>
        <p:spPr>
          <a:xfrm>
            <a:off x="457200" y="1774825"/>
            <a:ext cx="8305800" cy="4625975"/>
          </a:xfrm>
        </p:spPr>
        <p:txBody>
          <a:bodyPr/>
          <a:lstStyle/>
          <a:p>
            <a:pPr eaLnBrk="1" hangingPunct="1"/>
            <a:r>
              <a:rPr lang="en-US" i="1" dirty="0"/>
              <a:t>Traditional View </a:t>
            </a:r>
            <a:r>
              <a:rPr lang="en-US" dirty="0"/>
              <a:t>– IT strategy should support the business strategy.</a:t>
            </a:r>
            <a:br>
              <a:rPr lang="en-US" dirty="0"/>
            </a:br>
            <a:endParaRPr lang="en-US" dirty="0"/>
          </a:p>
          <a:p>
            <a:pPr eaLnBrk="1" hangingPunct="1"/>
            <a:r>
              <a:rPr lang="en-US" dirty="0"/>
              <a:t>IT’s contribution was inhibited by a limited understanding of the business strategy.</a:t>
            </a:r>
            <a:br>
              <a:rPr lang="en-US" dirty="0"/>
            </a:br>
            <a:endParaRPr lang="en-US" dirty="0"/>
          </a:p>
          <a:p>
            <a:pPr eaLnBrk="1" hangingPunct="1"/>
            <a:r>
              <a:rPr lang="en-US" dirty="0"/>
              <a:t>IT’s contribution was inhibited by a limited understanding of IT’s potential by the business managers.</a:t>
            </a:r>
          </a:p>
        </p:txBody>
      </p:sp>
      <p:sp>
        <p:nvSpPr>
          <p:cNvPr id="15" name="Slide Number Placeholder 14"/>
          <p:cNvSpPr>
            <a:spLocks noGrp="1"/>
          </p:cNvSpPr>
          <p:nvPr>
            <p:ph type="sldNum" sz="quarter" idx="12"/>
          </p:nvPr>
        </p:nvSpPr>
        <p:spPr/>
        <p:txBody>
          <a:bodyPr/>
          <a:lstStyle/>
          <a:p>
            <a:pPr>
              <a:defRPr/>
            </a:pPr>
            <a:r>
              <a:rPr lang="en-US"/>
              <a:t>2-</a:t>
            </a:r>
            <a:fld id="{4F02C60A-3E10-496C-BE90-A9EF90841531}" type="slidenum">
              <a:rPr lang="en-US"/>
              <a:pPr>
                <a:defRPr/>
              </a:pPr>
              <a:t>3</a:t>
            </a:fld>
            <a:endParaRPr lang="en-US"/>
          </a:p>
        </p:txBody>
      </p:sp>
    </p:spTree>
  </p:cSld>
  <p:clrMapOvr>
    <a:masterClrMapping/>
  </p:clrMapOvr>
  <p:transition>
    <p:pull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382000" cy="1252728"/>
          </a:xfrm>
        </p:spPr>
        <p:txBody>
          <a:bodyPr>
            <a:normAutofit/>
          </a:bodyPr>
          <a:lstStyle/>
          <a:p>
            <a:pPr eaLnBrk="1" hangingPunct="1">
              <a:defRPr/>
            </a:pPr>
            <a:r>
              <a:rPr lang="en-US" dirty="0"/>
              <a:t>E-Business and IT Strategies (continued)</a:t>
            </a:r>
          </a:p>
        </p:txBody>
      </p:sp>
      <p:sp>
        <p:nvSpPr>
          <p:cNvPr id="17410" name="Content Placeholder 2"/>
          <p:cNvSpPr>
            <a:spLocks noGrp="1"/>
          </p:cNvSpPr>
          <p:nvPr>
            <p:ph idx="1"/>
          </p:nvPr>
        </p:nvSpPr>
        <p:spPr/>
        <p:txBody>
          <a:bodyPr/>
          <a:lstStyle/>
          <a:p>
            <a:pPr eaLnBrk="1" hangingPunct="1"/>
            <a:r>
              <a:rPr lang="en-US" i="1" dirty="0"/>
              <a:t>Contemporary View </a:t>
            </a:r>
            <a:r>
              <a:rPr lang="en-US" dirty="0"/>
              <a:t>– IT strategy should be integrated with the business strategy.</a:t>
            </a:r>
            <a:br>
              <a:rPr lang="en-US" dirty="0"/>
            </a:br>
            <a:endParaRPr lang="en-US" dirty="0"/>
          </a:p>
          <a:p>
            <a:pPr eaLnBrk="1" hangingPunct="1"/>
            <a:r>
              <a:rPr lang="en-US" dirty="0"/>
              <a:t>IT must be positioned for flexibility, speed and innovation to support rapidly changing business environment.</a:t>
            </a:r>
            <a:br>
              <a:rPr lang="en-US" dirty="0"/>
            </a:br>
            <a:endParaRPr lang="en-US" dirty="0"/>
          </a:p>
          <a:p>
            <a:pPr eaLnBrk="1" hangingPunct="1"/>
            <a:r>
              <a:rPr lang="en-US" dirty="0"/>
              <a:t>Technology investments should compliment business strategy.</a:t>
            </a:r>
          </a:p>
        </p:txBody>
      </p:sp>
      <p:sp>
        <p:nvSpPr>
          <p:cNvPr id="4" name="Slide Number Placeholder 3"/>
          <p:cNvSpPr>
            <a:spLocks noGrp="1"/>
          </p:cNvSpPr>
          <p:nvPr>
            <p:ph type="sldNum" sz="quarter" idx="12"/>
          </p:nvPr>
        </p:nvSpPr>
        <p:spPr/>
        <p:txBody>
          <a:bodyPr/>
          <a:lstStyle/>
          <a:p>
            <a:pPr>
              <a:defRPr/>
            </a:pPr>
            <a:r>
              <a:rPr lang="en-US"/>
              <a:t>2-</a:t>
            </a:r>
            <a:fld id="{05EEE9E0-84C4-405A-8DB2-DBE4E0E6AE92}" type="slidenum">
              <a:rPr lang="en-US"/>
              <a:pPr>
                <a:defRPr/>
              </a:pPr>
              <a:t>4</a:t>
            </a:fld>
            <a:endParaRPr lang="en-US"/>
          </a:p>
        </p:txBody>
      </p:sp>
    </p:spTree>
  </p:cSld>
  <p:clrMapOvr>
    <a:masterClrMapping/>
  </p:clrMapOvr>
  <p:transition>
    <p:pull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E-Business and IT Strategies (continued)</a:t>
            </a:r>
          </a:p>
        </p:txBody>
      </p:sp>
      <p:sp>
        <p:nvSpPr>
          <p:cNvPr id="18434" name="Content Placeholder 2"/>
          <p:cNvSpPr>
            <a:spLocks noGrp="1"/>
          </p:cNvSpPr>
          <p:nvPr>
            <p:ph idx="1"/>
          </p:nvPr>
        </p:nvSpPr>
        <p:spPr/>
        <p:txBody>
          <a:bodyPr/>
          <a:lstStyle/>
          <a:p>
            <a:pPr eaLnBrk="1" hangingPunct="1"/>
            <a:r>
              <a:rPr lang="en-US" i="1" dirty="0"/>
              <a:t>Adaptive and Capabilities-oriented View </a:t>
            </a:r>
            <a:r>
              <a:rPr lang="en-US" dirty="0"/>
              <a:t>– IT strategy must become more dynamic and focus on developing strategic capabilities that support a variety of changing business objectives.</a:t>
            </a:r>
            <a:br>
              <a:rPr lang="en-US" dirty="0"/>
            </a:br>
            <a:endParaRPr lang="en-US" dirty="0"/>
          </a:p>
          <a:p>
            <a:pPr eaLnBrk="1" hangingPunct="1"/>
            <a:r>
              <a:rPr lang="en-US" dirty="0"/>
              <a:t>IT and business alignment will not be point-in-time planning; it will support evolutionary change.</a:t>
            </a:r>
          </a:p>
        </p:txBody>
      </p:sp>
      <p:sp>
        <p:nvSpPr>
          <p:cNvPr id="4" name="Slide Number Placeholder 3"/>
          <p:cNvSpPr>
            <a:spLocks noGrp="1"/>
          </p:cNvSpPr>
          <p:nvPr>
            <p:ph type="sldNum" sz="quarter" idx="12"/>
          </p:nvPr>
        </p:nvSpPr>
        <p:spPr/>
        <p:txBody>
          <a:bodyPr/>
          <a:lstStyle/>
          <a:p>
            <a:pPr>
              <a:defRPr/>
            </a:pPr>
            <a:r>
              <a:rPr lang="en-US"/>
              <a:t>			2-</a:t>
            </a:r>
            <a:fld id="{E443C2E6-8CD4-4B90-8B20-C185C0CF8B05}" type="slidenum">
              <a:rPr lang="en-US"/>
              <a:pPr>
                <a:defRPr/>
              </a:pPr>
              <a:t>5</a:t>
            </a:fld>
            <a:endParaRPr lang="en-US"/>
          </a:p>
        </p:txBody>
      </p:sp>
    </p:spTree>
  </p:cSld>
  <p:clrMapOvr>
    <a:masterClrMapping/>
  </p:clrMapOvr>
  <p:transition>
    <p:pull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Four Critical Success Factors</a:t>
            </a:r>
          </a:p>
        </p:txBody>
      </p:sp>
      <p:sp>
        <p:nvSpPr>
          <p:cNvPr id="19458" name="Content Placeholder 2"/>
          <p:cNvSpPr>
            <a:spLocks noGrp="1"/>
          </p:cNvSpPr>
          <p:nvPr>
            <p:ph idx="1"/>
          </p:nvPr>
        </p:nvSpPr>
        <p:spPr/>
        <p:txBody>
          <a:bodyPr>
            <a:normAutofit/>
          </a:bodyPr>
          <a:lstStyle/>
          <a:p>
            <a:pPr marL="631825" indent="-514350" eaLnBrk="1" hangingPunct="1">
              <a:buClrTx/>
              <a:buFont typeface="Corbel" pitchFamily="34" charset="0"/>
              <a:buAutoNum type="arabicPeriod"/>
            </a:pPr>
            <a:r>
              <a:rPr lang="en-US" dirty="0"/>
              <a:t>Revisit your </a:t>
            </a:r>
            <a:r>
              <a:rPr lang="en-US" b="1" dirty="0"/>
              <a:t>business (e-business) model</a:t>
            </a:r>
            <a:r>
              <a:rPr lang="en-US" dirty="0"/>
              <a:t>. What’s a business model? </a:t>
            </a:r>
            <a:br>
              <a:rPr lang="en-US" dirty="0"/>
            </a:br>
            <a:endParaRPr lang="en-US" dirty="0"/>
          </a:p>
          <a:p>
            <a:pPr marL="631825" indent="-514350" eaLnBrk="1" hangingPunct="1">
              <a:buClrTx/>
              <a:buFont typeface="Corbel" pitchFamily="34" charset="0"/>
              <a:buAutoNum type="arabicPeriod"/>
            </a:pPr>
            <a:r>
              <a:rPr lang="en-US" dirty="0"/>
              <a:t>Have strategic themes.</a:t>
            </a:r>
            <a:br>
              <a:rPr lang="en-US" dirty="0"/>
            </a:br>
            <a:endParaRPr lang="en-US" dirty="0"/>
          </a:p>
          <a:p>
            <a:pPr marL="631825" indent="-514350" eaLnBrk="1" hangingPunct="1">
              <a:buClrTx/>
              <a:buFont typeface="Corbel" pitchFamily="34" charset="0"/>
              <a:buAutoNum type="arabicPeriod"/>
            </a:pPr>
            <a:r>
              <a:rPr lang="en-US" dirty="0"/>
              <a:t>Get the right people involved.</a:t>
            </a:r>
            <a:br>
              <a:rPr lang="en-US" dirty="0"/>
            </a:br>
            <a:endParaRPr lang="en-US" dirty="0"/>
          </a:p>
          <a:p>
            <a:pPr marL="631825" indent="-514350" eaLnBrk="1" hangingPunct="1">
              <a:buClrTx/>
              <a:buFont typeface="Corbel" pitchFamily="34" charset="0"/>
              <a:buAutoNum type="arabicPeriod"/>
            </a:pPr>
            <a:r>
              <a:rPr lang="en-US" dirty="0"/>
              <a:t>Work in partnership with the business and its partners where possible.</a:t>
            </a:r>
          </a:p>
          <a:p>
            <a:pPr marL="631825" indent="-514350" eaLnBrk="1" hangingPunct="1">
              <a:buClrTx/>
              <a:buFont typeface="Corbel" pitchFamily="34" charset="0"/>
              <a:buAutoNum type="arabicPeriod"/>
            </a:pPr>
            <a:r>
              <a:rPr lang="en-US" dirty="0"/>
              <a:t>Invest in Open Systems. These are systems which focus on security but also regard interaction with the outside environment as hugely important in seeking, acquiring and using information within the organisation.</a:t>
            </a:r>
          </a:p>
        </p:txBody>
      </p:sp>
      <p:sp>
        <p:nvSpPr>
          <p:cNvPr id="4" name="Slide Number Placeholder 3"/>
          <p:cNvSpPr>
            <a:spLocks noGrp="1"/>
          </p:cNvSpPr>
          <p:nvPr>
            <p:ph type="sldNum" sz="quarter" idx="12"/>
          </p:nvPr>
        </p:nvSpPr>
        <p:spPr/>
        <p:txBody>
          <a:bodyPr/>
          <a:lstStyle/>
          <a:p>
            <a:pPr>
              <a:defRPr/>
            </a:pPr>
            <a:r>
              <a:rPr lang="en-US"/>
              <a:t>			2-</a:t>
            </a:r>
            <a:fld id="{E0815DD0-ADC8-4F6B-B015-8781A7880C8A}" type="slidenum">
              <a:rPr lang="en-US"/>
              <a:pPr>
                <a:defRPr/>
              </a:pPr>
              <a:t>6</a:t>
            </a:fld>
            <a:endParaRPr lang="en-US"/>
          </a:p>
        </p:txBody>
      </p:sp>
    </p:spTree>
  </p:cSld>
  <p:clrMapOvr>
    <a:masterClrMapping/>
  </p:clrMapOvr>
  <p:transition>
    <p:pull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Revisit Your E-Business Model frequently</a:t>
            </a:r>
          </a:p>
        </p:txBody>
      </p:sp>
      <p:sp>
        <p:nvSpPr>
          <p:cNvPr id="20482" name="Content Placeholder 2"/>
          <p:cNvSpPr>
            <a:spLocks noGrp="1"/>
          </p:cNvSpPr>
          <p:nvPr>
            <p:ph idx="1"/>
          </p:nvPr>
        </p:nvSpPr>
        <p:spPr/>
        <p:txBody>
          <a:bodyPr/>
          <a:lstStyle/>
          <a:p>
            <a:pPr eaLnBrk="1" hangingPunct="1"/>
            <a:r>
              <a:rPr lang="en-US"/>
              <a:t>A business model explains how the different pieces of the business fit together.</a:t>
            </a:r>
          </a:p>
          <a:p>
            <a:pPr eaLnBrk="1" hangingPunct="1"/>
            <a:r>
              <a:rPr lang="en-US"/>
              <a:t>The business model should be clear and describe the unique value that the organization can deliver. </a:t>
            </a:r>
          </a:p>
        </p:txBody>
      </p:sp>
      <p:sp>
        <p:nvSpPr>
          <p:cNvPr id="4" name="Slide Number Placeholder 3"/>
          <p:cNvSpPr>
            <a:spLocks noGrp="1"/>
          </p:cNvSpPr>
          <p:nvPr>
            <p:ph type="sldNum" sz="quarter" idx="12"/>
          </p:nvPr>
        </p:nvSpPr>
        <p:spPr/>
        <p:txBody>
          <a:bodyPr/>
          <a:lstStyle/>
          <a:p>
            <a:pPr>
              <a:defRPr/>
            </a:pPr>
            <a:r>
              <a:rPr lang="en-US"/>
              <a:t>			2-</a:t>
            </a:r>
            <a:fld id="{8DC48348-9F00-48AA-8DA6-B4BC45D7FE63}" type="slidenum">
              <a:rPr lang="en-US"/>
              <a:pPr>
                <a:defRPr/>
              </a:pPr>
              <a:t>7</a:t>
            </a:fld>
            <a:endParaRPr lang="en-US"/>
          </a:p>
        </p:txBody>
      </p:sp>
    </p:spTree>
  </p:cSld>
  <p:clrMapOvr>
    <a:masterClrMapping/>
  </p:clrMapOvr>
  <p:transition>
    <p:pull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Have Strategic Themes</a:t>
            </a:r>
          </a:p>
        </p:txBody>
      </p:sp>
      <p:sp>
        <p:nvSpPr>
          <p:cNvPr id="21506" name="Content Placeholder 2"/>
          <p:cNvSpPr>
            <a:spLocks noGrp="1"/>
          </p:cNvSpPr>
          <p:nvPr>
            <p:ph idx="1"/>
          </p:nvPr>
        </p:nvSpPr>
        <p:spPr/>
        <p:txBody>
          <a:bodyPr/>
          <a:lstStyle/>
          <a:p>
            <a:pPr eaLnBrk="1" hangingPunct="1"/>
            <a:r>
              <a:rPr lang="en-US"/>
              <a:t>IT strategy is about carefully crafted programs that focus on developing specific business capabilities.</a:t>
            </a:r>
            <a:br>
              <a:rPr lang="en-US"/>
            </a:br>
            <a:endParaRPr lang="en-US"/>
          </a:p>
          <a:p>
            <a:pPr eaLnBrk="1" hangingPunct="1"/>
            <a:r>
              <a:rPr lang="en-US"/>
              <a:t>IT and business programs that are grouped in strategic themes are easier to track and support interdependencies.</a:t>
            </a:r>
          </a:p>
        </p:txBody>
      </p:sp>
      <p:sp>
        <p:nvSpPr>
          <p:cNvPr id="4" name="Slide Number Placeholder 3"/>
          <p:cNvSpPr>
            <a:spLocks noGrp="1"/>
          </p:cNvSpPr>
          <p:nvPr>
            <p:ph type="sldNum" sz="quarter" idx="12"/>
          </p:nvPr>
        </p:nvSpPr>
        <p:spPr/>
        <p:txBody>
          <a:bodyPr/>
          <a:lstStyle/>
          <a:p>
            <a:pPr>
              <a:defRPr/>
            </a:pPr>
            <a:r>
              <a:rPr lang="en-US"/>
              <a:t>			2-</a:t>
            </a:r>
            <a:fld id="{A9A8AD5C-679B-4DAC-89A5-7B5B87E8C75E}" type="slidenum">
              <a:rPr lang="en-US"/>
              <a:pPr>
                <a:defRPr/>
              </a:pPr>
              <a:t>8</a:t>
            </a:fld>
            <a:endParaRPr lang="en-US"/>
          </a:p>
        </p:txBody>
      </p:sp>
    </p:spTree>
  </p:cSld>
  <p:clrMapOvr>
    <a:masterClrMapping/>
  </p:clrMapOvr>
  <p:transition>
    <p:pull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Get the Right People Involved</a:t>
            </a:r>
          </a:p>
        </p:txBody>
      </p:sp>
      <p:sp>
        <p:nvSpPr>
          <p:cNvPr id="22530" name="Content Placeholder 2"/>
          <p:cNvSpPr>
            <a:spLocks noGrp="1"/>
          </p:cNvSpPr>
          <p:nvPr>
            <p:ph idx="1"/>
          </p:nvPr>
        </p:nvSpPr>
        <p:spPr>
          <a:xfrm>
            <a:off x="457200" y="1774825"/>
            <a:ext cx="8229600" cy="4244975"/>
          </a:xfrm>
        </p:spPr>
        <p:txBody>
          <a:bodyPr/>
          <a:lstStyle/>
          <a:p>
            <a:pPr eaLnBrk="1" hangingPunct="1"/>
            <a:r>
              <a:rPr lang="en-US"/>
              <a:t>Senior management should take an active role in IT decision making.</a:t>
            </a:r>
            <a:br>
              <a:rPr lang="en-US"/>
            </a:br>
            <a:endParaRPr lang="en-US"/>
          </a:p>
          <a:p>
            <a:pPr eaLnBrk="1" hangingPunct="1"/>
            <a:r>
              <a:rPr lang="en-US"/>
              <a:t>Key stakeholders should be involved in determining technology opportunities.</a:t>
            </a:r>
            <a:br>
              <a:rPr lang="en-US"/>
            </a:br>
            <a:endParaRPr lang="en-US"/>
          </a:p>
          <a:p>
            <a:pPr eaLnBrk="1" hangingPunct="1"/>
            <a:r>
              <a:rPr lang="en-US"/>
              <a:t>Some companies have accomplished this through </a:t>
            </a:r>
            <a:r>
              <a:rPr lang="en-US" i="1"/>
              <a:t>account manager </a:t>
            </a:r>
            <a:r>
              <a:rPr lang="en-US"/>
              <a:t>positions.</a:t>
            </a:r>
          </a:p>
        </p:txBody>
      </p:sp>
      <p:sp>
        <p:nvSpPr>
          <p:cNvPr id="4" name="Slide Number Placeholder 3"/>
          <p:cNvSpPr>
            <a:spLocks noGrp="1"/>
          </p:cNvSpPr>
          <p:nvPr>
            <p:ph type="sldNum" sz="quarter" idx="12"/>
          </p:nvPr>
        </p:nvSpPr>
        <p:spPr/>
        <p:txBody>
          <a:bodyPr/>
          <a:lstStyle/>
          <a:p>
            <a:pPr>
              <a:defRPr/>
            </a:pPr>
            <a:r>
              <a:rPr lang="en-US"/>
              <a:t>			2-</a:t>
            </a:r>
            <a:fld id="{1BED6DEA-BEC5-4E9C-AEF1-1C731FCCC106}" type="slidenum">
              <a:rPr lang="en-US"/>
              <a:pPr>
                <a:defRPr/>
              </a:pPr>
              <a:t>9</a:t>
            </a:fld>
            <a:endParaRPr lang="en-US"/>
          </a:p>
        </p:txBody>
      </p:sp>
    </p:spTree>
  </p:cSld>
  <p:clrMapOvr>
    <a:masterClrMapping/>
  </p:clrMapOvr>
  <p:transition>
    <p:pull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Work in Partnership with the Business and External Partners</a:t>
            </a:r>
          </a:p>
        </p:txBody>
      </p:sp>
      <p:sp>
        <p:nvSpPr>
          <p:cNvPr id="23554" name="Content Placeholder 2"/>
          <p:cNvSpPr>
            <a:spLocks noGrp="1"/>
          </p:cNvSpPr>
          <p:nvPr>
            <p:ph idx="1"/>
          </p:nvPr>
        </p:nvSpPr>
        <p:spPr/>
        <p:txBody>
          <a:bodyPr/>
          <a:lstStyle/>
          <a:p>
            <a:pPr eaLnBrk="1" hangingPunct="1"/>
            <a:r>
              <a:rPr lang="en-US"/>
              <a:t>Business and IT must both have input into the strategy.</a:t>
            </a:r>
            <a:br>
              <a:rPr lang="en-US"/>
            </a:br>
            <a:endParaRPr lang="en-US"/>
          </a:p>
          <a:p>
            <a:pPr eaLnBrk="1" hangingPunct="1"/>
            <a:r>
              <a:rPr lang="en-US"/>
              <a:t>IT projects should be synchronized with business objectives.</a:t>
            </a:r>
          </a:p>
        </p:txBody>
      </p:sp>
      <p:sp>
        <p:nvSpPr>
          <p:cNvPr id="4" name="Slide Number Placeholder 3"/>
          <p:cNvSpPr>
            <a:spLocks noGrp="1"/>
          </p:cNvSpPr>
          <p:nvPr>
            <p:ph type="sldNum" sz="quarter" idx="12"/>
          </p:nvPr>
        </p:nvSpPr>
        <p:spPr/>
        <p:txBody>
          <a:bodyPr/>
          <a:lstStyle/>
          <a:p>
            <a:pPr>
              <a:defRPr/>
            </a:pPr>
            <a:r>
              <a:rPr lang="en-US"/>
              <a:t>			2-</a:t>
            </a:r>
            <a:fld id="{D8DDCFDF-A15F-4EAA-ADDA-2EDD75DC51CA}" type="slidenum">
              <a:rPr lang="en-US"/>
              <a:pPr>
                <a:defRPr/>
              </a:pPr>
              <a:t>10</a:t>
            </a:fld>
            <a:endParaRPr lang="en-US"/>
          </a:p>
        </p:txBody>
      </p:sp>
    </p:spTree>
  </p:cSld>
  <p:clrMapOvr>
    <a:masterClrMapping/>
  </p:clrMapOvr>
  <p:transition>
    <p:pull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0A19D-C3B1-4E2F-87FB-1AB8346E8C0A}"/>
              </a:ext>
            </a:extLst>
          </p:cNvPr>
          <p:cNvSpPr>
            <a:spLocks noGrp="1"/>
          </p:cNvSpPr>
          <p:nvPr>
            <p:ph type="title"/>
          </p:nvPr>
        </p:nvSpPr>
        <p:spPr/>
        <p:txBody>
          <a:bodyPr/>
          <a:lstStyle/>
          <a:p>
            <a:r>
              <a:rPr lang="en-US" dirty="0"/>
              <a:t>Invest in Open (Information) Systems and Challenges</a:t>
            </a:r>
            <a:endParaRPr lang="LID4096" dirty="0"/>
          </a:p>
        </p:txBody>
      </p:sp>
      <p:sp>
        <p:nvSpPr>
          <p:cNvPr id="3" name="Content Placeholder 2">
            <a:extLst>
              <a:ext uri="{FF2B5EF4-FFF2-40B4-BE49-F238E27FC236}">
                <a16:creationId xmlns:a16="http://schemas.microsoft.com/office/drawing/2014/main" id="{E584792A-2065-45FA-A8B1-57921BFE85EF}"/>
              </a:ext>
            </a:extLst>
          </p:cNvPr>
          <p:cNvSpPr>
            <a:spLocks noGrp="1"/>
          </p:cNvSpPr>
          <p:nvPr>
            <p:ph idx="1"/>
          </p:nvPr>
        </p:nvSpPr>
        <p:spPr/>
        <p:txBody>
          <a:bodyPr/>
          <a:lstStyle/>
          <a:p>
            <a:r>
              <a:rPr lang="en-US" dirty="0"/>
              <a:t>Traditional View on information systems for e-business focused on closed systems interactions. </a:t>
            </a:r>
          </a:p>
          <a:p>
            <a:r>
              <a:rPr lang="en-US" dirty="0"/>
              <a:t>The above included production and access of information from within the organisation.</a:t>
            </a:r>
          </a:p>
          <a:p>
            <a:r>
              <a:rPr lang="en-US" dirty="0"/>
              <a:t>But, now organisations rely on external information heavily, such as information from partners and suppliers.</a:t>
            </a:r>
          </a:p>
          <a:p>
            <a:r>
              <a:rPr lang="en-US" dirty="0"/>
              <a:t>Focus on security is still needed, but OPEN systems is now the norm. Such issues as Interoperability are very important.</a:t>
            </a:r>
          </a:p>
          <a:p>
            <a:r>
              <a:rPr lang="en-US" b="1" dirty="0"/>
              <a:t>Security, Privacy, Ongoing Training, Trusted Partners, etc.</a:t>
            </a:r>
            <a:endParaRPr lang="LID4096" dirty="0"/>
          </a:p>
        </p:txBody>
      </p:sp>
      <p:sp>
        <p:nvSpPr>
          <p:cNvPr id="4" name="Footer Placeholder 3">
            <a:extLst>
              <a:ext uri="{FF2B5EF4-FFF2-40B4-BE49-F238E27FC236}">
                <a16:creationId xmlns:a16="http://schemas.microsoft.com/office/drawing/2014/main" id="{3313C87F-E8EE-448A-8590-3253936F0EC3}"/>
              </a:ext>
            </a:extLst>
          </p:cNvPr>
          <p:cNvSpPr>
            <a:spLocks noGrp="1"/>
          </p:cNvSpPr>
          <p:nvPr>
            <p:ph type="ftr" sz="quarter" idx="11"/>
          </p:nvPr>
        </p:nvSpPr>
        <p:spPr/>
        <p:txBody>
          <a:bodyPr/>
          <a:lstStyle/>
          <a:p>
            <a:endParaRPr lang="LID4096"/>
          </a:p>
        </p:txBody>
      </p:sp>
      <p:sp>
        <p:nvSpPr>
          <p:cNvPr id="5" name="Slide Number Placeholder 4">
            <a:extLst>
              <a:ext uri="{FF2B5EF4-FFF2-40B4-BE49-F238E27FC236}">
                <a16:creationId xmlns:a16="http://schemas.microsoft.com/office/drawing/2014/main" id="{35FE2C8B-72FF-4CAA-9F5C-8A737A949E58}"/>
              </a:ext>
            </a:extLst>
          </p:cNvPr>
          <p:cNvSpPr>
            <a:spLocks noGrp="1"/>
          </p:cNvSpPr>
          <p:nvPr>
            <p:ph type="sldNum" sz="quarter" idx="12"/>
          </p:nvPr>
        </p:nvSpPr>
        <p:spPr/>
        <p:txBody>
          <a:bodyPr/>
          <a:lstStyle/>
          <a:p>
            <a:pPr>
              <a:defRPr/>
            </a:pPr>
            <a:r>
              <a:rPr lang="en-US"/>
              <a:t>			2-</a:t>
            </a:r>
            <a:fld id="{C7CEECCB-7397-45CB-818A-A037B6AF0A97}" type="slidenum">
              <a:rPr lang="en-US" smtClean="0"/>
              <a:pPr>
                <a:defRPr/>
              </a:pPr>
              <a:t>11</a:t>
            </a:fld>
            <a:endParaRPr lang="en-US"/>
          </a:p>
        </p:txBody>
      </p:sp>
    </p:spTree>
    <p:extLst>
      <p:ext uri="{BB962C8B-B14F-4D97-AF65-F5344CB8AC3E}">
        <p14:creationId xmlns:p14="http://schemas.microsoft.com/office/powerpoint/2010/main" val="3182120280"/>
      </p:ext>
    </p:extLst>
  </p:cSld>
  <p:clrMapOvr>
    <a:masterClrMapping/>
  </p:clrMapOvr>
  <p:transition>
    <p:cut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US" dirty="0"/>
              <a:t>Dimensions of IT Strategy</a:t>
            </a:r>
          </a:p>
        </p:txBody>
      </p:sp>
      <p:sp>
        <p:nvSpPr>
          <p:cNvPr id="24578" name="Content Placeholder 2"/>
          <p:cNvSpPr>
            <a:spLocks noGrp="1"/>
          </p:cNvSpPr>
          <p:nvPr>
            <p:ph idx="1"/>
          </p:nvPr>
        </p:nvSpPr>
        <p:spPr/>
        <p:txBody>
          <a:bodyPr/>
          <a:lstStyle/>
          <a:p>
            <a:pPr eaLnBrk="1" hangingPunct="1"/>
            <a:r>
              <a:rPr lang="en-US" b="1" i="1"/>
              <a:t>Business Improvement </a:t>
            </a:r>
            <a:r>
              <a:rPr lang="en-US"/>
              <a:t>– stress relatively low-risk investments with short- to medium-term payback. Focus is on streamlining business processes. </a:t>
            </a:r>
          </a:p>
          <a:p>
            <a:pPr eaLnBrk="1" hangingPunct="1">
              <a:buFontTx/>
              <a:buNone/>
            </a:pPr>
            <a:endParaRPr lang="en-US"/>
          </a:p>
        </p:txBody>
      </p:sp>
      <p:sp>
        <p:nvSpPr>
          <p:cNvPr id="4" name="Slide Number Placeholder 3"/>
          <p:cNvSpPr>
            <a:spLocks noGrp="1"/>
          </p:cNvSpPr>
          <p:nvPr>
            <p:ph type="sldNum" sz="quarter" idx="12"/>
          </p:nvPr>
        </p:nvSpPr>
        <p:spPr/>
        <p:txBody>
          <a:bodyPr/>
          <a:lstStyle/>
          <a:p>
            <a:pPr>
              <a:defRPr/>
            </a:pPr>
            <a:r>
              <a:rPr lang="en-US"/>
              <a:t>			2-</a:t>
            </a:r>
            <a:fld id="{D89BD8DA-C26A-46C7-8A93-BEE790115770}" type="slidenum">
              <a:rPr lang="en-US"/>
              <a:pPr>
                <a:defRPr/>
              </a:pPr>
              <a:t>12</a:t>
            </a:fld>
            <a:endParaRPr lang="en-US"/>
          </a:p>
        </p:txBody>
      </p:sp>
    </p:spTree>
  </p:cSld>
  <p:clrMapOvr>
    <a:masterClrMapping/>
  </p:clrMapOvr>
  <p:transition>
    <p:pull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Dimensions of IT Strategy (continued)</a:t>
            </a:r>
          </a:p>
        </p:txBody>
      </p:sp>
      <p:sp>
        <p:nvSpPr>
          <p:cNvPr id="25602" name="Content Placeholder 2"/>
          <p:cNvSpPr>
            <a:spLocks noGrp="1"/>
          </p:cNvSpPr>
          <p:nvPr>
            <p:ph idx="1"/>
          </p:nvPr>
        </p:nvSpPr>
        <p:spPr/>
        <p:txBody>
          <a:bodyPr/>
          <a:lstStyle/>
          <a:p>
            <a:pPr eaLnBrk="1" hangingPunct="1"/>
            <a:r>
              <a:rPr lang="en-US" b="1" i="1"/>
              <a:t>Business Enabling </a:t>
            </a:r>
            <a:r>
              <a:rPr lang="en-US"/>
              <a:t>– transforms or extends how a company does business. </a:t>
            </a:r>
          </a:p>
          <a:p>
            <a:pPr eaLnBrk="1" hangingPunct="1"/>
            <a:endParaRPr lang="en-US"/>
          </a:p>
          <a:p>
            <a:pPr eaLnBrk="1" hangingPunct="1">
              <a:buFontTx/>
              <a:buNone/>
            </a:pPr>
            <a:r>
              <a:rPr lang="en-US"/>
              <a:t> 	--Typically focused on revenue growth. </a:t>
            </a:r>
          </a:p>
          <a:p>
            <a:pPr eaLnBrk="1" hangingPunct="1">
              <a:buFontTx/>
              <a:buNone/>
            </a:pPr>
            <a:endParaRPr lang="en-US"/>
          </a:p>
          <a:p>
            <a:pPr eaLnBrk="1" hangingPunct="1">
              <a:buFontTx/>
              <a:buNone/>
            </a:pPr>
            <a:r>
              <a:rPr lang="en-US"/>
              <a:t> 	-- Cost-benefit is usually not as </a:t>
            </a:r>
          </a:p>
          <a:p>
            <a:pPr eaLnBrk="1" hangingPunct="1">
              <a:buFontTx/>
              <a:buNone/>
            </a:pPr>
            <a:r>
              <a:rPr lang="en-US"/>
              <a:t>		clearly established.</a:t>
            </a:r>
          </a:p>
        </p:txBody>
      </p:sp>
      <p:sp>
        <p:nvSpPr>
          <p:cNvPr id="4" name="Slide Number Placeholder 3"/>
          <p:cNvSpPr>
            <a:spLocks noGrp="1"/>
          </p:cNvSpPr>
          <p:nvPr>
            <p:ph type="sldNum" sz="quarter" idx="12"/>
          </p:nvPr>
        </p:nvSpPr>
        <p:spPr/>
        <p:txBody>
          <a:bodyPr/>
          <a:lstStyle/>
          <a:p>
            <a:pPr>
              <a:defRPr/>
            </a:pPr>
            <a:r>
              <a:rPr lang="en-US"/>
              <a:t>			2-</a:t>
            </a:r>
            <a:fld id="{CD776E0A-D295-46FC-86B7-CF2C57B63D87}" type="slidenum">
              <a:rPr lang="en-US"/>
              <a:pPr>
                <a:defRPr/>
              </a:pPr>
              <a:t>13</a:t>
            </a:fld>
            <a:endParaRPr lang="en-US"/>
          </a:p>
        </p:txBody>
      </p:sp>
    </p:spTree>
  </p:cSld>
  <p:clrMapOvr>
    <a:masterClrMapping/>
  </p:clrMapOvr>
  <p:transition>
    <p:pull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Dimensions of IT Strategy (continued)</a:t>
            </a:r>
          </a:p>
        </p:txBody>
      </p:sp>
      <p:sp>
        <p:nvSpPr>
          <p:cNvPr id="26626" name="Content Placeholder 2"/>
          <p:cNvSpPr>
            <a:spLocks noGrp="1"/>
          </p:cNvSpPr>
          <p:nvPr>
            <p:ph idx="1"/>
          </p:nvPr>
        </p:nvSpPr>
        <p:spPr>
          <a:xfrm>
            <a:off x="457200" y="1774825"/>
            <a:ext cx="8229600" cy="4321175"/>
          </a:xfrm>
        </p:spPr>
        <p:txBody>
          <a:bodyPr/>
          <a:lstStyle/>
          <a:p>
            <a:pPr eaLnBrk="1" hangingPunct="1"/>
            <a:r>
              <a:rPr lang="en-US" b="1" i="1" dirty="0"/>
              <a:t>Business Opportunities </a:t>
            </a:r>
            <a:r>
              <a:rPr lang="en-US" dirty="0"/>
              <a:t>– small-scale experimental initiatives designed to test the viability of new concepts or technologies. High risk projects that typically do not have well-defined, expected returns. These typically have a much lower success rate so funding is sometimes difficult to obtain.</a:t>
            </a:r>
          </a:p>
        </p:txBody>
      </p:sp>
      <p:sp>
        <p:nvSpPr>
          <p:cNvPr id="4" name="Slide Number Placeholder 3"/>
          <p:cNvSpPr>
            <a:spLocks noGrp="1"/>
          </p:cNvSpPr>
          <p:nvPr>
            <p:ph type="sldNum" sz="quarter" idx="12"/>
          </p:nvPr>
        </p:nvSpPr>
        <p:spPr/>
        <p:txBody>
          <a:bodyPr/>
          <a:lstStyle/>
          <a:p>
            <a:pPr>
              <a:defRPr/>
            </a:pPr>
            <a:r>
              <a:rPr lang="en-US"/>
              <a:t>			2-</a:t>
            </a:r>
            <a:fld id="{130B6C2E-30F3-4162-9DCF-AB56BDA9AAE3}" type="slidenum">
              <a:rPr lang="en-US"/>
              <a:pPr>
                <a:defRPr/>
              </a:pPr>
              <a:t>14</a:t>
            </a:fld>
            <a:endParaRPr lang="en-US"/>
          </a:p>
        </p:txBody>
      </p:sp>
    </p:spTree>
  </p:cSld>
  <p:clrMapOvr>
    <a:masterClrMapping/>
  </p:clrMapOvr>
  <p:transition>
    <p:pull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Dimensions of IT Strategy (continued)</a:t>
            </a:r>
          </a:p>
        </p:txBody>
      </p:sp>
      <p:sp>
        <p:nvSpPr>
          <p:cNvPr id="27650" name="Content Placeholder 2"/>
          <p:cNvSpPr>
            <a:spLocks noGrp="1"/>
          </p:cNvSpPr>
          <p:nvPr>
            <p:ph idx="1"/>
          </p:nvPr>
        </p:nvSpPr>
        <p:spPr/>
        <p:txBody>
          <a:bodyPr/>
          <a:lstStyle/>
          <a:p>
            <a:pPr eaLnBrk="1" hangingPunct="1"/>
            <a:r>
              <a:rPr lang="en-US" b="1" i="1" dirty="0"/>
              <a:t>Opportunity Leverage </a:t>
            </a:r>
            <a:r>
              <a:rPr lang="en-US" dirty="0"/>
              <a:t>– leverages successful experiments or prototypes. Technology is easy to imitate; some initiatives may leverage the results of other companies.</a:t>
            </a:r>
          </a:p>
        </p:txBody>
      </p:sp>
      <p:sp>
        <p:nvSpPr>
          <p:cNvPr id="4" name="Slide Number Placeholder 3"/>
          <p:cNvSpPr>
            <a:spLocks noGrp="1"/>
          </p:cNvSpPr>
          <p:nvPr>
            <p:ph type="sldNum" sz="quarter" idx="12"/>
          </p:nvPr>
        </p:nvSpPr>
        <p:spPr/>
        <p:txBody>
          <a:bodyPr/>
          <a:lstStyle/>
          <a:p>
            <a:pPr>
              <a:defRPr/>
            </a:pPr>
            <a:r>
              <a:rPr lang="en-US"/>
              <a:t>			2-</a:t>
            </a:r>
            <a:fld id="{36B1FE8D-91EF-4A4D-B676-6909BEC16AEF}" type="slidenum">
              <a:rPr lang="en-US"/>
              <a:pPr>
                <a:defRPr/>
              </a:pPr>
              <a:t>15</a:t>
            </a:fld>
            <a:endParaRPr lang="en-US"/>
          </a:p>
        </p:txBody>
      </p:sp>
    </p:spTree>
  </p:cSld>
  <p:clrMapOvr>
    <a:masterClrMapping/>
  </p:clrMapOvr>
  <p:transition>
    <p:pull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Dimensions of IT Strategy (continued)</a:t>
            </a:r>
          </a:p>
        </p:txBody>
      </p:sp>
      <p:sp>
        <p:nvSpPr>
          <p:cNvPr id="28674" name="Content Placeholder 2"/>
          <p:cNvSpPr>
            <a:spLocks noGrp="1"/>
          </p:cNvSpPr>
          <p:nvPr>
            <p:ph idx="1"/>
          </p:nvPr>
        </p:nvSpPr>
        <p:spPr/>
        <p:txBody>
          <a:bodyPr/>
          <a:lstStyle/>
          <a:p>
            <a:pPr eaLnBrk="1" hangingPunct="1"/>
            <a:r>
              <a:rPr lang="en-US" b="1" i="1" dirty="0"/>
              <a:t>Infrastructure </a:t>
            </a:r>
            <a:r>
              <a:rPr lang="en-US" dirty="0"/>
              <a:t>– Operating level hardware and software must be maintained.  Typically not well understood by business managers.</a:t>
            </a:r>
          </a:p>
        </p:txBody>
      </p:sp>
      <p:sp>
        <p:nvSpPr>
          <p:cNvPr id="4" name="Slide Number Placeholder 3"/>
          <p:cNvSpPr>
            <a:spLocks noGrp="1"/>
          </p:cNvSpPr>
          <p:nvPr>
            <p:ph type="sldNum" sz="quarter" idx="12"/>
          </p:nvPr>
        </p:nvSpPr>
        <p:spPr/>
        <p:txBody>
          <a:bodyPr/>
          <a:lstStyle/>
          <a:p>
            <a:pPr>
              <a:defRPr/>
            </a:pPr>
            <a:r>
              <a:rPr lang="en-US"/>
              <a:t>			2-</a:t>
            </a:r>
            <a:fld id="{5C117067-7574-482B-A6E8-5C855FB1D119}" type="slidenum">
              <a:rPr lang="en-US"/>
              <a:pPr>
                <a:defRPr/>
              </a:pPr>
              <a:t>16</a:t>
            </a:fld>
            <a:endParaRPr lang="en-US"/>
          </a:p>
        </p:txBody>
      </p:sp>
    </p:spTree>
  </p:cSld>
  <p:clrMapOvr>
    <a:masterClrMapping/>
  </p:clrMapOvr>
  <p:transition>
    <p:pull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IT Strategy Development Best Practices</a:t>
            </a:r>
          </a:p>
        </p:txBody>
      </p:sp>
      <p:sp>
        <p:nvSpPr>
          <p:cNvPr id="29698" name="Content Placeholder 2"/>
          <p:cNvSpPr>
            <a:spLocks noGrp="1"/>
          </p:cNvSpPr>
          <p:nvPr>
            <p:ph idx="1"/>
          </p:nvPr>
        </p:nvSpPr>
        <p:spPr/>
        <p:txBody>
          <a:bodyPr/>
          <a:lstStyle/>
          <a:p>
            <a:pPr eaLnBrk="1" hangingPunct="1"/>
            <a:r>
              <a:rPr lang="en-US" b="1" i="1"/>
              <a:t>Rolling</a:t>
            </a:r>
            <a:r>
              <a:rPr lang="en-US" b="1"/>
              <a:t> Planning and Budget Cycles </a:t>
            </a:r>
            <a:r>
              <a:rPr lang="en-US"/>
              <a:t>– plans and budgets should be updated more than once per year.</a:t>
            </a:r>
            <a:br>
              <a:rPr lang="en-US"/>
            </a:br>
            <a:endParaRPr lang="en-US"/>
          </a:p>
          <a:p>
            <a:pPr eaLnBrk="1" hangingPunct="1"/>
            <a:r>
              <a:rPr lang="en-US" b="1"/>
              <a:t>An Enterprise Architecture </a:t>
            </a:r>
            <a:r>
              <a:rPr lang="en-US"/>
              <a:t>– consisting of an integrated business and IT blueprint. It should assist in identifying duplicate solutions.</a:t>
            </a:r>
          </a:p>
        </p:txBody>
      </p:sp>
      <p:sp>
        <p:nvSpPr>
          <p:cNvPr id="4" name="Slide Number Placeholder 3"/>
          <p:cNvSpPr>
            <a:spLocks noGrp="1"/>
          </p:cNvSpPr>
          <p:nvPr>
            <p:ph type="sldNum" sz="quarter" idx="12"/>
          </p:nvPr>
        </p:nvSpPr>
        <p:spPr/>
        <p:txBody>
          <a:bodyPr/>
          <a:lstStyle/>
          <a:p>
            <a:pPr>
              <a:defRPr/>
            </a:pPr>
            <a:r>
              <a:rPr lang="en-US"/>
              <a:t>			2-</a:t>
            </a:r>
            <a:fld id="{31B6A7C2-A2FE-4C1A-9E03-504F70604BB4}" type="slidenum">
              <a:rPr lang="en-US"/>
              <a:pPr>
                <a:defRPr/>
              </a:pPr>
              <a:t>17</a:t>
            </a:fld>
            <a:endParaRPr lang="en-US"/>
          </a:p>
        </p:txBody>
      </p:sp>
    </p:spTree>
  </p:cSld>
  <p:clrMapOvr>
    <a:masterClrMapping/>
  </p:clrMapOvr>
  <p:transition>
    <p:pull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IT Strategy Development Best Practices (continued)</a:t>
            </a:r>
          </a:p>
        </p:txBody>
      </p:sp>
      <p:sp>
        <p:nvSpPr>
          <p:cNvPr id="30722" name="Content Placeholder 2"/>
          <p:cNvSpPr>
            <a:spLocks noGrp="1"/>
          </p:cNvSpPr>
          <p:nvPr>
            <p:ph idx="1"/>
          </p:nvPr>
        </p:nvSpPr>
        <p:spPr/>
        <p:txBody>
          <a:bodyPr/>
          <a:lstStyle/>
          <a:p>
            <a:pPr eaLnBrk="1" hangingPunct="1"/>
            <a:r>
              <a:rPr lang="en-US" b="1" dirty="0"/>
              <a:t>Different Funding </a:t>
            </a:r>
            <a:r>
              <a:rPr lang="en-US" b="1" i="1" dirty="0"/>
              <a:t>Buckets</a:t>
            </a:r>
            <a:r>
              <a:rPr lang="en-US" b="1" dirty="0"/>
              <a:t> </a:t>
            </a:r>
            <a:r>
              <a:rPr lang="en-US" dirty="0"/>
              <a:t>– allocate funding for all five types of IT projects.</a:t>
            </a:r>
            <a:br>
              <a:rPr lang="en-US" dirty="0"/>
            </a:br>
            <a:endParaRPr lang="en-US" dirty="0"/>
          </a:p>
          <a:p>
            <a:pPr eaLnBrk="1" hangingPunct="1"/>
            <a:r>
              <a:rPr lang="en-US" b="1" dirty="0"/>
              <a:t>Account or Relationship Managers </a:t>
            </a:r>
            <a:r>
              <a:rPr lang="en-US" dirty="0"/>
              <a:t>– IT account managers to identify synergies and interdependencies among lines of business and opportunities for technology to improve the business.</a:t>
            </a:r>
          </a:p>
        </p:txBody>
      </p:sp>
      <p:sp>
        <p:nvSpPr>
          <p:cNvPr id="4" name="Slide Number Placeholder 3"/>
          <p:cNvSpPr>
            <a:spLocks noGrp="1"/>
          </p:cNvSpPr>
          <p:nvPr>
            <p:ph type="sldNum" sz="quarter" idx="12"/>
          </p:nvPr>
        </p:nvSpPr>
        <p:spPr/>
        <p:txBody>
          <a:bodyPr/>
          <a:lstStyle/>
          <a:p>
            <a:pPr>
              <a:defRPr/>
            </a:pPr>
            <a:r>
              <a:rPr lang="en-US"/>
              <a:t>			2-</a:t>
            </a:r>
            <a:fld id="{8A559180-BA1D-445D-B44A-A7D21DC4E012}" type="slidenum">
              <a:rPr lang="en-US"/>
              <a:pPr>
                <a:defRPr/>
              </a:pPr>
              <a:t>18</a:t>
            </a:fld>
            <a:endParaRPr lang="en-US"/>
          </a:p>
        </p:txBody>
      </p:sp>
    </p:spTree>
  </p:cSld>
  <p:clrMapOvr>
    <a:masterClrMapping/>
  </p:clrMapOvr>
  <p:transition>
    <p:pull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IT Strategy Development Best Practices (continued)</a:t>
            </a:r>
          </a:p>
        </p:txBody>
      </p:sp>
      <p:sp>
        <p:nvSpPr>
          <p:cNvPr id="31746" name="Content Placeholder 2"/>
          <p:cNvSpPr>
            <a:spLocks noGrp="1"/>
          </p:cNvSpPr>
          <p:nvPr>
            <p:ph idx="1"/>
          </p:nvPr>
        </p:nvSpPr>
        <p:spPr/>
        <p:txBody>
          <a:bodyPr/>
          <a:lstStyle/>
          <a:p>
            <a:pPr eaLnBrk="1" hangingPunct="1"/>
            <a:r>
              <a:rPr lang="en-US" b="1" dirty="0"/>
              <a:t>A Prioritization Rubric </a:t>
            </a:r>
            <a:r>
              <a:rPr lang="en-US" dirty="0"/>
              <a:t>– Adopt multiple approaches to justify project funding decisions to account for the differences in return on IT investment.</a:t>
            </a:r>
          </a:p>
        </p:txBody>
      </p:sp>
      <p:sp>
        <p:nvSpPr>
          <p:cNvPr id="4" name="Slide Number Placeholder 3"/>
          <p:cNvSpPr>
            <a:spLocks noGrp="1"/>
          </p:cNvSpPr>
          <p:nvPr>
            <p:ph type="sldNum" sz="quarter" idx="12"/>
          </p:nvPr>
        </p:nvSpPr>
        <p:spPr/>
        <p:txBody>
          <a:bodyPr/>
          <a:lstStyle/>
          <a:p>
            <a:pPr>
              <a:defRPr/>
            </a:pPr>
            <a:r>
              <a:rPr lang="en-US"/>
              <a:t>			2-</a:t>
            </a:r>
            <a:fld id="{41DCDE48-D982-4E83-BBF6-AC3AEB55425F}" type="slidenum">
              <a:rPr lang="en-US"/>
              <a:pPr>
                <a:defRPr/>
              </a:pPr>
              <a:t>19</a:t>
            </a:fld>
            <a:endParaRPr lang="en-US"/>
          </a:p>
        </p:txBody>
      </p:sp>
    </p:spTree>
  </p:cSld>
  <p:clrMapOvr>
    <a:masterClrMapping/>
  </p:clrMapOvr>
  <p:transition>
    <p:pull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Barriers to Effective IT Strategy Development</a:t>
            </a:r>
          </a:p>
        </p:txBody>
      </p:sp>
      <p:sp>
        <p:nvSpPr>
          <p:cNvPr id="32770" name="Content Placeholder 2"/>
          <p:cNvSpPr>
            <a:spLocks noGrp="1"/>
          </p:cNvSpPr>
          <p:nvPr>
            <p:ph idx="1"/>
          </p:nvPr>
        </p:nvSpPr>
        <p:spPr/>
        <p:txBody>
          <a:bodyPr/>
          <a:lstStyle/>
          <a:p>
            <a:pPr eaLnBrk="1" hangingPunct="1"/>
            <a:r>
              <a:rPr lang="en-US" dirty="0"/>
              <a:t>A governance structure for enterprise-wide project </a:t>
            </a:r>
            <a:br>
              <a:rPr lang="en-US" dirty="0"/>
            </a:br>
            <a:endParaRPr lang="en-US" dirty="0"/>
          </a:p>
          <a:p>
            <a:pPr eaLnBrk="1" hangingPunct="1"/>
            <a:r>
              <a:rPr lang="en-US" dirty="0"/>
              <a:t>Enterprise-wide funding models</a:t>
            </a:r>
            <a:br>
              <a:rPr lang="en-US" dirty="0"/>
            </a:br>
            <a:endParaRPr lang="en-US" dirty="0"/>
          </a:p>
          <a:p>
            <a:pPr eaLnBrk="1" hangingPunct="1"/>
            <a:r>
              <a:rPr lang="en-US" dirty="0"/>
              <a:t>Parallel and linked resources for developing IT and business strategies</a:t>
            </a:r>
            <a:br>
              <a:rPr lang="en-US" dirty="0"/>
            </a:br>
            <a:endParaRPr lang="en-US" dirty="0"/>
          </a:p>
          <a:p>
            <a:pPr eaLnBrk="1" hangingPunct="1"/>
            <a:r>
              <a:rPr lang="en-US" dirty="0"/>
              <a:t>Traditional budget cycles</a:t>
            </a:r>
          </a:p>
        </p:txBody>
      </p:sp>
      <p:sp>
        <p:nvSpPr>
          <p:cNvPr id="4" name="Slide Number Placeholder 3"/>
          <p:cNvSpPr>
            <a:spLocks noGrp="1"/>
          </p:cNvSpPr>
          <p:nvPr>
            <p:ph type="sldNum" sz="quarter" idx="12"/>
          </p:nvPr>
        </p:nvSpPr>
        <p:spPr/>
        <p:txBody>
          <a:bodyPr/>
          <a:lstStyle/>
          <a:p>
            <a:pPr>
              <a:defRPr/>
            </a:pPr>
            <a:r>
              <a:rPr lang="en-US"/>
              <a:t>			2-</a:t>
            </a:r>
            <a:fld id="{1ABF307A-9D73-41FF-9B0C-FDF4F2CB72DC}" type="slidenum">
              <a:rPr lang="en-US"/>
              <a:pPr>
                <a:defRPr/>
              </a:pPr>
              <a:t>20</a:t>
            </a:fld>
            <a:endParaRPr lang="en-US"/>
          </a:p>
        </p:txBody>
      </p:sp>
    </p:spTree>
  </p:cSld>
  <p:clrMapOvr>
    <a:masterClrMapping/>
  </p:clrMapOvr>
  <p:transition>
    <p:pull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dirty="0"/>
              <a:t>Barriers to Effective IT Strategy Development (continued)</a:t>
            </a:r>
          </a:p>
        </p:txBody>
      </p:sp>
      <p:sp>
        <p:nvSpPr>
          <p:cNvPr id="33794" name="Content Placeholder 2"/>
          <p:cNvSpPr>
            <a:spLocks noGrp="1"/>
          </p:cNvSpPr>
          <p:nvPr>
            <p:ph idx="1"/>
          </p:nvPr>
        </p:nvSpPr>
        <p:spPr/>
        <p:txBody>
          <a:bodyPr/>
          <a:lstStyle/>
          <a:p>
            <a:pPr eaLnBrk="1" hangingPunct="1"/>
            <a:r>
              <a:rPr lang="en-US" dirty="0"/>
              <a:t>Balancing strategic and tactical initiatives</a:t>
            </a:r>
            <a:br>
              <a:rPr lang="en-US" dirty="0"/>
            </a:br>
            <a:endParaRPr lang="en-US" dirty="0"/>
          </a:p>
          <a:p>
            <a:pPr eaLnBrk="1" hangingPunct="1"/>
            <a:r>
              <a:rPr lang="en-US" dirty="0"/>
              <a:t>Skills in strategizing</a:t>
            </a:r>
          </a:p>
          <a:p>
            <a:pPr marL="0" indent="0" eaLnBrk="1" hangingPunct="1">
              <a:buNone/>
            </a:pPr>
            <a:endParaRPr lang="en-US" dirty="0"/>
          </a:p>
        </p:txBody>
      </p:sp>
      <p:sp>
        <p:nvSpPr>
          <p:cNvPr id="4" name="Slide Number Placeholder 3"/>
          <p:cNvSpPr>
            <a:spLocks noGrp="1"/>
          </p:cNvSpPr>
          <p:nvPr>
            <p:ph type="sldNum" sz="quarter" idx="12"/>
          </p:nvPr>
        </p:nvSpPr>
        <p:spPr/>
        <p:txBody>
          <a:bodyPr/>
          <a:lstStyle/>
          <a:p>
            <a:pPr>
              <a:defRPr/>
            </a:pPr>
            <a:r>
              <a:rPr lang="en-US"/>
              <a:t>			2-</a:t>
            </a:r>
            <a:fld id="{C99D9B88-3574-4DAF-9205-3461485BC40F}" type="slidenum">
              <a:rPr lang="en-US"/>
              <a:pPr>
                <a:defRPr/>
              </a:pPr>
              <a:t>21</a:t>
            </a:fld>
            <a:endParaRPr lang="en-US"/>
          </a:p>
        </p:txBody>
      </p:sp>
    </p:spTree>
  </p:cSld>
  <p:clrMapOvr>
    <a:masterClrMapping/>
  </p:clrMapOvr>
  <p:transition>
    <p:pull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Conclusion</a:t>
            </a:r>
          </a:p>
        </p:txBody>
      </p:sp>
      <p:sp>
        <p:nvSpPr>
          <p:cNvPr id="34818" name="Content Placeholder 2"/>
          <p:cNvSpPr>
            <a:spLocks noGrp="1"/>
          </p:cNvSpPr>
          <p:nvPr>
            <p:ph idx="1"/>
          </p:nvPr>
        </p:nvSpPr>
        <p:spPr/>
        <p:txBody>
          <a:bodyPr/>
          <a:lstStyle/>
          <a:p>
            <a:r>
              <a:rPr lang="en-US"/>
              <a:t>IT strategy is gaining attention by businesses.</a:t>
            </a:r>
          </a:p>
          <a:p>
            <a:r>
              <a:rPr lang="en-US"/>
              <a:t>Most organizations are still at the early stages of integrating IT strategy with business strategy.</a:t>
            </a:r>
          </a:p>
          <a:p>
            <a:r>
              <a:rPr lang="en-US"/>
              <a:t>Balancing IT solutions with business strategy will position organizations to respond to rapidly changing business environments.</a:t>
            </a:r>
          </a:p>
        </p:txBody>
      </p:sp>
      <p:sp>
        <p:nvSpPr>
          <p:cNvPr id="4" name="Slide Number Placeholder 3"/>
          <p:cNvSpPr>
            <a:spLocks noGrp="1"/>
          </p:cNvSpPr>
          <p:nvPr>
            <p:ph type="sldNum" sz="quarter" idx="12"/>
          </p:nvPr>
        </p:nvSpPr>
        <p:spPr/>
        <p:txBody>
          <a:bodyPr/>
          <a:lstStyle/>
          <a:p>
            <a:pPr>
              <a:defRPr/>
            </a:pPr>
            <a:r>
              <a:rPr lang="en-US"/>
              <a:t>			2-</a:t>
            </a:r>
            <a:fld id="{F95988F7-642F-455A-B48F-025C2696C2D5}" type="slidenum">
              <a:rPr lang="en-US" smtClean="0"/>
              <a:pPr>
                <a:defRPr/>
              </a:pPr>
              <a:t>22</a:t>
            </a:fld>
            <a:endParaRPr lang="en-US"/>
          </a:p>
        </p:txBody>
      </p:sp>
    </p:spTree>
  </p:cSld>
  <p:clrMapOvr>
    <a:masterClrMapping/>
  </p:clrMapOvr>
  <p:transition>
    <p:cut thruBlk="1"/>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6"/>
          <p:cNvSpPr txBox="1">
            <a:spLocks noGrp="1" noChangeArrowheads="1"/>
          </p:cNvSpPr>
          <p:nvPr/>
        </p:nvSpPr>
        <p:spPr bwMode="auto">
          <a:xfrm>
            <a:off x="8305800" y="6400800"/>
            <a:ext cx="609600" cy="304800"/>
          </a:xfrm>
          <a:prstGeom prst="rect">
            <a:avLst/>
          </a:prstGeom>
          <a:noFill/>
          <a:ln>
            <a:miter lim="800000"/>
            <a:headEnd/>
            <a:tailEnd/>
          </a:ln>
        </p:spPr>
        <p:txBody>
          <a:bodyPr anchor="b"/>
          <a:lstStyle/>
          <a:p>
            <a:pPr algn="r">
              <a:defRPr/>
            </a:pPr>
            <a:r>
              <a:rPr lang="en-US" sz="1200">
                <a:solidFill>
                  <a:srgbClr val="000000"/>
                </a:solidFill>
                <a:effectLst>
                  <a:outerShdw blurRad="38100" dist="38100" dir="2700000" algn="tl">
                    <a:srgbClr val="C0C0C0"/>
                  </a:outerShdw>
                </a:effectLst>
              </a:rPr>
              <a:t>2-</a:t>
            </a:r>
            <a:fld id="{A18755E3-C5EE-4106-BAF5-1BD971C1C873}" type="slidenum">
              <a:rPr lang="en-US" sz="1200">
                <a:solidFill>
                  <a:srgbClr val="000000"/>
                </a:solidFill>
                <a:effectLst>
                  <a:outerShdw blurRad="38100" dist="38100" dir="2700000" algn="tl">
                    <a:srgbClr val="C0C0C0"/>
                  </a:outerShdw>
                </a:effectLst>
              </a:rPr>
              <a:pPr algn="r">
                <a:defRPr/>
              </a:pPr>
              <a:t>23</a:t>
            </a:fld>
            <a:endParaRPr lang="en-US" sz="1200">
              <a:solidFill>
                <a:srgbClr val="000000"/>
              </a:solidFill>
              <a:effectLst>
                <a:outerShdw blurRad="38100" dist="38100" dir="2700000" algn="tl">
                  <a:srgbClr val="C0C0C0"/>
                </a:outerShdw>
              </a:effectLst>
            </a:endParaRPr>
          </a:p>
        </p:txBody>
      </p:sp>
      <p:pic>
        <p:nvPicPr>
          <p:cNvPr id="35842" name="Picture 3" descr="cid:3287383400_2177562"/>
          <p:cNvPicPr>
            <a:picLocks noChangeAspect="1" noChangeArrowheads="1"/>
          </p:cNvPicPr>
          <p:nvPr/>
        </p:nvPicPr>
        <p:blipFill>
          <a:blip r:embed="rId3" r:link="rId4"/>
          <a:srcRect/>
          <a:stretch>
            <a:fillRect/>
          </a:stretch>
        </p:blipFill>
        <p:spPr bwMode="auto">
          <a:xfrm>
            <a:off x="304800" y="1676400"/>
            <a:ext cx="8423275" cy="2747963"/>
          </a:xfrm>
          <a:prstGeom prst="rect">
            <a:avLst/>
          </a:prstGeom>
          <a:solidFill>
            <a:schemeClr val="hlink"/>
          </a:solidFill>
          <a:ln w="9525">
            <a:solidFill>
              <a:schemeClr val="bg1"/>
            </a:solidFill>
            <a:miter lim="800000"/>
            <a:headEnd/>
            <a:tailEnd/>
          </a:ln>
        </p:spPr>
      </p:pic>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TotalTime>
  <Words>1020</Words>
  <Application>Microsoft Office PowerPoint</Application>
  <PresentationFormat>On-screen Show (4:3)</PresentationFormat>
  <Paragraphs>101</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Corbel</vt:lpstr>
      <vt:lpstr>Lucida Handwriting</vt:lpstr>
      <vt:lpstr>Office Theme</vt:lpstr>
      <vt:lpstr>Developing IT Strategy for  e-Business Value   This content is based on McKeen, J. and Smith, H. (2014 / 15) IT Strategy: Issues and Practices, Pearson (2014 Paperback). Ch2 Delivering Business Value through IT Strategy. Activities and focus on E-Business Models developed for the purposes of this lecture.</vt:lpstr>
      <vt:lpstr>The Importance of IT</vt:lpstr>
      <vt:lpstr>E-Business and IT Strategies</vt:lpstr>
      <vt:lpstr>E-Business and IT Strategies (continued)</vt:lpstr>
      <vt:lpstr>E-Business and IT Strategies (continued)</vt:lpstr>
      <vt:lpstr>Four Critical Success Factors</vt:lpstr>
      <vt:lpstr>Revisit Your E-Business Model frequently</vt:lpstr>
      <vt:lpstr>Have Strategic Themes</vt:lpstr>
      <vt:lpstr>Get the Right People Involved</vt:lpstr>
      <vt:lpstr>Work in Partnership with the Business and External Partners</vt:lpstr>
      <vt:lpstr>Invest in Open (Information) Systems and Challenges</vt:lpstr>
      <vt:lpstr>Dimensions of IT Strategy</vt:lpstr>
      <vt:lpstr>Dimensions of IT Strategy (continued)</vt:lpstr>
      <vt:lpstr>Dimensions of IT Strategy (continued)</vt:lpstr>
      <vt:lpstr>Dimensions of IT Strategy (continued)</vt:lpstr>
      <vt:lpstr>Dimensions of IT Strategy (continued)</vt:lpstr>
      <vt:lpstr>IT Strategy Development Best Practices</vt:lpstr>
      <vt:lpstr>IT Strategy Development Best Practices (continued)</vt:lpstr>
      <vt:lpstr>IT Strategy Development Best Practices (continued)</vt:lpstr>
      <vt:lpstr>Barriers to Effective IT Strategy Development</vt:lpstr>
      <vt:lpstr>Barriers to Effective IT Strategy Development (continued)</vt:lpstr>
      <vt:lpstr>Conclusion</vt:lpstr>
      <vt:lpstr>PowerPoint Presentation</vt:lpstr>
    </vt:vector>
  </TitlesOfParts>
  <Company>Earth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the Impact of Enterprise Architecture</dc:title>
  <dc:creator>Owner</dc:creator>
  <cp:lastModifiedBy>Anastasis Petrou</cp:lastModifiedBy>
  <cp:revision>89</cp:revision>
  <dcterms:created xsi:type="dcterms:W3CDTF">2007-10-05T17:45:45Z</dcterms:created>
  <dcterms:modified xsi:type="dcterms:W3CDTF">2022-06-12T13:13:33Z</dcterms:modified>
</cp:coreProperties>
</file>