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3"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y="6858000" cx="9144000"/>
  <p:notesSz cx="6797675" cy="9926625"/>
  <p:embeddedFontLst>
    <p:embeddedFont>
      <p:font typeface="Economica"/>
      <p:regular r:id="rId22"/>
      <p:bold r:id="rId23"/>
      <p:italic r:id="rId24"/>
      <p:boldItalic r:id="rId25"/>
    </p:embeddedFont>
    <p:embeddedFont>
      <p:font typeface="Merriweather"/>
      <p:regular r:id="rId26"/>
      <p:bold r:id="rId27"/>
      <p:italic r:id="rId28"/>
      <p:boldItalic r:id="rId29"/>
    </p:embeddedFont>
    <p:embeddedFont>
      <p:font typeface="Open Sans"/>
      <p:regular r:id="rId30"/>
      <p:bold r:id="rId31"/>
      <p:italic r:id="rId32"/>
      <p:boldItalic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font" Target="fonts/Economica-regular.fntdata"/><Relationship Id="rId21" Type="http://schemas.openxmlformats.org/officeDocument/2006/relationships/slide" Target="slides/slide17.xml"/><Relationship Id="rId24" Type="http://schemas.openxmlformats.org/officeDocument/2006/relationships/font" Target="fonts/Economica-italic.fntdata"/><Relationship Id="rId23" Type="http://schemas.openxmlformats.org/officeDocument/2006/relationships/font" Target="fonts/Economica-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Merriweather-regular.fntdata"/><Relationship Id="rId25" Type="http://schemas.openxmlformats.org/officeDocument/2006/relationships/font" Target="fonts/Economica-boldItalic.fntdata"/><Relationship Id="rId28" Type="http://schemas.openxmlformats.org/officeDocument/2006/relationships/font" Target="fonts/Merriweather-italic.fntdata"/><Relationship Id="rId27" Type="http://schemas.openxmlformats.org/officeDocument/2006/relationships/font" Target="fonts/Merriweather-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Merriweather-boldItalic.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OpenSans-bold.fntdata"/><Relationship Id="rId30" Type="http://schemas.openxmlformats.org/officeDocument/2006/relationships/font" Target="fonts/OpenSans-regular.fntdata"/><Relationship Id="rId11" Type="http://schemas.openxmlformats.org/officeDocument/2006/relationships/slide" Target="slides/slide7.xml"/><Relationship Id="rId33" Type="http://schemas.openxmlformats.org/officeDocument/2006/relationships/font" Target="fonts/OpenSans-boldItalic.fntdata"/><Relationship Id="rId10" Type="http://schemas.openxmlformats.org/officeDocument/2006/relationships/slide" Target="slides/slide6.xml"/><Relationship Id="rId32" Type="http://schemas.openxmlformats.org/officeDocument/2006/relationships/font" Target="fonts/OpenSans-italic.fnt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45659" cy="496332"/>
          </a:xfrm>
          <a:prstGeom prst="rect">
            <a:avLst/>
          </a:prstGeom>
          <a:noFill/>
          <a:ln>
            <a:noFill/>
          </a:ln>
        </p:spPr>
        <p:txBody>
          <a:bodyPr anchorCtr="0" anchor="t"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50443" y="0"/>
            <a:ext cx="2945659" cy="496332"/>
          </a:xfrm>
          <a:prstGeom prst="rect">
            <a:avLst/>
          </a:prstGeom>
          <a:noFill/>
          <a:ln>
            <a:noFill/>
          </a:ln>
        </p:spPr>
        <p:txBody>
          <a:bodyPr anchorCtr="0" anchor="t" bIns="91425" lIns="91425" spcFirstLastPara="1" rIns="91425" wrap="square" tIns="91425">
            <a:noAutofit/>
          </a:bodyPr>
          <a:lstStyle>
            <a:lvl1pPr indent="-88900" lvl="0" marL="0" marR="0" rtl="0" algn="r">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79768" y="4715153"/>
            <a:ext cx="5438140" cy="4466987"/>
          </a:xfrm>
          <a:prstGeom prst="rect">
            <a:avLst/>
          </a:prstGeom>
          <a:noFill/>
          <a:ln>
            <a:noFill/>
          </a:ln>
        </p:spPr>
        <p:txBody>
          <a:bodyPr anchorCtr="0" anchor="t" bIns="91425" lIns="91425" spcFirstLastPara="1" rIns="91425" wrap="square" tIns="91425">
            <a:noAutofit/>
          </a:bodyPr>
          <a:lstStyle>
            <a:lvl1pPr indent="-317500" lvl="0" marL="4572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317500" lvl="1" marL="9144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2pPr>
            <a:lvl3pPr indent="-317500" lvl="2" marL="13716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3pPr>
            <a:lvl4pPr indent="-317500" lvl="3" marL="18288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4pPr>
            <a:lvl5pPr indent="-317500" lvl="4" marL="22860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5pPr>
            <a:lvl6pPr indent="-317500" lvl="5" marL="27432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6pPr>
            <a:lvl7pPr indent="-317500" lvl="6" marL="32004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7pPr>
            <a:lvl8pPr indent="-317500" lvl="7" marL="36576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8pPr>
            <a:lvl9pPr indent="-317500" lvl="8" marL="41148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28583"/>
            <a:ext cx="2945659" cy="496332"/>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p10: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0: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5288fd0657_0_6:notes"/>
          <p:cNvSpPr/>
          <p:nvPr>
            <p:ph idx="2" type="sldImg"/>
          </p:nvPr>
        </p:nvSpPr>
        <p:spPr>
          <a:xfrm>
            <a:off x="917575" y="744538"/>
            <a:ext cx="4962600" cy="37227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g5288fd0657_0_6:notes"/>
          <p:cNvSpPr txBox="1"/>
          <p:nvPr>
            <p:ph idx="1" type="body"/>
          </p:nvPr>
        </p:nvSpPr>
        <p:spPr>
          <a:xfrm>
            <a:off x="679768" y="4715153"/>
            <a:ext cx="5438100" cy="4467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00" name="Google Shape;100;g5288fd0657_0_6:notes"/>
          <p:cNvSpPr txBox="1"/>
          <p:nvPr>
            <p:ph idx="12" type="sldNum"/>
          </p:nvPr>
        </p:nvSpPr>
        <p:spPr>
          <a:xfrm>
            <a:off x="3850443" y="9428583"/>
            <a:ext cx="2945700" cy="496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15: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5: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1" name="Shape 111"/>
        <p:cNvGrpSpPr/>
        <p:nvPr/>
      </p:nvGrpSpPr>
      <p:grpSpPr>
        <a:xfrm>
          <a:off x="0" y="0"/>
          <a:ext cx="0" cy="0"/>
          <a:chOff x="0" y="0"/>
          <a:chExt cx="0" cy="0"/>
        </a:xfrm>
      </p:grpSpPr>
      <p:sp>
        <p:nvSpPr>
          <p:cNvPr id="112" name="Google Shape;112;g7fb4d217cd_0_551:notes"/>
          <p:cNvSpPr/>
          <p:nvPr>
            <p:ph idx="2" type="sldImg"/>
          </p:nvPr>
        </p:nvSpPr>
        <p:spPr>
          <a:xfrm>
            <a:off x="917575" y="744538"/>
            <a:ext cx="4962600" cy="37227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3" name="Google Shape;113;g7fb4d217cd_0_551:notes"/>
          <p:cNvSpPr txBox="1"/>
          <p:nvPr>
            <p:ph idx="1" type="body"/>
          </p:nvPr>
        </p:nvSpPr>
        <p:spPr>
          <a:xfrm>
            <a:off x="679768" y="4715153"/>
            <a:ext cx="5438100" cy="4467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General Certificate of Education (GCE)</a:t>
            </a:r>
            <a:endParaRPr b="0" i="0" sz="1200" u="none" cap="none" strike="noStrike">
              <a:solidFill>
                <a:schemeClr val="dk1"/>
              </a:solidFill>
              <a:latin typeface="Calibri"/>
              <a:ea typeface="Calibri"/>
              <a:cs typeface="Calibri"/>
              <a:sym typeface="Calibri"/>
            </a:endParaRPr>
          </a:p>
        </p:txBody>
      </p:sp>
      <p:sp>
        <p:nvSpPr>
          <p:cNvPr id="114" name="Google Shape;114;g7fb4d217cd_0_551:notes"/>
          <p:cNvSpPr txBox="1"/>
          <p:nvPr>
            <p:ph idx="12" type="sldNum"/>
          </p:nvPr>
        </p:nvSpPr>
        <p:spPr>
          <a:xfrm>
            <a:off x="3850443" y="9428583"/>
            <a:ext cx="2945700" cy="496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Google Shape;119;p16: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16:notes"/>
          <p:cNvSpPr txBox="1"/>
          <p:nvPr>
            <p:ph idx="1" type="body"/>
          </p:nvPr>
        </p:nvSpPr>
        <p:spPr>
          <a:xfrm>
            <a:off x="679768" y="4715153"/>
            <a:ext cx="5438140" cy="44669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General Certificate of Education (GCE)</a:t>
            </a:r>
            <a:endParaRPr b="0" i="0" sz="1200" u="none" cap="none" strike="noStrike">
              <a:solidFill>
                <a:schemeClr val="dk1"/>
              </a:solidFill>
              <a:latin typeface="Calibri"/>
              <a:ea typeface="Calibri"/>
              <a:cs typeface="Calibri"/>
              <a:sym typeface="Calibri"/>
            </a:endParaRPr>
          </a:p>
        </p:txBody>
      </p:sp>
      <p:sp>
        <p:nvSpPr>
          <p:cNvPr id="121" name="Google Shape;121;p16:notes"/>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5" name="Shape 125"/>
        <p:cNvGrpSpPr/>
        <p:nvPr/>
      </p:nvGrpSpPr>
      <p:grpSpPr>
        <a:xfrm>
          <a:off x="0" y="0"/>
          <a:ext cx="0" cy="0"/>
          <a:chOff x="0" y="0"/>
          <a:chExt cx="0" cy="0"/>
        </a:xfrm>
      </p:grpSpPr>
      <p:sp>
        <p:nvSpPr>
          <p:cNvPr id="126" name="Google Shape;126;p18: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18:notes"/>
          <p:cNvSpPr txBox="1"/>
          <p:nvPr>
            <p:ph idx="1" type="body"/>
          </p:nvPr>
        </p:nvSpPr>
        <p:spPr>
          <a:xfrm>
            <a:off x="679768" y="4715153"/>
            <a:ext cx="5438140" cy="44669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i="0" lang="en-GB" sz="1200" u="none" cap="none" strike="noStrike">
                <a:solidFill>
                  <a:schemeClr val="dk1"/>
                </a:solidFill>
                <a:latin typeface="Calibri"/>
                <a:ea typeface="Calibri"/>
                <a:cs typeface="Calibri"/>
                <a:sym typeface="Calibri"/>
              </a:rPr>
              <a:t>Anthropology: </a:t>
            </a:r>
            <a:r>
              <a:rPr b="0" i="0" lang="en-GB" sz="1200" u="none" cap="none" strike="noStrike">
                <a:solidFill>
                  <a:schemeClr val="dk1"/>
                </a:solidFill>
                <a:latin typeface="Calibri"/>
                <a:ea typeface="Calibri"/>
                <a:cs typeface="Calibri"/>
                <a:sym typeface="Calibri"/>
              </a:rPr>
              <a:t>study of human's, past and present, that draws and builds upon knowledge from the social sciences and biological sciences, as well as the humanities and the natural sciences.</a:t>
            </a:r>
            <a:endParaRPr/>
          </a:p>
          <a:p>
            <a:pPr indent="0" lvl="0" marL="0" marR="0" rtl="0" algn="l">
              <a:spcBef>
                <a:spcPts val="0"/>
              </a:spcBef>
              <a:spcAft>
                <a:spcPts val="0"/>
              </a:spcAft>
              <a:buNone/>
            </a:pPr>
            <a:r>
              <a:rPr b="1" i="0" lang="en-GB" sz="1200" u="none" cap="none" strike="noStrike">
                <a:solidFill>
                  <a:schemeClr val="dk1"/>
                </a:solidFill>
                <a:latin typeface="Calibri"/>
                <a:ea typeface="Calibri"/>
                <a:cs typeface="Calibri"/>
                <a:sym typeface="Calibri"/>
              </a:rPr>
              <a:t>Theology:</a:t>
            </a:r>
            <a:r>
              <a:rPr b="0" i="0" lang="en-GB" sz="1200" u="none" cap="none" strike="noStrike">
                <a:solidFill>
                  <a:schemeClr val="dk1"/>
                </a:solidFill>
                <a:latin typeface="Calibri"/>
                <a:ea typeface="Calibri"/>
                <a:cs typeface="Calibri"/>
                <a:sym typeface="Calibri"/>
              </a:rPr>
              <a:t> is the systematic and rational study of concepts of God and the nature of religious truths, or the learned profession acquired by completing specialized training in religious studies.</a:t>
            </a:r>
            <a:endParaRPr/>
          </a:p>
        </p:txBody>
      </p:sp>
      <p:sp>
        <p:nvSpPr>
          <p:cNvPr id="128" name="Google Shape;128;p18:notes"/>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2" name="Shape 132"/>
        <p:cNvGrpSpPr/>
        <p:nvPr/>
      </p:nvGrpSpPr>
      <p:grpSpPr>
        <a:xfrm>
          <a:off x="0" y="0"/>
          <a:ext cx="0" cy="0"/>
          <a:chOff x="0" y="0"/>
          <a:chExt cx="0" cy="0"/>
        </a:xfrm>
      </p:grpSpPr>
      <p:sp>
        <p:nvSpPr>
          <p:cNvPr id="133" name="Google Shape;133;p20: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20:notes"/>
          <p:cNvSpPr txBox="1"/>
          <p:nvPr>
            <p:ph idx="1" type="body"/>
          </p:nvPr>
        </p:nvSpPr>
        <p:spPr>
          <a:xfrm>
            <a:off x="679768" y="4715153"/>
            <a:ext cx="5438140" cy="44669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Transience-  The state or fact of lasting only for a short time</a:t>
            </a:r>
            <a:endParaRPr b="0" i="0" sz="1200" u="none" cap="none" strike="noStrike">
              <a:solidFill>
                <a:schemeClr val="dk1"/>
              </a:solidFill>
              <a:latin typeface="Calibri"/>
              <a:ea typeface="Calibri"/>
              <a:cs typeface="Calibri"/>
              <a:sym typeface="Calibri"/>
            </a:endParaRPr>
          </a:p>
        </p:txBody>
      </p:sp>
      <p:sp>
        <p:nvSpPr>
          <p:cNvPr id="135" name="Google Shape;135;p20:notes"/>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Google Shape;140;p22: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1" name="Google Shape;141;p22:notes"/>
          <p:cNvSpPr txBox="1"/>
          <p:nvPr>
            <p:ph idx="1" type="body"/>
          </p:nvPr>
        </p:nvSpPr>
        <p:spPr>
          <a:xfrm>
            <a:off x="679768" y="4715153"/>
            <a:ext cx="5438140" cy="44669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i="0" lang="en-GB" sz="1200" u="none" cap="none" strike="noStrike">
                <a:solidFill>
                  <a:schemeClr val="dk1"/>
                </a:solidFill>
                <a:latin typeface="Calibri"/>
                <a:ea typeface="Calibri"/>
                <a:cs typeface="Calibri"/>
                <a:sym typeface="Calibri"/>
              </a:rPr>
              <a:t>Ascribing:</a:t>
            </a:r>
            <a:r>
              <a:rPr b="0" i="0" lang="en-GB" sz="1200" u="none" cap="none" strike="noStrike">
                <a:solidFill>
                  <a:schemeClr val="dk1"/>
                </a:solidFill>
                <a:latin typeface="Calibri"/>
                <a:ea typeface="Calibri"/>
                <a:cs typeface="Calibri"/>
                <a:sym typeface="Calibri"/>
              </a:rPr>
              <a:t> regard something as being due to ( a cause)</a:t>
            </a:r>
            <a:endParaRPr/>
          </a:p>
          <a:p>
            <a:pPr indent="0" lvl="0" marL="0" marR="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42" name="Google Shape;142;p22:notes"/>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6" name="Shape 146"/>
        <p:cNvGrpSpPr/>
        <p:nvPr/>
      </p:nvGrpSpPr>
      <p:grpSpPr>
        <a:xfrm>
          <a:off x="0" y="0"/>
          <a:ext cx="0" cy="0"/>
          <a:chOff x="0" y="0"/>
          <a:chExt cx="0" cy="0"/>
        </a:xfrm>
      </p:grpSpPr>
      <p:sp>
        <p:nvSpPr>
          <p:cNvPr id="147" name="Google Shape;147;g7fb4d217cd_0_7:notes"/>
          <p:cNvSpPr/>
          <p:nvPr>
            <p:ph idx="2" type="sldImg"/>
          </p:nvPr>
        </p:nvSpPr>
        <p:spPr>
          <a:xfrm>
            <a:off x="917575" y="744538"/>
            <a:ext cx="4962600" cy="37227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7fb4d217cd_0_7:notes"/>
          <p:cNvSpPr txBox="1"/>
          <p:nvPr>
            <p:ph idx="1" type="body"/>
          </p:nvPr>
        </p:nvSpPr>
        <p:spPr>
          <a:xfrm>
            <a:off x="679768" y="4715153"/>
            <a:ext cx="5438100" cy="4467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g7fb4d217cd_0_7:notes"/>
          <p:cNvSpPr txBox="1"/>
          <p:nvPr>
            <p:ph idx="12" type="sldNum"/>
          </p:nvPr>
        </p:nvSpPr>
        <p:spPr>
          <a:xfrm>
            <a:off x="3850443" y="9428583"/>
            <a:ext cx="2945700" cy="4962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p24: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24: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9" name="Shape 159"/>
        <p:cNvGrpSpPr/>
        <p:nvPr/>
      </p:nvGrpSpPr>
      <p:grpSpPr>
        <a:xfrm>
          <a:off x="0" y="0"/>
          <a:ext cx="0" cy="0"/>
          <a:chOff x="0" y="0"/>
          <a:chExt cx="0" cy="0"/>
        </a:xfrm>
      </p:grpSpPr>
      <p:sp>
        <p:nvSpPr>
          <p:cNvPr id="160" name="Google Shape;160;p25: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25: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Google Shape;166;g7fb4d217cd_0_0:notes"/>
          <p:cNvSpPr/>
          <p:nvPr>
            <p:ph idx="2" type="sldImg"/>
          </p:nvPr>
        </p:nvSpPr>
        <p:spPr>
          <a:xfrm>
            <a:off x="917575" y="744538"/>
            <a:ext cx="4962600" cy="37227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7fb4d217cd_0_0:notes"/>
          <p:cNvSpPr txBox="1"/>
          <p:nvPr>
            <p:ph idx="1" type="body"/>
          </p:nvPr>
        </p:nvSpPr>
        <p:spPr>
          <a:xfrm>
            <a:off x="679768" y="4715153"/>
            <a:ext cx="5438100" cy="4467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g7fb4d217cd_0_0:notes"/>
          <p:cNvSpPr txBox="1"/>
          <p:nvPr>
            <p:ph idx="12" type="sldNum"/>
          </p:nvPr>
        </p:nvSpPr>
        <p:spPr>
          <a:xfrm>
            <a:off x="3850443" y="9428583"/>
            <a:ext cx="2945700" cy="4962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Google Shape;173;p27: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27: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0" name="Shape 180"/>
        <p:cNvGrpSpPr/>
        <p:nvPr/>
      </p:nvGrpSpPr>
      <p:grpSpPr>
        <a:xfrm>
          <a:off x="0" y="0"/>
          <a:ext cx="0" cy="0"/>
          <a:chOff x="0" y="0"/>
          <a:chExt cx="0" cy="0"/>
        </a:xfrm>
      </p:grpSpPr>
      <p:sp>
        <p:nvSpPr>
          <p:cNvPr id="181" name="Google Shape;181;p28: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28:notes"/>
          <p:cNvSpPr txBox="1"/>
          <p:nvPr>
            <p:ph idx="1" type="body"/>
          </p:nvPr>
        </p:nvSpPr>
        <p:spPr>
          <a:xfrm>
            <a:off x="679768" y="4715153"/>
            <a:ext cx="5438140" cy="44669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83" name="Google Shape;183;p28:notes"/>
          <p:cNvSpPr txBox="1"/>
          <p:nvPr>
            <p:ph idx="12" type="sldNum"/>
          </p:nvPr>
        </p:nvSpPr>
        <p:spPr>
          <a:xfrm>
            <a:off x="3850443" y="9428583"/>
            <a:ext cx="2945659" cy="496332"/>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7" name="Shape 187"/>
        <p:cNvGrpSpPr/>
        <p:nvPr/>
      </p:nvGrpSpPr>
      <p:grpSpPr>
        <a:xfrm>
          <a:off x="0" y="0"/>
          <a:ext cx="0" cy="0"/>
          <a:chOff x="0" y="0"/>
          <a:chExt cx="0" cy="0"/>
        </a:xfrm>
      </p:grpSpPr>
      <p:sp>
        <p:nvSpPr>
          <p:cNvPr id="188" name="Google Shape;188;p30: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30: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3" name="Shape 193"/>
        <p:cNvGrpSpPr/>
        <p:nvPr/>
      </p:nvGrpSpPr>
      <p:grpSpPr>
        <a:xfrm>
          <a:off x="0" y="0"/>
          <a:ext cx="0" cy="0"/>
          <a:chOff x="0" y="0"/>
          <a:chExt cx="0" cy="0"/>
        </a:xfrm>
      </p:grpSpPr>
      <p:sp>
        <p:nvSpPr>
          <p:cNvPr id="194" name="Google Shape;194;p31: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31: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1" name="Shape 201"/>
        <p:cNvGrpSpPr/>
        <p:nvPr/>
      </p:nvGrpSpPr>
      <p:grpSpPr>
        <a:xfrm>
          <a:off x="0" y="0"/>
          <a:ext cx="0" cy="0"/>
          <a:chOff x="0" y="0"/>
          <a:chExt cx="0" cy="0"/>
        </a:xfrm>
      </p:grpSpPr>
      <p:sp>
        <p:nvSpPr>
          <p:cNvPr id="202" name="Google Shape;202;p32:notes"/>
          <p:cNvSpPr txBox="1"/>
          <p:nvPr>
            <p:ph idx="1" type="body"/>
          </p:nvPr>
        </p:nvSpPr>
        <p:spPr>
          <a:xfrm>
            <a:off x="679768" y="4715153"/>
            <a:ext cx="5438140" cy="4466987"/>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32:notes"/>
          <p:cNvSpPr/>
          <p:nvPr>
            <p:ph idx="2" type="sldImg"/>
          </p:nvPr>
        </p:nvSpPr>
        <p:spPr>
          <a:xfrm>
            <a:off x="917575" y="744538"/>
            <a:ext cx="4962525" cy="37226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3" name="Shape 13"/>
        <p:cNvGrpSpPr/>
        <p:nvPr/>
      </p:nvGrpSpPr>
      <p:grpSpPr>
        <a:xfrm>
          <a:off x="0" y="0"/>
          <a:ext cx="0" cy="0"/>
          <a:chOff x="0" y="0"/>
          <a:chExt cx="0" cy="0"/>
        </a:xfrm>
      </p:grpSpPr>
      <p:sp>
        <p:nvSpPr>
          <p:cNvPr id="14" name="Google Shape;14;p2"/>
          <p:cNvSpPr/>
          <p:nvPr/>
        </p:nvSpPr>
        <p:spPr>
          <a:xfrm>
            <a:off x="2744013" y="1008933"/>
            <a:ext cx="1081625" cy="1499896"/>
          </a:xfrm>
          <a:custGeom>
            <a:rect b="b" l="l" r="r" t="t"/>
            <a:pathLst>
              <a:path extrusionOk="0" h="44998" w="43265">
                <a:moveTo>
                  <a:pt x="0" y="44998"/>
                </a:moveTo>
                <a:lnTo>
                  <a:pt x="0" y="0"/>
                </a:lnTo>
                <a:lnTo>
                  <a:pt x="43265" y="0"/>
                </a:lnTo>
              </a:path>
            </a:pathLst>
          </a:custGeom>
          <a:noFill/>
          <a:ln cap="flat" cmpd="sng" w="28575">
            <a:solidFill>
              <a:schemeClr val="lt2"/>
            </a:solidFill>
            <a:prstDash val="solid"/>
            <a:miter lim="8000"/>
            <a:headEnd len="sm" w="sm" type="none"/>
            <a:tailEnd len="sm" w="sm" type="none"/>
          </a:ln>
        </p:spPr>
      </p:sp>
      <p:sp>
        <p:nvSpPr>
          <p:cNvPr id="15" name="Google Shape;15;p2"/>
          <p:cNvSpPr/>
          <p:nvPr/>
        </p:nvSpPr>
        <p:spPr>
          <a:xfrm rot="10800000">
            <a:off x="5318350" y="4355671"/>
            <a:ext cx="1081625" cy="1499896"/>
          </a:xfrm>
          <a:custGeom>
            <a:rect b="b" l="l" r="r" t="t"/>
            <a:pathLst>
              <a:path extrusionOk="0" h="44998" w="43265">
                <a:moveTo>
                  <a:pt x="0" y="44998"/>
                </a:moveTo>
                <a:lnTo>
                  <a:pt x="0" y="0"/>
                </a:lnTo>
                <a:lnTo>
                  <a:pt x="43265" y="0"/>
                </a:lnTo>
              </a:path>
            </a:pathLst>
          </a:custGeom>
          <a:noFill/>
          <a:ln cap="flat" cmpd="sng" w="28575">
            <a:solidFill>
              <a:schemeClr val="lt2"/>
            </a:solidFill>
            <a:prstDash val="solid"/>
            <a:miter lim="8000"/>
            <a:headEnd len="sm" w="sm" type="none"/>
            <a:tailEnd len="sm" w="sm" type="none"/>
          </a:ln>
        </p:spPr>
      </p:sp>
      <p:sp>
        <p:nvSpPr>
          <p:cNvPr id="16" name="Google Shape;16;p2"/>
          <p:cNvSpPr txBox="1"/>
          <p:nvPr>
            <p:ph type="ctrTitle"/>
          </p:nvPr>
        </p:nvSpPr>
        <p:spPr>
          <a:xfrm>
            <a:off x="3044700" y="1925674"/>
            <a:ext cx="3054600" cy="20496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p:txBody>
      </p:sp>
      <p:sp>
        <p:nvSpPr>
          <p:cNvPr id="17" name="Google Shape;17;p2"/>
          <p:cNvSpPr txBox="1"/>
          <p:nvPr>
            <p:ph idx="1" type="subTitle"/>
          </p:nvPr>
        </p:nvSpPr>
        <p:spPr>
          <a:xfrm>
            <a:off x="3044700" y="4155440"/>
            <a:ext cx="3054600" cy="9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Font typeface="Economica"/>
              <a:buNone/>
              <a:defRPr sz="2100">
                <a:latin typeface="Economica"/>
                <a:ea typeface="Economica"/>
                <a:cs typeface="Economica"/>
                <a:sym typeface="Economica"/>
              </a:defRPr>
            </a:lvl1pPr>
            <a:lvl2pPr lvl="1" algn="ctr">
              <a:lnSpc>
                <a:spcPct val="100000"/>
              </a:lnSpc>
              <a:spcBef>
                <a:spcPts val="0"/>
              </a:spcBef>
              <a:spcAft>
                <a:spcPts val="0"/>
              </a:spcAft>
              <a:buSzPts val="2100"/>
              <a:buFont typeface="Economica"/>
              <a:buNone/>
              <a:defRPr sz="2100">
                <a:latin typeface="Economica"/>
                <a:ea typeface="Economica"/>
                <a:cs typeface="Economica"/>
                <a:sym typeface="Economica"/>
              </a:defRPr>
            </a:lvl2pPr>
            <a:lvl3pPr lvl="2" algn="ctr">
              <a:lnSpc>
                <a:spcPct val="100000"/>
              </a:lnSpc>
              <a:spcBef>
                <a:spcPts val="0"/>
              </a:spcBef>
              <a:spcAft>
                <a:spcPts val="0"/>
              </a:spcAft>
              <a:buSzPts val="2100"/>
              <a:buFont typeface="Economica"/>
              <a:buNone/>
              <a:defRPr sz="2100">
                <a:latin typeface="Economica"/>
                <a:ea typeface="Economica"/>
                <a:cs typeface="Economica"/>
                <a:sym typeface="Economica"/>
              </a:defRPr>
            </a:lvl3pPr>
            <a:lvl4pPr lvl="3" algn="ctr">
              <a:lnSpc>
                <a:spcPct val="100000"/>
              </a:lnSpc>
              <a:spcBef>
                <a:spcPts val="0"/>
              </a:spcBef>
              <a:spcAft>
                <a:spcPts val="0"/>
              </a:spcAft>
              <a:buSzPts val="2100"/>
              <a:buFont typeface="Economica"/>
              <a:buNone/>
              <a:defRPr sz="2100">
                <a:latin typeface="Economica"/>
                <a:ea typeface="Economica"/>
                <a:cs typeface="Economica"/>
                <a:sym typeface="Economica"/>
              </a:defRPr>
            </a:lvl4pPr>
            <a:lvl5pPr lvl="4" algn="ctr">
              <a:lnSpc>
                <a:spcPct val="100000"/>
              </a:lnSpc>
              <a:spcBef>
                <a:spcPts val="0"/>
              </a:spcBef>
              <a:spcAft>
                <a:spcPts val="0"/>
              </a:spcAft>
              <a:buSzPts val="2100"/>
              <a:buFont typeface="Economica"/>
              <a:buNone/>
              <a:defRPr sz="2100">
                <a:latin typeface="Economica"/>
                <a:ea typeface="Economica"/>
                <a:cs typeface="Economica"/>
                <a:sym typeface="Economica"/>
              </a:defRPr>
            </a:lvl5pPr>
            <a:lvl6pPr lvl="5" algn="ctr">
              <a:lnSpc>
                <a:spcPct val="100000"/>
              </a:lnSpc>
              <a:spcBef>
                <a:spcPts val="0"/>
              </a:spcBef>
              <a:spcAft>
                <a:spcPts val="0"/>
              </a:spcAft>
              <a:buSzPts val="2100"/>
              <a:buFont typeface="Economica"/>
              <a:buNone/>
              <a:defRPr sz="2100">
                <a:latin typeface="Economica"/>
                <a:ea typeface="Economica"/>
                <a:cs typeface="Economica"/>
                <a:sym typeface="Economica"/>
              </a:defRPr>
            </a:lvl6pPr>
            <a:lvl7pPr lvl="6" algn="ctr">
              <a:lnSpc>
                <a:spcPct val="100000"/>
              </a:lnSpc>
              <a:spcBef>
                <a:spcPts val="0"/>
              </a:spcBef>
              <a:spcAft>
                <a:spcPts val="0"/>
              </a:spcAft>
              <a:buSzPts val="2100"/>
              <a:buFont typeface="Economica"/>
              <a:buNone/>
              <a:defRPr sz="2100">
                <a:latin typeface="Economica"/>
                <a:ea typeface="Economica"/>
                <a:cs typeface="Economica"/>
                <a:sym typeface="Economica"/>
              </a:defRPr>
            </a:lvl7pPr>
            <a:lvl8pPr lvl="7" algn="ctr">
              <a:lnSpc>
                <a:spcPct val="100000"/>
              </a:lnSpc>
              <a:spcBef>
                <a:spcPts val="0"/>
              </a:spcBef>
              <a:spcAft>
                <a:spcPts val="0"/>
              </a:spcAft>
              <a:buSzPts val="2100"/>
              <a:buFont typeface="Economica"/>
              <a:buNone/>
              <a:defRPr sz="2100">
                <a:latin typeface="Economica"/>
                <a:ea typeface="Economica"/>
                <a:cs typeface="Economica"/>
                <a:sym typeface="Economica"/>
              </a:defRPr>
            </a:lvl8pPr>
            <a:lvl9pPr lvl="8" algn="ctr">
              <a:lnSpc>
                <a:spcPct val="100000"/>
              </a:lnSpc>
              <a:spcBef>
                <a:spcPts val="0"/>
              </a:spcBef>
              <a:spcAft>
                <a:spcPts val="0"/>
              </a:spcAft>
              <a:buSzPts val="2100"/>
              <a:buFont typeface="Economica"/>
              <a:buNone/>
              <a:defRPr sz="2100">
                <a:latin typeface="Economica"/>
                <a:ea typeface="Economica"/>
                <a:cs typeface="Economica"/>
                <a:sym typeface="Economica"/>
              </a:defRPr>
            </a:lvl9pPr>
          </a:lstStyle>
          <a:p/>
        </p:txBody>
      </p:sp>
      <p:sp>
        <p:nvSpPr>
          <p:cNvPr id="18" name="Google Shape;18;p2"/>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9" name="Shape 19"/>
        <p:cNvGrpSpPr/>
        <p:nvPr/>
      </p:nvGrpSpPr>
      <p:grpSpPr>
        <a:xfrm>
          <a:off x="0" y="0"/>
          <a:ext cx="0" cy="0"/>
          <a:chOff x="0" y="0"/>
          <a:chExt cx="0" cy="0"/>
        </a:xfrm>
      </p:grpSpPr>
      <p:sp>
        <p:nvSpPr>
          <p:cNvPr id="20" name="Google Shape;20;p3"/>
          <p:cNvSpPr/>
          <p:nvPr/>
        </p:nvSpPr>
        <p:spPr>
          <a:xfrm flipH="1">
            <a:off x="7595938" y="613633"/>
            <a:ext cx="1081625" cy="1499896"/>
          </a:xfrm>
          <a:custGeom>
            <a:rect b="b" l="l" r="r" t="t"/>
            <a:pathLst>
              <a:path extrusionOk="0" h="44998" w="43265">
                <a:moveTo>
                  <a:pt x="0" y="44998"/>
                </a:moveTo>
                <a:lnTo>
                  <a:pt x="0" y="0"/>
                </a:lnTo>
                <a:lnTo>
                  <a:pt x="43265" y="0"/>
                </a:lnTo>
              </a:path>
            </a:pathLst>
          </a:custGeom>
          <a:noFill/>
          <a:ln cap="flat" cmpd="sng" w="28575">
            <a:solidFill>
              <a:schemeClr val="lt2"/>
            </a:solidFill>
            <a:prstDash val="solid"/>
            <a:miter lim="8000"/>
            <a:headEnd len="sm" w="sm" type="none"/>
            <a:tailEnd len="sm" w="sm" type="none"/>
          </a:ln>
        </p:spPr>
      </p:sp>
      <p:sp>
        <p:nvSpPr>
          <p:cNvPr id="21" name="Google Shape;21;p3"/>
          <p:cNvSpPr/>
          <p:nvPr/>
        </p:nvSpPr>
        <p:spPr>
          <a:xfrm flipH="1" rot="10800000">
            <a:off x="466425" y="4744471"/>
            <a:ext cx="1081625" cy="1499896"/>
          </a:xfrm>
          <a:custGeom>
            <a:rect b="b" l="l" r="r" t="t"/>
            <a:pathLst>
              <a:path extrusionOk="0" h="44998" w="43265">
                <a:moveTo>
                  <a:pt x="0" y="44998"/>
                </a:moveTo>
                <a:lnTo>
                  <a:pt x="0" y="0"/>
                </a:lnTo>
                <a:lnTo>
                  <a:pt x="43265" y="0"/>
                </a:lnTo>
              </a:path>
            </a:pathLst>
          </a:custGeom>
          <a:noFill/>
          <a:ln cap="flat" cmpd="sng" w="28575">
            <a:solidFill>
              <a:schemeClr val="lt2"/>
            </a:solidFill>
            <a:prstDash val="solid"/>
            <a:miter lim="8000"/>
            <a:headEnd len="sm" w="sm" type="none"/>
            <a:tailEnd len="sm" w="sm" type="none"/>
          </a:ln>
        </p:spPr>
      </p:sp>
      <p:sp>
        <p:nvSpPr>
          <p:cNvPr id="22" name="Google Shape;22;p3"/>
          <p:cNvSpPr txBox="1"/>
          <p:nvPr>
            <p:ph type="title"/>
          </p:nvPr>
        </p:nvSpPr>
        <p:spPr>
          <a:xfrm>
            <a:off x="773700" y="2408600"/>
            <a:ext cx="7596600" cy="2040900"/>
          </a:xfrm>
          <a:prstGeom prst="rect">
            <a:avLst/>
          </a:prstGeom>
        </p:spPr>
        <p:txBody>
          <a:bodyPr anchorCtr="0" anchor="ctr" bIns="91425" lIns="91425" spcFirstLastPara="1" rIns="91425" wrap="square" tIns="91425">
            <a:noAutofit/>
          </a:bodyPr>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p:txBody>
      </p:sp>
      <p:sp>
        <p:nvSpPr>
          <p:cNvPr id="23" name="Google Shape;23;p3"/>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4" name="Shape 24"/>
        <p:cNvGrpSpPr/>
        <p:nvPr/>
      </p:nvGrpSpPr>
      <p:grpSpPr>
        <a:xfrm>
          <a:off x="0" y="0"/>
          <a:ext cx="0" cy="0"/>
          <a:chOff x="0" y="0"/>
          <a:chExt cx="0" cy="0"/>
        </a:xfrm>
      </p:grpSpPr>
      <p:sp>
        <p:nvSpPr>
          <p:cNvPr id="25" name="Google Shape;25;p4"/>
          <p:cNvSpPr/>
          <p:nvPr/>
        </p:nvSpPr>
        <p:spPr>
          <a:xfrm>
            <a:off x="0" y="6727600"/>
            <a:ext cx="9144000" cy="130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4"/>
          <p:cNvSpPr txBox="1"/>
          <p:nvPr>
            <p:ph type="title"/>
          </p:nvPr>
        </p:nvSpPr>
        <p:spPr>
          <a:xfrm>
            <a:off x="311700" y="421233"/>
            <a:ext cx="8520600" cy="1108500"/>
          </a:xfrm>
          <a:prstGeom prst="rect">
            <a:avLst/>
          </a:prstGeom>
        </p:spPr>
        <p:txBody>
          <a:bodyPr anchorCtr="0" anchor="b" bIns="91425" lIns="91425" spcFirstLastPara="1" rIns="91425" wrap="square" tIns="91425">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7" name="Google Shape;27;p4"/>
          <p:cNvSpPr txBox="1"/>
          <p:nvPr>
            <p:ph idx="1" type="body"/>
          </p:nvPr>
        </p:nvSpPr>
        <p:spPr>
          <a:xfrm>
            <a:off x="311700" y="1633633"/>
            <a:ext cx="8520600" cy="44721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8" name="Google Shape;28;p4"/>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9" name="Shape 29"/>
        <p:cNvGrpSpPr/>
        <p:nvPr/>
      </p:nvGrpSpPr>
      <p:grpSpPr>
        <a:xfrm>
          <a:off x="0" y="0"/>
          <a:ext cx="0" cy="0"/>
          <a:chOff x="0" y="0"/>
          <a:chExt cx="0" cy="0"/>
        </a:xfrm>
      </p:grpSpPr>
      <p:sp>
        <p:nvSpPr>
          <p:cNvPr id="30" name="Google Shape;30;p5"/>
          <p:cNvSpPr txBox="1"/>
          <p:nvPr>
            <p:ph type="title"/>
          </p:nvPr>
        </p:nvSpPr>
        <p:spPr>
          <a:xfrm>
            <a:off x="311700" y="421233"/>
            <a:ext cx="8520600" cy="1108500"/>
          </a:xfrm>
          <a:prstGeom prst="rect">
            <a:avLst/>
          </a:prstGeom>
        </p:spPr>
        <p:txBody>
          <a:bodyPr anchorCtr="0" anchor="b" bIns="91425" lIns="91425" spcFirstLastPara="1" rIns="91425" wrap="square" tIns="91425">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31" name="Google Shape;31;p5"/>
          <p:cNvSpPr txBox="1"/>
          <p:nvPr>
            <p:ph idx="1" type="body"/>
          </p:nvPr>
        </p:nvSpPr>
        <p:spPr>
          <a:xfrm>
            <a:off x="311700" y="1633633"/>
            <a:ext cx="3999900" cy="44721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2" name="Google Shape;32;p5"/>
          <p:cNvSpPr txBox="1"/>
          <p:nvPr>
            <p:ph idx="2" type="body"/>
          </p:nvPr>
        </p:nvSpPr>
        <p:spPr>
          <a:xfrm>
            <a:off x="4832400" y="1633633"/>
            <a:ext cx="3999900" cy="44721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3" name="Google Shape;33;p5"/>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4" name="Shape 34"/>
        <p:cNvGrpSpPr/>
        <p:nvPr/>
      </p:nvGrpSpPr>
      <p:grpSpPr>
        <a:xfrm>
          <a:off x="0" y="0"/>
          <a:ext cx="0" cy="0"/>
          <a:chOff x="0" y="0"/>
          <a:chExt cx="0" cy="0"/>
        </a:xfrm>
      </p:grpSpPr>
      <p:sp>
        <p:nvSpPr>
          <p:cNvPr id="35" name="Google Shape;35;p6"/>
          <p:cNvSpPr txBox="1"/>
          <p:nvPr>
            <p:ph type="title"/>
          </p:nvPr>
        </p:nvSpPr>
        <p:spPr>
          <a:xfrm>
            <a:off x="311700" y="421233"/>
            <a:ext cx="8520600" cy="1108500"/>
          </a:xfrm>
          <a:prstGeom prst="rect">
            <a:avLst/>
          </a:prstGeom>
        </p:spPr>
        <p:txBody>
          <a:bodyPr anchorCtr="0" anchor="b" bIns="91425" lIns="91425" spcFirstLastPara="1" rIns="91425" wrap="square" tIns="91425">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36" name="Google Shape;36;p6"/>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7" name="Shape 37"/>
        <p:cNvGrpSpPr/>
        <p:nvPr/>
      </p:nvGrpSpPr>
      <p:grpSpPr>
        <a:xfrm>
          <a:off x="0" y="0"/>
          <a:ext cx="0" cy="0"/>
          <a:chOff x="0" y="0"/>
          <a:chExt cx="0" cy="0"/>
        </a:xfrm>
      </p:grpSpPr>
      <p:sp>
        <p:nvSpPr>
          <p:cNvPr id="38" name="Google Shape;38;p7"/>
          <p:cNvSpPr txBox="1"/>
          <p:nvPr>
            <p:ph type="title"/>
          </p:nvPr>
        </p:nvSpPr>
        <p:spPr>
          <a:xfrm>
            <a:off x="311700" y="740800"/>
            <a:ext cx="2808000" cy="10077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39" name="Google Shape;39;p7"/>
          <p:cNvSpPr txBox="1"/>
          <p:nvPr>
            <p:ph idx="1" type="body"/>
          </p:nvPr>
        </p:nvSpPr>
        <p:spPr>
          <a:xfrm>
            <a:off x="311700" y="1865867"/>
            <a:ext cx="2808000" cy="3713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0" name="Google Shape;40;p7"/>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41" name="Shape 41"/>
        <p:cNvGrpSpPr/>
        <p:nvPr/>
      </p:nvGrpSpPr>
      <p:grpSpPr>
        <a:xfrm>
          <a:off x="0" y="0"/>
          <a:ext cx="0" cy="0"/>
          <a:chOff x="0" y="0"/>
          <a:chExt cx="0" cy="0"/>
        </a:xfrm>
      </p:grpSpPr>
      <p:sp>
        <p:nvSpPr>
          <p:cNvPr id="42" name="Google Shape;42;p8"/>
          <p:cNvSpPr/>
          <p:nvPr/>
        </p:nvSpPr>
        <p:spPr>
          <a:xfrm>
            <a:off x="0" y="6727600"/>
            <a:ext cx="9144000" cy="130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8"/>
          <p:cNvSpPr txBox="1"/>
          <p:nvPr>
            <p:ph type="title"/>
          </p:nvPr>
        </p:nvSpPr>
        <p:spPr>
          <a:xfrm>
            <a:off x="490250" y="600200"/>
            <a:ext cx="5878800" cy="54543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44" name="Google Shape;44;p8"/>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33"/>
            <a:ext cx="4572000" cy="68580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7" name="Google Shape;47;p9"/>
          <p:cNvCxnSpPr/>
          <p:nvPr/>
        </p:nvCxnSpPr>
        <p:spPr>
          <a:xfrm>
            <a:off x="5029675" y="59940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9"/>
          <p:cNvSpPr txBox="1"/>
          <p:nvPr>
            <p:ph type="title"/>
          </p:nvPr>
        </p:nvSpPr>
        <p:spPr>
          <a:xfrm>
            <a:off x="265500" y="1239033"/>
            <a:ext cx="4045200" cy="23817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lt2"/>
              </a:buClr>
              <a:buSzPts val="4200"/>
              <a:buNone/>
              <a:defRPr>
                <a:solidFill>
                  <a:schemeClr val="lt2"/>
                </a:solidFill>
              </a:defRPr>
            </a:lvl1pPr>
            <a:lvl2pPr lvl="1" algn="ctr">
              <a:spcBef>
                <a:spcPts val="0"/>
              </a:spcBef>
              <a:spcAft>
                <a:spcPts val="0"/>
              </a:spcAft>
              <a:buClr>
                <a:schemeClr val="lt2"/>
              </a:buClr>
              <a:buSzPts val="4200"/>
              <a:buNone/>
              <a:defRPr>
                <a:solidFill>
                  <a:schemeClr val="lt2"/>
                </a:solidFill>
              </a:defRPr>
            </a:lvl2pPr>
            <a:lvl3pPr lvl="2" algn="ctr">
              <a:spcBef>
                <a:spcPts val="0"/>
              </a:spcBef>
              <a:spcAft>
                <a:spcPts val="0"/>
              </a:spcAft>
              <a:buClr>
                <a:schemeClr val="lt2"/>
              </a:buClr>
              <a:buSzPts val="4200"/>
              <a:buNone/>
              <a:defRPr>
                <a:solidFill>
                  <a:schemeClr val="lt2"/>
                </a:solidFill>
              </a:defRPr>
            </a:lvl3pPr>
            <a:lvl4pPr lvl="3" algn="ctr">
              <a:spcBef>
                <a:spcPts val="0"/>
              </a:spcBef>
              <a:spcAft>
                <a:spcPts val="0"/>
              </a:spcAft>
              <a:buClr>
                <a:schemeClr val="lt2"/>
              </a:buClr>
              <a:buSzPts val="4200"/>
              <a:buNone/>
              <a:defRPr>
                <a:solidFill>
                  <a:schemeClr val="lt2"/>
                </a:solidFill>
              </a:defRPr>
            </a:lvl4pPr>
            <a:lvl5pPr lvl="4" algn="ctr">
              <a:spcBef>
                <a:spcPts val="0"/>
              </a:spcBef>
              <a:spcAft>
                <a:spcPts val="0"/>
              </a:spcAft>
              <a:buClr>
                <a:schemeClr val="lt2"/>
              </a:buClr>
              <a:buSzPts val="4200"/>
              <a:buNone/>
              <a:defRPr>
                <a:solidFill>
                  <a:schemeClr val="lt2"/>
                </a:solidFill>
              </a:defRPr>
            </a:lvl5pPr>
            <a:lvl6pPr lvl="5" algn="ctr">
              <a:spcBef>
                <a:spcPts val="0"/>
              </a:spcBef>
              <a:spcAft>
                <a:spcPts val="0"/>
              </a:spcAft>
              <a:buClr>
                <a:schemeClr val="lt2"/>
              </a:buClr>
              <a:buSzPts val="4200"/>
              <a:buNone/>
              <a:defRPr>
                <a:solidFill>
                  <a:schemeClr val="lt2"/>
                </a:solidFill>
              </a:defRPr>
            </a:lvl6pPr>
            <a:lvl7pPr lvl="6" algn="ctr">
              <a:spcBef>
                <a:spcPts val="0"/>
              </a:spcBef>
              <a:spcAft>
                <a:spcPts val="0"/>
              </a:spcAft>
              <a:buClr>
                <a:schemeClr val="lt2"/>
              </a:buClr>
              <a:buSzPts val="4200"/>
              <a:buNone/>
              <a:defRPr>
                <a:solidFill>
                  <a:schemeClr val="lt2"/>
                </a:solidFill>
              </a:defRPr>
            </a:lvl7pPr>
            <a:lvl8pPr lvl="7" algn="ctr">
              <a:spcBef>
                <a:spcPts val="0"/>
              </a:spcBef>
              <a:spcAft>
                <a:spcPts val="0"/>
              </a:spcAft>
              <a:buClr>
                <a:schemeClr val="lt2"/>
              </a:buClr>
              <a:buSzPts val="4200"/>
              <a:buNone/>
              <a:defRPr>
                <a:solidFill>
                  <a:schemeClr val="lt2"/>
                </a:solidFill>
              </a:defRPr>
            </a:lvl8pPr>
            <a:lvl9pPr lvl="8" algn="ctr">
              <a:spcBef>
                <a:spcPts val="0"/>
              </a:spcBef>
              <a:spcAft>
                <a:spcPts val="0"/>
              </a:spcAft>
              <a:buClr>
                <a:schemeClr val="lt2"/>
              </a:buClr>
              <a:buSzPts val="4200"/>
              <a:buNone/>
              <a:defRPr>
                <a:solidFill>
                  <a:schemeClr val="lt2"/>
                </a:solidFill>
              </a:defRPr>
            </a:lvl9pPr>
          </a:lstStyle>
          <a:p/>
        </p:txBody>
      </p:sp>
      <p:sp>
        <p:nvSpPr>
          <p:cNvPr id="49" name="Google Shape;49;p9"/>
          <p:cNvSpPr txBox="1"/>
          <p:nvPr>
            <p:ph idx="1" type="subTitle"/>
          </p:nvPr>
        </p:nvSpPr>
        <p:spPr>
          <a:xfrm>
            <a:off x="265500" y="3692001"/>
            <a:ext cx="4045200" cy="20988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400"/>
              <a:buFont typeface="Economica"/>
              <a:buNone/>
              <a:defRPr sz="2400">
                <a:latin typeface="Economica"/>
                <a:ea typeface="Economica"/>
                <a:cs typeface="Economica"/>
                <a:sym typeface="Economica"/>
              </a:defRPr>
            </a:lvl1pPr>
            <a:lvl2pPr lvl="1" algn="ctr">
              <a:lnSpc>
                <a:spcPct val="100000"/>
              </a:lnSpc>
              <a:spcBef>
                <a:spcPts val="0"/>
              </a:spcBef>
              <a:spcAft>
                <a:spcPts val="0"/>
              </a:spcAft>
              <a:buSzPts val="2400"/>
              <a:buFont typeface="Economica"/>
              <a:buNone/>
              <a:defRPr sz="2400">
                <a:latin typeface="Economica"/>
                <a:ea typeface="Economica"/>
                <a:cs typeface="Economica"/>
                <a:sym typeface="Economica"/>
              </a:defRPr>
            </a:lvl2pPr>
            <a:lvl3pPr lvl="2" algn="ctr">
              <a:lnSpc>
                <a:spcPct val="100000"/>
              </a:lnSpc>
              <a:spcBef>
                <a:spcPts val="0"/>
              </a:spcBef>
              <a:spcAft>
                <a:spcPts val="0"/>
              </a:spcAft>
              <a:buSzPts val="2400"/>
              <a:buFont typeface="Economica"/>
              <a:buNone/>
              <a:defRPr sz="2400">
                <a:latin typeface="Economica"/>
                <a:ea typeface="Economica"/>
                <a:cs typeface="Economica"/>
                <a:sym typeface="Economica"/>
              </a:defRPr>
            </a:lvl3pPr>
            <a:lvl4pPr lvl="3" algn="ctr">
              <a:lnSpc>
                <a:spcPct val="100000"/>
              </a:lnSpc>
              <a:spcBef>
                <a:spcPts val="0"/>
              </a:spcBef>
              <a:spcAft>
                <a:spcPts val="0"/>
              </a:spcAft>
              <a:buSzPts val="2400"/>
              <a:buFont typeface="Economica"/>
              <a:buNone/>
              <a:defRPr sz="2400">
                <a:latin typeface="Economica"/>
                <a:ea typeface="Economica"/>
                <a:cs typeface="Economica"/>
                <a:sym typeface="Economica"/>
              </a:defRPr>
            </a:lvl4pPr>
            <a:lvl5pPr lvl="4" algn="ctr">
              <a:lnSpc>
                <a:spcPct val="100000"/>
              </a:lnSpc>
              <a:spcBef>
                <a:spcPts val="0"/>
              </a:spcBef>
              <a:spcAft>
                <a:spcPts val="0"/>
              </a:spcAft>
              <a:buSzPts val="2400"/>
              <a:buFont typeface="Economica"/>
              <a:buNone/>
              <a:defRPr sz="2400">
                <a:latin typeface="Economica"/>
                <a:ea typeface="Economica"/>
                <a:cs typeface="Economica"/>
                <a:sym typeface="Economica"/>
              </a:defRPr>
            </a:lvl5pPr>
            <a:lvl6pPr lvl="5" algn="ctr">
              <a:lnSpc>
                <a:spcPct val="100000"/>
              </a:lnSpc>
              <a:spcBef>
                <a:spcPts val="0"/>
              </a:spcBef>
              <a:spcAft>
                <a:spcPts val="0"/>
              </a:spcAft>
              <a:buSzPts val="2400"/>
              <a:buFont typeface="Economica"/>
              <a:buNone/>
              <a:defRPr sz="2400">
                <a:latin typeface="Economica"/>
                <a:ea typeface="Economica"/>
                <a:cs typeface="Economica"/>
                <a:sym typeface="Economica"/>
              </a:defRPr>
            </a:lvl6pPr>
            <a:lvl7pPr lvl="6" algn="ctr">
              <a:lnSpc>
                <a:spcPct val="100000"/>
              </a:lnSpc>
              <a:spcBef>
                <a:spcPts val="0"/>
              </a:spcBef>
              <a:spcAft>
                <a:spcPts val="0"/>
              </a:spcAft>
              <a:buSzPts val="2400"/>
              <a:buFont typeface="Economica"/>
              <a:buNone/>
              <a:defRPr sz="2400">
                <a:latin typeface="Economica"/>
                <a:ea typeface="Economica"/>
                <a:cs typeface="Economica"/>
                <a:sym typeface="Economica"/>
              </a:defRPr>
            </a:lvl7pPr>
            <a:lvl8pPr lvl="7" algn="ctr">
              <a:lnSpc>
                <a:spcPct val="100000"/>
              </a:lnSpc>
              <a:spcBef>
                <a:spcPts val="0"/>
              </a:spcBef>
              <a:spcAft>
                <a:spcPts val="0"/>
              </a:spcAft>
              <a:buSzPts val="2400"/>
              <a:buFont typeface="Economica"/>
              <a:buNone/>
              <a:defRPr sz="2400">
                <a:latin typeface="Economica"/>
                <a:ea typeface="Economica"/>
                <a:cs typeface="Economica"/>
                <a:sym typeface="Economica"/>
              </a:defRPr>
            </a:lvl8pPr>
            <a:lvl9pPr lvl="8" algn="ctr">
              <a:lnSpc>
                <a:spcPct val="100000"/>
              </a:lnSpc>
              <a:spcBef>
                <a:spcPts val="0"/>
              </a:spcBef>
              <a:spcAft>
                <a:spcPts val="0"/>
              </a:spcAft>
              <a:buSzPts val="2400"/>
              <a:buFont typeface="Economica"/>
              <a:buNone/>
              <a:defRPr sz="2400">
                <a:latin typeface="Economica"/>
                <a:ea typeface="Economica"/>
                <a:cs typeface="Economica"/>
                <a:sym typeface="Economica"/>
              </a:defRPr>
            </a:lvl9pPr>
          </a:lstStyle>
          <a:p/>
        </p:txBody>
      </p:sp>
      <p:sp>
        <p:nvSpPr>
          <p:cNvPr id="50" name="Google Shape;50;p9"/>
          <p:cNvSpPr txBox="1"/>
          <p:nvPr>
            <p:ph idx="2" type="body"/>
          </p:nvPr>
        </p:nvSpPr>
        <p:spPr>
          <a:xfrm>
            <a:off x="4939500" y="965600"/>
            <a:ext cx="3837000" cy="4926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2" name="Shape 52"/>
        <p:cNvGrpSpPr/>
        <p:nvPr/>
      </p:nvGrpSpPr>
      <p:grpSpPr>
        <a:xfrm>
          <a:off x="0" y="0"/>
          <a:ext cx="0" cy="0"/>
          <a:chOff x="0" y="0"/>
          <a:chExt cx="0" cy="0"/>
        </a:xfrm>
      </p:grpSpPr>
      <p:sp>
        <p:nvSpPr>
          <p:cNvPr id="53" name="Google Shape;53;p10"/>
          <p:cNvSpPr txBox="1"/>
          <p:nvPr>
            <p:ph idx="1" type="body"/>
          </p:nvPr>
        </p:nvSpPr>
        <p:spPr>
          <a:xfrm>
            <a:off x="319500" y="5625233"/>
            <a:ext cx="5998800" cy="7983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2400"/>
              <a:buFont typeface="Economica"/>
              <a:buNone/>
              <a:defRPr sz="2400">
                <a:latin typeface="Economica"/>
                <a:ea typeface="Economica"/>
                <a:cs typeface="Economica"/>
                <a:sym typeface="Economica"/>
              </a:defRPr>
            </a:lvl1pPr>
          </a:lstStyle>
          <a:p/>
        </p:txBody>
      </p:sp>
      <p:sp>
        <p:nvSpPr>
          <p:cNvPr id="54" name="Google Shape;54;p10"/>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0" y="6727600"/>
            <a:ext cx="9144000" cy="130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1"/>
          <p:cNvSpPr txBox="1"/>
          <p:nvPr>
            <p:ph hasCustomPrompt="1" type="title"/>
          </p:nvPr>
        </p:nvSpPr>
        <p:spPr>
          <a:xfrm>
            <a:off x="311700" y="1276167"/>
            <a:ext cx="8520600" cy="2838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2"/>
              </a:buClr>
              <a:buSzPts val="16000"/>
              <a:buNone/>
              <a:defRPr sz="16000">
                <a:solidFill>
                  <a:schemeClr val="lt2"/>
                </a:solidFill>
              </a:defRPr>
            </a:lvl1pPr>
            <a:lvl2pPr lvl="1" algn="ctr">
              <a:spcBef>
                <a:spcPts val="0"/>
              </a:spcBef>
              <a:spcAft>
                <a:spcPts val="0"/>
              </a:spcAft>
              <a:buClr>
                <a:schemeClr val="lt2"/>
              </a:buClr>
              <a:buSzPts val="16000"/>
              <a:buNone/>
              <a:defRPr sz="16000">
                <a:solidFill>
                  <a:schemeClr val="lt2"/>
                </a:solidFill>
              </a:defRPr>
            </a:lvl2pPr>
            <a:lvl3pPr lvl="2" algn="ctr">
              <a:spcBef>
                <a:spcPts val="0"/>
              </a:spcBef>
              <a:spcAft>
                <a:spcPts val="0"/>
              </a:spcAft>
              <a:buClr>
                <a:schemeClr val="lt2"/>
              </a:buClr>
              <a:buSzPts val="16000"/>
              <a:buNone/>
              <a:defRPr sz="16000">
                <a:solidFill>
                  <a:schemeClr val="lt2"/>
                </a:solidFill>
              </a:defRPr>
            </a:lvl3pPr>
            <a:lvl4pPr lvl="3" algn="ctr">
              <a:spcBef>
                <a:spcPts val="0"/>
              </a:spcBef>
              <a:spcAft>
                <a:spcPts val="0"/>
              </a:spcAft>
              <a:buClr>
                <a:schemeClr val="lt2"/>
              </a:buClr>
              <a:buSzPts val="16000"/>
              <a:buNone/>
              <a:defRPr sz="16000">
                <a:solidFill>
                  <a:schemeClr val="lt2"/>
                </a:solidFill>
              </a:defRPr>
            </a:lvl4pPr>
            <a:lvl5pPr lvl="4" algn="ctr">
              <a:spcBef>
                <a:spcPts val="0"/>
              </a:spcBef>
              <a:spcAft>
                <a:spcPts val="0"/>
              </a:spcAft>
              <a:buClr>
                <a:schemeClr val="lt2"/>
              </a:buClr>
              <a:buSzPts val="16000"/>
              <a:buNone/>
              <a:defRPr sz="16000">
                <a:solidFill>
                  <a:schemeClr val="lt2"/>
                </a:solidFill>
              </a:defRPr>
            </a:lvl5pPr>
            <a:lvl6pPr lvl="5" algn="ctr">
              <a:spcBef>
                <a:spcPts val="0"/>
              </a:spcBef>
              <a:spcAft>
                <a:spcPts val="0"/>
              </a:spcAft>
              <a:buClr>
                <a:schemeClr val="lt2"/>
              </a:buClr>
              <a:buSzPts val="16000"/>
              <a:buNone/>
              <a:defRPr sz="16000">
                <a:solidFill>
                  <a:schemeClr val="lt2"/>
                </a:solidFill>
              </a:defRPr>
            </a:lvl6pPr>
            <a:lvl7pPr lvl="6" algn="ctr">
              <a:spcBef>
                <a:spcPts val="0"/>
              </a:spcBef>
              <a:spcAft>
                <a:spcPts val="0"/>
              </a:spcAft>
              <a:buClr>
                <a:schemeClr val="lt2"/>
              </a:buClr>
              <a:buSzPts val="16000"/>
              <a:buNone/>
              <a:defRPr sz="16000">
                <a:solidFill>
                  <a:schemeClr val="lt2"/>
                </a:solidFill>
              </a:defRPr>
            </a:lvl7pPr>
            <a:lvl8pPr lvl="7" algn="ctr">
              <a:spcBef>
                <a:spcPts val="0"/>
              </a:spcBef>
              <a:spcAft>
                <a:spcPts val="0"/>
              </a:spcAft>
              <a:buClr>
                <a:schemeClr val="lt2"/>
              </a:buClr>
              <a:buSzPts val="16000"/>
              <a:buNone/>
              <a:defRPr sz="16000">
                <a:solidFill>
                  <a:schemeClr val="lt2"/>
                </a:solidFill>
              </a:defRPr>
            </a:lvl8pPr>
            <a:lvl9pPr lvl="8" algn="ctr">
              <a:spcBef>
                <a:spcPts val="0"/>
              </a:spcBef>
              <a:spcAft>
                <a:spcPts val="0"/>
              </a:spcAft>
              <a:buClr>
                <a:schemeClr val="lt2"/>
              </a:buClr>
              <a:buSzPts val="16000"/>
              <a:buNone/>
              <a:defRPr sz="16000">
                <a:solidFill>
                  <a:schemeClr val="lt2"/>
                </a:solidFill>
              </a:defRPr>
            </a:lvl9pPr>
          </a:lstStyle>
          <a:p>
            <a:r>
              <a:t>xx%</a:t>
            </a:r>
          </a:p>
        </p:txBody>
      </p:sp>
      <p:sp>
        <p:nvSpPr>
          <p:cNvPr id="58" name="Google Shape;58;p11"/>
          <p:cNvSpPr txBox="1"/>
          <p:nvPr>
            <p:ph idx="1" type="body"/>
          </p:nvPr>
        </p:nvSpPr>
        <p:spPr>
          <a:xfrm>
            <a:off x="311700" y="4216000"/>
            <a:ext cx="8520600" cy="14289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9" name="Google Shape;59;p11"/>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0" name="Shape 60"/>
        <p:cNvGrpSpPr/>
        <p:nvPr/>
      </p:nvGrpSpPr>
      <p:grpSpPr>
        <a:xfrm>
          <a:off x="0" y="0"/>
          <a:ext cx="0" cy="0"/>
          <a:chOff x="0" y="0"/>
          <a:chExt cx="0" cy="0"/>
        </a:xfrm>
      </p:grpSpPr>
      <p:sp>
        <p:nvSpPr>
          <p:cNvPr id="61" name="Google Shape;61;p12"/>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p:cSld name="SECTION_HEADER_1">
    <p:bg>
      <p:bgPr>
        <a:gradFill>
          <a:gsLst>
            <a:gs pos="0">
              <a:srgbClr val="439FD7"/>
            </a:gs>
            <a:gs pos="25000">
              <a:srgbClr val="4397CA"/>
            </a:gs>
            <a:gs pos="100000">
              <a:srgbClr val="002834"/>
            </a:gs>
          </a:gsLst>
          <a:path path="circle">
            <a:fillToRect b="50%" l="50%" r="50%" t="50%"/>
          </a:path>
          <a:tileRect/>
        </a:gradFill>
      </p:bgPr>
    </p:bg>
    <p:spTree>
      <p:nvGrpSpPr>
        <p:cNvPr id="62" name="Shape 62"/>
        <p:cNvGrpSpPr/>
        <p:nvPr/>
      </p:nvGrpSpPr>
      <p:grpSpPr>
        <a:xfrm>
          <a:off x="0" y="0"/>
          <a:ext cx="0" cy="0"/>
          <a:chOff x="0" y="0"/>
          <a:chExt cx="0" cy="0"/>
        </a:xfrm>
      </p:grpSpPr>
      <p:sp>
        <p:nvSpPr>
          <p:cNvPr id="63" name="Google Shape;63;p13"/>
          <p:cNvSpPr txBox="1"/>
          <p:nvPr>
            <p:ph type="title"/>
          </p:nvPr>
        </p:nvSpPr>
        <p:spPr>
          <a:xfrm>
            <a:off x="530352" y="1316736"/>
            <a:ext cx="7772400" cy="13626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Clr>
                <a:srgbClr val="4AE3AC"/>
              </a:buClr>
              <a:buSzPts val="4200"/>
              <a:buFont typeface="Calibri"/>
              <a:buNone/>
              <a:defRPr b="1" sz="5600" cap="none">
                <a:solidFill>
                  <a:srgbClr val="4AE3AC"/>
                </a:solidFill>
                <a:latin typeface="Calibri"/>
                <a:ea typeface="Calibri"/>
                <a:cs typeface="Calibri"/>
                <a:sym typeface="Calibri"/>
              </a:defRPr>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p:txBody>
      </p:sp>
      <p:sp>
        <p:nvSpPr>
          <p:cNvPr id="64" name="Google Shape;64;p13"/>
          <p:cNvSpPr txBox="1"/>
          <p:nvPr>
            <p:ph idx="1" type="body"/>
          </p:nvPr>
        </p:nvSpPr>
        <p:spPr>
          <a:xfrm>
            <a:off x="530352" y="2704664"/>
            <a:ext cx="7772400" cy="1509600"/>
          </a:xfrm>
          <a:prstGeom prst="rect">
            <a:avLst/>
          </a:prstGeom>
          <a:noFill/>
          <a:ln>
            <a:noFill/>
          </a:ln>
        </p:spPr>
        <p:txBody>
          <a:bodyPr anchorCtr="0" anchor="t" bIns="91425" lIns="91425" spcFirstLastPara="1" rIns="91425" wrap="square" tIns="91425">
            <a:noAutofit/>
          </a:bodyPr>
          <a:lstStyle>
            <a:lvl1pPr indent="-228600" lvl="0" marL="457200" rtl="0">
              <a:spcBef>
                <a:spcPts val="0"/>
              </a:spcBef>
              <a:spcAft>
                <a:spcPts val="0"/>
              </a:spcAft>
              <a:buClr>
                <a:schemeClr val="lt1"/>
              </a:buClr>
              <a:buSzPts val="1800"/>
              <a:buFont typeface="Merriweather"/>
              <a:buNone/>
              <a:defRPr sz="2200">
                <a:solidFill>
                  <a:schemeClr val="lt1"/>
                </a:solidFill>
              </a:defRPr>
            </a:lvl1pPr>
            <a:lvl2pPr indent="-228600" lvl="1" marL="914400" rtl="0">
              <a:spcBef>
                <a:spcPts val="1600"/>
              </a:spcBef>
              <a:spcAft>
                <a:spcPts val="0"/>
              </a:spcAft>
              <a:buClr>
                <a:schemeClr val="lt1"/>
              </a:buClr>
              <a:buSzPts val="1400"/>
              <a:buFont typeface="Merriweather"/>
              <a:buNone/>
              <a:defRPr sz="1800">
                <a:solidFill>
                  <a:schemeClr val="lt1"/>
                </a:solidFill>
              </a:defRPr>
            </a:lvl2pPr>
            <a:lvl3pPr indent="-228600" lvl="2" marL="1371600" rtl="0">
              <a:spcBef>
                <a:spcPts val="1600"/>
              </a:spcBef>
              <a:spcAft>
                <a:spcPts val="0"/>
              </a:spcAft>
              <a:buClr>
                <a:schemeClr val="lt1"/>
              </a:buClr>
              <a:buSzPts val="1400"/>
              <a:buFont typeface="Merriweather"/>
              <a:buNone/>
              <a:defRPr sz="1600">
                <a:solidFill>
                  <a:schemeClr val="lt1"/>
                </a:solidFill>
              </a:defRPr>
            </a:lvl3pPr>
            <a:lvl4pPr indent="-228600" lvl="3" marL="1828800" rtl="0">
              <a:spcBef>
                <a:spcPts val="1600"/>
              </a:spcBef>
              <a:spcAft>
                <a:spcPts val="0"/>
              </a:spcAft>
              <a:buClr>
                <a:schemeClr val="lt1"/>
              </a:buClr>
              <a:buSzPts val="1400"/>
              <a:buFont typeface="Merriweather"/>
              <a:buNone/>
              <a:defRPr sz="1400">
                <a:solidFill>
                  <a:schemeClr val="lt1"/>
                </a:solidFill>
              </a:defRPr>
            </a:lvl4pPr>
            <a:lvl5pPr indent="-228600" lvl="4" marL="2286000" rtl="0">
              <a:spcBef>
                <a:spcPts val="1600"/>
              </a:spcBef>
              <a:spcAft>
                <a:spcPts val="0"/>
              </a:spcAft>
              <a:buClr>
                <a:schemeClr val="lt1"/>
              </a:buClr>
              <a:buSzPts val="1400"/>
              <a:buFont typeface="Merriweather"/>
              <a:buNone/>
              <a:defRPr sz="1400">
                <a:solidFill>
                  <a:schemeClr val="lt1"/>
                </a:solidFill>
              </a:defRPr>
            </a:lvl5pPr>
            <a:lvl6pPr indent="-317500" lvl="5" marL="2743200" rtl="0">
              <a:spcBef>
                <a:spcPts val="1600"/>
              </a:spcBef>
              <a:spcAft>
                <a:spcPts val="0"/>
              </a:spcAft>
              <a:buSzPts val="1400"/>
              <a:buChar char="■"/>
              <a:defRPr sz="1800">
                <a:solidFill>
                  <a:schemeClr val="lt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lt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lt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lt1"/>
                </a:solidFill>
                <a:latin typeface="Merriweather"/>
                <a:ea typeface="Merriweather"/>
                <a:cs typeface="Merriweather"/>
                <a:sym typeface="Merriweather"/>
              </a:defRPr>
            </a:lvl9pPr>
          </a:lstStyle>
          <a:p/>
        </p:txBody>
      </p:sp>
      <p:sp>
        <p:nvSpPr>
          <p:cNvPr id="65" name="Google Shape;65;p13"/>
          <p:cNvSpPr txBox="1"/>
          <p:nvPr>
            <p:ph idx="10" type="dt"/>
          </p:nvPr>
        </p:nvSpPr>
        <p:spPr>
          <a:xfrm>
            <a:off x="457200" y="6356350"/>
            <a:ext cx="21336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D0E9ED"/>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9pPr>
          </a:lstStyle>
          <a:p/>
        </p:txBody>
      </p:sp>
      <p:sp>
        <p:nvSpPr>
          <p:cNvPr id="66" name="Google Shape;66;p13"/>
          <p:cNvSpPr txBox="1"/>
          <p:nvPr>
            <p:ph idx="11" type="ftr"/>
          </p:nvPr>
        </p:nvSpPr>
        <p:spPr>
          <a:xfrm>
            <a:off x="2667000" y="6356350"/>
            <a:ext cx="33528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D0E9ED"/>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lt1"/>
                </a:solidFill>
                <a:latin typeface="Merriweather"/>
                <a:ea typeface="Merriweather"/>
                <a:cs typeface="Merriweather"/>
                <a:sym typeface="Merriweather"/>
              </a:defRPr>
            </a:lvl9pPr>
          </a:lstStyle>
          <a:p/>
        </p:txBody>
      </p:sp>
      <p:sp>
        <p:nvSpPr>
          <p:cNvPr id="67" name="Google Shape;67;p13"/>
          <p:cNvSpPr txBox="1"/>
          <p:nvPr>
            <p:ph idx="12" type="sldNum"/>
          </p:nvPr>
        </p:nvSpPr>
        <p:spPr>
          <a:xfrm>
            <a:off x="7924800" y="6356350"/>
            <a:ext cx="762000" cy="365100"/>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D0E9ED"/>
                </a:solidFill>
                <a:latin typeface="Merriweather"/>
                <a:ea typeface="Merriweather"/>
                <a:cs typeface="Merriweather"/>
                <a:sym typeface="Merriweather"/>
              </a:defRPr>
            </a:lvl1pPr>
            <a:lvl2pPr indent="0" lvl="1" marL="0" marR="0" rtl="0" algn="r">
              <a:spcBef>
                <a:spcPts val="0"/>
              </a:spcBef>
              <a:buNone/>
              <a:defRPr b="0" i="0" sz="1200" u="none" cap="none" strike="noStrike">
                <a:solidFill>
                  <a:srgbClr val="D0E9ED"/>
                </a:solidFill>
                <a:latin typeface="Merriweather"/>
                <a:ea typeface="Merriweather"/>
                <a:cs typeface="Merriweather"/>
                <a:sym typeface="Merriweather"/>
              </a:defRPr>
            </a:lvl2pPr>
            <a:lvl3pPr indent="0" lvl="2" marL="0" marR="0" rtl="0" algn="r">
              <a:spcBef>
                <a:spcPts val="0"/>
              </a:spcBef>
              <a:buNone/>
              <a:defRPr b="0" i="0" sz="1200" u="none" cap="none" strike="noStrike">
                <a:solidFill>
                  <a:srgbClr val="D0E9ED"/>
                </a:solidFill>
                <a:latin typeface="Merriweather"/>
                <a:ea typeface="Merriweather"/>
                <a:cs typeface="Merriweather"/>
                <a:sym typeface="Merriweather"/>
              </a:defRPr>
            </a:lvl3pPr>
            <a:lvl4pPr indent="0" lvl="3" marL="0" marR="0" rtl="0" algn="r">
              <a:spcBef>
                <a:spcPts val="0"/>
              </a:spcBef>
              <a:buNone/>
              <a:defRPr b="0" i="0" sz="1200" u="none" cap="none" strike="noStrike">
                <a:solidFill>
                  <a:srgbClr val="D0E9ED"/>
                </a:solidFill>
                <a:latin typeface="Merriweather"/>
                <a:ea typeface="Merriweather"/>
                <a:cs typeface="Merriweather"/>
                <a:sym typeface="Merriweather"/>
              </a:defRPr>
            </a:lvl4pPr>
            <a:lvl5pPr indent="0" lvl="4" marL="0" marR="0" rtl="0" algn="r">
              <a:spcBef>
                <a:spcPts val="0"/>
              </a:spcBef>
              <a:buNone/>
              <a:defRPr b="0" i="0" sz="1200" u="none" cap="none" strike="noStrike">
                <a:solidFill>
                  <a:srgbClr val="D0E9ED"/>
                </a:solidFill>
                <a:latin typeface="Merriweather"/>
                <a:ea typeface="Merriweather"/>
                <a:cs typeface="Merriweather"/>
                <a:sym typeface="Merriweather"/>
              </a:defRPr>
            </a:lvl5pPr>
            <a:lvl6pPr indent="0" lvl="5" marL="0" marR="0" rtl="0" algn="r">
              <a:spcBef>
                <a:spcPts val="0"/>
              </a:spcBef>
              <a:buNone/>
              <a:defRPr b="0" i="0" sz="1200" u="none" cap="none" strike="noStrike">
                <a:solidFill>
                  <a:srgbClr val="D0E9ED"/>
                </a:solidFill>
                <a:latin typeface="Merriweather"/>
                <a:ea typeface="Merriweather"/>
                <a:cs typeface="Merriweather"/>
                <a:sym typeface="Merriweather"/>
              </a:defRPr>
            </a:lvl6pPr>
            <a:lvl7pPr indent="0" lvl="6" marL="0" marR="0" rtl="0" algn="r">
              <a:spcBef>
                <a:spcPts val="0"/>
              </a:spcBef>
              <a:buNone/>
              <a:defRPr b="0" i="0" sz="1200" u="none" cap="none" strike="noStrike">
                <a:solidFill>
                  <a:srgbClr val="D0E9ED"/>
                </a:solidFill>
                <a:latin typeface="Merriweather"/>
                <a:ea typeface="Merriweather"/>
                <a:cs typeface="Merriweather"/>
                <a:sym typeface="Merriweather"/>
              </a:defRPr>
            </a:lvl7pPr>
            <a:lvl8pPr indent="0" lvl="7" marL="0" marR="0" rtl="0" algn="r">
              <a:spcBef>
                <a:spcPts val="0"/>
              </a:spcBef>
              <a:buNone/>
              <a:defRPr b="0" i="0" sz="1200" u="none" cap="none" strike="noStrike">
                <a:solidFill>
                  <a:srgbClr val="D0E9ED"/>
                </a:solidFill>
                <a:latin typeface="Merriweather"/>
                <a:ea typeface="Merriweather"/>
                <a:cs typeface="Merriweather"/>
                <a:sym typeface="Merriweather"/>
              </a:defRPr>
            </a:lvl8pPr>
            <a:lvl9pPr indent="0" lvl="8" marL="0" marR="0" rtl="0" algn="r">
              <a:spcBef>
                <a:spcPts val="0"/>
              </a:spcBef>
              <a:buNone/>
              <a:defRPr b="0" i="0" sz="1200" u="none" cap="none" strike="noStrike">
                <a:solidFill>
                  <a:srgbClr val="D0E9ED"/>
                </a:solidFill>
                <a:latin typeface="Merriweather"/>
                <a:ea typeface="Merriweather"/>
                <a:cs typeface="Merriweather"/>
                <a:sym typeface="Merriweath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68" name="Shape 68"/>
        <p:cNvGrpSpPr/>
        <p:nvPr/>
      </p:nvGrpSpPr>
      <p:grpSpPr>
        <a:xfrm>
          <a:off x="0" y="0"/>
          <a:ext cx="0" cy="0"/>
          <a:chOff x="0" y="0"/>
          <a:chExt cx="0" cy="0"/>
        </a:xfrm>
      </p:grpSpPr>
      <p:sp>
        <p:nvSpPr>
          <p:cNvPr id="69" name="Google Shape;69;p14"/>
          <p:cNvSpPr txBox="1"/>
          <p:nvPr>
            <p:ph type="title"/>
          </p:nvPr>
        </p:nvSpPr>
        <p:spPr>
          <a:xfrm>
            <a:off x="457200" y="704088"/>
            <a:ext cx="8229600" cy="1143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Clr>
                <a:schemeClr val="dk2"/>
              </a:buClr>
              <a:buSzPts val="4200"/>
              <a:buFont typeface="Calibri"/>
              <a:buNone/>
              <a:defRPr b="0" sz="5000">
                <a:solidFill>
                  <a:schemeClr val="dk2"/>
                </a:solidFill>
                <a:latin typeface="Calibri"/>
                <a:ea typeface="Calibri"/>
                <a:cs typeface="Calibri"/>
                <a:sym typeface="Calibri"/>
              </a:defRPr>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p:txBody>
      </p:sp>
      <p:sp>
        <p:nvSpPr>
          <p:cNvPr id="70" name="Google Shape;70;p14"/>
          <p:cNvSpPr txBox="1"/>
          <p:nvPr>
            <p:ph idx="1" type="body"/>
          </p:nvPr>
        </p:nvSpPr>
        <p:spPr>
          <a:xfrm>
            <a:off x="457200" y="1920085"/>
            <a:ext cx="4038600" cy="4434900"/>
          </a:xfrm>
          <a:prstGeom prst="rect">
            <a:avLst/>
          </a:prstGeom>
          <a:noFill/>
          <a:ln>
            <a:noFill/>
          </a:ln>
        </p:spPr>
        <p:txBody>
          <a:bodyPr anchorCtr="0" anchor="t" bIns="91425" lIns="91425" spcFirstLastPara="1" rIns="91425" wrap="square" tIns="91425">
            <a:noAutofit/>
          </a:bodyPr>
          <a:lstStyle>
            <a:lvl1pPr indent="-342900" lvl="0" marL="457200" rtl="0">
              <a:spcBef>
                <a:spcPts val="0"/>
              </a:spcBef>
              <a:spcAft>
                <a:spcPts val="0"/>
              </a:spcAft>
              <a:buSzPts val="1800"/>
              <a:buChar char="●"/>
              <a:defRPr sz="2600"/>
            </a:lvl1pPr>
            <a:lvl2pPr indent="-317500" lvl="1" marL="914400" rtl="0">
              <a:spcBef>
                <a:spcPts val="1600"/>
              </a:spcBef>
              <a:spcAft>
                <a:spcPts val="0"/>
              </a:spcAft>
              <a:buSzPts val="1400"/>
              <a:buChar char="○"/>
              <a:defRPr sz="2400"/>
            </a:lvl2pPr>
            <a:lvl3pPr indent="-317500" lvl="2" marL="1371600" rtl="0">
              <a:spcBef>
                <a:spcPts val="1600"/>
              </a:spcBef>
              <a:spcAft>
                <a:spcPts val="0"/>
              </a:spcAft>
              <a:buSzPts val="1400"/>
              <a:buChar char="■"/>
              <a:defRPr sz="2000"/>
            </a:lvl3pPr>
            <a:lvl4pPr indent="-317500" lvl="3" marL="1828800" rtl="0">
              <a:spcBef>
                <a:spcPts val="1600"/>
              </a:spcBef>
              <a:spcAft>
                <a:spcPts val="0"/>
              </a:spcAft>
              <a:buSzPts val="1400"/>
              <a:buChar char="●"/>
              <a:defRPr sz="1800"/>
            </a:lvl4pPr>
            <a:lvl5pPr indent="-317500" lvl="4" marL="2286000" rtl="0">
              <a:spcBef>
                <a:spcPts val="1600"/>
              </a:spcBef>
              <a:spcAft>
                <a:spcPts val="0"/>
              </a:spcAft>
              <a:buSzPts val="1400"/>
              <a:buChar char="○"/>
              <a:defRPr sz="18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71" name="Google Shape;71;p14"/>
          <p:cNvSpPr txBox="1"/>
          <p:nvPr>
            <p:ph idx="2" type="body"/>
          </p:nvPr>
        </p:nvSpPr>
        <p:spPr>
          <a:xfrm>
            <a:off x="4648200" y="1920085"/>
            <a:ext cx="4038600" cy="4434900"/>
          </a:xfrm>
          <a:prstGeom prst="rect">
            <a:avLst/>
          </a:prstGeom>
          <a:noFill/>
          <a:ln>
            <a:noFill/>
          </a:ln>
        </p:spPr>
        <p:txBody>
          <a:bodyPr anchorCtr="0" anchor="t" bIns="91425" lIns="91425" spcFirstLastPara="1" rIns="91425" wrap="square" tIns="91425">
            <a:noAutofit/>
          </a:bodyPr>
          <a:lstStyle>
            <a:lvl1pPr indent="-342900" lvl="0" marL="457200" rtl="0">
              <a:spcBef>
                <a:spcPts val="0"/>
              </a:spcBef>
              <a:spcAft>
                <a:spcPts val="0"/>
              </a:spcAft>
              <a:buSzPts val="1800"/>
              <a:buChar char="●"/>
              <a:defRPr sz="2600"/>
            </a:lvl1pPr>
            <a:lvl2pPr indent="-317500" lvl="1" marL="914400" rtl="0">
              <a:spcBef>
                <a:spcPts val="1600"/>
              </a:spcBef>
              <a:spcAft>
                <a:spcPts val="0"/>
              </a:spcAft>
              <a:buSzPts val="1400"/>
              <a:buChar char="○"/>
              <a:defRPr sz="2400"/>
            </a:lvl2pPr>
            <a:lvl3pPr indent="-317500" lvl="2" marL="1371600" rtl="0">
              <a:spcBef>
                <a:spcPts val="1600"/>
              </a:spcBef>
              <a:spcAft>
                <a:spcPts val="0"/>
              </a:spcAft>
              <a:buSzPts val="1400"/>
              <a:buChar char="■"/>
              <a:defRPr sz="2000"/>
            </a:lvl3pPr>
            <a:lvl4pPr indent="-317500" lvl="3" marL="1828800" rtl="0">
              <a:spcBef>
                <a:spcPts val="1600"/>
              </a:spcBef>
              <a:spcAft>
                <a:spcPts val="0"/>
              </a:spcAft>
              <a:buSzPts val="1400"/>
              <a:buChar char="●"/>
              <a:defRPr sz="1800"/>
            </a:lvl4pPr>
            <a:lvl5pPr indent="-317500" lvl="4" marL="2286000" rtl="0">
              <a:spcBef>
                <a:spcPts val="1600"/>
              </a:spcBef>
              <a:spcAft>
                <a:spcPts val="0"/>
              </a:spcAft>
              <a:buSzPts val="1400"/>
              <a:buChar char="○"/>
              <a:defRPr sz="18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72" name="Google Shape;72;p14"/>
          <p:cNvSpPr txBox="1"/>
          <p:nvPr>
            <p:ph idx="10" type="dt"/>
          </p:nvPr>
        </p:nvSpPr>
        <p:spPr>
          <a:xfrm>
            <a:off x="457200" y="6356350"/>
            <a:ext cx="21336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73" name="Google Shape;73;p14"/>
          <p:cNvSpPr txBox="1"/>
          <p:nvPr>
            <p:ph idx="11" type="ftr"/>
          </p:nvPr>
        </p:nvSpPr>
        <p:spPr>
          <a:xfrm>
            <a:off x="2667000" y="6356350"/>
            <a:ext cx="33528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74" name="Google Shape;74;p14"/>
          <p:cNvSpPr txBox="1"/>
          <p:nvPr>
            <p:ph idx="12" type="sldNum"/>
          </p:nvPr>
        </p:nvSpPr>
        <p:spPr>
          <a:xfrm>
            <a:off x="7924800" y="6356350"/>
            <a:ext cx="762000" cy="365100"/>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035C75"/>
                </a:solidFill>
                <a:latin typeface="Merriweather"/>
                <a:ea typeface="Merriweather"/>
                <a:cs typeface="Merriweather"/>
                <a:sym typeface="Merriweather"/>
              </a:defRPr>
            </a:lvl1pPr>
            <a:lvl2pPr indent="0" lvl="1" marL="0" marR="0" rtl="0" algn="r">
              <a:spcBef>
                <a:spcPts val="0"/>
              </a:spcBef>
              <a:buNone/>
              <a:defRPr b="0" i="0" sz="1200" u="none" cap="none" strike="noStrike">
                <a:solidFill>
                  <a:srgbClr val="035C75"/>
                </a:solidFill>
                <a:latin typeface="Merriweather"/>
                <a:ea typeface="Merriweather"/>
                <a:cs typeface="Merriweather"/>
                <a:sym typeface="Merriweather"/>
              </a:defRPr>
            </a:lvl2pPr>
            <a:lvl3pPr indent="0" lvl="2" marL="0" marR="0" rtl="0" algn="r">
              <a:spcBef>
                <a:spcPts val="0"/>
              </a:spcBef>
              <a:buNone/>
              <a:defRPr b="0" i="0" sz="1200" u="none" cap="none" strike="noStrike">
                <a:solidFill>
                  <a:srgbClr val="035C75"/>
                </a:solidFill>
                <a:latin typeface="Merriweather"/>
                <a:ea typeface="Merriweather"/>
                <a:cs typeface="Merriweather"/>
                <a:sym typeface="Merriweather"/>
              </a:defRPr>
            </a:lvl3pPr>
            <a:lvl4pPr indent="0" lvl="3" marL="0" marR="0" rtl="0" algn="r">
              <a:spcBef>
                <a:spcPts val="0"/>
              </a:spcBef>
              <a:buNone/>
              <a:defRPr b="0" i="0" sz="1200" u="none" cap="none" strike="noStrike">
                <a:solidFill>
                  <a:srgbClr val="035C75"/>
                </a:solidFill>
                <a:latin typeface="Merriweather"/>
                <a:ea typeface="Merriweather"/>
                <a:cs typeface="Merriweather"/>
                <a:sym typeface="Merriweather"/>
              </a:defRPr>
            </a:lvl4pPr>
            <a:lvl5pPr indent="0" lvl="4" marL="0" marR="0" rtl="0" algn="r">
              <a:spcBef>
                <a:spcPts val="0"/>
              </a:spcBef>
              <a:buNone/>
              <a:defRPr b="0" i="0" sz="1200" u="none" cap="none" strike="noStrike">
                <a:solidFill>
                  <a:srgbClr val="035C75"/>
                </a:solidFill>
                <a:latin typeface="Merriweather"/>
                <a:ea typeface="Merriweather"/>
                <a:cs typeface="Merriweather"/>
                <a:sym typeface="Merriweather"/>
              </a:defRPr>
            </a:lvl5pPr>
            <a:lvl6pPr indent="0" lvl="5" marL="0" marR="0" rtl="0" algn="r">
              <a:spcBef>
                <a:spcPts val="0"/>
              </a:spcBef>
              <a:buNone/>
              <a:defRPr b="0" i="0" sz="1200" u="none" cap="none" strike="noStrike">
                <a:solidFill>
                  <a:srgbClr val="035C75"/>
                </a:solidFill>
                <a:latin typeface="Merriweather"/>
                <a:ea typeface="Merriweather"/>
                <a:cs typeface="Merriweather"/>
                <a:sym typeface="Merriweather"/>
              </a:defRPr>
            </a:lvl6pPr>
            <a:lvl7pPr indent="0" lvl="6" marL="0" marR="0" rtl="0" algn="r">
              <a:spcBef>
                <a:spcPts val="0"/>
              </a:spcBef>
              <a:buNone/>
              <a:defRPr b="0" i="0" sz="1200" u="none" cap="none" strike="noStrike">
                <a:solidFill>
                  <a:srgbClr val="035C75"/>
                </a:solidFill>
                <a:latin typeface="Merriweather"/>
                <a:ea typeface="Merriweather"/>
                <a:cs typeface="Merriweather"/>
                <a:sym typeface="Merriweather"/>
              </a:defRPr>
            </a:lvl7pPr>
            <a:lvl8pPr indent="0" lvl="7" marL="0" marR="0" rtl="0" algn="r">
              <a:spcBef>
                <a:spcPts val="0"/>
              </a:spcBef>
              <a:buNone/>
              <a:defRPr b="0" i="0" sz="1200" u="none" cap="none" strike="noStrike">
                <a:solidFill>
                  <a:srgbClr val="035C75"/>
                </a:solidFill>
                <a:latin typeface="Merriweather"/>
                <a:ea typeface="Merriweather"/>
                <a:cs typeface="Merriweather"/>
                <a:sym typeface="Merriweather"/>
              </a:defRPr>
            </a:lvl8pPr>
            <a:lvl9pPr indent="0" lvl="8" marL="0" marR="0" rtl="0" algn="r">
              <a:spcBef>
                <a:spcPts val="0"/>
              </a:spcBef>
              <a:buNone/>
              <a:defRPr b="0" i="0" sz="1200" u="none" cap="none" strike="noStrike">
                <a:solidFill>
                  <a:srgbClr val="035C75"/>
                </a:solidFill>
                <a:latin typeface="Merriweather"/>
                <a:ea typeface="Merriweather"/>
                <a:cs typeface="Merriweather"/>
                <a:sym typeface="Merriweath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75" name="Shape 75"/>
        <p:cNvGrpSpPr/>
        <p:nvPr/>
      </p:nvGrpSpPr>
      <p:grpSpPr>
        <a:xfrm>
          <a:off x="0" y="0"/>
          <a:ext cx="0" cy="0"/>
          <a:chOff x="0" y="0"/>
          <a:chExt cx="0" cy="0"/>
        </a:xfrm>
      </p:grpSpPr>
      <p:sp>
        <p:nvSpPr>
          <p:cNvPr id="76" name="Google Shape;76;p15"/>
          <p:cNvSpPr txBox="1"/>
          <p:nvPr>
            <p:ph type="title"/>
          </p:nvPr>
        </p:nvSpPr>
        <p:spPr>
          <a:xfrm>
            <a:off x="685800" y="514352"/>
            <a:ext cx="2743200" cy="11619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Clr>
                <a:schemeClr val="dk2"/>
              </a:buClr>
              <a:buSzPts val="4200"/>
              <a:buFont typeface="Calibri"/>
              <a:buNone/>
              <a:defRPr b="0" sz="2600">
                <a:solidFill>
                  <a:schemeClr val="dk2"/>
                </a:solidFill>
                <a:latin typeface="Calibri"/>
                <a:ea typeface="Calibri"/>
                <a:cs typeface="Calibri"/>
                <a:sym typeface="Calibri"/>
              </a:defRPr>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p:txBody>
      </p:sp>
      <p:sp>
        <p:nvSpPr>
          <p:cNvPr id="77" name="Google Shape;77;p15"/>
          <p:cNvSpPr txBox="1"/>
          <p:nvPr>
            <p:ph idx="1" type="body"/>
          </p:nvPr>
        </p:nvSpPr>
        <p:spPr>
          <a:xfrm>
            <a:off x="685800" y="1676400"/>
            <a:ext cx="2743200" cy="4572000"/>
          </a:xfrm>
          <a:prstGeom prst="rect">
            <a:avLst/>
          </a:prstGeom>
          <a:noFill/>
          <a:ln>
            <a:noFill/>
          </a:ln>
        </p:spPr>
        <p:txBody>
          <a:bodyPr anchorCtr="0" anchor="t" bIns="91425" lIns="91425" spcFirstLastPara="1" rIns="91425" wrap="square" tIns="91425">
            <a:noAutofit/>
          </a:bodyPr>
          <a:lstStyle>
            <a:lvl1pPr indent="-228600" lvl="0" marL="457200" rtl="0" algn="l">
              <a:spcBef>
                <a:spcPts val="0"/>
              </a:spcBef>
              <a:spcAft>
                <a:spcPts val="0"/>
              </a:spcAft>
              <a:buSzPts val="1800"/>
              <a:buFont typeface="Merriweather"/>
              <a:buNone/>
              <a:defRPr sz="1400"/>
            </a:lvl1pPr>
            <a:lvl2pPr indent="-228600" lvl="1" marL="914400" rtl="0" algn="l">
              <a:spcBef>
                <a:spcPts val="1600"/>
              </a:spcBef>
              <a:spcAft>
                <a:spcPts val="0"/>
              </a:spcAft>
              <a:buSzPts val="1400"/>
              <a:buFont typeface="Merriweather"/>
              <a:buNone/>
              <a:defRPr sz="1200"/>
            </a:lvl2pPr>
            <a:lvl3pPr indent="-228600" lvl="2" marL="1371600" rtl="0" algn="l">
              <a:spcBef>
                <a:spcPts val="1600"/>
              </a:spcBef>
              <a:spcAft>
                <a:spcPts val="0"/>
              </a:spcAft>
              <a:buSzPts val="1400"/>
              <a:buFont typeface="Merriweather"/>
              <a:buNone/>
              <a:defRPr sz="1000"/>
            </a:lvl3pPr>
            <a:lvl4pPr indent="-228600" lvl="3" marL="1828800" rtl="0" algn="l">
              <a:spcBef>
                <a:spcPts val="1600"/>
              </a:spcBef>
              <a:spcAft>
                <a:spcPts val="0"/>
              </a:spcAft>
              <a:buSzPts val="1400"/>
              <a:buFont typeface="Merriweather"/>
              <a:buNone/>
              <a:defRPr sz="900"/>
            </a:lvl4pPr>
            <a:lvl5pPr indent="-228600" lvl="4" marL="2286000" rtl="0" algn="l">
              <a:spcBef>
                <a:spcPts val="1600"/>
              </a:spcBef>
              <a:spcAft>
                <a:spcPts val="0"/>
              </a:spcAft>
              <a:buSzPts val="1400"/>
              <a:buFont typeface="Merriweather"/>
              <a:buNone/>
              <a:defRPr sz="9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78" name="Google Shape;78;p15"/>
          <p:cNvSpPr txBox="1"/>
          <p:nvPr>
            <p:ph idx="2" type="body"/>
          </p:nvPr>
        </p:nvSpPr>
        <p:spPr>
          <a:xfrm>
            <a:off x="3575050" y="1676400"/>
            <a:ext cx="5111700" cy="4572000"/>
          </a:xfrm>
          <a:prstGeom prst="rect">
            <a:avLst/>
          </a:prstGeom>
          <a:noFill/>
          <a:ln>
            <a:noFill/>
          </a:ln>
        </p:spPr>
        <p:txBody>
          <a:bodyPr anchorCtr="0" anchor="t" bIns="91425" lIns="91425" spcFirstLastPara="1" rIns="91425" wrap="square" tIns="91425">
            <a:noAutofit/>
          </a:bodyPr>
          <a:lstStyle>
            <a:lvl1pPr indent="-342900" lvl="0" marL="457200" rtl="0">
              <a:spcBef>
                <a:spcPts val="0"/>
              </a:spcBef>
              <a:spcAft>
                <a:spcPts val="0"/>
              </a:spcAft>
              <a:buSzPts val="1800"/>
              <a:buChar char="●"/>
              <a:defRPr sz="2800"/>
            </a:lvl1pPr>
            <a:lvl2pPr indent="-317500" lvl="1" marL="914400" rtl="0">
              <a:spcBef>
                <a:spcPts val="1600"/>
              </a:spcBef>
              <a:spcAft>
                <a:spcPts val="0"/>
              </a:spcAft>
              <a:buSzPts val="1400"/>
              <a:buChar char="○"/>
              <a:defRPr sz="2600"/>
            </a:lvl2pPr>
            <a:lvl3pPr indent="-317500" lvl="2" marL="1371600" rtl="0">
              <a:spcBef>
                <a:spcPts val="1600"/>
              </a:spcBef>
              <a:spcAft>
                <a:spcPts val="0"/>
              </a:spcAft>
              <a:buSzPts val="1400"/>
              <a:buChar char="■"/>
              <a:defRPr sz="2400"/>
            </a:lvl3pPr>
            <a:lvl4pPr indent="-317500" lvl="3" marL="1828800" rtl="0">
              <a:spcBef>
                <a:spcPts val="1600"/>
              </a:spcBef>
              <a:spcAft>
                <a:spcPts val="0"/>
              </a:spcAft>
              <a:buSzPts val="1400"/>
              <a:buChar char="●"/>
              <a:defRPr sz="2000"/>
            </a:lvl4pPr>
            <a:lvl5pPr indent="-317500" lvl="4" marL="2286000" rtl="0">
              <a:spcBef>
                <a:spcPts val="1600"/>
              </a:spcBef>
              <a:spcAft>
                <a:spcPts val="0"/>
              </a:spcAft>
              <a:buSzPts val="1400"/>
              <a:buChar char="○"/>
              <a:defRPr sz="18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79" name="Google Shape;79;p15"/>
          <p:cNvSpPr txBox="1"/>
          <p:nvPr>
            <p:ph idx="10" type="dt"/>
          </p:nvPr>
        </p:nvSpPr>
        <p:spPr>
          <a:xfrm>
            <a:off x="457200" y="6356350"/>
            <a:ext cx="21336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80" name="Google Shape;80;p15"/>
          <p:cNvSpPr txBox="1"/>
          <p:nvPr>
            <p:ph idx="11" type="ftr"/>
          </p:nvPr>
        </p:nvSpPr>
        <p:spPr>
          <a:xfrm>
            <a:off x="2667000" y="6356350"/>
            <a:ext cx="33528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81" name="Google Shape;81;p15"/>
          <p:cNvSpPr txBox="1"/>
          <p:nvPr>
            <p:ph idx="12" type="sldNum"/>
          </p:nvPr>
        </p:nvSpPr>
        <p:spPr>
          <a:xfrm>
            <a:off x="7924800" y="6356350"/>
            <a:ext cx="762000" cy="365100"/>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035C75"/>
                </a:solidFill>
                <a:latin typeface="Merriweather"/>
                <a:ea typeface="Merriweather"/>
                <a:cs typeface="Merriweather"/>
                <a:sym typeface="Merriweather"/>
              </a:defRPr>
            </a:lvl1pPr>
            <a:lvl2pPr indent="0" lvl="1" marL="0" marR="0" rtl="0" algn="r">
              <a:spcBef>
                <a:spcPts val="0"/>
              </a:spcBef>
              <a:buNone/>
              <a:defRPr b="0" i="0" sz="1200" u="none" cap="none" strike="noStrike">
                <a:solidFill>
                  <a:srgbClr val="035C75"/>
                </a:solidFill>
                <a:latin typeface="Merriweather"/>
                <a:ea typeface="Merriweather"/>
                <a:cs typeface="Merriweather"/>
                <a:sym typeface="Merriweather"/>
              </a:defRPr>
            </a:lvl2pPr>
            <a:lvl3pPr indent="0" lvl="2" marL="0" marR="0" rtl="0" algn="r">
              <a:spcBef>
                <a:spcPts val="0"/>
              </a:spcBef>
              <a:buNone/>
              <a:defRPr b="0" i="0" sz="1200" u="none" cap="none" strike="noStrike">
                <a:solidFill>
                  <a:srgbClr val="035C75"/>
                </a:solidFill>
                <a:latin typeface="Merriweather"/>
                <a:ea typeface="Merriweather"/>
                <a:cs typeface="Merriweather"/>
                <a:sym typeface="Merriweather"/>
              </a:defRPr>
            </a:lvl3pPr>
            <a:lvl4pPr indent="0" lvl="3" marL="0" marR="0" rtl="0" algn="r">
              <a:spcBef>
                <a:spcPts val="0"/>
              </a:spcBef>
              <a:buNone/>
              <a:defRPr b="0" i="0" sz="1200" u="none" cap="none" strike="noStrike">
                <a:solidFill>
                  <a:srgbClr val="035C75"/>
                </a:solidFill>
                <a:latin typeface="Merriweather"/>
                <a:ea typeface="Merriweather"/>
                <a:cs typeface="Merriweather"/>
                <a:sym typeface="Merriweather"/>
              </a:defRPr>
            </a:lvl4pPr>
            <a:lvl5pPr indent="0" lvl="4" marL="0" marR="0" rtl="0" algn="r">
              <a:spcBef>
                <a:spcPts val="0"/>
              </a:spcBef>
              <a:buNone/>
              <a:defRPr b="0" i="0" sz="1200" u="none" cap="none" strike="noStrike">
                <a:solidFill>
                  <a:srgbClr val="035C75"/>
                </a:solidFill>
                <a:latin typeface="Merriweather"/>
                <a:ea typeface="Merriweather"/>
                <a:cs typeface="Merriweather"/>
                <a:sym typeface="Merriweather"/>
              </a:defRPr>
            </a:lvl5pPr>
            <a:lvl6pPr indent="0" lvl="5" marL="0" marR="0" rtl="0" algn="r">
              <a:spcBef>
                <a:spcPts val="0"/>
              </a:spcBef>
              <a:buNone/>
              <a:defRPr b="0" i="0" sz="1200" u="none" cap="none" strike="noStrike">
                <a:solidFill>
                  <a:srgbClr val="035C75"/>
                </a:solidFill>
                <a:latin typeface="Merriweather"/>
                <a:ea typeface="Merriweather"/>
                <a:cs typeface="Merriweather"/>
                <a:sym typeface="Merriweather"/>
              </a:defRPr>
            </a:lvl6pPr>
            <a:lvl7pPr indent="0" lvl="6" marL="0" marR="0" rtl="0" algn="r">
              <a:spcBef>
                <a:spcPts val="0"/>
              </a:spcBef>
              <a:buNone/>
              <a:defRPr b="0" i="0" sz="1200" u="none" cap="none" strike="noStrike">
                <a:solidFill>
                  <a:srgbClr val="035C75"/>
                </a:solidFill>
                <a:latin typeface="Merriweather"/>
                <a:ea typeface="Merriweather"/>
                <a:cs typeface="Merriweather"/>
                <a:sym typeface="Merriweather"/>
              </a:defRPr>
            </a:lvl7pPr>
            <a:lvl8pPr indent="0" lvl="7" marL="0" marR="0" rtl="0" algn="r">
              <a:spcBef>
                <a:spcPts val="0"/>
              </a:spcBef>
              <a:buNone/>
              <a:defRPr b="0" i="0" sz="1200" u="none" cap="none" strike="noStrike">
                <a:solidFill>
                  <a:srgbClr val="035C75"/>
                </a:solidFill>
                <a:latin typeface="Merriweather"/>
                <a:ea typeface="Merriweather"/>
                <a:cs typeface="Merriweather"/>
                <a:sym typeface="Merriweather"/>
              </a:defRPr>
            </a:lvl8pPr>
            <a:lvl9pPr indent="0" lvl="8" marL="0" marR="0" rtl="0" algn="r">
              <a:spcBef>
                <a:spcPts val="0"/>
              </a:spcBef>
              <a:buNone/>
              <a:defRPr b="0" i="0" sz="1200" u="none" cap="none" strike="noStrike">
                <a:solidFill>
                  <a:srgbClr val="035C75"/>
                </a:solidFill>
                <a:latin typeface="Merriweather"/>
                <a:ea typeface="Merriweather"/>
                <a:cs typeface="Merriweather"/>
                <a:sym typeface="Merriweath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82" name="Shape 82"/>
        <p:cNvGrpSpPr/>
        <p:nvPr/>
      </p:nvGrpSpPr>
      <p:grpSpPr>
        <a:xfrm>
          <a:off x="0" y="0"/>
          <a:ext cx="0" cy="0"/>
          <a:chOff x="0" y="0"/>
          <a:chExt cx="0" cy="0"/>
        </a:xfrm>
      </p:grpSpPr>
      <p:sp>
        <p:nvSpPr>
          <p:cNvPr id="83" name="Google Shape;83;p16"/>
          <p:cNvSpPr txBox="1"/>
          <p:nvPr>
            <p:ph type="title"/>
          </p:nvPr>
        </p:nvSpPr>
        <p:spPr>
          <a:xfrm>
            <a:off x="457200" y="704088"/>
            <a:ext cx="8229600" cy="1143000"/>
          </a:xfrm>
          <a:prstGeom prst="rect">
            <a:avLst/>
          </a:prstGeom>
          <a:noFill/>
          <a:ln>
            <a:noFill/>
          </a:ln>
        </p:spPr>
        <p:txBody>
          <a:bodyPr anchorCtr="0" anchor="b" bIns="91425" lIns="91425" spcFirstLastPara="1" rIns="91425" wrap="square" tIns="91425">
            <a:noAutofit/>
          </a:bodyPr>
          <a:lstStyle>
            <a:lvl1pPr lvl="0" rtl="0">
              <a:spcBef>
                <a:spcPts val="0"/>
              </a:spcBef>
              <a:spcAft>
                <a:spcPts val="0"/>
              </a:spcAft>
              <a:buSzPts val="4200"/>
              <a:buNone/>
              <a:defRPr/>
            </a:lvl1pPr>
            <a:lvl2pPr lvl="1" rtl="0">
              <a:spcBef>
                <a:spcPts val="0"/>
              </a:spcBef>
              <a:spcAft>
                <a:spcPts val="0"/>
              </a:spcAft>
              <a:buSzPts val="4200"/>
              <a:buNone/>
              <a:defRPr/>
            </a:lvl2pPr>
            <a:lvl3pPr lvl="2" rtl="0">
              <a:spcBef>
                <a:spcPts val="0"/>
              </a:spcBef>
              <a:spcAft>
                <a:spcPts val="0"/>
              </a:spcAft>
              <a:buSzPts val="4200"/>
              <a:buNone/>
              <a:defRPr/>
            </a:lvl3pPr>
            <a:lvl4pPr lvl="3" rtl="0">
              <a:spcBef>
                <a:spcPts val="0"/>
              </a:spcBef>
              <a:spcAft>
                <a:spcPts val="0"/>
              </a:spcAft>
              <a:buSzPts val="4200"/>
              <a:buNone/>
              <a:defRPr/>
            </a:lvl4pPr>
            <a:lvl5pPr lvl="4" rtl="0">
              <a:spcBef>
                <a:spcPts val="0"/>
              </a:spcBef>
              <a:spcAft>
                <a:spcPts val="0"/>
              </a:spcAft>
              <a:buSzPts val="4200"/>
              <a:buNone/>
              <a:defRPr/>
            </a:lvl5pPr>
            <a:lvl6pPr lvl="5" rtl="0">
              <a:spcBef>
                <a:spcPts val="0"/>
              </a:spcBef>
              <a:spcAft>
                <a:spcPts val="0"/>
              </a:spcAft>
              <a:buSzPts val="4200"/>
              <a:buNone/>
              <a:defRPr/>
            </a:lvl6pPr>
            <a:lvl7pPr lvl="6" rtl="0">
              <a:spcBef>
                <a:spcPts val="0"/>
              </a:spcBef>
              <a:spcAft>
                <a:spcPts val="0"/>
              </a:spcAft>
              <a:buSzPts val="4200"/>
              <a:buNone/>
              <a:defRPr/>
            </a:lvl7pPr>
            <a:lvl8pPr lvl="7" rtl="0">
              <a:spcBef>
                <a:spcPts val="0"/>
              </a:spcBef>
              <a:spcAft>
                <a:spcPts val="0"/>
              </a:spcAft>
              <a:buSzPts val="4200"/>
              <a:buNone/>
              <a:defRPr/>
            </a:lvl8pPr>
            <a:lvl9pPr lvl="8" rtl="0">
              <a:spcBef>
                <a:spcPts val="0"/>
              </a:spcBef>
              <a:spcAft>
                <a:spcPts val="0"/>
              </a:spcAft>
              <a:buSzPts val="4200"/>
              <a:buNone/>
              <a:defRPr/>
            </a:lvl9pPr>
          </a:lstStyle>
          <a:p/>
        </p:txBody>
      </p:sp>
      <p:sp>
        <p:nvSpPr>
          <p:cNvPr id="84" name="Google Shape;84;p16"/>
          <p:cNvSpPr txBox="1"/>
          <p:nvPr>
            <p:ph idx="1" type="body"/>
          </p:nvPr>
        </p:nvSpPr>
        <p:spPr>
          <a:xfrm>
            <a:off x="457200" y="1855248"/>
            <a:ext cx="4040100" cy="659400"/>
          </a:xfrm>
          <a:prstGeom prst="rect">
            <a:avLst/>
          </a:prstGeom>
          <a:noFill/>
          <a:ln>
            <a:noFill/>
          </a:ln>
        </p:spPr>
        <p:txBody>
          <a:bodyPr anchorCtr="0" anchor="ctr" bIns="91425" lIns="91425" spcFirstLastPara="1" rIns="91425" wrap="square" tIns="91425">
            <a:noAutofit/>
          </a:bodyPr>
          <a:lstStyle>
            <a:lvl1pPr indent="-228600" lvl="0" marL="457200" rtl="0">
              <a:spcBef>
                <a:spcPts val="0"/>
              </a:spcBef>
              <a:spcAft>
                <a:spcPts val="0"/>
              </a:spcAft>
              <a:buClr>
                <a:schemeClr val="dk2"/>
              </a:buClr>
              <a:buSzPts val="1800"/>
              <a:buFont typeface="Merriweather"/>
              <a:buNone/>
              <a:defRPr b="1" sz="2400" cap="none">
                <a:solidFill>
                  <a:schemeClr val="dk2"/>
                </a:solidFill>
              </a:defRPr>
            </a:lvl1pPr>
            <a:lvl2pPr indent="-228600" lvl="1" marL="914400" rtl="0">
              <a:spcBef>
                <a:spcPts val="1600"/>
              </a:spcBef>
              <a:spcAft>
                <a:spcPts val="0"/>
              </a:spcAft>
              <a:buSzPts val="1400"/>
              <a:buFont typeface="Merriweather"/>
              <a:buNone/>
              <a:defRPr b="1" sz="2000"/>
            </a:lvl2pPr>
            <a:lvl3pPr indent="-228600" lvl="2" marL="1371600" rtl="0">
              <a:spcBef>
                <a:spcPts val="1600"/>
              </a:spcBef>
              <a:spcAft>
                <a:spcPts val="0"/>
              </a:spcAft>
              <a:buSzPts val="1400"/>
              <a:buFont typeface="Merriweather"/>
              <a:buNone/>
              <a:defRPr b="1" sz="1800"/>
            </a:lvl3pPr>
            <a:lvl4pPr indent="-228600" lvl="3" marL="1828800" rtl="0">
              <a:spcBef>
                <a:spcPts val="1600"/>
              </a:spcBef>
              <a:spcAft>
                <a:spcPts val="0"/>
              </a:spcAft>
              <a:buSzPts val="1400"/>
              <a:buFont typeface="Merriweather"/>
              <a:buNone/>
              <a:defRPr b="1" sz="1600"/>
            </a:lvl4pPr>
            <a:lvl5pPr indent="-228600" lvl="4" marL="2286000" rtl="0">
              <a:spcBef>
                <a:spcPts val="1600"/>
              </a:spcBef>
              <a:spcAft>
                <a:spcPts val="0"/>
              </a:spcAft>
              <a:buSzPts val="1400"/>
              <a:buFont typeface="Merriweather"/>
              <a:buNone/>
              <a:defRPr b="1" sz="16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85" name="Google Shape;85;p16"/>
          <p:cNvSpPr txBox="1"/>
          <p:nvPr>
            <p:ph idx="2" type="body"/>
          </p:nvPr>
        </p:nvSpPr>
        <p:spPr>
          <a:xfrm>
            <a:off x="4645025" y="1859757"/>
            <a:ext cx="4041900" cy="654900"/>
          </a:xfrm>
          <a:prstGeom prst="rect">
            <a:avLst/>
          </a:prstGeom>
          <a:noFill/>
          <a:ln>
            <a:noFill/>
          </a:ln>
        </p:spPr>
        <p:txBody>
          <a:bodyPr anchorCtr="0" anchor="ctr" bIns="91425" lIns="91425" spcFirstLastPara="1" rIns="91425" wrap="square" tIns="91425">
            <a:noAutofit/>
          </a:bodyPr>
          <a:lstStyle>
            <a:lvl1pPr indent="-228600" lvl="0" marL="457200" rtl="0">
              <a:spcBef>
                <a:spcPts val="0"/>
              </a:spcBef>
              <a:spcAft>
                <a:spcPts val="0"/>
              </a:spcAft>
              <a:buClr>
                <a:schemeClr val="dk2"/>
              </a:buClr>
              <a:buSzPts val="1800"/>
              <a:buFont typeface="Merriweather"/>
              <a:buNone/>
              <a:defRPr b="1" sz="2400" cap="none">
                <a:solidFill>
                  <a:schemeClr val="dk2"/>
                </a:solidFill>
              </a:defRPr>
            </a:lvl1pPr>
            <a:lvl2pPr indent="-228600" lvl="1" marL="914400" rtl="0">
              <a:spcBef>
                <a:spcPts val="1600"/>
              </a:spcBef>
              <a:spcAft>
                <a:spcPts val="0"/>
              </a:spcAft>
              <a:buSzPts val="1400"/>
              <a:buFont typeface="Merriweather"/>
              <a:buNone/>
              <a:defRPr b="1" sz="2000"/>
            </a:lvl2pPr>
            <a:lvl3pPr indent="-228600" lvl="2" marL="1371600" rtl="0">
              <a:spcBef>
                <a:spcPts val="1600"/>
              </a:spcBef>
              <a:spcAft>
                <a:spcPts val="0"/>
              </a:spcAft>
              <a:buSzPts val="1400"/>
              <a:buFont typeface="Merriweather"/>
              <a:buNone/>
              <a:defRPr b="1" sz="1800"/>
            </a:lvl3pPr>
            <a:lvl4pPr indent="-228600" lvl="3" marL="1828800" rtl="0">
              <a:spcBef>
                <a:spcPts val="1600"/>
              </a:spcBef>
              <a:spcAft>
                <a:spcPts val="0"/>
              </a:spcAft>
              <a:buSzPts val="1400"/>
              <a:buFont typeface="Merriweather"/>
              <a:buNone/>
              <a:defRPr b="1" sz="1600"/>
            </a:lvl4pPr>
            <a:lvl5pPr indent="-228600" lvl="4" marL="2286000" rtl="0">
              <a:spcBef>
                <a:spcPts val="1600"/>
              </a:spcBef>
              <a:spcAft>
                <a:spcPts val="0"/>
              </a:spcAft>
              <a:buSzPts val="1400"/>
              <a:buFont typeface="Merriweather"/>
              <a:buNone/>
              <a:defRPr b="1" sz="16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86" name="Google Shape;86;p16"/>
          <p:cNvSpPr txBox="1"/>
          <p:nvPr>
            <p:ph idx="3" type="body"/>
          </p:nvPr>
        </p:nvSpPr>
        <p:spPr>
          <a:xfrm>
            <a:off x="457200" y="2514600"/>
            <a:ext cx="4040100" cy="3845700"/>
          </a:xfrm>
          <a:prstGeom prst="rect">
            <a:avLst/>
          </a:prstGeom>
          <a:noFill/>
          <a:ln>
            <a:noFill/>
          </a:ln>
        </p:spPr>
        <p:txBody>
          <a:bodyPr anchorCtr="0" anchor="t" bIns="91425" lIns="91425" spcFirstLastPara="1" rIns="91425" wrap="square" tIns="91425">
            <a:noAutofit/>
          </a:bodyPr>
          <a:lstStyle>
            <a:lvl1pPr indent="-342900" lvl="0" marL="457200" rtl="0">
              <a:spcBef>
                <a:spcPts val="0"/>
              </a:spcBef>
              <a:spcAft>
                <a:spcPts val="0"/>
              </a:spcAft>
              <a:buSzPts val="1800"/>
              <a:buChar char="●"/>
              <a:defRPr sz="2200"/>
            </a:lvl1pPr>
            <a:lvl2pPr indent="-317500" lvl="1" marL="914400" rtl="0">
              <a:spcBef>
                <a:spcPts val="1600"/>
              </a:spcBef>
              <a:spcAft>
                <a:spcPts val="0"/>
              </a:spcAft>
              <a:buSzPts val="1400"/>
              <a:buChar char="○"/>
              <a:defRPr sz="2000"/>
            </a:lvl2pPr>
            <a:lvl3pPr indent="-317500" lvl="2" marL="1371600" rtl="0">
              <a:spcBef>
                <a:spcPts val="1600"/>
              </a:spcBef>
              <a:spcAft>
                <a:spcPts val="0"/>
              </a:spcAft>
              <a:buSzPts val="1400"/>
              <a:buChar char="■"/>
              <a:defRPr sz="1800"/>
            </a:lvl3pPr>
            <a:lvl4pPr indent="-317500" lvl="3" marL="1828800" rtl="0">
              <a:spcBef>
                <a:spcPts val="1600"/>
              </a:spcBef>
              <a:spcAft>
                <a:spcPts val="0"/>
              </a:spcAft>
              <a:buSzPts val="1400"/>
              <a:buChar char="●"/>
              <a:defRPr sz="1600"/>
            </a:lvl4pPr>
            <a:lvl5pPr indent="-317500" lvl="4" marL="2286000" rtl="0">
              <a:spcBef>
                <a:spcPts val="1600"/>
              </a:spcBef>
              <a:spcAft>
                <a:spcPts val="0"/>
              </a:spcAft>
              <a:buSzPts val="1400"/>
              <a:buChar char="○"/>
              <a:defRPr sz="16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87" name="Google Shape;87;p16"/>
          <p:cNvSpPr txBox="1"/>
          <p:nvPr>
            <p:ph idx="4" type="body"/>
          </p:nvPr>
        </p:nvSpPr>
        <p:spPr>
          <a:xfrm>
            <a:off x="4645025" y="2514600"/>
            <a:ext cx="4041900" cy="3845700"/>
          </a:xfrm>
          <a:prstGeom prst="rect">
            <a:avLst/>
          </a:prstGeom>
          <a:noFill/>
          <a:ln>
            <a:noFill/>
          </a:ln>
        </p:spPr>
        <p:txBody>
          <a:bodyPr anchorCtr="0" anchor="t" bIns="91425" lIns="91425" spcFirstLastPara="1" rIns="91425" wrap="square" tIns="91425">
            <a:noAutofit/>
          </a:bodyPr>
          <a:lstStyle>
            <a:lvl1pPr indent="-342900" lvl="0" marL="457200" rtl="0">
              <a:spcBef>
                <a:spcPts val="0"/>
              </a:spcBef>
              <a:spcAft>
                <a:spcPts val="0"/>
              </a:spcAft>
              <a:buSzPts val="1800"/>
              <a:buChar char="●"/>
              <a:defRPr sz="2200"/>
            </a:lvl1pPr>
            <a:lvl2pPr indent="-317500" lvl="1" marL="914400" rtl="0">
              <a:spcBef>
                <a:spcPts val="1600"/>
              </a:spcBef>
              <a:spcAft>
                <a:spcPts val="0"/>
              </a:spcAft>
              <a:buSzPts val="1400"/>
              <a:buChar char="○"/>
              <a:defRPr sz="2000"/>
            </a:lvl2pPr>
            <a:lvl3pPr indent="-317500" lvl="2" marL="1371600" rtl="0">
              <a:spcBef>
                <a:spcPts val="1600"/>
              </a:spcBef>
              <a:spcAft>
                <a:spcPts val="0"/>
              </a:spcAft>
              <a:buSzPts val="1400"/>
              <a:buChar char="■"/>
              <a:defRPr sz="1800"/>
            </a:lvl3pPr>
            <a:lvl4pPr indent="-317500" lvl="3" marL="1828800" rtl="0">
              <a:spcBef>
                <a:spcPts val="1600"/>
              </a:spcBef>
              <a:spcAft>
                <a:spcPts val="0"/>
              </a:spcAft>
              <a:buSzPts val="1400"/>
              <a:buChar char="●"/>
              <a:defRPr sz="1600"/>
            </a:lvl4pPr>
            <a:lvl5pPr indent="-317500" lvl="4" marL="2286000" rtl="0">
              <a:spcBef>
                <a:spcPts val="1600"/>
              </a:spcBef>
              <a:spcAft>
                <a:spcPts val="0"/>
              </a:spcAft>
              <a:buSzPts val="1400"/>
              <a:buChar char="○"/>
              <a:defRPr sz="1600"/>
            </a:lvl5pPr>
            <a:lvl6pPr indent="-317500" lvl="5" marL="2743200" rtl="0">
              <a:spcBef>
                <a:spcPts val="1600"/>
              </a:spcBef>
              <a:spcAft>
                <a:spcPts val="0"/>
              </a:spcAft>
              <a:buSzPts val="1400"/>
              <a:buChar char="■"/>
              <a:defRPr sz="1800">
                <a:solidFill>
                  <a:schemeClr val="dk1"/>
                </a:solidFill>
                <a:latin typeface="Merriweather"/>
                <a:ea typeface="Merriweather"/>
                <a:cs typeface="Merriweather"/>
                <a:sym typeface="Merriweather"/>
              </a:defRPr>
            </a:lvl6pPr>
            <a:lvl7pPr indent="-317500" lvl="6" marL="3200400" rtl="0">
              <a:spcBef>
                <a:spcPts val="1600"/>
              </a:spcBef>
              <a:spcAft>
                <a:spcPts val="0"/>
              </a:spcAft>
              <a:buSzPts val="1400"/>
              <a:buChar char="●"/>
              <a:defRPr sz="1600">
                <a:solidFill>
                  <a:schemeClr val="dk1"/>
                </a:solidFill>
                <a:latin typeface="Merriweather"/>
                <a:ea typeface="Merriweather"/>
                <a:cs typeface="Merriweather"/>
                <a:sym typeface="Merriweather"/>
              </a:defRPr>
            </a:lvl7pPr>
            <a:lvl8pPr indent="-317500" lvl="7" marL="3657600" rtl="0">
              <a:spcBef>
                <a:spcPts val="1600"/>
              </a:spcBef>
              <a:spcAft>
                <a:spcPts val="0"/>
              </a:spcAft>
              <a:buSzPts val="1400"/>
              <a:buChar char="○"/>
              <a:defRPr sz="1600">
                <a:solidFill>
                  <a:schemeClr val="dk1"/>
                </a:solidFill>
                <a:latin typeface="Merriweather"/>
                <a:ea typeface="Merriweather"/>
                <a:cs typeface="Merriweather"/>
                <a:sym typeface="Merriweather"/>
              </a:defRPr>
            </a:lvl8pPr>
            <a:lvl9pPr indent="-317500" lvl="8" marL="4114800" rtl="0">
              <a:spcBef>
                <a:spcPts val="1600"/>
              </a:spcBef>
              <a:spcAft>
                <a:spcPts val="1600"/>
              </a:spcAft>
              <a:buSzPts val="1400"/>
              <a:buChar char="■"/>
              <a:defRPr sz="1400">
                <a:solidFill>
                  <a:schemeClr val="dk1"/>
                </a:solidFill>
                <a:latin typeface="Merriweather"/>
                <a:ea typeface="Merriweather"/>
                <a:cs typeface="Merriweather"/>
                <a:sym typeface="Merriweather"/>
              </a:defRPr>
            </a:lvl9pPr>
          </a:lstStyle>
          <a:p/>
        </p:txBody>
      </p:sp>
      <p:sp>
        <p:nvSpPr>
          <p:cNvPr id="88" name="Google Shape;88;p16"/>
          <p:cNvSpPr txBox="1"/>
          <p:nvPr>
            <p:ph idx="10" type="dt"/>
          </p:nvPr>
        </p:nvSpPr>
        <p:spPr>
          <a:xfrm>
            <a:off x="457200" y="6356350"/>
            <a:ext cx="21336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89" name="Google Shape;89;p16"/>
          <p:cNvSpPr txBox="1"/>
          <p:nvPr>
            <p:ph idx="11" type="ftr"/>
          </p:nvPr>
        </p:nvSpPr>
        <p:spPr>
          <a:xfrm>
            <a:off x="2667000" y="6356350"/>
            <a:ext cx="3352800" cy="3651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035C75"/>
                </a:solidFill>
                <a:latin typeface="Merriweather"/>
                <a:ea typeface="Merriweather"/>
                <a:cs typeface="Merriweather"/>
                <a:sym typeface="Merriweather"/>
              </a:defRPr>
            </a:lvl1pPr>
            <a:lvl2pPr indent="-88900" lvl="1" marL="457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2pPr>
            <a:lvl3pPr indent="-88900" lvl="2" marL="914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3pPr>
            <a:lvl4pPr indent="-88900" lvl="3" marL="1371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4pPr>
            <a:lvl5pPr indent="-88900" lvl="4" marL="18288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5pPr>
            <a:lvl6pPr indent="-88900" lvl="5" marL="22860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6pPr>
            <a:lvl7pPr indent="-88900" lvl="6" marL="27432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7pPr>
            <a:lvl8pPr indent="-88900" lvl="7" marL="32004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8pPr>
            <a:lvl9pPr indent="-88900" lvl="8" marL="3657600" marR="0" rtl="0" algn="l">
              <a:spcBef>
                <a:spcPts val="0"/>
              </a:spcBef>
              <a:spcAft>
                <a:spcPts val="0"/>
              </a:spcAft>
              <a:buSzPts val="1400"/>
              <a:buChar char="■"/>
              <a:defRPr b="0" i="0" sz="1800" u="none" cap="none" strike="noStrike">
                <a:solidFill>
                  <a:schemeClr val="dk1"/>
                </a:solidFill>
                <a:latin typeface="Merriweather"/>
                <a:ea typeface="Merriweather"/>
                <a:cs typeface="Merriweather"/>
                <a:sym typeface="Merriweather"/>
              </a:defRPr>
            </a:lvl9pPr>
          </a:lstStyle>
          <a:p/>
        </p:txBody>
      </p:sp>
      <p:sp>
        <p:nvSpPr>
          <p:cNvPr id="90" name="Google Shape;90;p16"/>
          <p:cNvSpPr txBox="1"/>
          <p:nvPr>
            <p:ph idx="12" type="sldNum"/>
          </p:nvPr>
        </p:nvSpPr>
        <p:spPr>
          <a:xfrm>
            <a:off x="7924800" y="6356350"/>
            <a:ext cx="762000" cy="365100"/>
          </a:xfrm>
          <a:prstGeom prst="rect">
            <a:avLst/>
          </a:prstGeom>
          <a:noFill/>
          <a:ln>
            <a:noFill/>
          </a:ln>
        </p:spPr>
        <p:txBody>
          <a:bodyPr anchorCtr="0" anchor="b" bIns="0" lIns="0" spcFirstLastPara="1" rIns="0" wrap="square" tIns="0">
            <a:noAutofit/>
          </a:bodyPr>
          <a:lstStyle>
            <a:lvl1pPr indent="0" lvl="0" marL="0" marR="0" rtl="0" algn="r">
              <a:spcBef>
                <a:spcPts val="0"/>
              </a:spcBef>
              <a:buNone/>
              <a:defRPr b="0" i="0" sz="1200" u="none" cap="none" strike="noStrike">
                <a:solidFill>
                  <a:srgbClr val="035C75"/>
                </a:solidFill>
                <a:latin typeface="Merriweather"/>
                <a:ea typeface="Merriweather"/>
                <a:cs typeface="Merriweather"/>
                <a:sym typeface="Merriweather"/>
              </a:defRPr>
            </a:lvl1pPr>
            <a:lvl2pPr indent="0" lvl="1" marL="0" marR="0" rtl="0" algn="r">
              <a:spcBef>
                <a:spcPts val="0"/>
              </a:spcBef>
              <a:buNone/>
              <a:defRPr b="0" i="0" sz="1200" u="none" cap="none" strike="noStrike">
                <a:solidFill>
                  <a:srgbClr val="035C75"/>
                </a:solidFill>
                <a:latin typeface="Merriweather"/>
                <a:ea typeface="Merriweather"/>
                <a:cs typeface="Merriweather"/>
                <a:sym typeface="Merriweather"/>
              </a:defRPr>
            </a:lvl2pPr>
            <a:lvl3pPr indent="0" lvl="2" marL="0" marR="0" rtl="0" algn="r">
              <a:spcBef>
                <a:spcPts val="0"/>
              </a:spcBef>
              <a:buNone/>
              <a:defRPr b="0" i="0" sz="1200" u="none" cap="none" strike="noStrike">
                <a:solidFill>
                  <a:srgbClr val="035C75"/>
                </a:solidFill>
                <a:latin typeface="Merriweather"/>
                <a:ea typeface="Merriweather"/>
                <a:cs typeface="Merriweather"/>
                <a:sym typeface="Merriweather"/>
              </a:defRPr>
            </a:lvl3pPr>
            <a:lvl4pPr indent="0" lvl="3" marL="0" marR="0" rtl="0" algn="r">
              <a:spcBef>
                <a:spcPts val="0"/>
              </a:spcBef>
              <a:buNone/>
              <a:defRPr b="0" i="0" sz="1200" u="none" cap="none" strike="noStrike">
                <a:solidFill>
                  <a:srgbClr val="035C75"/>
                </a:solidFill>
                <a:latin typeface="Merriweather"/>
                <a:ea typeface="Merriweather"/>
                <a:cs typeface="Merriweather"/>
                <a:sym typeface="Merriweather"/>
              </a:defRPr>
            </a:lvl4pPr>
            <a:lvl5pPr indent="0" lvl="4" marL="0" marR="0" rtl="0" algn="r">
              <a:spcBef>
                <a:spcPts val="0"/>
              </a:spcBef>
              <a:buNone/>
              <a:defRPr b="0" i="0" sz="1200" u="none" cap="none" strike="noStrike">
                <a:solidFill>
                  <a:srgbClr val="035C75"/>
                </a:solidFill>
                <a:latin typeface="Merriweather"/>
                <a:ea typeface="Merriweather"/>
                <a:cs typeface="Merriweather"/>
                <a:sym typeface="Merriweather"/>
              </a:defRPr>
            </a:lvl5pPr>
            <a:lvl6pPr indent="0" lvl="5" marL="0" marR="0" rtl="0" algn="r">
              <a:spcBef>
                <a:spcPts val="0"/>
              </a:spcBef>
              <a:buNone/>
              <a:defRPr b="0" i="0" sz="1200" u="none" cap="none" strike="noStrike">
                <a:solidFill>
                  <a:srgbClr val="035C75"/>
                </a:solidFill>
                <a:latin typeface="Merriweather"/>
                <a:ea typeface="Merriweather"/>
                <a:cs typeface="Merriweather"/>
                <a:sym typeface="Merriweather"/>
              </a:defRPr>
            </a:lvl6pPr>
            <a:lvl7pPr indent="0" lvl="6" marL="0" marR="0" rtl="0" algn="r">
              <a:spcBef>
                <a:spcPts val="0"/>
              </a:spcBef>
              <a:buNone/>
              <a:defRPr b="0" i="0" sz="1200" u="none" cap="none" strike="noStrike">
                <a:solidFill>
                  <a:srgbClr val="035C75"/>
                </a:solidFill>
                <a:latin typeface="Merriweather"/>
                <a:ea typeface="Merriweather"/>
                <a:cs typeface="Merriweather"/>
                <a:sym typeface="Merriweather"/>
              </a:defRPr>
            </a:lvl7pPr>
            <a:lvl8pPr indent="0" lvl="7" marL="0" marR="0" rtl="0" algn="r">
              <a:spcBef>
                <a:spcPts val="0"/>
              </a:spcBef>
              <a:buNone/>
              <a:defRPr b="0" i="0" sz="1200" u="none" cap="none" strike="noStrike">
                <a:solidFill>
                  <a:srgbClr val="035C75"/>
                </a:solidFill>
                <a:latin typeface="Merriweather"/>
                <a:ea typeface="Merriweather"/>
                <a:cs typeface="Merriweather"/>
                <a:sym typeface="Merriweather"/>
              </a:defRPr>
            </a:lvl8pPr>
            <a:lvl9pPr indent="0" lvl="8" marL="0" marR="0" rtl="0" algn="r">
              <a:spcBef>
                <a:spcPts val="0"/>
              </a:spcBef>
              <a:buNone/>
              <a:defRPr b="0" i="0" sz="1200" u="none" cap="none" strike="noStrike">
                <a:solidFill>
                  <a:srgbClr val="035C75"/>
                </a:solidFill>
                <a:latin typeface="Merriweather"/>
                <a:ea typeface="Merriweather"/>
                <a:cs typeface="Merriweather"/>
                <a:sym typeface="Merriweath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luxe">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311700" y="421233"/>
            <a:ext cx="8520600" cy="1108500"/>
          </a:xfrm>
          <a:prstGeom prst="rect">
            <a:avLst/>
          </a:prstGeom>
          <a:noFill/>
          <a:ln>
            <a:noFill/>
          </a:ln>
        </p:spPr>
        <p:txBody>
          <a:bodyPr anchorCtr="0" anchor="b" bIns="91425" lIns="91425" spcFirstLastPara="1" rIns="91425" wrap="square" tIns="91425">
            <a:noAutofit/>
          </a:bodyPr>
          <a:lstStyle>
            <a:lvl1pPr lvl="0">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1pPr>
            <a:lvl2pPr lvl="1">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2pPr>
            <a:lvl3pPr lvl="2">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3pPr>
            <a:lvl4pPr lvl="3">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4pPr>
            <a:lvl5pPr lvl="4">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5pPr>
            <a:lvl6pPr lvl="5">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6pPr>
            <a:lvl7pPr lvl="6">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7pPr>
            <a:lvl8pPr lvl="7">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8pPr>
            <a:lvl9pPr lvl="8">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9pPr>
          </a:lstStyle>
          <a:p/>
        </p:txBody>
      </p:sp>
      <p:sp>
        <p:nvSpPr>
          <p:cNvPr id="11" name="Google Shape;11;p1"/>
          <p:cNvSpPr txBox="1"/>
          <p:nvPr>
            <p:ph idx="1" type="body"/>
          </p:nvPr>
        </p:nvSpPr>
        <p:spPr>
          <a:xfrm>
            <a:off x="311700" y="1633633"/>
            <a:ext cx="8520600" cy="44721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indent="-317500" lvl="1" marL="9144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indent="-317500" lvl="2" marL="13716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indent="-317500" lvl="3" marL="18288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indent="-317500" lvl="4" marL="22860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indent="-317500" lvl="5" marL="27432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indent="-317500" lvl="6" marL="32004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indent="-317500" lvl="7" marL="36576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indent="-317500" lvl="8" marL="4114800">
              <a:lnSpc>
                <a:spcPct val="115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p:txBody>
      </p:sp>
      <p:sp>
        <p:nvSpPr>
          <p:cNvPr id="12" name="Google Shape;12;p1"/>
          <p:cNvSpPr txBox="1"/>
          <p:nvPr>
            <p:ph idx="12" type="sldNum"/>
          </p:nvPr>
        </p:nvSpPr>
        <p:spPr>
          <a:xfrm>
            <a:off x="8472458" y="6217622"/>
            <a:ext cx="548700" cy="5247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1"/>
                </a:solidFill>
                <a:latin typeface="Economica"/>
                <a:ea typeface="Economica"/>
                <a:cs typeface="Economica"/>
                <a:sym typeface="Economica"/>
              </a:defRPr>
            </a:lvl1pPr>
            <a:lvl2pPr lvl="1" algn="r">
              <a:buNone/>
              <a:defRPr sz="1000">
                <a:solidFill>
                  <a:schemeClr val="dk1"/>
                </a:solidFill>
                <a:latin typeface="Economica"/>
                <a:ea typeface="Economica"/>
                <a:cs typeface="Economica"/>
                <a:sym typeface="Economica"/>
              </a:defRPr>
            </a:lvl2pPr>
            <a:lvl3pPr lvl="2" algn="r">
              <a:buNone/>
              <a:defRPr sz="1000">
                <a:solidFill>
                  <a:schemeClr val="dk1"/>
                </a:solidFill>
                <a:latin typeface="Economica"/>
                <a:ea typeface="Economica"/>
                <a:cs typeface="Economica"/>
                <a:sym typeface="Economica"/>
              </a:defRPr>
            </a:lvl3pPr>
            <a:lvl4pPr lvl="3" algn="r">
              <a:buNone/>
              <a:defRPr sz="1000">
                <a:solidFill>
                  <a:schemeClr val="dk1"/>
                </a:solidFill>
                <a:latin typeface="Economica"/>
                <a:ea typeface="Economica"/>
                <a:cs typeface="Economica"/>
                <a:sym typeface="Economica"/>
              </a:defRPr>
            </a:lvl4pPr>
            <a:lvl5pPr lvl="4" algn="r">
              <a:buNone/>
              <a:defRPr sz="1000">
                <a:solidFill>
                  <a:schemeClr val="dk1"/>
                </a:solidFill>
                <a:latin typeface="Economica"/>
                <a:ea typeface="Economica"/>
                <a:cs typeface="Economica"/>
                <a:sym typeface="Economica"/>
              </a:defRPr>
            </a:lvl5pPr>
            <a:lvl6pPr lvl="5" algn="r">
              <a:buNone/>
              <a:defRPr sz="1000">
                <a:solidFill>
                  <a:schemeClr val="dk1"/>
                </a:solidFill>
                <a:latin typeface="Economica"/>
                <a:ea typeface="Economica"/>
                <a:cs typeface="Economica"/>
                <a:sym typeface="Economica"/>
              </a:defRPr>
            </a:lvl6pPr>
            <a:lvl7pPr lvl="6" algn="r">
              <a:buNone/>
              <a:defRPr sz="1000">
                <a:solidFill>
                  <a:schemeClr val="dk1"/>
                </a:solidFill>
                <a:latin typeface="Economica"/>
                <a:ea typeface="Economica"/>
                <a:cs typeface="Economica"/>
                <a:sym typeface="Economica"/>
              </a:defRPr>
            </a:lvl7pPr>
            <a:lvl8pPr lvl="7" algn="r">
              <a:buNone/>
              <a:defRPr sz="1000">
                <a:solidFill>
                  <a:schemeClr val="dk1"/>
                </a:solidFill>
                <a:latin typeface="Economica"/>
                <a:ea typeface="Economica"/>
                <a:cs typeface="Economica"/>
                <a:sym typeface="Economica"/>
              </a:defRPr>
            </a:lvl8pPr>
            <a:lvl9pPr lvl="8" algn="r">
              <a:buNone/>
              <a:defRPr sz="1000">
                <a:solidFill>
                  <a:schemeClr val="dk1"/>
                </a:solidFill>
                <a:latin typeface="Economica"/>
                <a:ea typeface="Economica"/>
                <a:cs typeface="Economica"/>
                <a:sym typeface="Economica"/>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 Id="rId3" Type="http://schemas.openxmlformats.org/officeDocument/2006/relationships/image" Target="../media/image2.jpg"/><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Google Shape;95;p17"/>
          <p:cNvSpPr txBox="1"/>
          <p:nvPr>
            <p:ph type="title"/>
          </p:nvPr>
        </p:nvSpPr>
        <p:spPr>
          <a:xfrm>
            <a:off x="530352" y="1316736"/>
            <a:ext cx="7772400" cy="1362456"/>
          </a:xfrm>
          <a:prstGeom prst="rect">
            <a:avLst/>
          </a:prstGeom>
          <a:noFill/>
          <a:ln>
            <a:noFill/>
          </a:ln>
        </p:spPr>
        <p:txBody>
          <a:bodyPr anchorCtr="0" anchor="b" bIns="0" lIns="0" spcFirstLastPara="1" rIns="0" wrap="square" tIns="0">
            <a:noAutofit/>
          </a:bodyPr>
          <a:lstStyle/>
          <a:p>
            <a:pPr indent="0" lvl="0" marL="0" marR="0" rtl="0" algn="l">
              <a:spcBef>
                <a:spcPts val="0"/>
              </a:spcBef>
              <a:spcAft>
                <a:spcPts val="0"/>
              </a:spcAft>
              <a:buClr>
                <a:srgbClr val="4AE3AC"/>
              </a:buClr>
              <a:buFont typeface="Calibri"/>
              <a:buNone/>
            </a:pPr>
            <a:r>
              <a:rPr b="1" i="0" lang="en-GB" sz="5600" u="sng" cap="none" strike="noStrike">
                <a:solidFill>
                  <a:srgbClr val="4AE3AC"/>
                </a:solidFill>
                <a:latin typeface="Calibri"/>
                <a:ea typeface="Calibri"/>
                <a:cs typeface="Calibri"/>
                <a:sym typeface="Calibri"/>
              </a:rPr>
              <a:t>Analysis</a:t>
            </a:r>
            <a:endParaRPr b="1" i="0" sz="5600" u="sng" cap="none" strike="noStrike">
              <a:solidFill>
                <a:srgbClr val="4AE3AC"/>
              </a:solidFill>
              <a:latin typeface="Calibri"/>
              <a:ea typeface="Calibri"/>
              <a:cs typeface="Calibri"/>
              <a:sym typeface="Calibri"/>
            </a:endParaRPr>
          </a:p>
        </p:txBody>
      </p:sp>
      <p:sp>
        <p:nvSpPr>
          <p:cNvPr id="96" name="Google Shape;96;p17"/>
          <p:cNvSpPr txBox="1"/>
          <p:nvPr>
            <p:ph idx="1" type="body"/>
          </p:nvPr>
        </p:nvSpPr>
        <p:spPr>
          <a:xfrm>
            <a:off x="530352" y="2704664"/>
            <a:ext cx="7772400" cy="1509712"/>
          </a:xfrm>
          <a:prstGeom prst="rect">
            <a:avLst/>
          </a:prstGeom>
          <a:noFill/>
          <a:ln>
            <a:noFill/>
          </a:ln>
        </p:spPr>
        <p:txBody>
          <a:bodyPr anchorCtr="0" anchor="t" bIns="45700" lIns="45700" spcFirstLastPara="1" rIns="45700" wrap="square" tIns="45700">
            <a:noAutofit/>
          </a:bodyPr>
          <a:lstStyle/>
          <a:p>
            <a:pPr indent="0" lvl="0" marL="0" marR="0" rtl="0" algn="l">
              <a:lnSpc>
                <a:spcPct val="90000"/>
              </a:lnSpc>
              <a:spcBef>
                <a:spcPts val="0"/>
              </a:spcBef>
              <a:spcAft>
                <a:spcPts val="0"/>
              </a:spcAft>
              <a:buClr>
                <a:schemeClr val="accent3"/>
              </a:buClr>
              <a:buFont typeface="Noto Symbol"/>
              <a:buNone/>
            </a:pPr>
            <a:r>
              <a:rPr i="0" lang="en-GB" sz="2200" u="none" cap="none" strike="noStrike">
                <a:solidFill>
                  <a:schemeClr val="lt1"/>
                </a:solidFill>
                <a:latin typeface="Avenir"/>
                <a:ea typeface="Avenir"/>
                <a:cs typeface="Avenir"/>
                <a:sym typeface="Avenir"/>
              </a:rPr>
              <a:t>The process of breaking a complex topic or substance into smaller parts to gain a better understanding of it.</a:t>
            </a:r>
            <a:endParaRPr>
              <a:latin typeface="Avenir"/>
              <a:ea typeface="Avenir"/>
              <a:cs typeface="Avenir"/>
              <a:sym typeface="Avenir"/>
            </a:endParaRPr>
          </a:p>
          <a:p>
            <a:pPr indent="0" lvl="0" marL="0" marR="0" rtl="0" algn="l">
              <a:lnSpc>
                <a:spcPct val="90000"/>
              </a:lnSpc>
              <a:spcBef>
                <a:spcPts val="1600"/>
              </a:spcBef>
              <a:spcAft>
                <a:spcPts val="0"/>
              </a:spcAft>
              <a:buClr>
                <a:schemeClr val="accent3"/>
              </a:buClr>
              <a:buFont typeface="Noto Symbol"/>
              <a:buNone/>
            </a:pPr>
            <a:r>
              <a:t/>
            </a:r>
            <a:endParaRPr i="0" sz="2200" u="none" cap="none" strike="noStrike">
              <a:solidFill>
                <a:schemeClr val="lt1"/>
              </a:solidFill>
              <a:latin typeface="Avenir"/>
              <a:ea typeface="Avenir"/>
              <a:cs typeface="Avenir"/>
              <a:sym typeface="Avenir"/>
            </a:endParaRPr>
          </a:p>
          <a:p>
            <a:pPr indent="0" lvl="0" marL="0" marR="0" rtl="0" algn="l">
              <a:lnSpc>
                <a:spcPct val="90000"/>
              </a:lnSpc>
              <a:spcBef>
                <a:spcPts val="1600"/>
              </a:spcBef>
              <a:spcAft>
                <a:spcPts val="0"/>
              </a:spcAft>
              <a:buClr>
                <a:schemeClr val="accent3"/>
              </a:buClr>
              <a:buFont typeface="Noto Symbol"/>
              <a:buNone/>
            </a:pPr>
            <a:r>
              <a:rPr i="0" lang="en-GB" sz="2200" u="none" cap="none" strike="noStrike">
                <a:solidFill>
                  <a:schemeClr val="lt1"/>
                </a:solidFill>
                <a:latin typeface="Avenir"/>
                <a:ea typeface="Avenir"/>
                <a:cs typeface="Avenir"/>
                <a:sym typeface="Avenir"/>
              </a:rPr>
              <a:t>Think of 10 words  directly linked with Analysis.</a:t>
            </a:r>
            <a:endParaRPr>
              <a:latin typeface="Avenir"/>
              <a:ea typeface="Avenir"/>
              <a:cs typeface="Avenir"/>
              <a:sym typeface="Avenir"/>
            </a:endParaRPr>
          </a:p>
          <a:p>
            <a:pPr indent="0" lvl="0" marL="0" marR="0" rtl="0" algn="l">
              <a:lnSpc>
                <a:spcPct val="90000"/>
              </a:lnSpc>
              <a:spcBef>
                <a:spcPts val="1600"/>
              </a:spcBef>
              <a:spcAft>
                <a:spcPts val="0"/>
              </a:spcAft>
              <a:buClr>
                <a:schemeClr val="accent3"/>
              </a:buClr>
              <a:buFont typeface="Noto Symbol"/>
              <a:buNone/>
            </a:pPr>
            <a:r>
              <a:t/>
            </a:r>
            <a:endParaRPr i="0" sz="2200" u="none" cap="none" strike="noStrike">
              <a:solidFill>
                <a:schemeClr val="lt1"/>
              </a:solidFill>
              <a:latin typeface="Avenir"/>
              <a:ea typeface="Avenir"/>
              <a:cs typeface="Avenir"/>
              <a:sym typeface="Avenir"/>
            </a:endParaRPr>
          </a:p>
          <a:p>
            <a:pPr indent="0" lvl="0" marL="0" marR="0" rtl="0" algn="l">
              <a:lnSpc>
                <a:spcPct val="90000"/>
              </a:lnSpc>
              <a:spcBef>
                <a:spcPts val="1600"/>
              </a:spcBef>
              <a:spcAft>
                <a:spcPts val="1600"/>
              </a:spcAft>
              <a:buClr>
                <a:schemeClr val="accent3"/>
              </a:buClr>
              <a:buFont typeface="Noto Symbol"/>
              <a:buNone/>
            </a:pPr>
            <a:r>
              <a:t/>
            </a:r>
            <a:endParaRPr i="0" sz="2200" u="none" cap="none" strike="noStrike">
              <a:solidFill>
                <a:schemeClr val="lt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8"/>
          <p:cNvSpPr txBox="1"/>
          <p:nvPr>
            <p:ph type="title"/>
          </p:nvPr>
        </p:nvSpPr>
        <p:spPr>
          <a:xfrm>
            <a:off x="457200" y="-234212"/>
            <a:ext cx="8229600" cy="11430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i="0" lang="en-GB" sz="5000" u="sng" cap="none" strike="noStrike">
                <a:solidFill>
                  <a:schemeClr val="dk2"/>
                </a:solidFill>
                <a:latin typeface="Avenir"/>
                <a:ea typeface="Avenir"/>
                <a:cs typeface="Avenir"/>
                <a:sym typeface="Avenir"/>
              </a:rPr>
              <a:t>Analysis</a:t>
            </a:r>
            <a:endParaRPr b="1" i="0" sz="5000" u="sng" cap="none" strike="noStrike">
              <a:solidFill>
                <a:schemeClr val="dk2"/>
              </a:solidFill>
              <a:latin typeface="Avenir"/>
              <a:ea typeface="Avenir"/>
              <a:cs typeface="Avenir"/>
              <a:sym typeface="Avenir"/>
            </a:endParaRPr>
          </a:p>
        </p:txBody>
      </p:sp>
      <p:sp>
        <p:nvSpPr>
          <p:cNvPr id="103" name="Google Shape;103;p18"/>
          <p:cNvSpPr txBox="1"/>
          <p:nvPr>
            <p:ph idx="1" type="body"/>
          </p:nvPr>
        </p:nvSpPr>
        <p:spPr>
          <a:xfrm>
            <a:off x="457200" y="981785"/>
            <a:ext cx="4038600" cy="4434900"/>
          </a:xfrm>
          <a:prstGeom prst="rect">
            <a:avLst/>
          </a:prstGeom>
          <a:noFill/>
          <a:ln>
            <a:noFill/>
          </a:ln>
        </p:spPr>
        <p:txBody>
          <a:bodyPr anchorCtr="0" anchor="t" bIns="45700" lIns="91425" spcFirstLastPara="1" rIns="91425" wrap="square" tIns="45700">
            <a:noAutofit/>
          </a:bodyPr>
          <a:lstStyle/>
          <a:p>
            <a:pPr indent="-274320" lvl="0" marL="274320" marR="0" rtl="0" algn="l">
              <a:spcBef>
                <a:spcPts val="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Breakdown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Inquiry</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Study</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Division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Scrutiny</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Dissection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Examination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Search</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Reasoning</a:t>
            </a:r>
            <a:endParaRPr>
              <a:latin typeface="Avenir"/>
              <a:ea typeface="Avenir"/>
              <a:cs typeface="Avenir"/>
              <a:sym typeface="Avenir"/>
            </a:endParaRPr>
          </a:p>
          <a:p>
            <a:pPr indent="-117475" lvl="0" marL="274320" marR="0" rtl="0" algn="l">
              <a:spcBef>
                <a:spcPts val="1600"/>
              </a:spcBef>
              <a:spcAft>
                <a:spcPts val="1600"/>
              </a:spcAft>
              <a:buClr>
                <a:schemeClr val="accent3"/>
              </a:buClr>
              <a:buSzPts val="2470"/>
              <a:buFont typeface="Noto Symbol"/>
              <a:buNone/>
            </a:pPr>
            <a:r>
              <a:t/>
            </a:r>
            <a:endParaRPr i="0" sz="2600" u="none" cap="none" strike="noStrike">
              <a:solidFill>
                <a:schemeClr val="dk1"/>
              </a:solidFill>
              <a:latin typeface="Avenir"/>
              <a:ea typeface="Avenir"/>
              <a:cs typeface="Avenir"/>
              <a:sym typeface="Avenir"/>
            </a:endParaRPr>
          </a:p>
        </p:txBody>
      </p:sp>
      <p:sp>
        <p:nvSpPr>
          <p:cNvPr id="104" name="Google Shape;104;p18"/>
          <p:cNvSpPr txBox="1"/>
          <p:nvPr>
            <p:ph idx="2" type="body"/>
          </p:nvPr>
        </p:nvSpPr>
        <p:spPr>
          <a:xfrm>
            <a:off x="4648200" y="981785"/>
            <a:ext cx="4038600" cy="4434900"/>
          </a:xfrm>
          <a:prstGeom prst="rect">
            <a:avLst/>
          </a:prstGeom>
          <a:noFill/>
          <a:ln>
            <a:noFill/>
          </a:ln>
        </p:spPr>
        <p:txBody>
          <a:bodyPr anchorCtr="0" anchor="t" bIns="45700" lIns="91425" spcFirstLastPara="1" rIns="91425" wrap="square" tIns="45700">
            <a:noAutofit/>
          </a:bodyPr>
          <a:lstStyle/>
          <a:p>
            <a:pPr indent="-274320" lvl="0" marL="274320" marR="0" rtl="0" algn="l">
              <a:spcBef>
                <a:spcPts val="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Subdivision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Partition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Resolution</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Test</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Resolve</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Consider</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Estimate</a:t>
            </a:r>
            <a:endParaRPr>
              <a:latin typeface="Avenir"/>
              <a:ea typeface="Avenir"/>
              <a:cs typeface="Avenir"/>
              <a:sym typeface="Avenir"/>
            </a:endParaRPr>
          </a:p>
          <a:p>
            <a:pPr indent="-274320" lvl="0" marL="274320" marR="0" rtl="0" algn="l">
              <a:spcBef>
                <a:spcPts val="1600"/>
              </a:spcBef>
              <a:spcAft>
                <a:spcPts val="0"/>
              </a:spcAft>
              <a:buClr>
                <a:schemeClr val="accent3"/>
              </a:buClr>
              <a:buSzPts val="2470"/>
              <a:buFont typeface="Avenir"/>
              <a:buChar char="●"/>
            </a:pPr>
            <a:r>
              <a:rPr i="0" lang="en-GB" sz="2600" u="none" cap="none" strike="noStrike">
                <a:solidFill>
                  <a:schemeClr val="dk1"/>
                </a:solidFill>
                <a:latin typeface="Avenir"/>
                <a:ea typeface="Avenir"/>
                <a:cs typeface="Avenir"/>
                <a:sym typeface="Avenir"/>
              </a:rPr>
              <a:t>Evaluate </a:t>
            </a:r>
            <a:endParaRPr>
              <a:latin typeface="Avenir"/>
              <a:ea typeface="Avenir"/>
              <a:cs typeface="Avenir"/>
              <a:sym typeface="Avenir"/>
            </a:endParaRPr>
          </a:p>
          <a:p>
            <a:pPr indent="0" lvl="0" marL="0" marR="0" rtl="0" algn="l">
              <a:spcBef>
                <a:spcPts val="1600"/>
              </a:spcBef>
              <a:spcAft>
                <a:spcPts val="1600"/>
              </a:spcAft>
              <a:buClr>
                <a:schemeClr val="accent3"/>
              </a:buClr>
              <a:buFont typeface="Noto Symbol"/>
              <a:buNone/>
            </a:pPr>
            <a:r>
              <a:t/>
            </a:r>
            <a:endParaRPr i="0" sz="2600" u="none" cap="none" strike="noStrike">
              <a:solidFill>
                <a:schemeClr val="dk1"/>
              </a:solidFill>
              <a:latin typeface="Avenir"/>
              <a:ea typeface="Avenir"/>
              <a:cs typeface="Avenir"/>
              <a:sym typeface="Aveni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19"/>
          <p:cNvSpPr txBox="1"/>
          <p:nvPr>
            <p:ph type="title"/>
          </p:nvPr>
        </p:nvSpPr>
        <p:spPr>
          <a:xfrm>
            <a:off x="311700" y="421233"/>
            <a:ext cx="8520600" cy="11085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i="0" lang="en-GB" sz="5000" u="sng" cap="none" strike="noStrike">
                <a:solidFill>
                  <a:schemeClr val="dk2"/>
                </a:solidFill>
                <a:latin typeface="Avenir"/>
                <a:ea typeface="Avenir"/>
                <a:cs typeface="Avenir"/>
                <a:sym typeface="Avenir"/>
              </a:rPr>
              <a:t>A structure for Analysis</a:t>
            </a:r>
            <a:endParaRPr b="1" i="0" sz="5000" u="sng" cap="none" strike="noStrike">
              <a:solidFill>
                <a:schemeClr val="dk2"/>
              </a:solidFill>
              <a:latin typeface="Avenir"/>
              <a:ea typeface="Avenir"/>
              <a:cs typeface="Avenir"/>
              <a:sym typeface="Avenir"/>
            </a:endParaRPr>
          </a:p>
        </p:txBody>
      </p:sp>
      <p:sp>
        <p:nvSpPr>
          <p:cNvPr id="110" name="Google Shape;110;p19"/>
          <p:cNvSpPr txBox="1"/>
          <p:nvPr/>
        </p:nvSpPr>
        <p:spPr>
          <a:xfrm>
            <a:off x="714351" y="2286000"/>
            <a:ext cx="7040700" cy="25854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A time and a </a:t>
            </a:r>
            <a:r>
              <a:rPr lang="en-GB" sz="1800">
                <a:solidFill>
                  <a:schemeClr val="dk1"/>
                </a:solidFill>
                <a:latin typeface="Avenir"/>
                <a:ea typeface="Avenir"/>
                <a:cs typeface="Avenir"/>
                <a:sym typeface="Avenir"/>
              </a:rPr>
              <a:t>p</a:t>
            </a:r>
            <a:r>
              <a:rPr i="0" lang="en-GB" sz="1800" u="none" cap="none" strike="noStrike">
                <a:solidFill>
                  <a:schemeClr val="dk1"/>
                </a:solidFill>
                <a:latin typeface="Avenir"/>
                <a:ea typeface="Avenir"/>
                <a:cs typeface="Avenir"/>
                <a:sym typeface="Avenir"/>
              </a:rPr>
              <a:t>lace for Dance</a:t>
            </a:r>
            <a:r>
              <a:rPr lang="en-GB" sz="1800">
                <a:solidFill>
                  <a:schemeClr val="dk1"/>
                </a:solidFill>
                <a:latin typeface="Avenir"/>
                <a:ea typeface="Avenir"/>
                <a:cs typeface="Avenir"/>
                <a:sym typeface="Avenir"/>
              </a:rPr>
              <a:t> </a:t>
            </a:r>
            <a:r>
              <a:rPr i="0" lang="en-GB" sz="1800" u="none" cap="none" strike="noStrike">
                <a:solidFill>
                  <a:schemeClr val="dk1"/>
                </a:solidFill>
                <a:latin typeface="Avenir"/>
                <a:ea typeface="Avenir"/>
                <a:cs typeface="Avenir"/>
                <a:sym typeface="Avenir"/>
              </a:rPr>
              <a:t>Analysis</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The Arts: the need for analysis</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The nature of Dance Analysis</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The uses of Dance Analysis</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Language and Dance Analysis</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sp>
        <p:nvSpPr>
          <p:cNvPr id="116" name="Google Shape;116;p20"/>
          <p:cNvSpPr txBox="1"/>
          <p:nvPr>
            <p:ph type="title"/>
          </p:nvPr>
        </p:nvSpPr>
        <p:spPr>
          <a:xfrm>
            <a:off x="561975" y="642913"/>
            <a:ext cx="8305800" cy="11430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i="0" lang="en-GB" sz="4500" u="none" cap="none" strike="noStrike">
                <a:solidFill>
                  <a:schemeClr val="dk2"/>
                </a:solidFill>
                <a:latin typeface="Avenir"/>
                <a:ea typeface="Avenir"/>
                <a:cs typeface="Avenir"/>
                <a:sym typeface="Avenir"/>
              </a:rPr>
              <a:t>A Time and a place for</a:t>
            </a:r>
            <a:br>
              <a:rPr i="0" lang="en-GB" sz="4500" u="none" cap="none" strike="noStrike">
                <a:solidFill>
                  <a:schemeClr val="dk2"/>
                </a:solidFill>
                <a:latin typeface="Avenir"/>
                <a:ea typeface="Avenir"/>
                <a:cs typeface="Avenir"/>
                <a:sym typeface="Avenir"/>
              </a:rPr>
            </a:br>
            <a:r>
              <a:rPr i="0" lang="en-GB" sz="4500" u="none" cap="none" strike="noStrike">
                <a:solidFill>
                  <a:schemeClr val="dk2"/>
                </a:solidFill>
                <a:latin typeface="Avenir"/>
                <a:ea typeface="Avenir"/>
                <a:cs typeface="Avenir"/>
                <a:sym typeface="Avenir"/>
              </a:rPr>
              <a:t> Dance Analysis </a:t>
            </a:r>
            <a:endParaRPr i="0" sz="4500" u="none" cap="none" strike="noStrike">
              <a:solidFill>
                <a:schemeClr val="dk2"/>
              </a:solidFill>
              <a:latin typeface="Avenir"/>
              <a:ea typeface="Avenir"/>
              <a:cs typeface="Avenir"/>
              <a:sym typeface="Avenir"/>
            </a:endParaRPr>
          </a:p>
        </p:txBody>
      </p:sp>
      <p:sp>
        <p:nvSpPr>
          <p:cNvPr id="117" name="Google Shape;117;p20"/>
          <p:cNvSpPr txBox="1"/>
          <p:nvPr/>
        </p:nvSpPr>
        <p:spPr>
          <a:xfrm>
            <a:off x="500034" y="1785926"/>
            <a:ext cx="8429700" cy="5498100"/>
          </a:xfrm>
          <a:prstGeom prst="rect">
            <a:avLst/>
          </a:prstGeom>
          <a:noFill/>
          <a:ln>
            <a:noFill/>
          </a:ln>
        </p:spPr>
        <p:txBody>
          <a:bodyPr anchorCtr="0" anchor="t" bIns="45700" lIns="91425" spcFirstLastPara="1" rIns="91425" wrap="square" tIns="45700">
            <a:noAutofit/>
          </a:bodyPr>
          <a:lstStyle/>
          <a:p>
            <a:pPr indent="0" lvl="0" marL="0" rtl="0" algn="ctr">
              <a:spcBef>
                <a:spcPts val="0"/>
              </a:spcBef>
              <a:spcAft>
                <a:spcPts val="0"/>
              </a:spcAft>
              <a:buClr>
                <a:schemeClr val="dk1"/>
              </a:buClr>
              <a:buFont typeface="Arial"/>
              <a:buNone/>
            </a:pPr>
            <a:r>
              <a:rPr lang="en-GB" sz="1800">
                <a:solidFill>
                  <a:schemeClr val="dk1"/>
                </a:solidFill>
                <a:latin typeface="Avenir"/>
                <a:ea typeface="Avenir"/>
                <a:cs typeface="Avenir"/>
                <a:sym typeface="Avenir"/>
              </a:rPr>
              <a:t>Dance had reached a crucial point in which it needed to be analysed.</a:t>
            </a:r>
            <a:endParaRPr>
              <a:solidFill>
                <a:schemeClr val="dk1"/>
              </a:solidFill>
              <a:latin typeface="Avenir"/>
              <a:ea typeface="Avenir"/>
              <a:cs typeface="Avenir"/>
              <a:sym typeface="Avenir"/>
            </a:endParaRPr>
          </a:p>
          <a:p>
            <a:pPr indent="0" lvl="0" marL="0" marR="0" rtl="0" algn="l">
              <a:spcBef>
                <a:spcPts val="0"/>
              </a:spcBef>
              <a:spcAft>
                <a:spcPts val="0"/>
              </a:spcAft>
              <a:buNone/>
            </a:pPr>
            <a:r>
              <a:t/>
            </a:r>
            <a:endParaRPr>
              <a:latin typeface="Avenir"/>
              <a:ea typeface="Avenir"/>
              <a:cs typeface="Avenir"/>
              <a:sym typeface="Avenir"/>
            </a:endParaRPr>
          </a:p>
          <a:p>
            <a:pPr indent="0" lvl="0" marL="0" marR="0" rtl="0" algn="l">
              <a:spcBef>
                <a:spcPts val="0"/>
              </a:spcBef>
              <a:spcAft>
                <a:spcPts val="0"/>
              </a:spcAft>
              <a:buNone/>
            </a:pPr>
            <a:r>
              <a:t/>
            </a:r>
            <a:endParaRPr>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Historic association with physical education.</a:t>
            </a:r>
            <a:endParaRPr sz="1800">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1950’S/ 1960’S framework</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1970- Higher educational changes physical education</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2" name="Shape 122"/>
        <p:cNvGrpSpPr/>
        <p:nvPr/>
      </p:nvGrpSpPr>
      <p:grpSpPr>
        <a:xfrm>
          <a:off x="0" y="0"/>
          <a:ext cx="0" cy="0"/>
          <a:chOff x="0" y="0"/>
          <a:chExt cx="0" cy="0"/>
        </a:xfrm>
      </p:grpSpPr>
      <p:sp>
        <p:nvSpPr>
          <p:cNvPr id="123" name="Google Shape;123;p21"/>
          <p:cNvSpPr txBox="1"/>
          <p:nvPr>
            <p:ph type="title"/>
          </p:nvPr>
        </p:nvSpPr>
        <p:spPr>
          <a:xfrm>
            <a:off x="561975" y="-289770"/>
            <a:ext cx="8305800" cy="16617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i="0" lang="en-GB" sz="4500" u="none" cap="none" strike="noStrike">
                <a:solidFill>
                  <a:schemeClr val="dk2"/>
                </a:solidFill>
                <a:latin typeface="Avenir"/>
                <a:ea typeface="Avenir"/>
                <a:cs typeface="Avenir"/>
                <a:sym typeface="Avenir"/>
              </a:rPr>
              <a:t>A Time and a place for</a:t>
            </a:r>
            <a:br>
              <a:rPr i="0" lang="en-GB" sz="4500" u="none" cap="none" strike="noStrike">
                <a:solidFill>
                  <a:schemeClr val="dk2"/>
                </a:solidFill>
                <a:latin typeface="Avenir"/>
                <a:ea typeface="Avenir"/>
                <a:cs typeface="Avenir"/>
                <a:sym typeface="Avenir"/>
              </a:rPr>
            </a:br>
            <a:r>
              <a:rPr i="0" lang="en-GB" sz="4500" u="none" cap="none" strike="noStrike">
                <a:solidFill>
                  <a:schemeClr val="dk2"/>
                </a:solidFill>
                <a:latin typeface="Avenir"/>
                <a:ea typeface="Avenir"/>
                <a:cs typeface="Avenir"/>
                <a:sym typeface="Avenir"/>
              </a:rPr>
              <a:t> Dance Analysis </a:t>
            </a:r>
            <a:endParaRPr i="0" sz="4500" u="none" cap="none" strike="noStrike">
              <a:solidFill>
                <a:schemeClr val="dk2"/>
              </a:solidFill>
              <a:latin typeface="Avenir"/>
              <a:ea typeface="Avenir"/>
              <a:cs typeface="Avenir"/>
              <a:sym typeface="Avenir"/>
            </a:endParaRPr>
          </a:p>
        </p:txBody>
      </p:sp>
      <p:sp>
        <p:nvSpPr>
          <p:cNvPr id="124" name="Google Shape;124;p21"/>
          <p:cNvSpPr txBox="1"/>
          <p:nvPr/>
        </p:nvSpPr>
        <p:spPr>
          <a:xfrm>
            <a:off x="438084" y="1192576"/>
            <a:ext cx="8429700" cy="54981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1980- signs that dance would be added to the subjects offered in the school leaving examinations in England and Wales,  (GCE ‘O’ Level). It would offer a broader course catering more readily for the ordinary school pupils experience of contemporary dance forms.</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1986- change to GCSE had produced a number of new dance syllabuses.</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1986- GCE ‘A’ Level studying dance to university entrance standard.</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Degrees with substantial dance components were in existence  but were not necessary linked to teacher education were established in higher education.</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Dance was taking over/ cuckoo in the nest/ Artistic rationale sharing human body in motion and perhaps aesthetic interest.</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100"/>
              <a:buFont typeface="Arial"/>
              <a:buNone/>
            </a:pPr>
            <a:r>
              <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Degrees/ other arts two subject degrees</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100"/>
              <a:buFont typeface="Arial"/>
              <a:buNone/>
            </a:pPr>
            <a:r>
              <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BA (Hons) solely in dance/ graduates late 1970’s- Laban Centre for Movement and Dance</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9" name="Shape 129"/>
        <p:cNvGrpSpPr/>
        <p:nvPr/>
      </p:nvGrpSpPr>
      <p:grpSpPr>
        <a:xfrm>
          <a:off x="0" y="0"/>
          <a:ext cx="0" cy="0"/>
          <a:chOff x="0" y="0"/>
          <a:chExt cx="0" cy="0"/>
        </a:xfrm>
      </p:grpSpPr>
      <p:sp>
        <p:nvSpPr>
          <p:cNvPr id="130" name="Google Shape;130;p22"/>
          <p:cNvSpPr txBox="1"/>
          <p:nvPr>
            <p:ph type="title"/>
          </p:nvPr>
        </p:nvSpPr>
        <p:spPr>
          <a:xfrm>
            <a:off x="311700" y="421233"/>
            <a:ext cx="8520600" cy="11085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i="0" lang="en-GB" sz="4500" u="none" cap="none" strike="noStrike">
                <a:solidFill>
                  <a:schemeClr val="dk2"/>
                </a:solidFill>
                <a:latin typeface="Avenir"/>
                <a:ea typeface="Avenir"/>
                <a:cs typeface="Avenir"/>
                <a:sym typeface="Avenir"/>
              </a:rPr>
              <a:t>A Time and a Place for Dance Analysis</a:t>
            </a:r>
            <a:endParaRPr i="0" sz="4500" u="none" cap="none" strike="noStrike">
              <a:solidFill>
                <a:schemeClr val="dk2"/>
              </a:solidFill>
              <a:latin typeface="Avenir"/>
              <a:ea typeface="Avenir"/>
              <a:cs typeface="Avenir"/>
              <a:sym typeface="Avenir"/>
            </a:endParaRPr>
          </a:p>
        </p:txBody>
      </p:sp>
      <p:sp>
        <p:nvSpPr>
          <p:cNvPr id="131" name="Google Shape;131;p22"/>
          <p:cNvSpPr txBox="1"/>
          <p:nvPr/>
        </p:nvSpPr>
        <p:spPr>
          <a:xfrm>
            <a:off x="321450" y="1460499"/>
            <a:ext cx="8501100" cy="55356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Further degrees developed  London Contemporary / Sur</a:t>
            </a:r>
            <a:r>
              <a:rPr lang="en-GB" sz="1800">
                <a:solidFill>
                  <a:schemeClr val="dk1"/>
                </a:solidFill>
                <a:latin typeface="Avenir"/>
                <a:ea typeface="Avenir"/>
                <a:cs typeface="Avenir"/>
                <a:sym typeface="Avenir"/>
              </a:rPr>
              <a:t>rey</a:t>
            </a:r>
            <a:endParaRPr sz="1800">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While courses developed it showed the shaky theoretical underpinnings of the study of dance.</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Outside field of formal education research strengths in dance have long existed in the UK, particularly in dance history, and training strengths in the specialist training of ballet/ contemporary  dancers.</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Develop dance as a subject to study within a framework/ Difference of Vocational approach/ extensive content structured approach. </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Anthropology</a:t>
            </a:r>
            <a:endParaRPr>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 History</a:t>
            </a:r>
            <a:endParaRPr>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Psychology</a:t>
            </a:r>
            <a:endParaRPr>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Sociology</a:t>
            </a:r>
            <a:endParaRPr>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Theology</a:t>
            </a:r>
            <a:endParaRPr>
              <a:latin typeface="Avenir"/>
              <a:ea typeface="Avenir"/>
              <a:cs typeface="Avenir"/>
              <a:sym typeface="Avenir"/>
            </a:endParaRPr>
          </a:p>
          <a:p>
            <a:pPr indent="0" lvl="0" marL="0" marR="0" rtl="0" algn="ctr">
              <a:spcBef>
                <a:spcPts val="0"/>
              </a:spcBef>
              <a:spcAft>
                <a:spcPts val="0"/>
              </a:spcAft>
              <a:buNone/>
            </a:pPr>
            <a:r>
              <a:rPr i="0" lang="en-GB" sz="1800" u="none" cap="none" strike="noStrike">
                <a:solidFill>
                  <a:schemeClr val="dk1"/>
                </a:solidFill>
                <a:latin typeface="Avenir"/>
                <a:ea typeface="Avenir"/>
                <a:cs typeface="Avenir"/>
                <a:sym typeface="Avenir"/>
              </a:rPr>
              <a:t>These disciplines have something very useful to contribute to an understanding of the place and purposes of dance in the wider context</a:t>
            </a:r>
            <a:endParaRPr>
              <a:latin typeface="Avenir"/>
              <a:ea typeface="Avenir"/>
              <a:cs typeface="Avenir"/>
              <a:sym typeface="Avenir"/>
            </a:endParaRPr>
          </a:p>
          <a:p>
            <a:pPr indent="114300" lvl="0" marL="0" marR="0" rtl="0" algn="l">
              <a:spcBef>
                <a:spcPts val="0"/>
              </a:spcBef>
              <a:spcAft>
                <a:spcPts val="0"/>
              </a:spcAft>
              <a:buClr>
                <a:schemeClr val="dk1"/>
              </a:buClr>
              <a:buSzPts val="1800"/>
              <a:buFont typeface="Noto Symbol"/>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23"/>
          <p:cNvSpPr txBox="1"/>
          <p:nvPr>
            <p:ph type="title"/>
          </p:nvPr>
        </p:nvSpPr>
        <p:spPr>
          <a:xfrm>
            <a:off x="285720" y="714356"/>
            <a:ext cx="8520114" cy="11430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i="0" lang="en-GB" sz="4500" u="none" cap="none" strike="noStrike">
                <a:solidFill>
                  <a:schemeClr val="dk2"/>
                </a:solidFill>
                <a:latin typeface="Avenir"/>
                <a:ea typeface="Avenir"/>
                <a:cs typeface="Avenir"/>
                <a:sym typeface="Avenir"/>
              </a:rPr>
              <a:t>A time and a Place for Dance Analysis</a:t>
            </a:r>
            <a:endParaRPr b="1" i="0" sz="4500" u="none" cap="none" strike="noStrike">
              <a:solidFill>
                <a:schemeClr val="dk2"/>
              </a:solidFill>
              <a:latin typeface="Avenir"/>
              <a:ea typeface="Avenir"/>
              <a:cs typeface="Avenir"/>
              <a:sym typeface="Avenir"/>
            </a:endParaRPr>
          </a:p>
        </p:txBody>
      </p:sp>
      <p:sp>
        <p:nvSpPr>
          <p:cNvPr id="138" name="Google Shape;138;p23"/>
          <p:cNvSpPr txBox="1"/>
          <p:nvPr/>
        </p:nvSpPr>
        <p:spPr>
          <a:xfrm>
            <a:off x="357158" y="2143116"/>
            <a:ext cx="8429684" cy="2585323"/>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The examination of dance in its depth, by analysis has been slow to develop. Why??</a:t>
            </a:r>
            <a:endParaRPr i="0" sz="1800" u="none" cap="none" strike="noStrike">
              <a:solidFill>
                <a:schemeClr val="dk1"/>
              </a:solidFill>
              <a:latin typeface="Avenir"/>
              <a:ea typeface="Avenir"/>
              <a:cs typeface="Avenir"/>
              <a:sym typeface="Avenir"/>
            </a:endParaRPr>
          </a:p>
          <a:p>
            <a:pPr indent="0" lvl="0" marL="342900" marR="0" rtl="0" algn="l">
              <a:spcBef>
                <a:spcPts val="0"/>
              </a:spcBef>
              <a:spcAft>
                <a:spcPts val="0"/>
              </a:spcAft>
              <a:buNone/>
            </a:pPr>
            <a:r>
              <a:t/>
            </a:r>
            <a:endParaRPr sz="1800">
              <a:solidFill>
                <a:schemeClr val="dk1"/>
              </a:solidFill>
              <a:latin typeface="Avenir"/>
              <a:ea typeface="Avenir"/>
              <a:cs typeface="Avenir"/>
              <a:sym typeface="Avenir"/>
            </a:endParaRPr>
          </a:p>
          <a:p>
            <a:pPr indent="-342900" lvl="0" marL="34290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How has it changed now?</a:t>
            </a:r>
            <a:endParaRPr i="0" sz="1800" u="none" cap="none" strike="noStrike">
              <a:solidFill>
                <a:schemeClr val="dk1"/>
              </a:solidFill>
              <a:latin typeface="Avenir"/>
              <a:ea typeface="Avenir"/>
              <a:cs typeface="Avenir"/>
              <a:sym typeface="Avenir"/>
            </a:endParaRPr>
          </a:p>
          <a:p>
            <a:pPr indent="0" lvl="0" marL="342900" marR="0" rtl="0" algn="l">
              <a:spcBef>
                <a:spcPts val="0"/>
              </a:spcBef>
              <a:spcAft>
                <a:spcPts val="0"/>
              </a:spcAft>
              <a:buNone/>
            </a:pPr>
            <a:r>
              <a:t/>
            </a:r>
            <a:endParaRPr sz="1800">
              <a:solidFill>
                <a:schemeClr val="dk1"/>
              </a:solidFill>
              <a:latin typeface="Avenir"/>
              <a:ea typeface="Avenir"/>
              <a:cs typeface="Avenir"/>
              <a:sym typeface="Avenir"/>
            </a:endParaRPr>
          </a:p>
          <a:p>
            <a:pPr indent="-342900" lvl="0" marL="34290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Not the intention to explain the making of dances in terms of the psychological processes of the choreographers mind but to offer a means of refining the skills of appreciation , skills which are relevant to the choreographer as to the director, historian or teacher.</a:t>
            </a:r>
            <a:endParaRPr>
              <a:latin typeface="Avenir"/>
              <a:ea typeface="Avenir"/>
              <a:cs typeface="Avenir"/>
              <a:sym typeface="Avenir"/>
            </a:endParaRPr>
          </a:p>
          <a:p>
            <a:pPr indent="-342900" lvl="0" marL="34290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3" name="Shape 143"/>
        <p:cNvGrpSpPr/>
        <p:nvPr/>
      </p:nvGrpSpPr>
      <p:grpSpPr>
        <a:xfrm>
          <a:off x="0" y="0"/>
          <a:ext cx="0" cy="0"/>
          <a:chOff x="0" y="0"/>
          <a:chExt cx="0" cy="0"/>
        </a:xfrm>
      </p:grpSpPr>
      <p:sp>
        <p:nvSpPr>
          <p:cNvPr id="144" name="Google Shape;144;p24"/>
          <p:cNvSpPr txBox="1"/>
          <p:nvPr>
            <p:ph type="title"/>
          </p:nvPr>
        </p:nvSpPr>
        <p:spPr>
          <a:xfrm>
            <a:off x="311700" y="421233"/>
            <a:ext cx="8520600" cy="1108500"/>
          </a:xfrm>
          <a:prstGeom prst="rect">
            <a:avLst/>
          </a:prstGeom>
          <a:noFill/>
          <a:ln>
            <a:noFill/>
          </a:ln>
        </p:spPr>
        <p:txBody>
          <a:bodyPr anchorCtr="0" anchor="b" bIns="0" lIns="0" spcFirstLastPara="1" rIns="0" wrap="square" tIns="45700">
            <a:noAutofit/>
          </a:bodyPr>
          <a:lstStyle/>
          <a:p>
            <a:pPr indent="0" lvl="0" marL="0" marR="0" rtl="0" algn="l">
              <a:spcBef>
                <a:spcPts val="0"/>
              </a:spcBef>
              <a:spcAft>
                <a:spcPts val="0"/>
              </a:spcAft>
              <a:buClr>
                <a:schemeClr val="dk2"/>
              </a:buClr>
              <a:buFont typeface="Calibri"/>
              <a:buNone/>
            </a:pPr>
            <a:r>
              <a:rPr i="0" lang="en-GB" sz="5000" u="none" cap="none" strike="noStrike">
                <a:solidFill>
                  <a:schemeClr val="dk2"/>
                </a:solidFill>
                <a:latin typeface="Avenir"/>
                <a:ea typeface="Avenir"/>
                <a:cs typeface="Avenir"/>
                <a:sym typeface="Avenir"/>
              </a:rPr>
              <a:t>The Arts: the need for Analysis</a:t>
            </a:r>
            <a:endParaRPr i="0" sz="5000" u="none" cap="none" strike="noStrike">
              <a:solidFill>
                <a:schemeClr val="dk2"/>
              </a:solidFill>
              <a:latin typeface="Avenir"/>
              <a:ea typeface="Avenir"/>
              <a:cs typeface="Avenir"/>
              <a:sym typeface="Avenir"/>
            </a:endParaRPr>
          </a:p>
        </p:txBody>
      </p:sp>
      <p:sp>
        <p:nvSpPr>
          <p:cNvPr id="145" name="Google Shape;145;p24"/>
          <p:cNvSpPr txBox="1"/>
          <p:nvPr/>
        </p:nvSpPr>
        <p:spPr>
          <a:xfrm>
            <a:off x="571472" y="2284701"/>
            <a:ext cx="8286900" cy="48012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Conflicting views of art educators/ choreographers and dancers – Wh</a:t>
            </a:r>
            <a:r>
              <a:rPr lang="en-GB" sz="1800">
                <a:solidFill>
                  <a:schemeClr val="dk1"/>
                </a:solidFill>
                <a:latin typeface="Avenir"/>
                <a:ea typeface="Avenir"/>
                <a:cs typeface="Avenir"/>
                <a:sym typeface="Avenir"/>
              </a:rPr>
              <a:t>y</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The need to engage</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 When a new dance genre emerges the critic has to be thoroughly familiar  with existing forms in order to see how and in what ways the new dance diverges from previous practices and how it draws on them.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None/>
            </a:pPr>
            <a:r>
              <a:rPr i="0" lang="en-GB" sz="1800" u="none" cap="none" strike="noStrike">
                <a:solidFill>
                  <a:schemeClr val="dk1"/>
                </a:solidFill>
                <a:latin typeface="Avenir"/>
                <a:ea typeface="Avenir"/>
                <a:cs typeface="Avenir"/>
                <a:sym typeface="Avenir"/>
              </a:rPr>
              <a:t>Being familiar with the varied types of the art allows the spectator to formulate criteria based in </a:t>
            </a:r>
            <a:r>
              <a:rPr lang="en-GB" sz="1800">
                <a:solidFill>
                  <a:schemeClr val="dk1"/>
                </a:solidFill>
                <a:latin typeface="Avenir"/>
                <a:ea typeface="Avenir"/>
                <a:cs typeface="Avenir"/>
                <a:sym typeface="Avenir"/>
              </a:rPr>
              <a:t>interpretive</a:t>
            </a:r>
            <a:r>
              <a:rPr i="0" lang="en-GB" sz="1800" u="none" cap="none" strike="noStrike">
                <a:solidFill>
                  <a:schemeClr val="dk1"/>
                </a:solidFill>
                <a:latin typeface="Avenir"/>
                <a:ea typeface="Avenir"/>
                <a:cs typeface="Avenir"/>
                <a:sym typeface="Avenir"/>
              </a:rPr>
              <a:t> and  evaluative principles. </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Google Shape;151;p25"/>
          <p:cNvSpPr txBox="1"/>
          <p:nvPr>
            <p:ph type="title"/>
          </p:nvPr>
        </p:nvSpPr>
        <p:spPr>
          <a:xfrm>
            <a:off x="474525" y="1357750"/>
            <a:ext cx="8305800" cy="5310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To watch a dance, and see and hear its complex interweaving of rhythms and patterns and to perceive the way in which theses contribute to the imaginative significance of the whole construction is, similarly, both the excitement of, and justification for, engaging in analysis. </a:t>
            </a:r>
            <a:endParaRPr sz="1800">
              <a:solidFill>
                <a:schemeClr val="dk1"/>
              </a:solidFill>
              <a:latin typeface="Avenir"/>
              <a:ea typeface="Avenir"/>
              <a:cs typeface="Avenir"/>
              <a:sym typeface="Avenir"/>
            </a:endParaRPr>
          </a:p>
          <a:p>
            <a:pPr indent="0" lvl="0" marL="0" rtl="0" algn="l">
              <a:spcBef>
                <a:spcPts val="0"/>
              </a:spcBef>
              <a:spcAft>
                <a:spcPts val="0"/>
              </a:spcAft>
              <a:buNone/>
            </a:pPr>
            <a:r>
              <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Scepticism - development of new theories since theorists exist to be challenged for their capacity to illuminate the activity that they chant.</a:t>
            </a:r>
            <a:endParaRPr sz="1800">
              <a:solidFill>
                <a:schemeClr val="dk1"/>
              </a:solidFill>
              <a:latin typeface="Avenir"/>
              <a:ea typeface="Avenir"/>
              <a:cs typeface="Avenir"/>
              <a:sym typeface="Avenir"/>
            </a:endParaRPr>
          </a:p>
          <a:p>
            <a:pPr indent="0" lvl="0" marL="0" rtl="0" algn="l">
              <a:spcBef>
                <a:spcPts val="0"/>
              </a:spcBef>
              <a:spcAft>
                <a:spcPts val="0"/>
              </a:spcAft>
              <a:buNone/>
            </a:pPr>
            <a:r>
              <a:t/>
            </a:r>
            <a:endParaRPr sz="1800">
              <a:solidFill>
                <a:schemeClr val="dk1"/>
              </a:solidFill>
              <a:latin typeface="Avenir"/>
              <a:ea typeface="Avenir"/>
              <a:cs typeface="Avenir"/>
              <a:sym typeface="Avenir"/>
            </a:endParaRPr>
          </a:p>
          <a:p>
            <a:pPr indent="0" lvl="0" marL="0" rtl="0" algn="l">
              <a:spcBef>
                <a:spcPts val="0"/>
              </a:spcBef>
              <a:spcAft>
                <a:spcPts val="0"/>
              </a:spcAft>
              <a:buClr>
                <a:schemeClr val="dk1"/>
              </a:buClr>
              <a:buSzPts val="1800"/>
              <a:buFont typeface="Avenir"/>
              <a:buChar char="❑"/>
            </a:pPr>
            <a:r>
              <a:rPr lang="en-GB" sz="1800">
                <a:solidFill>
                  <a:schemeClr val="dk1"/>
                </a:solidFill>
                <a:latin typeface="Avenir"/>
                <a:ea typeface="Avenir"/>
                <a:cs typeface="Avenir"/>
                <a:sym typeface="Avenir"/>
              </a:rPr>
              <a:t> What we want is to reinforce the possibility of giving reasons for   opinions, of providing evidence to support an interpretation of ascribing qualities to the art work and offering some means of judging its value. </a:t>
            </a:r>
            <a:endParaRPr sz="1800">
              <a:solidFill>
                <a:schemeClr val="dk1"/>
              </a:solidFill>
              <a:latin typeface="Avenir"/>
              <a:ea typeface="Avenir"/>
              <a:cs typeface="Avenir"/>
              <a:sym typeface="Avenir"/>
            </a:endParaRPr>
          </a:p>
          <a:p>
            <a:pPr indent="0" lvl="0" marL="0" rtl="0" algn="l">
              <a:spcBef>
                <a:spcPts val="0"/>
              </a:spcBef>
              <a:spcAft>
                <a:spcPts val="0"/>
              </a:spcAft>
              <a:buNone/>
            </a:pPr>
            <a:r>
              <a:t/>
            </a:r>
            <a:endParaRPr sz="1800">
              <a:solidFill>
                <a:schemeClr val="dk1"/>
              </a:solidFill>
              <a:latin typeface="Avenir"/>
              <a:ea typeface="Avenir"/>
              <a:cs typeface="Avenir"/>
              <a:sym typeface="Avenir"/>
            </a:endParaRPr>
          </a:p>
          <a:p>
            <a:pPr indent="0" lvl="0" marL="0" rtl="0" algn="l">
              <a:spcBef>
                <a:spcPts val="0"/>
              </a:spcBef>
              <a:spcAft>
                <a:spcPts val="0"/>
              </a:spcAft>
              <a:buNone/>
            </a:pPr>
            <a:r>
              <a:rPr lang="en-GB" sz="1800">
                <a:solidFill>
                  <a:schemeClr val="dk1"/>
                </a:solidFill>
                <a:latin typeface="Avenir"/>
                <a:ea typeface="Avenir"/>
                <a:cs typeface="Avenir"/>
                <a:sym typeface="Avenir"/>
              </a:rPr>
              <a:t>Promoting one’s views in the name of criticism  without giving reason is simply not good enough.</a:t>
            </a:r>
            <a:endParaRPr sz="1800">
              <a:solidFill>
                <a:schemeClr val="dk1"/>
              </a:solidFill>
              <a:latin typeface="Avenir"/>
              <a:ea typeface="Avenir"/>
              <a:cs typeface="Avenir"/>
              <a:sym typeface="Avenir"/>
            </a:endParaRPr>
          </a:p>
          <a:p>
            <a:pPr indent="0" lvl="0" marL="0" rtl="0" algn="l">
              <a:spcBef>
                <a:spcPts val="0"/>
              </a:spcBef>
              <a:spcAft>
                <a:spcPts val="0"/>
              </a:spcAft>
              <a:buNone/>
            </a:pPr>
            <a:r>
              <a:t/>
            </a:r>
            <a:endParaRPr>
              <a:latin typeface="Avenir"/>
              <a:ea typeface="Avenir"/>
              <a:cs typeface="Avenir"/>
              <a:sym typeface="Avenir"/>
            </a:endParaRPr>
          </a:p>
        </p:txBody>
      </p:sp>
      <p:sp>
        <p:nvSpPr>
          <p:cNvPr id="152" name="Google Shape;152;p25"/>
          <p:cNvSpPr txBox="1"/>
          <p:nvPr/>
        </p:nvSpPr>
        <p:spPr>
          <a:xfrm>
            <a:off x="0" y="0"/>
            <a:ext cx="8458800" cy="1807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5000">
                <a:solidFill>
                  <a:schemeClr val="dk2"/>
                </a:solidFill>
                <a:latin typeface="Avenir"/>
                <a:ea typeface="Avenir"/>
                <a:cs typeface="Avenir"/>
                <a:sym typeface="Avenir"/>
              </a:rPr>
              <a:t>T</a:t>
            </a:r>
            <a:r>
              <a:rPr lang="en-GB" sz="5000">
                <a:solidFill>
                  <a:schemeClr val="dk2"/>
                </a:solidFill>
                <a:latin typeface="Avenir"/>
                <a:ea typeface="Avenir"/>
                <a:cs typeface="Avenir"/>
                <a:sym typeface="Avenir"/>
              </a:rPr>
              <a:t>he Arts: the need for Analysis</a:t>
            </a:r>
            <a:endParaRPr sz="5000">
              <a:solidFill>
                <a:schemeClr val="dk2"/>
              </a:solidFill>
              <a:latin typeface="Avenir"/>
              <a:ea typeface="Avenir"/>
              <a:cs typeface="Avenir"/>
              <a:sym typeface="Aveni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6" name="Shape 156"/>
        <p:cNvGrpSpPr/>
        <p:nvPr/>
      </p:nvGrpSpPr>
      <p:grpSpPr>
        <a:xfrm>
          <a:off x="0" y="0"/>
          <a:ext cx="0" cy="0"/>
          <a:chOff x="0" y="0"/>
          <a:chExt cx="0" cy="0"/>
        </a:xfrm>
      </p:grpSpPr>
      <p:sp>
        <p:nvSpPr>
          <p:cNvPr id="157" name="Google Shape;157;p26"/>
          <p:cNvSpPr txBox="1"/>
          <p:nvPr>
            <p:ph type="title"/>
          </p:nvPr>
        </p:nvSpPr>
        <p:spPr>
          <a:xfrm>
            <a:off x="311700" y="421233"/>
            <a:ext cx="8520600" cy="11085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i="0" lang="en-GB" sz="5000" u="none" cap="none" strike="noStrike">
                <a:solidFill>
                  <a:schemeClr val="dk2"/>
                </a:solidFill>
                <a:latin typeface="Avenir"/>
                <a:ea typeface="Avenir"/>
                <a:cs typeface="Avenir"/>
                <a:sym typeface="Avenir"/>
              </a:rPr>
              <a:t>The Nature of Dance Analysis</a:t>
            </a:r>
            <a:endParaRPr b="1" i="0" sz="5000" u="none" cap="none" strike="noStrike">
              <a:solidFill>
                <a:schemeClr val="dk2"/>
              </a:solidFill>
              <a:latin typeface="Avenir"/>
              <a:ea typeface="Avenir"/>
              <a:cs typeface="Avenir"/>
              <a:sym typeface="Avenir"/>
            </a:endParaRPr>
          </a:p>
        </p:txBody>
      </p:sp>
      <p:sp>
        <p:nvSpPr>
          <p:cNvPr id="158" name="Google Shape;158;p26"/>
          <p:cNvSpPr txBox="1"/>
          <p:nvPr/>
        </p:nvSpPr>
        <p:spPr>
          <a:xfrm>
            <a:off x="285720" y="2571744"/>
            <a:ext cx="8716377" cy="329320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As soon as someone talks about dance this embarks upon analysis, to pick out features of an event and to match them against assumptions about what a dance is.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sz="1800">
              <a:solidFill>
                <a:schemeClr val="dk1"/>
              </a:solidFill>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 Characteristics/ distinguishing elements</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ctr">
              <a:spcBef>
                <a:spcPts val="0"/>
              </a:spcBef>
              <a:spcAft>
                <a:spcPts val="0"/>
              </a:spcAft>
              <a:buNone/>
            </a:pPr>
            <a:r>
              <a:rPr b="1" i="0" lang="en-GB" sz="2800" u="none" cap="none" strike="noStrike">
                <a:solidFill>
                  <a:schemeClr val="dk1"/>
                </a:solidFill>
                <a:latin typeface="Avenir"/>
                <a:ea typeface="Avenir"/>
                <a:cs typeface="Avenir"/>
                <a:sym typeface="Avenir"/>
              </a:rPr>
              <a:t>What is meant by analysing dance works?</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rPr i="0" lang="en-GB" sz="1800" u="none" cap="none" strike="noStrike">
                <a:solidFill>
                  <a:schemeClr val="dk1"/>
                </a:solidFill>
                <a:latin typeface="Avenir"/>
                <a:ea typeface="Avenir"/>
                <a:cs typeface="Avenir"/>
                <a:sym typeface="Avenir"/>
              </a:rPr>
              <a:t> </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2" name="Shape 162"/>
        <p:cNvGrpSpPr/>
        <p:nvPr/>
      </p:nvGrpSpPr>
      <p:grpSpPr>
        <a:xfrm>
          <a:off x="0" y="0"/>
          <a:ext cx="0" cy="0"/>
          <a:chOff x="0" y="0"/>
          <a:chExt cx="0" cy="0"/>
        </a:xfrm>
      </p:grpSpPr>
      <p:sp>
        <p:nvSpPr>
          <p:cNvPr id="163" name="Google Shape;163;p27"/>
          <p:cNvSpPr txBox="1"/>
          <p:nvPr>
            <p:ph type="title"/>
          </p:nvPr>
        </p:nvSpPr>
        <p:spPr>
          <a:xfrm>
            <a:off x="685800" y="514350"/>
            <a:ext cx="8541300" cy="1300500"/>
          </a:xfrm>
          <a:prstGeom prst="rect">
            <a:avLst/>
          </a:prstGeom>
          <a:noFill/>
          <a:ln>
            <a:noFill/>
          </a:ln>
        </p:spPr>
        <p:txBody>
          <a:bodyPr anchorCtr="0" anchor="b" bIns="0" lIns="0" spcFirstLastPara="1" rIns="0" wrap="square" tIns="45700">
            <a:noAutofit/>
          </a:bodyPr>
          <a:lstStyle/>
          <a:p>
            <a:pPr indent="0" lvl="0" marL="0" marR="0" rtl="0" algn="l">
              <a:spcBef>
                <a:spcPts val="0"/>
              </a:spcBef>
              <a:spcAft>
                <a:spcPts val="0"/>
              </a:spcAft>
              <a:buClr>
                <a:schemeClr val="dk2"/>
              </a:buClr>
              <a:buFont typeface="Calibri"/>
              <a:buNone/>
            </a:pPr>
            <a:r>
              <a:rPr b="1" i="0" lang="en-GB" sz="4800" cap="none" strike="noStrike">
                <a:solidFill>
                  <a:schemeClr val="dk2"/>
                </a:solidFill>
                <a:latin typeface="Avenir"/>
                <a:ea typeface="Avenir"/>
                <a:cs typeface="Avenir"/>
                <a:sym typeface="Avenir"/>
              </a:rPr>
              <a:t>The Nature of Dance Analysis</a:t>
            </a:r>
            <a:endParaRPr b="1" i="0" sz="4800" cap="none" strike="noStrike">
              <a:solidFill>
                <a:schemeClr val="dk2"/>
              </a:solidFill>
              <a:latin typeface="Avenir"/>
              <a:ea typeface="Avenir"/>
              <a:cs typeface="Avenir"/>
              <a:sym typeface="Avenir"/>
            </a:endParaRPr>
          </a:p>
        </p:txBody>
      </p:sp>
      <p:sp>
        <p:nvSpPr>
          <p:cNvPr id="164" name="Google Shape;164;p27"/>
          <p:cNvSpPr txBox="1"/>
          <p:nvPr>
            <p:ph idx="2" type="body"/>
          </p:nvPr>
        </p:nvSpPr>
        <p:spPr>
          <a:xfrm>
            <a:off x="593350" y="2230575"/>
            <a:ext cx="8293200" cy="4572000"/>
          </a:xfrm>
          <a:prstGeom prst="rect">
            <a:avLst/>
          </a:prstGeom>
          <a:noFill/>
          <a:ln>
            <a:noFill/>
          </a:ln>
        </p:spPr>
        <p:txBody>
          <a:bodyPr anchorCtr="0" anchor="t" bIns="45700" lIns="91425" spcFirstLastPara="1" rIns="91425" wrap="square" tIns="0">
            <a:noAutofit/>
          </a:bodyPr>
          <a:lstStyle/>
          <a:p>
            <a:pPr indent="-274320" lvl="0" marL="274320" marR="0" rtl="0" algn="ctr">
              <a:spcBef>
                <a:spcPts val="0"/>
              </a:spcBef>
              <a:spcAft>
                <a:spcPts val="0"/>
              </a:spcAft>
              <a:buClr>
                <a:schemeClr val="accent3"/>
              </a:buClr>
              <a:buFont typeface="Noto Symbol"/>
              <a:buNone/>
            </a:pPr>
            <a:r>
              <a:rPr i="0" lang="en-GB" sz="2800" u="none" cap="none" strike="noStrike">
                <a:solidFill>
                  <a:schemeClr val="dk1"/>
                </a:solidFill>
                <a:latin typeface="Avenir"/>
                <a:ea typeface="Avenir"/>
                <a:cs typeface="Avenir"/>
                <a:sym typeface="Avenir"/>
              </a:rPr>
              <a:t>Appreciating dance is a complex process which depends on individuals having certain  skills.</a:t>
            </a:r>
            <a:endParaRPr i="0" sz="2800" u="none" cap="none" strike="noStrike">
              <a:solidFill>
                <a:schemeClr val="dk1"/>
              </a:solidFill>
              <a:latin typeface="Avenir"/>
              <a:ea typeface="Avenir"/>
              <a:cs typeface="Avenir"/>
              <a:sym typeface="Avenir"/>
            </a:endParaRPr>
          </a:p>
          <a:p>
            <a:pPr indent="-274320" lvl="0" marL="274320" marR="0" rtl="0" algn="ctr">
              <a:spcBef>
                <a:spcPts val="1600"/>
              </a:spcBef>
              <a:spcAft>
                <a:spcPts val="0"/>
              </a:spcAft>
              <a:buClr>
                <a:schemeClr val="accent3"/>
              </a:buClr>
              <a:buFont typeface="Noto Symbol"/>
              <a:buNone/>
            </a:pPr>
            <a:r>
              <a:t/>
            </a:r>
            <a:endParaRPr>
              <a:latin typeface="Avenir"/>
              <a:ea typeface="Avenir"/>
              <a:cs typeface="Avenir"/>
              <a:sym typeface="Avenir"/>
            </a:endParaRPr>
          </a:p>
          <a:p>
            <a:pPr indent="-274320" lvl="0" marL="274320" marR="0" rtl="0" algn="ctr">
              <a:spcBef>
                <a:spcPts val="1600"/>
              </a:spcBef>
              <a:spcAft>
                <a:spcPts val="0"/>
              </a:spcAft>
              <a:buClr>
                <a:schemeClr val="accent3"/>
              </a:buClr>
              <a:buFont typeface="Noto Symbol"/>
              <a:buNone/>
            </a:pPr>
            <a:r>
              <a:rPr lang="en-GB">
                <a:latin typeface="Avenir"/>
                <a:ea typeface="Avenir"/>
                <a:cs typeface="Avenir"/>
                <a:sym typeface="Avenir"/>
              </a:rPr>
              <a:t>What are they?</a:t>
            </a:r>
            <a:endParaRPr>
              <a:latin typeface="Avenir"/>
              <a:ea typeface="Avenir"/>
              <a:cs typeface="Avenir"/>
              <a:sym typeface="Avenir"/>
            </a:endParaRPr>
          </a:p>
          <a:p>
            <a:pPr indent="-274320" lvl="0" marL="274320" marR="0" rtl="0" algn="ctr">
              <a:spcBef>
                <a:spcPts val="1600"/>
              </a:spcBef>
              <a:spcAft>
                <a:spcPts val="1600"/>
              </a:spcAft>
              <a:buClr>
                <a:schemeClr val="accent3"/>
              </a:buClr>
              <a:buFont typeface="Noto Symbol"/>
              <a:buNone/>
            </a:pPr>
            <a:r>
              <a:t/>
            </a:r>
            <a:endParaRPr i="0" sz="2800" u="none" cap="none" strike="noStrike">
              <a:solidFill>
                <a:schemeClr val="dk1"/>
              </a:solidFill>
              <a:latin typeface="Avenir"/>
              <a:ea typeface="Avenir"/>
              <a:cs typeface="Avenir"/>
              <a:sym typeface="Aveni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Google Shape;170;p28"/>
          <p:cNvSpPr txBox="1"/>
          <p:nvPr>
            <p:ph type="title"/>
          </p:nvPr>
        </p:nvSpPr>
        <p:spPr>
          <a:xfrm>
            <a:off x="682350" y="0"/>
            <a:ext cx="7613100" cy="1245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3600">
                <a:latin typeface="Avenir"/>
                <a:ea typeface="Avenir"/>
                <a:cs typeface="Avenir"/>
                <a:sym typeface="Avenir"/>
              </a:rPr>
              <a:t>The Nature of Dance Analysis</a:t>
            </a:r>
            <a:endParaRPr sz="3600">
              <a:latin typeface="Avenir"/>
              <a:ea typeface="Avenir"/>
              <a:cs typeface="Avenir"/>
              <a:sym typeface="Avenir"/>
            </a:endParaRPr>
          </a:p>
        </p:txBody>
      </p:sp>
      <p:sp>
        <p:nvSpPr>
          <p:cNvPr id="171" name="Google Shape;171;p28"/>
          <p:cNvSpPr txBox="1"/>
          <p:nvPr>
            <p:ph idx="1" type="body"/>
          </p:nvPr>
        </p:nvSpPr>
        <p:spPr>
          <a:xfrm>
            <a:off x="599250" y="1126850"/>
            <a:ext cx="7779300" cy="5289600"/>
          </a:xfrm>
          <a:prstGeom prst="rect">
            <a:avLst/>
          </a:prstGeom>
        </p:spPr>
        <p:txBody>
          <a:bodyPr anchorCtr="0" anchor="t" bIns="91425" lIns="91425" spcFirstLastPara="1" rIns="91425" wrap="square" tIns="91425">
            <a:noAutofit/>
          </a:bodyPr>
          <a:lstStyle/>
          <a:p>
            <a:pPr indent="-274320" lvl="0" marL="274320" rtl="0" algn="ctr">
              <a:spcBef>
                <a:spcPts val="0"/>
              </a:spcBef>
              <a:spcAft>
                <a:spcPts val="0"/>
              </a:spcAft>
              <a:buNone/>
            </a:pPr>
            <a:r>
              <a:t/>
            </a:r>
            <a:endParaRPr sz="1800">
              <a:latin typeface="Avenir"/>
              <a:ea typeface="Avenir"/>
              <a:cs typeface="Avenir"/>
              <a:sym typeface="Avenir"/>
            </a:endParaRPr>
          </a:p>
          <a:p>
            <a:pPr indent="-38290" lvl="0" marL="0" rtl="0" algn="just">
              <a:lnSpc>
                <a:spcPct val="80000"/>
              </a:lnSpc>
              <a:spcBef>
                <a:spcPts val="1600"/>
              </a:spcBef>
              <a:spcAft>
                <a:spcPts val="0"/>
              </a:spcAft>
              <a:buSzPts val="1800"/>
              <a:buFont typeface="Avenir"/>
              <a:buChar char="❑"/>
            </a:pPr>
            <a:r>
              <a:rPr lang="en-GB" sz="1800">
                <a:latin typeface="Avenir"/>
                <a:ea typeface="Avenir"/>
                <a:cs typeface="Avenir"/>
                <a:sym typeface="Avenir"/>
              </a:rPr>
              <a:t>Analysis provides a structure for the knowledge that is needed to frame interpretations and increase the possibility of becoming imaginatively and creatively involved in a work.</a:t>
            </a:r>
            <a:endParaRPr sz="1800">
              <a:latin typeface="Avenir"/>
              <a:ea typeface="Avenir"/>
              <a:cs typeface="Avenir"/>
              <a:sym typeface="Avenir"/>
            </a:endParaRPr>
          </a:p>
          <a:p>
            <a:pPr indent="0" lvl="0" marL="0" rtl="0" algn="just">
              <a:lnSpc>
                <a:spcPct val="80000"/>
              </a:lnSpc>
              <a:spcBef>
                <a:spcPts val="1600"/>
              </a:spcBef>
              <a:spcAft>
                <a:spcPts val="0"/>
              </a:spcAft>
              <a:buNone/>
            </a:pPr>
            <a:r>
              <a:t/>
            </a:r>
            <a:endParaRPr sz="1800">
              <a:latin typeface="Avenir"/>
              <a:ea typeface="Avenir"/>
              <a:cs typeface="Avenir"/>
              <a:sym typeface="Avenir"/>
            </a:endParaRPr>
          </a:p>
          <a:p>
            <a:pPr indent="-38290" lvl="0" marL="0" rtl="0" algn="just">
              <a:lnSpc>
                <a:spcPct val="80000"/>
              </a:lnSpc>
              <a:spcBef>
                <a:spcPts val="1600"/>
              </a:spcBef>
              <a:spcAft>
                <a:spcPts val="0"/>
              </a:spcAft>
              <a:buSzPts val="1800"/>
              <a:buFont typeface="Avenir"/>
              <a:buChar char="❑"/>
            </a:pPr>
            <a:r>
              <a:rPr lang="en-GB" sz="1800">
                <a:latin typeface="Avenir"/>
                <a:ea typeface="Avenir"/>
                <a:cs typeface="Avenir"/>
                <a:sym typeface="Avenir"/>
              </a:rPr>
              <a:t>Dance does this by taking in account its conceptual structure, of the movements present in the dance, allowing the possibility of a minutely detailed examination of its parts,  but it also permits a synthesis of the results of detailed observations with contextual knowledge, when then furthers the process of interpreting and evaluating dance.</a:t>
            </a:r>
            <a:endParaRPr sz="1800">
              <a:latin typeface="Avenir"/>
              <a:ea typeface="Avenir"/>
              <a:cs typeface="Avenir"/>
              <a:sym typeface="Avenir"/>
            </a:endParaRPr>
          </a:p>
          <a:p>
            <a:pPr indent="0" lvl="0" marL="0" rtl="0" algn="just">
              <a:lnSpc>
                <a:spcPct val="80000"/>
              </a:lnSpc>
              <a:spcBef>
                <a:spcPts val="1600"/>
              </a:spcBef>
              <a:spcAft>
                <a:spcPts val="0"/>
              </a:spcAft>
              <a:buNone/>
            </a:pPr>
            <a:r>
              <a:t/>
            </a:r>
            <a:endParaRPr sz="1800">
              <a:latin typeface="Avenir"/>
              <a:ea typeface="Avenir"/>
              <a:cs typeface="Avenir"/>
              <a:sym typeface="Avenir"/>
            </a:endParaRPr>
          </a:p>
          <a:p>
            <a:pPr indent="-38290" lvl="0" marL="0" rtl="0" algn="just">
              <a:lnSpc>
                <a:spcPct val="80000"/>
              </a:lnSpc>
              <a:spcBef>
                <a:spcPts val="1600"/>
              </a:spcBef>
              <a:spcAft>
                <a:spcPts val="1600"/>
              </a:spcAft>
              <a:buSzPts val="1800"/>
              <a:buFont typeface="Avenir"/>
              <a:buChar char="❑"/>
            </a:pPr>
            <a:r>
              <a:rPr lang="en-GB" sz="1800">
                <a:latin typeface="Avenir"/>
                <a:ea typeface="Avenir"/>
                <a:cs typeface="Avenir"/>
                <a:sym typeface="Avenir"/>
              </a:rPr>
              <a:t>Dance Analysis does not remain solely at the level of a description of movement  as ‘ movement theory’. The notion of interpretation requires that the character of the dance, its subject matter, the treatment of that subject matter and the  qualities that might be ascribed are also understood. This is beyond the scope of theories that simply analyse movement.</a:t>
            </a:r>
            <a:endParaRPr sz="1800">
              <a:latin typeface="Avenir"/>
              <a:ea typeface="Avenir"/>
              <a:cs typeface="Avenir"/>
              <a:sym typeface="Aveni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5" name="Shape 175"/>
        <p:cNvGrpSpPr/>
        <p:nvPr/>
      </p:nvGrpSpPr>
      <p:grpSpPr>
        <a:xfrm>
          <a:off x="0" y="0"/>
          <a:ext cx="0" cy="0"/>
          <a:chOff x="0" y="0"/>
          <a:chExt cx="0" cy="0"/>
        </a:xfrm>
      </p:grpSpPr>
      <p:sp>
        <p:nvSpPr>
          <p:cNvPr id="176" name="Google Shape;176;p29"/>
          <p:cNvSpPr txBox="1"/>
          <p:nvPr>
            <p:ph type="title"/>
          </p:nvPr>
        </p:nvSpPr>
        <p:spPr>
          <a:xfrm>
            <a:off x="457200" y="221113"/>
            <a:ext cx="8229600" cy="1143000"/>
          </a:xfrm>
          <a:prstGeom prst="rect">
            <a:avLst/>
          </a:prstGeom>
          <a:noFill/>
          <a:ln>
            <a:noFill/>
          </a:ln>
        </p:spPr>
        <p:txBody>
          <a:bodyPr anchorCtr="0" anchor="b" bIns="0" lIns="0" spcFirstLastPara="1" rIns="0" wrap="square" tIns="45700">
            <a:noAutofit/>
          </a:bodyPr>
          <a:lstStyle/>
          <a:p>
            <a:pPr indent="0" lvl="0" marL="0" marR="0" rtl="0" algn="l">
              <a:spcBef>
                <a:spcPts val="0"/>
              </a:spcBef>
              <a:spcAft>
                <a:spcPts val="0"/>
              </a:spcAft>
              <a:buClr>
                <a:schemeClr val="dk2"/>
              </a:buClr>
              <a:buFont typeface="Calibri"/>
              <a:buNone/>
            </a:pPr>
            <a:r>
              <a:rPr b="1" i="0" lang="en-GB" sz="5000" cap="none" strike="noStrike">
                <a:solidFill>
                  <a:schemeClr val="dk2"/>
                </a:solidFill>
                <a:latin typeface="Avenir"/>
                <a:ea typeface="Avenir"/>
                <a:cs typeface="Avenir"/>
                <a:sym typeface="Avenir"/>
              </a:rPr>
              <a:t>The Nature of Analysis</a:t>
            </a:r>
            <a:endParaRPr b="1" i="0" sz="5000" cap="none" strike="noStrike">
              <a:solidFill>
                <a:schemeClr val="dk2"/>
              </a:solidFill>
              <a:latin typeface="Avenir"/>
              <a:ea typeface="Avenir"/>
              <a:cs typeface="Avenir"/>
              <a:sym typeface="Avenir"/>
            </a:endParaRPr>
          </a:p>
        </p:txBody>
      </p:sp>
      <p:sp>
        <p:nvSpPr>
          <p:cNvPr id="177" name="Google Shape;177;p29"/>
          <p:cNvSpPr txBox="1"/>
          <p:nvPr>
            <p:ph idx="1" type="body"/>
          </p:nvPr>
        </p:nvSpPr>
        <p:spPr>
          <a:xfrm>
            <a:off x="457200" y="1855248"/>
            <a:ext cx="4040188" cy="659352"/>
          </a:xfrm>
          <a:prstGeom prst="rect">
            <a:avLst/>
          </a:prstGeom>
          <a:noFill/>
          <a:ln>
            <a:noFill/>
          </a:ln>
        </p:spPr>
        <p:txBody>
          <a:bodyPr anchorCtr="0" anchor="ctr" bIns="0" lIns="45700" spcFirstLastPara="1" rIns="45700" wrap="square" tIns="0">
            <a:noAutofit/>
          </a:bodyPr>
          <a:lstStyle/>
          <a:p>
            <a:pPr indent="0" lvl="0" marL="0" marR="0" rtl="0" algn="l">
              <a:spcBef>
                <a:spcPts val="0"/>
              </a:spcBef>
              <a:spcAft>
                <a:spcPts val="1600"/>
              </a:spcAft>
              <a:buClr>
                <a:schemeClr val="accent3"/>
              </a:buClr>
              <a:buFont typeface="Noto Symbol"/>
              <a:buNone/>
            </a:pPr>
            <a:r>
              <a:rPr i="0" lang="en-GB" sz="2400" u="none" cap="none" strike="noStrike">
                <a:solidFill>
                  <a:schemeClr val="dk2"/>
                </a:solidFill>
                <a:latin typeface="Avenir"/>
                <a:ea typeface="Avenir"/>
                <a:cs typeface="Avenir"/>
                <a:sym typeface="Avenir"/>
              </a:rPr>
              <a:t>Example:</a:t>
            </a:r>
            <a:endParaRPr i="0" sz="2400" u="none" cap="none" strike="noStrike">
              <a:solidFill>
                <a:schemeClr val="dk2"/>
              </a:solidFill>
              <a:latin typeface="Avenir"/>
              <a:ea typeface="Avenir"/>
              <a:cs typeface="Avenir"/>
              <a:sym typeface="Avenir"/>
            </a:endParaRPr>
          </a:p>
        </p:txBody>
      </p:sp>
      <p:sp>
        <p:nvSpPr>
          <p:cNvPr id="178" name="Google Shape;178;p29"/>
          <p:cNvSpPr txBox="1"/>
          <p:nvPr>
            <p:ph idx="3" type="body"/>
          </p:nvPr>
        </p:nvSpPr>
        <p:spPr>
          <a:xfrm>
            <a:off x="288625" y="2514600"/>
            <a:ext cx="4549200" cy="4425900"/>
          </a:xfrm>
          <a:prstGeom prst="rect">
            <a:avLst/>
          </a:prstGeom>
          <a:noFill/>
          <a:ln>
            <a:noFill/>
          </a:ln>
        </p:spPr>
        <p:txBody>
          <a:bodyPr anchorCtr="0" anchor="t" bIns="45700" lIns="91425" spcFirstLastPara="1" rIns="91425" wrap="square" tIns="0">
            <a:noAutofit/>
          </a:bodyPr>
          <a:lstStyle/>
          <a:p>
            <a:pPr indent="-274320" lvl="0" marL="274320" marR="0" rtl="0" algn="l">
              <a:spcBef>
                <a:spcPts val="0"/>
              </a:spcBef>
              <a:spcAft>
                <a:spcPts val="0"/>
              </a:spcAft>
              <a:buClr>
                <a:schemeClr val="accent3"/>
              </a:buClr>
              <a:buSzPts val="1933"/>
              <a:buFont typeface="Avenir"/>
              <a:buChar char="●"/>
            </a:pPr>
            <a:r>
              <a:rPr i="0" lang="en-GB" sz="2035" u="none" cap="none" strike="noStrike">
                <a:solidFill>
                  <a:schemeClr val="dk1"/>
                </a:solidFill>
                <a:latin typeface="Avenir"/>
                <a:ea typeface="Avenir"/>
                <a:cs typeface="Avenir"/>
                <a:sym typeface="Avenir"/>
              </a:rPr>
              <a:t>Skills of noting or observing separate movement components of the  dance and being able to perceive them as related or unrelated happenings.</a:t>
            </a:r>
            <a:endParaRPr>
              <a:latin typeface="Avenir"/>
              <a:ea typeface="Avenir"/>
              <a:cs typeface="Avenir"/>
              <a:sym typeface="Avenir"/>
            </a:endParaRPr>
          </a:p>
          <a:p>
            <a:pPr indent="-274320" lvl="0" marL="274320" marR="0" rtl="0" algn="l">
              <a:spcBef>
                <a:spcPts val="1600"/>
              </a:spcBef>
              <a:spcAft>
                <a:spcPts val="1600"/>
              </a:spcAft>
              <a:buClr>
                <a:schemeClr val="accent3"/>
              </a:buClr>
              <a:buSzPts val="1933"/>
              <a:buFont typeface="Avenir"/>
              <a:buChar char="●"/>
            </a:pPr>
            <a:r>
              <a:rPr i="0" lang="en-GB" sz="2035" u="none" cap="none" strike="noStrike">
                <a:solidFill>
                  <a:schemeClr val="dk1"/>
                </a:solidFill>
                <a:latin typeface="Avenir"/>
                <a:ea typeface="Avenir"/>
                <a:cs typeface="Avenir"/>
                <a:sym typeface="Avenir"/>
              </a:rPr>
              <a:t>Constructing a clear picture of the movements and the way in which they coexist, of the dancers, as individuals and as groups, of the performing environment, costumes and sound, is the basis of analysis.</a:t>
            </a:r>
            <a:endParaRPr i="0" sz="2035" u="none" cap="none" strike="noStrike">
              <a:solidFill>
                <a:schemeClr val="dk1"/>
              </a:solidFill>
              <a:latin typeface="Avenir"/>
              <a:ea typeface="Avenir"/>
              <a:cs typeface="Avenir"/>
              <a:sym typeface="Avenir"/>
            </a:endParaRPr>
          </a:p>
        </p:txBody>
      </p:sp>
      <p:sp>
        <p:nvSpPr>
          <p:cNvPr id="179" name="Google Shape;179;p29"/>
          <p:cNvSpPr txBox="1"/>
          <p:nvPr>
            <p:ph idx="4" type="body"/>
          </p:nvPr>
        </p:nvSpPr>
        <p:spPr>
          <a:xfrm>
            <a:off x="4645025" y="2514600"/>
            <a:ext cx="4041775" cy="3845720"/>
          </a:xfrm>
          <a:prstGeom prst="rect">
            <a:avLst/>
          </a:prstGeom>
          <a:noFill/>
          <a:ln>
            <a:noFill/>
          </a:ln>
        </p:spPr>
        <p:txBody>
          <a:bodyPr anchorCtr="0" anchor="t" bIns="45700" lIns="91425" spcFirstLastPara="1" rIns="91425" wrap="square" tIns="0">
            <a:noAutofit/>
          </a:bodyPr>
          <a:lstStyle/>
          <a:p>
            <a:pPr indent="-274320" lvl="0" marL="274320" marR="0" rtl="0" algn="l">
              <a:spcBef>
                <a:spcPts val="0"/>
              </a:spcBef>
              <a:spcAft>
                <a:spcPts val="0"/>
              </a:spcAft>
              <a:buClr>
                <a:schemeClr val="accent3"/>
              </a:buClr>
              <a:buSzPts val="2090"/>
              <a:buFont typeface="Avenir"/>
              <a:buChar char="●"/>
            </a:pPr>
            <a:r>
              <a:rPr i="0" lang="en-GB" sz="2200" u="none" cap="none" strike="noStrike">
                <a:solidFill>
                  <a:schemeClr val="dk1"/>
                </a:solidFill>
                <a:latin typeface="Avenir"/>
                <a:ea typeface="Avenir"/>
                <a:cs typeface="Avenir"/>
                <a:sym typeface="Avenir"/>
              </a:rPr>
              <a:t>Spectator/ difficult as rushes by. Making sense drawing on them what they know about dances/ subject matter and engaging imaginatively  with it in order to ascribe certain qualities and attribute meaning to the dance.</a:t>
            </a:r>
            <a:endParaRPr>
              <a:latin typeface="Avenir"/>
              <a:ea typeface="Avenir"/>
              <a:cs typeface="Avenir"/>
              <a:sym typeface="Avenir"/>
            </a:endParaRPr>
          </a:p>
          <a:p>
            <a:pPr indent="-141605" lvl="0" marL="274320" marR="0" rtl="0" algn="l">
              <a:spcBef>
                <a:spcPts val="1600"/>
              </a:spcBef>
              <a:spcAft>
                <a:spcPts val="0"/>
              </a:spcAft>
              <a:buClr>
                <a:schemeClr val="accent3"/>
              </a:buClr>
              <a:buSzPts val="2090"/>
              <a:buFont typeface="Noto Symbol"/>
              <a:buNone/>
            </a:pPr>
            <a:r>
              <a:t/>
            </a:r>
            <a:endParaRPr i="0" sz="2200" u="none" cap="none" strike="noStrike">
              <a:solidFill>
                <a:schemeClr val="dk1"/>
              </a:solidFill>
              <a:latin typeface="Avenir"/>
              <a:ea typeface="Avenir"/>
              <a:cs typeface="Avenir"/>
              <a:sym typeface="Avenir"/>
            </a:endParaRPr>
          </a:p>
          <a:p>
            <a:pPr indent="-274320" lvl="0" marL="274320" marR="0" rtl="0" algn="l">
              <a:spcBef>
                <a:spcPts val="1600"/>
              </a:spcBef>
              <a:spcAft>
                <a:spcPts val="1600"/>
              </a:spcAft>
              <a:buClr>
                <a:schemeClr val="accent3"/>
              </a:buClr>
              <a:buFont typeface="Noto Symbol"/>
              <a:buNone/>
            </a:pPr>
            <a:r>
              <a:t/>
            </a:r>
            <a:endParaRPr i="0" sz="2200" u="none" cap="none" strike="noStrike">
              <a:solidFill>
                <a:schemeClr val="dk1"/>
              </a:solidFill>
              <a:latin typeface="Avenir"/>
              <a:ea typeface="Avenir"/>
              <a:cs typeface="Avenir"/>
              <a:sym typeface="Aveni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4" name="Shape 184"/>
        <p:cNvGrpSpPr/>
        <p:nvPr/>
      </p:nvGrpSpPr>
      <p:grpSpPr>
        <a:xfrm>
          <a:off x="0" y="0"/>
          <a:ext cx="0" cy="0"/>
          <a:chOff x="0" y="0"/>
          <a:chExt cx="0" cy="0"/>
        </a:xfrm>
      </p:grpSpPr>
      <p:sp>
        <p:nvSpPr>
          <p:cNvPr id="185" name="Google Shape;185;p30"/>
          <p:cNvSpPr txBox="1"/>
          <p:nvPr>
            <p:ph type="title"/>
          </p:nvPr>
        </p:nvSpPr>
        <p:spPr>
          <a:xfrm>
            <a:off x="419097" y="-276698"/>
            <a:ext cx="8305800" cy="11430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lang="en-GB" sz="5000">
                <a:solidFill>
                  <a:schemeClr val="dk2"/>
                </a:solidFill>
                <a:latin typeface="Avenir"/>
                <a:ea typeface="Avenir"/>
                <a:cs typeface="Avenir"/>
                <a:sym typeface="Avenir"/>
              </a:rPr>
              <a:t>What is dance a</a:t>
            </a:r>
            <a:r>
              <a:rPr b="1" i="0" lang="en-GB" sz="5000" cap="none" strike="noStrike">
                <a:solidFill>
                  <a:schemeClr val="dk2"/>
                </a:solidFill>
                <a:latin typeface="Avenir"/>
                <a:ea typeface="Avenir"/>
                <a:cs typeface="Avenir"/>
                <a:sym typeface="Avenir"/>
              </a:rPr>
              <a:t>nalysis</a:t>
            </a:r>
            <a:endParaRPr b="1" i="0" sz="5000" cap="none" strike="noStrike">
              <a:solidFill>
                <a:schemeClr val="dk2"/>
              </a:solidFill>
              <a:latin typeface="Avenir"/>
              <a:ea typeface="Avenir"/>
              <a:cs typeface="Avenir"/>
              <a:sym typeface="Avenir"/>
            </a:endParaRPr>
          </a:p>
        </p:txBody>
      </p:sp>
      <p:sp>
        <p:nvSpPr>
          <p:cNvPr id="186" name="Google Shape;186;p30"/>
          <p:cNvSpPr txBox="1"/>
          <p:nvPr/>
        </p:nvSpPr>
        <p:spPr>
          <a:xfrm>
            <a:off x="357150" y="866300"/>
            <a:ext cx="8429700" cy="5991600"/>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Making sense of a dance requires, that an interpretation is made, derived from a rigorous description of the movement and supported by additional knowledge of the context the dance exists. </a:t>
            </a:r>
            <a:endParaRPr i="0" sz="180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t/>
            </a:r>
            <a:endParaRPr sz="1800">
              <a:solidFill>
                <a:schemeClr val="dk1"/>
              </a:solidFill>
              <a:latin typeface="Avenir"/>
              <a:ea typeface="Avenir"/>
              <a:cs typeface="Avenir"/>
              <a:sym typeface="Avenir"/>
            </a:endParaRPr>
          </a:p>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Not just the historical or biographical facts of the </a:t>
            </a:r>
            <a:r>
              <a:rPr lang="en-GB" sz="1800">
                <a:solidFill>
                  <a:schemeClr val="dk1"/>
                </a:solidFill>
                <a:latin typeface="Avenir"/>
                <a:ea typeface="Avenir"/>
                <a:cs typeface="Avenir"/>
                <a:sym typeface="Avenir"/>
              </a:rPr>
              <a:t>work</a:t>
            </a:r>
            <a:r>
              <a:rPr i="0" lang="en-GB" sz="1800" u="none" cap="none" strike="noStrike">
                <a:solidFill>
                  <a:schemeClr val="dk1"/>
                </a:solidFill>
                <a:latin typeface="Avenir"/>
                <a:ea typeface="Avenir"/>
                <a:cs typeface="Avenir"/>
                <a:sym typeface="Avenir"/>
              </a:rPr>
              <a:t>, nor simply the details of the movement and its structuring but the cumulative effect of acquiring this knowledge and then seeing how these elements are transmuted in the whole. </a:t>
            </a:r>
            <a:endParaRPr i="0" sz="180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t/>
            </a:r>
            <a:endParaRPr sz="1800">
              <a:solidFill>
                <a:schemeClr val="dk1"/>
              </a:solidFill>
              <a:latin typeface="Avenir"/>
              <a:ea typeface="Avenir"/>
              <a:cs typeface="Avenir"/>
              <a:sym typeface="Avenir"/>
            </a:endParaRPr>
          </a:p>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The dance may have a purpose or function, primarily as an art work or as a ritual act of these simultaneously.</a:t>
            </a:r>
            <a:endParaRPr sz="1800">
              <a:latin typeface="Avenir"/>
              <a:ea typeface="Avenir"/>
              <a:cs typeface="Avenir"/>
              <a:sym typeface="Avenir"/>
            </a:endParaRPr>
          </a:p>
          <a:p>
            <a:pPr indent="0" lvl="0" marL="0" marR="0" rtl="0" algn="just">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Understanding the individual circumstance of each dance is crucial to interpretation. </a:t>
            </a:r>
            <a:endParaRPr sz="1800">
              <a:latin typeface="Avenir"/>
              <a:ea typeface="Avenir"/>
              <a:cs typeface="Avenir"/>
              <a:sym typeface="Avenir"/>
            </a:endParaRPr>
          </a:p>
          <a:p>
            <a:pPr indent="0" lvl="0" marL="0" marR="0" rtl="0" algn="just">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These factors are relevant in understanding this significance of a dance and it is at this point that contextual knowledge of dance, embodied in studies from dance history, sociology, anthropology and theology becomes valuable.</a:t>
            </a:r>
            <a:endParaRPr sz="1800">
              <a:latin typeface="Avenir"/>
              <a:ea typeface="Avenir"/>
              <a:cs typeface="Avenir"/>
              <a:sym typeface="Avenir"/>
            </a:endParaRPr>
          </a:p>
          <a:p>
            <a:pPr indent="0" lvl="0" marL="0" marR="0" rtl="0" algn="just">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rPr i="0" lang="en-GB" sz="1800" u="none" cap="none" strike="noStrike">
                <a:solidFill>
                  <a:schemeClr val="dk1"/>
                </a:solidFill>
                <a:latin typeface="Avenir"/>
                <a:ea typeface="Avenir"/>
                <a:cs typeface="Avenir"/>
                <a:sym typeface="Avenir"/>
              </a:rPr>
              <a:t>To take an anthropological or historical starting point is to conduct a different type of study based primarily on the interests and methodologies of those disciplines.</a:t>
            </a:r>
            <a:endParaRPr sz="1800">
              <a:latin typeface="Avenir"/>
              <a:ea typeface="Avenir"/>
              <a:cs typeface="Avenir"/>
              <a:sym typeface="Avenir"/>
            </a:endParaRPr>
          </a:p>
          <a:p>
            <a:pPr indent="0" lvl="0" marL="0" marR="0" rtl="0" algn="just">
              <a:spcBef>
                <a:spcPts val="0"/>
              </a:spcBef>
              <a:spcAft>
                <a:spcPts val="0"/>
              </a:spcAft>
              <a:buNone/>
            </a:pPr>
            <a:r>
              <a:t/>
            </a:r>
            <a:endParaRPr i="0" u="none" cap="none" strike="noStrike">
              <a:solidFill>
                <a:schemeClr val="dk1"/>
              </a:solidFill>
              <a:latin typeface="Avenir"/>
              <a:ea typeface="Avenir"/>
              <a:cs typeface="Avenir"/>
              <a:sym typeface="Avenir"/>
            </a:endParaRPr>
          </a:p>
          <a:p>
            <a:pPr indent="0" lvl="0" marL="0" marR="0" rtl="0" algn="just">
              <a:spcBef>
                <a:spcPts val="0"/>
              </a:spcBef>
              <a:spcAft>
                <a:spcPts val="0"/>
              </a:spcAft>
              <a:buNone/>
            </a:pPr>
            <a:r>
              <a:t/>
            </a:r>
            <a:endParaRPr i="0" u="none" cap="none" strike="noStrike">
              <a:solidFill>
                <a:schemeClr val="dk1"/>
              </a:solidFill>
              <a:latin typeface="Avenir"/>
              <a:ea typeface="Avenir"/>
              <a:cs typeface="Avenir"/>
              <a:sym typeface="Aveni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0" name="Shape 190"/>
        <p:cNvGrpSpPr/>
        <p:nvPr/>
      </p:nvGrpSpPr>
      <p:grpSpPr>
        <a:xfrm>
          <a:off x="0" y="0"/>
          <a:ext cx="0" cy="0"/>
          <a:chOff x="0" y="0"/>
          <a:chExt cx="0" cy="0"/>
        </a:xfrm>
      </p:grpSpPr>
      <p:sp>
        <p:nvSpPr>
          <p:cNvPr id="191" name="Google Shape;191;p31"/>
          <p:cNvSpPr txBox="1"/>
          <p:nvPr>
            <p:ph type="title"/>
          </p:nvPr>
        </p:nvSpPr>
        <p:spPr>
          <a:xfrm>
            <a:off x="311700" y="421233"/>
            <a:ext cx="8520600" cy="1108500"/>
          </a:xfrm>
          <a:prstGeom prst="rect">
            <a:avLst/>
          </a:prstGeom>
          <a:noFill/>
          <a:ln>
            <a:noFill/>
          </a:ln>
        </p:spPr>
        <p:txBody>
          <a:bodyPr anchorCtr="0" anchor="b" bIns="0" lIns="0" spcFirstLastPara="1" rIns="0" wrap="square" tIns="45700">
            <a:noAutofit/>
          </a:bodyPr>
          <a:lstStyle/>
          <a:p>
            <a:pPr indent="0" lvl="0" marL="0" marR="0" rtl="0" algn="ctr">
              <a:spcBef>
                <a:spcPts val="0"/>
              </a:spcBef>
              <a:spcAft>
                <a:spcPts val="0"/>
              </a:spcAft>
              <a:buClr>
                <a:schemeClr val="dk2"/>
              </a:buClr>
              <a:buFont typeface="Calibri"/>
              <a:buNone/>
            </a:pPr>
            <a:r>
              <a:rPr b="1" i="0" lang="en-GB" sz="3600" u="none" cap="none" strike="noStrike">
                <a:solidFill>
                  <a:schemeClr val="dk2"/>
                </a:solidFill>
                <a:latin typeface="Avenir"/>
                <a:ea typeface="Avenir"/>
                <a:cs typeface="Avenir"/>
                <a:sym typeface="Avenir"/>
              </a:rPr>
              <a:t>The uses of Dance Analysis</a:t>
            </a:r>
            <a:endParaRPr b="1" i="0" sz="3600" u="none" cap="none" strike="noStrike">
              <a:solidFill>
                <a:schemeClr val="dk2"/>
              </a:solidFill>
              <a:latin typeface="Avenir"/>
              <a:ea typeface="Avenir"/>
              <a:cs typeface="Avenir"/>
              <a:sym typeface="Avenir"/>
            </a:endParaRPr>
          </a:p>
        </p:txBody>
      </p:sp>
      <p:sp>
        <p:nvSpPr>
          <p:cNvPr id="192" name="Google Shape;192;p31"/>
          <p:cNvSpPr txBox="1"/>
          <p:nvPr/>
        </p:nvSpPr>
        <p:spPr>
          <a:xfrm>
            <a:off x="428596" y="2143116"/>
            <a:ext cx="8286808" cy="258532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i="0" lang="en-GB" sz="1800" u="none" cap="none" strike="noStrike">
                <a:solidFill>
                  <a:schemeClr val="dk1"/>
                </a:solidFill>
                <a:latin typeface="Avenir"/>
                <a:ea typeface="Avenir"/>
                <a:cs typeface="Avenir"/>
                <a:sym typeface="Avenir"/>
              </a:rPr>
              <a:t>The skills of analysis are relevant not only those involved in ‘academic’ studies but also that they are central in making the dance.</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Where else does this happen in dance?</a:t>
            </a:r>
            <a:endParaRPr b="1" i="0" sz="1800" u="none" cap="none" strike="noStrike">
              <a:solidFill>
                <a:schemeClr val="dk1"/>
              </a:solidFill>
              <a:latin typeface="Avenir"/>
              <a:ea typeface="Avenir"/>
              <a:cs typeface="Avenir"/>
              <a:sym typeface="Avenir"/>
            </a:endParaRPr>
          </a:p>
          <a:p>
            <a:pPr indent="0" lvl="0" marL="0" marR="0" rtl="0" algn="ctr">
              <a:spcBef>
                <a:spcPts val="0"/>
              </a:spcBef>
              <a:spcAft>
                <a:spcPts val="0"/>
              </a:spcAft>
              <a:buNone/>
            </a:pPr>
            <a:r>
              <a:t/>
            </a:r>
            <a:endParaRPr b="1" sz="1800">
              <a:solidFill>
                <a:schemeClr val="dk1"/>
              </a:solidFill>
              <a:latin typeface="Avenir"/>
              <a:ea typeface="Avenir"/>
              <a:cs typeface="Avenir"/>
              <a:sym typeface="Avenir"/>
            </a:endParaRPr>
          </a:p>
          <a:p>
            <a:pPr indent="0" lvl="0" marL="0" marR="0" rtl="0" algn="ctr">
              <a:spcBef>
                <a:spcPts val="0"/>
              </a:spcBef>
              <a:spcAft>
                <a:spcPts val="0"/>
              </a:spcAft>
              <a:buNone/>
            </a:pPr>
            <a:r>
              <a:rPr b="1" i="0" lang="en-GB" sz="1800" u="none" cap="none" strike="noStrike">
                <a:solidFill>
                  <a:schemeClr val="dk1"/>
                </a:solidFill>
                <a:latin typeface="Avenir"/>
                <a:ea typeface="Avenir"/>
                <a:cs typeface="Avenir"/>
                <a:sym typeface="Avenir"/>
              </a:rPr>
              <a:t>Discuss/ Groups</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b="0" i="0" sz="1800" u="none" cap="none" strike="noStrike">
              <a:solidFill>
                <a:schemeClr val="dk1"/>
              </a:solidFill>
              <a:latin typeface="Merriweather"/>
              <a:ea typeface="Merriweather"/>
              <a:cs typeface="Merriweather"/>
              <a:sym typeface="Merriweather"/>
            </a:endParaRPr>
          </a:p>
          <a:p>
            <a:pPr indent="0" lvl="0" marL="0" marR="0" rtl="0" algn="l">
              <a:spcBef>
                <a:spcPts val="0"/>
              </a:spcBef>
              <a:spcAft>
                <a:spcPts val="0"/>
              </a:spcAft>
              <a:buNone/>
            </a:pPr>
            <a:r>
              <a:t/>
            </a:r>
            <a:endParaRPr b="0" i="0" sz="1800" u="none" cap="none" strike="noStrike">
              <a:solidFill>
                <a:schemeClr val="dk1"/>
              </a:solidFill>
              <a:latin typeface="Merriweather"/>
              <a:ea typeface="Merriweather"/>
              <a:cs typeface="Merriweather"/>
              <a:sym typeface="Merriweather"/>
            </a:endParaRPr>
          </a:p>
          <a:p>
            <a:pPr indent="0" lvl="0" marL="0" marR="0" rtl="0" algn="l">
              <a:spcBef>
                <a:spcPts val="0"/>
              </a:spcBef>
              <a:spcAft>
                <a:spcPts val="0"/>
              </a:spcAft>
              <a:buNone/>
            </a:pPr>
            <a:r>
              <a:t/>
            </a:r>
            <a:endParaRPr b="0" i="0" sz="1800" u="none" cap="none" strike="noStrike">
              <a:solidFill>
                <a:schemeClr val="dk1"/>
              </a:solidFill>
              <a:latin typeface="Merriweather"/>
              <a:ea typeface="Merriweather"/>
              <a:cs typeface="Merriweather"/>
              <a:sym typeface="Merriweathe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Google Shape;197;p32"/>
          <p:cNvSpPr txBox="1"/>
          <p:nvPr>
            <p:ph type="title"/>
          </p:nvPr>
        </p:nvSpPr>
        <p:spPr>
          <a:xfrm>
            <a:off x="311700" y="8"/>
            <a:ext cx="8520600" cy="1108500"/>
          </a:xfrm>
          <a:prstGeom prst="rect">
            <a:avLst/>
          </a:prstGeom>
          <a:noFill/>
          <a:ln>
            <a:noFill/>
          </a:ln>
        </p:spPr>
        <p:txBody>
          <a:bodyPr anchorCtr="0" anchor="b" bIns="0" lIns="0" spcFirstLastPara="1" rIns="0" wrap="square" tIns="45700">
            <a:noAutofit/>
          </a:bodyPr>
          <a:lstStyle/>
          <a:p>
            <a:pPr indent="0" lvl="0" marL="0" marR="0" rtl="0" algn="l">
              <a:spcBef>
                <a:spcPts val="0"/>
              </a:spcBef>
              <a:spcAft>
                <a:spcPts val="0"/>
              </a:spcAft>
              <a:buClr>
                <a:schemeClr val="dk2"/>
              </a:buClr>
              <a:buFont typeface="Calibri"/>
              <a:buNone/>
            </a:pPr>
            <a:r>
              <a:rPr i="0" lang="en-GB" sz="3600" u="none" cap="none" strike="noStrike">
                <a:solidFill>
                  <a:schemeClr val="dk2"/>
                </a:solidFill>
                <a:latin typeface="Avenir"/>
                <a:ea typeface="Avenir"/>
                <a:cs typeface="Avenir"/>
                <a:sym typeface="Avenir"/>
              </a:rPr>
              <a:t>Language and Dance Analysis</a:t>
            </a:r>
            <a:endParaRPr i="0" sz="3600" u="none" cap="none" strike="noStrike">
              <a:solidFill>
                <a:schemeClr val="dk2"/>
              </a:solidFill>
              <a:latin typeface="Avenir"/>
              <a:ea typeface="Avenir"/>
              <a:cs typeface="Avenir"/>
              <a:sym typeface="Avenir"/>
            </a:endParaRPr>
          </a:p>
        </p:txBody>
      </p:sp>
      <p:sp>
        <p:nvSpPr>
          <p:cNvPr id="198" name="Google Shape;198;p32"/>
          <p:cNvSpPr txBox="1"/>
          <p:nvPr/>
        </p:nvSpPr>
        <p:spPr>
          <a:xfrm>
            <a:off x="311709" y="1229953"/>
            <a:ext cx="4929300" cy="48012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Terminology</a:t>
            </a:r>
            <a:endParaRPr>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Notation/ interpretations-  dilemma</a:t>
            </a:r>
            <a:endParaRPr>
              <a:latin typeface="Avenir"/>
              <a:ea typeface="Avenir"/>
              <a:cs typeface="Avenir"/>
              <a:sym typeface="Avenir"/>
            </a:endParaRPr>
          </a:p>
          <a:p>
            <a:pPr indent="0" lvl="0" marL="0" marR="0" rtl="0" algn="l">
              <a:spcBef>
                <a:spcPts val="0"/>
              </a:spcBef>
              <a:spcAft>
                <a:spcPts val="0"/>
              </a:spcAft>
              <a:buNone/>
            </a:pPr>
            <a:r>
              <a:rPr i="1" lang="en-GB" sz="1800" u="none" cap="none" strike="noStrike">
                <a:solidFill>
                  <a:schemeClr val="dk1"/>
                </a:solidFill>
                <a:latin typeface="Avenir"/>
                <a:ea typeface="Avenir"/>
                <a:cs typeface="Avenir"/>
                <a:sym typeface="Avenir"/>
              </a:rPr>
              <a:t>Dance Notation Journal </a:t>
            </a:r>
            <a:r>
              <a:rPr i="0" lang="en-GB" sz="1800" u="none" cap="none" strike="noStrike">
                <a:solidFill>
                  <a:schemeClr val="dk1"/>
                </a:solidFill>
                <a:latin typeface="Avenir"/>
                <a:ea typeface="Avenir"/>
                <a:cs typeface="Avenir"/>
                <a:sym typeface="Avenir"/>
              </a:rPr>
              <a:t>Becker and Roberts (1983) debate the problem of recapturing the quality ( a matter of aesthetic ascription)</a:t>
            </a:r>
            <a:endParaRPr>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Rich sources of information/ anthropological research/ dance making history. Augment analysis and provide certain kinds of insight which do not result solely from a viewing a performance.</a:t>
            </a:r>
            <a:endParaRPr>
              <a:latin typeface="Avenir"/>
              <a:ea typeface="Avenir"/>
              <a:cs typeface="Avenir"/>
              <a:sym typeface="Avenir"/>
            </a:endParaRPr>
          </a:p>
          <a:p>
            <a:pPr indent="0" lvl="0" marL="0" marR="0" rtl="0" algn="l">
              <a:spcBef>
                <a:spcPts val="0"/>
              </a:spcBef>
              <a:spcAft>
                <a:spcPts val="0"/>
              </a:spcAft>
              <a:buClr>
                <a:schemeClr val="dk1"/>
              </a:buClr>
              <a:buSzPts val="1800"/>
              <a:buFont typeface="Avenir"/>
              <a:buChar char="❑"/>
            </a:pPr>
            <a:r>
              <a:rPr i="0" lang="en-GB" sz="1800" u="none" cap="none" strike="noStrike">
                <a:solidFill>
                  <a:schemeClr val="dk1"/>
                </a:solidFill>
                <a:latin typeface="Avenir"/>
                <a:ea typeface="Avenir"/>
                <a:cs typeface="Avenir"/>
                <a:sym typeface="Avenir"/>
              </a:rPr>
              <a:t>Greater clarity of language and terminology is an essential precursor to the valid use of this range of important sources in the analysis of dances.</a:t>
            </a:r>
            <a:endParaRPr>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a:p>
            <a:pPr indent="0" lvl="0" marL="0" marR="0" rtl="0" algn="l">
              <a:spcBef>
                <a:spcPts val="0"/>
              </a:spcBef>
              <a:spcAft>
                <a:spcPts val="0"/>
              </a:spcAft>
              <a:buNone/>
            </a:pPr>
            <a:r>
              <a:t/>
            </a:r>
            <a:endParaRPr i="0" sz="1800" u="none" cap="none" strike="noStrike">
              <a:solidFill>
                <a:schemeClr val="dk1"/>
              </a:solidFill>
              <a:latin typeface="Avenir"/>
              <a:ea typeface="Avenir"/>
              <a:cs typeface="Avenir"/>
              <a:sym typeface="Avenir"/>
            </a:endParaRPr>
          </a:p>
        </p:txBody>
      </p:sp>
      <p:pic>
        <p:nvPicPr>
          <p:cNvPr descr="not 1.jpg" id="199" name="Google Shape;199;p32"/>
          <p:cNvPicPr preferRelativeResize="0"/>
          <p:nvPr/>
        </p:nvPicPr>
        <p:blipFill rotWithShape="1">
          <a:blip r:embed="rId3">
            <a:alphaModFix/>
          </a:blip>
          <a:srcRect b="0" l="0" r="0" t="0"/>
          <a:stretch/>
        </p:blipFill>
        <p:spPr>
          <a:xfrm>
            <a:off x="6429388" y="2372868"/>
            <a:ext cx="2208822" cy="2270578"/>
          </a:xfrm>
          <a:prstGeom prst="rect">
            <a:avLst/>
          </a:prstGeom>
          <a:noFill/>
          <a:ln>
            <a:noFill/>
          </a:ln>
        </p:spPr>
      </p:pic>
      <p:pic>
        <p:nvPicPr>
          <p:cNvPr descr="not 2.png" id="200" name="Google Shape;200;p32"/>
          <p:cNvPicPr preferRelativeResize="0"/>
          <p:nvPr/>
        </p:nvPicPr>
        <p:blipFill rotWithShape="1">
          <a:blip r:embed="rId4">
            <a:alphaModFix/>
          </a:blip>
          <a:srcRect b="0" l="0" r="0" t="0"/>
          <a:stretch/>
        </p:blipFill>
        <p:spPr>
          <a:xfrm>
            <a:off x="5786446" y="4786322"/>
            <a:ext cx="2857500" cy="16002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4" name="Shape 204"/>
        <p:cNvGrpSpPr/>
        <p:nvPr/>
      </p:nvGrpSpPr>
      <p:grpSpPr>
        <a:xfrm>
          <a:off x="0" y="0"/>
          <a:ext cx="0" cy="0"/>
          <a:chOff x="0" y="0"/>
          <a:chExt cx="0" cy="0"/>
        </a:xfrm>
      </p:grpSpPr>
      <p:sp>
        <p:nvSpPr>
          <p:cNvPr id="205" name="Google Shape;205;p33"/>
          <p:cNvSpPr txBox="1"/>
          <p:nvPr>
            <p:ph type="title"/>
          </p:nvPr>
        </p:nvSpPr>
        <p:spPr>
          <a:xfrm>
            <a:off x="419100" y="1407475"/>
            <a:ext cx="8305800" cy="2070000"/>
          </a:xfrm>
          <a:prstGeom prst="rect">
            <a:avLst/>
          </a:prstGeom>
          <a:noFill/>
          <a:ln>
            <a:noFill/>
          </a:ln>
        </p:spPr>
        <p:txBody>
          <a:bodyPr anchorCtr="0" anchor="b" bIns="0" lIns="0" spcFirstLastPara="1" rIns="0" wrap="square" tIns="45700">
            <a:noAutofit/>
          </a:bodyPr>
          <a:lstStyle/>
          <a:p>
            <a:pPr indent="0" lvl="0" marL="0" marR="0" rtl="0" algn="l">
              <a:spcBef>
                <a:spcPts val="0"/>
              </a:spcBef>
              <a:spcAft>
                <a:spcPts val="0"/>
              </a:spcAft>
              <a:buClr>
                <a:schemeClr val="dk2"/>
              </a:buClr>
              <a:buFont typeface="Calibri"/>
              <a:buNone/>
            </a:pPr>
            <a:r>
              <a:rPr b="1" i="0" lang="en-GB" sz="2400" u="none" cap="none" strike="noStrike">
                <a:solidFill>
                  <a:srgbClr val="000000"/>
                </a:solidFill>
                <a:latin typeface="Avenir"/>
                <a:ea typeface="Avenir"/>
                <a:cs typeface="Avenir"/>
                <a:sym typeface="Avenir"/>
              </a:rPr>
              <a:t>Read Copeland </a:t>
            </a:r>
            <a:r>
              <a:rPr b="1" lang="en-GB" sz="2400">
                <a:solidFill>
                  <a:srgbClr val="000000"/>
                </a:solidFill>
                <a:latin typeface="Avenir"/>
                <a:ea typeface="Avenir"/>
                <a:cs typeface="Avenir"/>
                <a:sym typeface="Avenir"/>
              </a:rPr>
              <a:t>‘</a:t>
            </a:r>
            <a:r>
              <a:rPr b="1" i="0" lang="en-GB" sz="2400" u="none" cap="none" strike="noStrike">
                <a:solidFill>
                  <a:srgbClr val="000000"/>
                </a:solidFill>
                <a:latin typeface="Avenir"/>
                <a:ea typeface="Avenir"/>
                <a:cs typeface="Avenir"/>
                <a:sym typeface="Avenir"/>
              </a:rPr>
              <a:t>Between Description and Construction</a:t>
            </a:r>
            <a:r>
              <a:rPr b="1" lang="en-GB" sz="2400">
                <a:solidFill>
                  <a:srgbClr val="000000"/>
                </a:solidFill>
                <a:latin typeface="Avenir"/>
                <a:ea typeface="Avenir"/>
                <a:cs typeface="Avenir"/>
                <a:sym typeface="Avenir"/>
              </a:rPr>
              <a:t>’</a:t>
            </a:r>
            <a:r>
              <a:rPr b="1" i="0" lang="en-GB" sz="2400" u="none" cap="none" strike="noStrike">
                <a:solidFill>
                  <a:srgbClr val="000000"/>
                </a:solidFill>
                <a:latin typeface="Avenir"/>
                <a:ea typeface="Avenir"/>
                <a:cs typeface="Avenir"/>
                <a:sym typeface="Avenir"/>
              </a:rPr>
              <a:t> (in R</a:t>
            </a:r>
            <a:r>
              <a:rPr b="1" lang="en-GB" sz="2400">
                <a:solidFill>
                  <a:srgbClr val="000000"/>
                </a:solidFill>
                <a:latin typeface="Avenir"/>
                <a:ea typeface="Avenir"/>
                <a:cs typeface="Avenir"/>
                <a:sym typeface="Avenir"/>
              </a:rPr>
              <a:t>o</a:t>
            </a:r>
            <a:r>
              <a:rPr b="1" i="0" lang="en-GB" sz="2400" u="none" cap="none" strike="noStrike">
                <a:solidFill>
                  <a:srgbClr val="000000"/>
                </a:solidFill>
                <a:latin typeface="Avenir"/>
                <a:ea typeface="Avenir"/>
                <a:cs typeface="Avenir"/>
                <a:sym typeface="Avenir"/>
              </a:rPr>
              <a:t>utledge Dance Studies R</a:t>
            </a:r>
            <a:r>
              <a:rPr b="1" lang="en-GB" sz="2400">
                <a:solidFill>
                  <a:srgbClr val="000000"/>
                </a:solidFill>
                <a:latin typeface="Avenir"/>
                <a:ea typeface="Avenir"/>
                <a:cs typeface="Avenir"/>
                <a:sym typeface="Avenir"/>
              </a:rPr>
              <a:t>eader (C</a:t>
            </a:r>
            <a:r>
              <a:rPr b="1" i="0" lang="en-GB" sz="2400" u="none" cap="none" strike="noStrike">
                <a:solidFill>
                  <a:srgbClr val="000000"/>
                </a:solidFill>
                <a:latin typeface="Avenir"/>
                <a:ea typeface="Avenir"/>
                <a:cs typeface="Avenir"/>
                <a:sym typeface="Avenir"/>
              </a:rPr>
              <a:t>arter, 1998, pp.98-107))</a:t>
            </a:r>
            <a:r>
              <a:rPr b="1" lang="en-GB" sz="2400">
                <a:solidFill>
                  <a:srgbClr val="000000"/>
                </a:solidFill>
                <a:latin typeface="Avenir"/>
                <a:ea typeface="Avenir"/>
                <a:cs typeface="Avenir"/>
                <a:sym typeface="Avenir"/>
              </a:rPr>
              <a:t>. </a:t>
            </a:r>
            <a:endParaRPr b="1" sz="2400">
              <a:solidFill>
                <a:srgbClr val="000000"/>
              </a:solidFill>
              <a:latin typeface="Avenir"/>
              <a:ea typeface="Avenir"/>
              <a:cs typeface="Avenir"/>
              <a:sym typeface="Avenir"/>
            </a:endParaRPr>
          </a:p>
          <a:p>
            <a:pPr indent="0" lvl="0" marL="0" marR="0" rtl="0" algn="ctr">
              <a:spcBef>
                <a:spcPts val="0"/>
              </a:spcBef>
              <a:spcAft>
                <a:spcPts val="0"/>
              </a:spcAft>
              <a:buClr>
                <a:schemeClr val="dk2"/>
              </a:buClr>
              <a:buFont typeface="Calibri"/>
              <a:buNone/>
            </a:pPr>
            <a:r>
              <a:t/>
            </a:r>
            <a:endParaRPr b="1" sz="2400">
              <a:solidFill>
                <a:srgbClr val="000000"/>
              </a:solidFill>
              <a:latin typeface="Avenir"/>
              <a:ea typeface="Avenir"/>
              <a:cs typeface="Avenir"/>
              <a:sym typeface="Avenir"/>
            </a:endParaRPr>
          </a:p>
          <a:p>
            <a:pPr indent="0" lvl="0" marL="0" marR="0" rtl="0" algn="ctr">
              <a:spcBef>
                <a:spcPts val="0"/>
              </a:spcBef>
              <a:spcAft>
                <a:spcPts val="0"/>
              </a:spcAft>
              <a:buClr>
                <a:schemeClr val="dk2"/>
              </a:buClr>
              <a:buFont typeface="Calibri"/>
              <a:buNone/>
            </a:pPr>
            <a:r>
              <a:rPr b="1" lang="en-GB" sz="2400">
                <a:solidFill>
                  <a:srgbClr val="000000"/>
                </a:solidFill>
                <a:latin typeface="Avenir"/>
                <a:ea typeface="Avenir"/>
                <a:cs typeface="Avenir"/>
                <a:sym typeface="Avenir"/>
              </a:rPr>
              <a:t>S</a:t>
            </a:r>
            <a:r>
              <a:rPr b="1" i="0" lang="en-GB" sz="2400" u="none" cap="none" strike="noStrike">
                <a:solidFill>
                  <a:srgbClr val="000000"/>
                </a:solidFill>
                <a:latin typeface="Avenir"/>
                <a:ea typeface="Avenir"/>
                <a:cs typeface="Avenir"/>
                <a:sym typeface="Avenir"/>
              </a:rPr>
              <a:t>ummarise the anti- analysis arguments. Consider whether you agree/ disagree with any of these, and ask yourself why</a:t>
            </a:r>
            <a:r>
              <a:rPr i="0" lang="en-GB" sz="2400" u="none" cap="none" strike="noStrike">
                <a:solidFill>
                  <a:srgbClr val="000000"/>
                </a:solidFill>
                <a:latin typeface="Avenir"/>
                <a:ea typeface="Avenir"/>
                <a:cs typeface="Avenir"/>
                <a:sym typeface="Avenir"/>
              </a:rPr>
              <a:t>.</a:t>
            </a:r>
            <a:endParaRPr i="0" sz="2400" u="none" cap="none" strike="noStrike">
              <a:solidFill>
                <a:srgbClr val="000000"/>
              </a:solidFill>
              <a:latin typeface="Avenir"/>
              <a:ea typeface="Avenir"/>
              <a:cs typeface="Avenir"/>
              <a:sym typeface="Avenir"/>
            </a:endParaRPr>
          </a:p>
        </p:txBody>
      </p:sp>
    </p:spTree>
  </p:cSld>
  <p:clrMapOvr>
    <a:masterClrMapping/>
  </p:clrMapOvr>
</p:sld>
</file>

<file path=ppt/theme/theme1.xml><?xml version="1.0" encoding="utf-8"?>
<a:theme xmlns:a="http://schemas.openxmlformats.org/drawingml/2006/main" xmlns:r="http://schemas.openxmlformats.org/officeDocument/2006/relationships" name="Luxe">
  <a:themeElements>
    <a:clrScheme name="Luxe">
      <a:dk1>
        <a:srgbClr val="000000"/>
      </a:dk1>
      <a:lt1>
        <a:srgbClr val="FFFFFF"/>
      </a:lt1>
      <a:dk2>
        <a:srgbClr val="B7B7B7"/>
      </a:dk2>
      <a:lt2>
        <a:srgbClr val="CCA677"/>
      </a:lt2>
      <a:accent1>
        <a:srgbClr val="5D4037"/>
      </a:accent1>
      <a:accent2>
        <a:srgbClr val="455A64"/>
      </a:accent2>
      <a:accent3>
        <a:srgbClr val="607D8B"/>
      </a:accent3>
      <a:accent4>
        <a:srgbClr val="78909C"/>
      </a:accent4>
      <a:accent5>
        <a:srgbClr val="57BB8A"/>
      </a:accent5>
      <a:accent6>
        <a:srgbClr val="DCE755"/>
      </a:accent6>
      <a:hlink>
        <a:srgbClr val="57BB8A"/>
      </a:hlink>
      <a:folHlink>
        <a:srgbClr val="57BB8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