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0" r:id="rId4"/>
  </p:sldMasterIdLst>
  <p:notesMasterIdLst>
    <p:notesMasterId r:id="rId14"/>
  </p:notesMasterIdLst>
  <p:sldIdLst>
    <p:sldId id="292" r:id="rId5"/>
    <p:sldId id="293" r:id="rId6"/>
    <p:sldId id="294" r:id="rId7"/>
    <p:sldId id="295" r:id="rId8"/>
    <p:sldId id="297" r:id="rId9"/>
    <p:sldId id="300" r:id="rId10"/>
    <p:sldId id="298" r:id="rId11"/>
    <p:sldId id="299" r:id="rId12"/>
    <p:sldId id="29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46BBF2-0A01-4289-F7E7-AF72E34D579E}" v="8" dt="2022-04-18T13:37:28.466"/>
    <p1510:client id="{A6F43FAA-EF61-4ADC-A8F6-2F5D82D71003}" v="24" dt="2022-04-18T13:29:55.0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1" autoAdjust="0"/>
    <p:restoredTop sz="94619" autoAdjust="0"/>
  </p:normalViewPr>
  <p:slideViewPr>
    <p:cSldViewPr snapToGrid="0">
      <p:cViewPr varScale="1">
        <p:scale>
          <a:sx n="68" d="100"/>
          <a:sy n="68" d="100"/>
        </p:scale>
        <p:origin x="69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4.xml" Id="rId8" /><Relationship Type="http://schemas.openxmlformats.org/officeDocument/2006/relationships/slide" Target="slides/slide9.xml" Id="rId13" /><Relationship Type="http://schemas.openxmlformats.org/officeDocument/2006/relationships/tableStyles" Target="tableStyles.xml" Id="rId18" /><Relationship Type="http://schemas.openxmlformats.org/officeDocument/2006/relationships/customXml" Target="../customXml/item3.xml" Id="rId3" /><Relationship Type="http://schemas.openxmlformats.org/officeDocument/2006/relationships/slide" Target="slides/slide3.xml" Id="rId7" /><Relationship Type="http://schemas.openxmlformats.org/officeDocument/2006/relationships/slide" Target="slides/slide8.xml" Id="rId12" /><Relationship Type="http://schemas.openxmlformats.org/officeDocument/2006/relationships/theme" Target="theme/theme1.xml" Id="rId17" /><Relationship Type="http://schemas.openxmlformats.org/officeDocument/2006/relationships/customXml" Target="../customXml/item2.xml" Id="rId2" /><Relationship Type="http://schemas.openxmlformats.org/officeDocument/2006/relationships/viewProps" Target="viewProps.xml" Id="rId16" /><Relationship Type="http://schemas.microsoft.com/office/2015/10/relationships/revisionInfo" Target="revisionInfo.xml" Id="rId20" /><Relationship Type="http://schemas.openxmlformats.org/officeDocument/2006/relationships/customXml" Target="../customXml/item1.xml" Id="rId1" /><Relationship Type="http://schemas.openxmlformats.org/officeDocument/2006/relationships/slide" Target="slides/slide2.xml" Id="rId6" /><Relationship Type="http://schemas.openxmlformats.org/officeDocument/2006/relationships/slide" Target="slides/slide7.xml" Id="rId11" /><Relationship Type="http://schemas.openxmlformats.org/officeDocument/2006/relationships/slide" Target="slides/slide1.xml" Id="rId5" /><Relationship Type="http://schemas.openxmlformats.org/officeDocument/2006/relationships/presProps" Target="presProps.xml" Id="rId15" /><Relationship Type="http://schemas.openxmlformats.org/officeDocument/2006/relationships/slide" Target="slides/slide6.xml" Id="rId10" /><Relationship Type="http://schemas.openxmlformats.org/officeDocument/2006/relationships/slideMaster" Target="slideMasters/slideMaster1.xml" Id="rId4" /><Relationship Type="http://schemas.openxmlformats.org/officeDocument/2006/relationships/slide" Target="slides/slide5.xml" Id="rId9" /><Relationship Type="http://schemas.openxmlformats.org/officeDocument/2006/relationships/notesMaster" Target="notesMasters/notesMaster1.xml" Id="rId14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0015C2-C795-4F1A-B6E4-865C4D425070}" type="datetimeFigureOut">
              <a:rPr lang="en-GB" smtClean="0"/>
              <a:t>18/04/2022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BB3184-70CC-4DA5-AA8F-326B9DEF0C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7744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BB3184-70CC-4DA5-AA8F-326B9DEF0C6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1259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BB3184-70CC-4DA5-AA8F-326B9DEF0C6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748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83385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7108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646AA-F36E-4540-911D-FFFC0A0EF24A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28714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39765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6229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0709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39411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12A6-918A-48BD-8CB9-CA713993B0EA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8958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CE86-875F-4587-BCF6-FA054AFC0D53}" type="datetime1">
              <a:rPr lang="en-US" smtClean="0"/>
              <a:pPr/>
              <a:t>4/18/2022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7676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71378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44171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380773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457654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5613331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4294121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368326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7991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  <p:sldLayoutId id="2147483682" r:id="rId12"/>
    <p:sldLayoutId id="2147483683" r:id="rId13"/>
    <p:sldLayoutId id="2147483684" r:id="rId14"/>
    <p:sldLayoutId id="2147483685" r:id="rId15"/>
    <p:sldLayoutId id="2147483686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7398C-75E5-4CB0-BA4F-D7D5CF2495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98690" y="844510"/>
            <a:ext cx="3710018" cy="4169749"/>
          </a:xfrm>
        </p:spPr>
        <p:txBody>
          <a:bodyPr>
            <a:normAutofit/>
          </a:bodyPr>
          <a:lstStyle/>
          <a:p>
            <a:r>
              <a:rPr lang="en-US" sz="4400"/>
              <a:t>Children young people and families</a:t>
            </a:r>
            <a:br>
              <a:rPr lang="en-US" sz="4400"/>
            </a:br>
            <a:r>
              <a:rPr lang="en-US" sz="4400"/>
              <a:t>bmhp5004-birm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5BFB45-FC34-495C-9C68-F9641246C2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98690" y="5097928"/>
            <a:ext cx="3710018" cy="91556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Tina Marie Pena-smith 1816447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Susan Doyle 19122357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Muhammad Hussain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BA1780-A246-4C7F-9267-727EF2F4E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571" r="25587" b="-1"/>
          <a:stretch/>
        </p:blipFill>
        <p:spPr>
          <a:xfrm>
            <a:off x="6095998" y="-20965"/>
            <a:ext cx="6096002" cy="6878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082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BE318-2672-40E0-A84E-6C4C5CDFA8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F1B646-1B0F-4D0F-8036-396BA98FCE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1267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9D4B7-73A5-4ED6-BB58-CE53E0AC270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Perception of wellbeing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2DB702-17D6-46DD-BC9C-8032B0EF004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(Raina et al., 2005)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95198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5A670-8443-4E43-995B-036F67BDCE6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Key domains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83942E-55E4-4EF7-B1E9-2E1A5B3BBC2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(Fattore, Mason and Watson, 2006)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2106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99CEE-E7DA-4FC0-A550-BC27581BC53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Health, education, environment, housing, crime, children in need, material well being, psychological, social, cognitive/behavioural wellbeing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D2AAD-4D50-4BA0-B7EE-E9122BEC58C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Domain. Specific areas of human growth and development</a:t>
            </a:r>
          </a:p>
        </p:txBody>
      </p:sp>
    </p:spTree>
    <p:extLst>
      <p:ext uri="{BB962C8B-B14F-4D97-AF65-F5344CB8AC3E}">
        <p14:creationId xmlns:p14="http://schemas.microsoft.com/office/powerpoint/2010/main" val="37540035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FBA6A-E4D2-4A37-86DD-0ABF84AB77C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(Child in Need - Levels of Intervention (LOI), 2022)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DB7554-B18E-43DF-AFA2-50F84170D70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(child in need plan social worker templates - Bing images, 2022)</a:t>
            </a: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FAF4C8E-2913-4124-8C60-92497615197D}"/>
              </a:ext>
            </a:extLst>
          </p:cNvPr>
          <p:cNvSpPr/>
          <p:nvPr/>
        </p:nvSpPr>
        <p:spPr>
          <a:xfrm>
            <a:off x="2824111" y="772775"/>
            <a:ext cx="65437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i="1" u="sng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Child in need plan 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DB5423F9-09AD-473C-A6AA-2BE008D2D9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898" y="2777920"/>
            <a:ext cx="8875713" cy="3777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2601055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1DDB77-C9E6-499E-ACF6-F952A6F999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MEEETINGS REVIEWS OF HEALTH CARE PLAN,HOSPITAL CHECKS, SCHOOL</a:t>
            </a:r>
          </a:p>
          <a:p>
            <a:r>
              <a:rPr lang="en-US" dirty="0"/>
              <a:t>DAD ISNT INPUTTING IN MEETINGS BUT HOWEVER STILL COULD BE LIVING AMONGST THE FAMILY.</a:t>
            </a:r>
          </a:p>
          <a:p>
            <a:r>
              <a:rPr lang="en-US" dirty="0"/>
              <a:t>IF THEY WASN’T MEETING THEIR TARGETS INVOLVED, WHY WASN’T IT INVESTIGATED.</a:t>
            </a:r>
          </a:p>
          <a:p>
            <a:r>
              <a:rPr lang="en-US" b="0" i="0" dirty="0">
                <a:solidFill>
                  <a:srgbClr val="000000"/>
                </a:solidFill>
                <a:effectLst/>
                <a:latin typeface="Open Sans"/>
                <a:ea typeface="Open Sans"/>
                <a:cs typeface="Open Sans"/>
              </a:rPr>
              <a:t>(Multi-agency and interdisciplinary working | NSPCC Learning, 2022)</a:t>
            </a:r>
            <a:endParaRPr lang="en-GB" dirty="0">
              <a:latin typeface="Open Sans"/>
              <a:ea typeface="Open Sans"/>
              <a:cs typeface="Open San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29C71E4-1406-4A83-AD41-0D66B2DC3710}"/>
              </a:ext>
            </a:extLst>
          </p:cNvPr>
          <p:cNvSpPr/>
          <p:nvPr/>
        </p:nvSpPr>
        <p:spPr>
          <a:xfrm>
            <a:off x="3463541" y="348794"/>
            <a:ext cx="4639450" cy="175432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sz="5400" b="1" i="1" u="sng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Multi agency </a:t>
            </a:r>
            <a:r>
              <a:rPr lang="en-US" sz="5400" b="1" i="1" u="sng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professionals</a:t>
            </a:r>
            <a:endParaRPr lang="en-US" sz="5400" b="1" i="1" u="sng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307532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718BD-0ABD-4C23-8258-9E3B1A9873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9D2FC-CC8D-47C0-A410-1EFB80CC66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(Care Act 2014: Transition from children to adult services – early and comprehensive identification – SCIE, 2022)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0F5C785-7E93-4DFA-A63A-2E66EF5696D7}"/>
              </a:ext>
            </a:extLst>
          </p:cNvPr>
          <p:cNvSpPr/>
          <p:nvPr/>
        </p:nvSpPr>
        <p:spPr>
          <a:xfrm>
            <a:off x="3857781" y="642594"/>
            <a:ext cx="41106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i="1" u="sng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Conclusion </a:t>
            </a:r>
            <a:endParaRPr lang="en-GB" sz="5400" b="1" i="1" u="sng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054311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F0041-A200-4803-B72C-C9B889E74D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03E7D-E09D-4B16-8CA9-74F51F1B8D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endParaRPr lang="en-GB" b="0" i="0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r>
              <a:rPr lang="en-GB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Fattore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T., Mason, J. and Watson, E., 2006. Children’s conceptualisation(s) of their well-being. 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Social Indicators Research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80(1), pp.5-29.</a:t>
            </a:r>
            <a:endParaRPr lang="en-GB" dirty="0">
              <a:solidFill>
                <a:srgbClr val="000000"/>
              </a:solidFill>
              <a:latin typeface="Open Sans" panose="020B0606030504020204" pitchFamily="34" charset="0"/>
            </a:endParaRPr>
          </a:p>
          <a:p>
            <a:endParaRPr lang="en-GB" b="0" i="0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Raina, P., O'Donnell, M., Rosenbaum, P.,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Brehaut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J., Walter, S., Russell, D., Swinton, M., Zhu, B. and Wood, E., 2005. The Health and Well-Being of Caregivers of Children With Cerebral Palsy. 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Pediatrics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115(6), pp.e626-e636.</a:t>
            </a:r>
          </a:p>
          <a:p>
            <a:r>
              <a:rPr lang="en-US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Gloucestershirechildcare.proceduresonline.com. 2022. </a:t>
            </a:r>
            <a:r>
              <a:rPr lang="en-US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Child in Need - Levels of Intervention (LOI)</a:t>
            </a:r>
            <a:r>
              <a:rPr lang="en-US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&lt;https://gloucestershirechildcare.proceduresonline.com/p_cin_threshold_crit.html#:~:text=%20In%20particular%20the%20Child%20In%20Need%20Plan,nature%20and%20frequency%20of%20contact%20and...%20More%20&gt; [Accessed 18 April 2022].</a:t>
            </a:r>
          </a:p>
          <a:p>
            <a:r>
              <a:rPr lang="en-US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NSPCC Learning. 2022. </a:t>
            </a:r>
            <a:r>
              <a:rPr lang="en-US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Multi-agency and interdisciplinary working | NSPCC Learning</a:t>
            </a:r>
            <a:r>
              <a:rPr lang="en-US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&lt;https://learning.nspcc.org.uk/child-protection-system/multi-agency-working-child-protection&gt; [Accessed 18 April 2022].</a:t>
            </a:r>
          </a:p>
          <a:p>
            <a:r>
              <a:rPr lang="en-US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Scie.org.uk. 2022. </a:t>
            </a:r>
            <a:r>
              <a:rPr lang="en-US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Care Act 2014: Transition from children's to adult services – early and comprehensive identification – SCIE</a:t>
            </a:r>
            <a:r>
              <a:rPr lang="en-US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&lt;https://www.scie.org.uk/care-act-2014/transition-from-childhood-to-adulthood/early-comprehensive-identification/#:~:text=The%20Care%20Act%202014%20places%20a%20duty%20on,assessment%20would%20be%20of%20%E2%80%98significant%20benefit%E2%80%99%20%28see%20below%29.&gt; [Accessed 18 April 2022].</a:t>
            </a:r>
          </a:p>
          <a:p>
            <a:r>
              <a:rPr lang="en-US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2022. [online] Available at: &lt;https://childlawadvice.org.uk/information-pages/child-in-need-services/&gt; [Accessed 18 April 2022].</a:t>
            </a:r>
          </a:p>
          <a:p>
            <a:r>
              <a:rPr lang="en-US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Bing.com. 2022. </a:t>
            </a:r>
            <a:r>
              <a:rPr lang="en-US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child in need plan social worker templates - Bing images</a:t>
            </a:r>
            <a:r>
              <a:rPr lang="en-US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bing.com/images/search?view=detailV2&amp;ccid=BWw4afwr&amp;id=1B9080FE332F54BD5450170704A9F772512A488E&amp;thid=OIP.BWw4afwr-IDigJaCxG0lFAHaFu&amp;mediaurl=https%3a%2f%2fi.pinimg.com%2foriginals%2f93%2fc0%2fa5%2f93c0a5ad700c9b0002eff1d7752c6973.png&amp;cdnurl=https%3a%2f%2fth.bing.com%2fth%2fid%2fR.056c3869fc2bf880e2809682c46d2514%3frik%3djkgqUXL3qQQHFw%26pid%3dImgRaw%26r%3d0&amp;exph=1275&amp;expw=1650&amp;q=child+in+need+plan+social+worker+templates&amp;simid=608046603521311463&amp;FORM=IRPRST&amp;ck=A972579272F20A78D6FD5A1CCF8FCDF8&amp;selectedIndex=0&amp;ajaxhist=0&amp;ajaxserp=0&gt; [Accessed 18 April 2022].</a:t>
            </a:r>
            <a:endParaRPr lang="en-GB" b="0" i="0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180839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7b0226-a333-4c25-acd7-534bd000737f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73C3363D2C34142BB9C00026A752F8F" ma:contentTypeVersion="11" ma:contentTypeDescription="Create a new document." ma:contentTypeScope="" ma:versionID="d2c41c6973b1b3b1110786497a1ee375">
  <xsd:schema xmlns:xsd="http://www.w3.org/2001/XMLSchema" xmlns:xs="http://www.w3.org/2001/XMLSchema" xmlns:p="http://schemas.microsoft.com/office/2006/metadata/properties" xmlns:ns3="717b0226-a333-4c25-acd7-534bd000737f" xmlns:ns4="5fa7c6fb-f4dc-42b8-b650-783ea9de0442" targetNamespace="http://schemas.microsoft.com/office/2006/metadata/properties" ma:root="true" ma:fieldsID="10739b0126fd73448924c9b402ba5eef" ns3:_="" ns4:_="">
    <xsd:import namespace="717b0226-a333-4c25-acd7-534bd000737f"/>
    <xsd:import namespace="5fa7c6fb-f4dc-42b8-b650-783ea9de044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7b0226-a333-4c25-acd7-534bd000737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fa7c6fb-f4dc-42b8-b650-783ea9de0442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E2713E1-6312-427E-BFCB-C5A5DA30137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2F3B215-496E-4790-A364-7C1C46DEC771}">
  <ds:schemaRefs>
    <ds:schemaRef ds:uri="http://schemas.microsoft.com/office/2006/documentManagement/types"/>
    <ds:schemaRef ds:uri="5fa7c6fb-f4dc-42b8-b650-783ea9de0442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  <ds:schemaRef ds:uri="http://schemas.openxmlformats.org/package/2006/metadata/core-properties"/>
    <ds:schemaRef ds:uri="717b0226-a333-4c25-acd7-534bd000737f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EFFAD374-CF67-4F26-B22F-0B58845B448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7b0226-a333-4c25-acd7-534bd000737f"/>
    <ds:schemaRef ds:uri="5fa7c6fb-f4dc-42b8-b650-783ea9de044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271</TotalTime>
  <Words>675</Words>
  <Application>Microsoft Office PowerPoint</Application>
  <PresentationFormat>Widescreen</PresentationFormat>
  <Paragraphs>34</Paragraphs>
  <Slides>9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Wisp</vt:lpstr>
      <vt:lpstr>Children young people and families bmhp5004-birm</vt:lpstr>
      <vt:lpstr>introduction</vt:lpstr>
      <vt:lpstr>Perception of wellbeing</vt:lpstr>
      <vt:lpstr>Key domains</vt:lpstr>
      <vt:lpstr>Health, education, environment, housing, crime, children in need, material well being, psychological, social, cognitive/behavioural wellbeing</vt:lpstr>
      <vt:lpstr>PowerPoint Presentation</vt:lpstr>
      <vt:lpstr>PowerPoint Presentation</vt:lpstr>
      <vt:lpstr> 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Children young people and families bmhp5004-birm</dc:title>
  <dc:creator>tina Pena-smith</dc:creator>
  <cp:lastModifiedBy>Susan Doyle (1912357)</cp:lastModifiedBy>
  <cp:revision>7</cp:revision>
  <dcterms:created xsi:type="dcterms:W3CDTF">2022-04-17T07:55:20Z</dcterms:created>
  <dcterms:modified xsi:type="dcterms:W3CDTF">2022-04-18T13:37:28Z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0x010100C73C3363D2C34142BB9C00026A752F8F</vt:lpwstr>
  </property>
</Properties>
</file>