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8" r:id="rId3"/>
    <p:sldId id="258" r:id="rId4"/>
    <p:sldId id="259" r:id="rId5"/>
    <p:sldId id="260" r:id="rId6"/>
    <p:sldId id="261" r:id="rId7"/>
    <p:sldId id="263" r:id="rId8"/>
    <p:sldId id="264" r:id="rId9"/>
    <p:sldId id="270" r:id="rId10"/>
    <p:sldId id="265" r:id="rId11"/>
    <p:sldId id="266" r:id="rId12"/>
    <p:sldId id="267" r:id="rId13"/>
    <p:sldId id="262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98" d="100"/>
          <a:sy n="98" d="100"/>
        </p:scale>
        <p:origin x="1018" y="-36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FFF9F1-53B4-4E44-8C81-92421EDFD82A}" type="doc">
      <dgm:prSet loTypeId="urn:diagrams.loki3.com/BracketList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1535347-CC21-453C-A8E5-80D92EE2388C}">
      <dgm:prSet phldrT="[Text]"/>
      <dgm:spPr/>
      <dgm:t>
        <a:bodyPr/>
        <a:lstStyle/>
        <a:p>
          <a:r>
            <a:rPr lang="en-US" dirty="0"/>
            <a:t>August 2024</a:t>
          </a:r>
        </a:p>
      </dgm:t>
    </dgm:pt>
    <dgm:pt modelId="{FBAD0591-FB05-472D-8A90-5257A4EE6165}" type="parTrans" cxnId="{E0E93BB2-A43E-4D59-A0E1-213EEC63134C}">
      <dgm:prSet/>
      <dgm:spPr/>
      <dgm:t>
        <a:bodyPr/>
        <a:lstStyle/>
        <a:p>
          <a:endParaRPr lang="en-US"/>
        </a:p>
      </dgm:t>
    </dgm:pt>
    <dgm:pt modelId="{7660D6EE-A065-4126-84F8-178554BEC7D3}" type="sibTrans" cxnId="{E0E93BB2-A43E-4D59-A0E1-213EEC63134C}">
      <dgm:prSet/>
      <dgm:spPr/>
      <dgm:t>
        <a:bodyPr/>
        <a:lstStyle/>
        <a:p>
          <a:endParaRPr lang="en-US"/>
        </a:p>
      </dgm:t>
    </dgm:pt>
    <dgm:pt modelId="{9859D771-CAF3-4D1A-A742-FF6A53EF9B0F}">
      <dgm:prSet phldrT="[Text]" custT="1"/>
      <dgm:spPr/>
      <dgm:t>
        <a:bodyPr/>
        <a:lstStyle/>
        <a:p>
          <a:pPr>
            <a:buNone/>
          </a:pPr>
          <a:r>
            <a:rPr lang="it-IT" sz="2400" b="0" i="1" dirty="0"/>
            <a:t>Emma discusses sale of AI info (MOB-04)</a:t>
          </a:r>
          <a:endParaRPr lang="en-US" sz="2400" i="1" dirty="0"/>
        </a:p>
      </dgm:t>
    </dgm:pt>
    <dgm:pt modelId="{B6DF2C50-6069-4ABA-8A92-A79E5E0E9B40}" type="parTrans" cxnId="{197337EF-5091-4623-86E0-4C4831CF5F48}">
      <dgm:prSet/>
      <dgm:spPr/>
      <dgm:t>
        <a:bodyPr/>
        <a:lstStyle/>
        <a:p>
          <a:endParaRPr lang="en-US"/>
        </a:p>
      </dgm:t>
    </dgm:pt>
    <dgm:pt modelId="{961FC18C-4F19-4869-BABC-B2D999E6668A}" type="sibTrans" cxnId="{197337EF-5091-4623-86E0-4C4831CF5F48}">
      <dgm:prSet/>
      <dgm:spPr/>
      <dgm:t>
        <a:bodyPr/>
        <a:lstStyle/>
        <a:p>
          <a:endParaRPr lang="en-US"/>
        </a:p>
      </dgm:t>
    </dgm:pt>
    <dgm:pt modelId="{9F1D0F6C-F7BC-4C38-A23A-B00C6694787A}">
      <dgm:prSet/>
      <dgm:spPr/>
      <dgm:t>
        <a:bodyPr/>
        <a:lstStyle/>
        <a:p>
          <a:r>
            <a:rPr lang="en-US" dirty="0"/>
            <a:t>December 2024</a:t>
          </a:r>
        </a:p>
      </dgm:t>
    </dgm:pt>
    <dgm:pt modelId="{8BBD4F14-0140-47B2-BD9D-94EF4AC18B5D}" type="parTrans" cxnId="{1BAC9634-4CAA-4B01-B26B-1A6E805FC0F0}">
      <dgm:prSet/>
      <dgm:spPr/>
      <dgm:t>
        <a:bodyPr/>
        <a:lstStyle/>
        <a:p>
          <a:endParaRPr lang="en-US"/>
        </a:p>
      </dgm:t>
    </dgm:pt>
    <dgm:pt modelId="{4891FFF6-9435-4427-A0D1-F9CAAC6F7261}" type="sibTrans" cxnId="{1BAC9634-4CAA-4B01-B26B-1A6E805FC0F0}">
      <dgm:prSet/>
      <dgm:spPr/>
      <dgm:t>
        <a:bodyPr/>
        <a:lstStyle/>
        <a:p>
          <a:endParaRPr lang="en-US"/>
        </a:p>
      </dgm:t>
    </dgm:pt>
    <dgm:pt modelId="{ABD2115E-6F5B-4DFD-8F75-27862E37DADE}">
      <dgm:prSet/>
      <dgm:spPr/>
      <dgm:t>
        <a:bodyPr/>
        <a:lstStyle/>
        <a:p>
          <a:r>
            <a:rPr lang="en-US" dirty="0"/>
            <a:t>January 2025</a:t>
          </a:r>
        </a:p>
      </dgm:t>
    </dgm:pt>
    <dgm:pt modelId="{8E99DD5B-08CC-458C-B6D2-DCFF0FD69E3A}" type="parTrans" cxnId="{EFC57E50-58A4-4C32-8110-063D1FC393C8}">
      <dgm:prSet/>
      <dgm:spPr/>
      <dgm:t>
        <a:bodyPr/>
        <a:lstStyle/>
        <a:p>
          <a:endParaRPr lang="en-US"/>
        </a:p>
      </dgm:t>
    </dgm:pt>
    <dgm:pt modelId="{0B5BA79A-4664-45A3-8B26-058E6CB179A0}" type="sibTrans" cxnId="{EFC57E50-58A4-4C32-8110-063D1FC393C8}">
      <dgm:prSet/>
      <dgm:spPr/>
      <dgm:t>
        <a:bodyPr/>
        <a:lstStyle/>
        <a:p>
          <a:endParaRPr lang="en-US"/>
        </a:p>
      </dgm:t>
    </dgm:pt>
    <dgm:pt modelId="{F34D3B65-F5E3-4B8C-B22B-474F7DF06CAD}">
      <dgm:prSet/>
      <dgm:spPr/>
      <dgm:t>
        <a:bodyPr/>
        <a:lstStyle/>
        <a:p>
          <a:r>
            <a:rPr lang="en-US" dirty="0"/>
            <a:t>January 2025</a:t>
          </a:r>
        </a:p>
      </dgm:t>
    </dgm:pt>
    <dgm:pt modelId="{68249EB4-3189-4C8F-A4B0-53CB596CDB8C}" type="parTrans" cxnId="{F4BA3C62-CB90-43C3-B2E5-20B87A6B41C9}">
      <dgm:prSet/>
      <dgm:spPr/>
      <dgm:t>
        <a:bodyPr/>
        <a:lstStyle/>
        <a:p>
          <a:endParaRPr lang="en-US"/>
        </a:p>
      </dgm:t>
    </dgm:pt>
    <dgm:pt modelId="{6AA22CDA-09AF-486F-9260-F63B5685B627}" type="sibTrans" cxnId="{F4BA3C62-CB90-43C3-B2E5-20B87A6B41C9}">
      <dgm:prSet/>
      <dgm:spPr/>
      <dgm:t>
        <a:bodyPr/>
        <a:lstStyle/>
        <a:p>
          <a:endParaRPr lang="en-US"/>
        </a:p>
      </dgm:t>
    </dgm:pt>
    <dgm:pt modelId="{5D721D21-EB08-4A24-9C3A-2BCE7E4B3125}">
      <dgm:prSet/>
      <dgm:spPr/>
      <dgm:t>
        <a:bodyPr/>
        <a:lstStyle/>
        <a:p>
          <a:r>
            <a:rPr lang="en-US" dirty="0"/>
            <a:t>November 2024</a:t>
          </a:r>
        </a:p>
      </dgm:t>
    </dgm:pt>
    <dgm:pt modelId="{EEACD785-9174-4277-A3DF-8734CEEF3F5E}" type="parTrans" cxnId="{87FB6563-4EF1-4A04-9ED6-7CAFFF25E80A}">
      <dgm:prSet/>
      <dgm:spPr/>
      <dgm:t>
        <a:bodyPr/>
        <a:lstStyle/>
        <a:p>
          <a:endParaRPr lang="en-US"/>
        </a:p>
      </dgm:t>
    </dgm:pt>
    <dgm:pt modelId="{5C9C73E8-8DD7-406C-B0DC-C5F659060CED}" type="sibTrans" cxnId="{87FB6563-4EF1-4A04-9ED6-7CAFFF25E80A}">
      <dgm:prSet/>
      <dgm:spPr/>
      <dgm:t>
        <a:bodyPr/>
        <a:lstStyle/>
        <a:p>
          <a:endParaRPr lang="en-US"/>
        </a:p>
      </dgm:t>
    </dgm:pt>
    <dgm:pt modelId="{DF5BD448-A9B1-47D7-800A-ACD7E17471E7}">
      <dgm:prSet phldrT="[Text]"/>
      <dgm:spPr/>
      <dgm:t>
        <a:bodyPr/>
        <a:lstStyle/>
        <a:p>
          <a:r>
            <a:rPr lang="en-US" dirty="0"/>
            <a:t>August 2024</a:t>
          </a:r>
        </a:p>
      </dgm:t>
    </dgm:pt>
    <dgm:pt modelId="{D4C6A966-67F4-4774-92B6-312042BBC67D}" type="parTrans" cxnId="{4CE04221-9315-4A3D-8B8B-1B388A794283}">
      <dgm:prSet/>
      <dgm:spPr/>
      <dgm:t>
        <a:bodyPr/>
        <a:lstStyle/>
        <a:p>
          <a:endParaRPr lang="en-US"/>
        </a:p>
      </dgm:t>
    </dgm:pt>
    <dgm:pt modelId="{01B39819-E588-4217-A48B-826D59ED29C1}" type="sibTrans" cxnId="{4CE04221-9315-4A3D-8B8B-1B388A794283}">
      <dgm:prSet/>
      <dgm:spPr/>
      <dgm:t>
        <a:bodyPr/>
        <a:lstStyle/>
        <a:p>
          <a:endParaRPr lang="en-US"/>
        </a:p>
      </dgm:t>
    </dgm:pt>
    <dgm:pt modelId="{8A36D2DC-D4FA-4BFA-A5E9-F2385374CA94}">
      <dgm:prSet phldrT="[Text]" custT="1"/>
      <dgm:spPr/>
      <dgm:t>
        <a:bodyPr/>
        <a:lstStyle/>
        <a:p>
          <a:pPr>
            <a:buNone/>
          </a:pPr>
          <a:r>
            <a:rPr lang="en-US" sz="2400" b="0" i="1" dirty="0"/>
            <a:t>Repeated calls to two numbers (MOB-04)</a:t>
          </a:r>
          <a:endParaRPr lang="en-US" sz="2400" i="1" dirty="0"/>
        </a:p>
      </dgm:t>
    </dgm:pt>
    <dgm:pt modelId="{12142ACA-45ED-4BA3-87BE-12717BA89A64}" type="parTrans" cxnId="{5CFB2E3D-E247-4B2C-9D8D-7E8C5410EC26}">
      <dgm:prSet/>
      <dgm:spPr/>
      <dgm:t>
        <a:bodyPr/>
        <a:lstStyle/>
        <a:p>
          <a:endParaRPr lang="en-US"/>
        </a:p>
      </dgm:t>
    </dgm:pt>
    <dgm:pt modelId="{63BF9CBF-C72D-4BD3-AD40-AD03DB7A4B59}" type="sibTrans" cxnId="{5CFB2E3D-E247-4B2C-9D8D-7E8C5410EC26}">
      <dgm:prSet/>
      <dgm:spPr/>
      <dgm:t>
        <a:bodyPr/>
        <a:lstStyle/>
        <a:p>
          <a:endParaRPr lang="en-US"/>
        </a:p>
      </dgm:t>
    </dgm:pt>
    <dgm:pt modelId="{198C08EF-4934-454B-B650-B538FFF36B00}">
      <dgm:prSet custT="1"/>
      <dgm:spPr/>
      <dgm:t>
        <a:bodyPr/>
        <a:lstStyle/>
        <a:p>
          <a:pPr>
            <a:buNone/>
          </a:pPr>
          <a:r>
            <a:rPr lang="en-US" sz="2400" b="0" i="1" dirty="0"/>
            <a:t>Joe placed at GPS site by geotagged images (MOB-02)</a:t>
          </a:r>
          <a:endParaRPr lang="en-US" sz="2400" i="1" dirty="0"/>
        </a:p>
      </dgm:t>
    </dgm:pt>
    <dgm:pt modelId="{B92CC8C3-5297-47AD-AFC8-E7DB93AD09C8}" type="parTrans" cxnId="{6CF32795-9E9B-49EA-8A91-E6AE3460D8DF}">
      <dgm:prSet/>
      <dgm:spPr/>
      <dgm:t>
        <a:bodyPr/>
        <a:lstStyle/>
        <a:p>
          <a:endParaRPr lang="en-US"/>
        </a:p>
      </dgm:t>
    </dgm:pt>
    <dgm:pt modelId="{150B67D2-F3FB-48DF-A8B5-16C9917E2DAD}" type="sibTrans" cxnId="{6CF32795-9E9B-49EA-8A91-E6AE3460D8DF}">
      <dgm:prSet/>
      <dgm:spPr/>
      <dgm:t>
        <a:bodyPr/>
        <a:lstStyle/>
        <a:p>
          <a:endParaRPr lang="en-US"/>
        </a:p>
      </dgm:t>
    </dgm:pt>
    <dgm:pt modelId="{3E2FCA2D-4B61-4CA7-8A18-769CAC077B08}">
      <dgm:prSet custT="1"/>
      <dgm:spPr/>
      <dgm:t>
        <a:bodyPr/>
        <a:lstStyle/>
        <a:p>
          <a:pPr>
            <a:buNone/>
          </a:pPr>
          <a:r>
            <a:rPr lang="en-US" sz="2400" b="0" i="1" dirty="0"/>
            <a:t>Blueprint transfer discussed (MOB-03)</a:t>
          </a:r>
          <a:endParaRPr lang="en-US" sz="2400" i="1" dirty="0"/>
        </a:p>
      </dgm:t>
    </dgm:pt>
    <dgm:pt modelId="{5DCD48E4-98C5-43F5-898D-8472B8E7D66C}" type="parTrans" cxnId="{B61F74D6-CAFA-4A67-A239-6E009DFF05E8}">
      <dgm:prSet/>
      <dgm:spPr/>
      <dgm:t>
        <a:bodyPr/>
        <a:lstStyle/>
        <a:p>
          <a:endParaRPr lang="en-US"/>
        </a:p>
      </dgm:t>
    </dgm:pt>
    <dgm:pt modelId="{2838887B-301A-47FF-B031-9962DBB7AB66}" type="sibTrans" cxnId="{B61F74D6-CAFA-4A67-A239-6E009DFF05E8}">
      <dgm:prSet/>
      <dgm:spPr/>
      <dgm:t>
        <a:bodyPr/>
        <a:lstStyle/>
        <a:p>
          <a:endParaRPr lang="en-US"/>
        </a:p>
      </dgm:t>
    </dgm:pt>
    <dgm:pt modelId="{2CE15FF3-B860-4311-850E-E55745A76438}">
      <dgm:prSet custT="1"/>
      <dgm:spPr/>
      <dgm:t>
        <a:bodyPr/>
        <a:lstStyle/>
        <a:p>
          <a:pPr>
            <a:buNone/>
          </a:pPr>
          <a:r>
            <a:rPr lang="en-US" sz="2400" b="0" i="1" dirty="0"/>
            <a:t>Buyer identified; pressure applied (MOB-04)</a:t>
          </a:r>
          <a:endParaRPr lang="en-US" sz="2400" i="1" dirty="0"/>
        </a:p>
      </dgm:t>
    </dgm:pt>
    <dgm:pt modelId="{95EE13F9-F6A1-4118-BE34-3B7A11D238B9}" type="parTrans" cxnId="{D2DC23AA-274F-4F14-80ED-A6096815069B}">
      <dgm:prSet/>
      <dgm:spPr/>
      <dgm:t>
        <a:bodyPr/>
        <a:lstStyle/>
        <a:p>
          <a:endParaRPr lang="en-US"/>
        </a:p>
      </dgm:t>
    </dgm:pt>
    <dgm:pt modelId="{8E887B64-7707-44E4-99F1-117A20823DC2}" type="sibTrans" cxnId="{D2DC23AA-274F-4F14-80ED-A6096815069B}">
      <dgm:prSet/>
      <dgm:spPr/>
      <dgm:t>
        <a:bodyPr/>
        <a:lstStyle/>
        <a:p>
          <a:endParaRPr lang="en-US"/>
        </a:p>
      </dgm:t>
    </dgm:pt>
    <dgm:pt modelId="{A98660BE-D6CC-4311-9974-FC2F49650F8D}">
      <dgm:prSet custT="1"/>
      <dgm:spPr/>
      <dgm:t>
        <a:bodyPr/>
        <a:lstStyle/>
        <a:p>
          <a:pPr>
            <a:buNone/>
          </a:pPr>
          <a:r>
            <a:rPr lang="en-US" sz="2400" b="0" i="1" dirty="0"/>
            <a:t>Offshore payment agreed (MOB-03)</a:t>
          </a:r>
          <a:endParaRPr lang="en-US" sz="2400" i="1" dirty="0"/>
        </a:p>
      </dgm:t>
    </dgm:pt>
    <dgm:pt modelId="{11DD9A17-4EB7-4E0F-A702-9D00CC8CB83B}" type="parTrans" cxnId="{BF9171CD-0CD8-4437-A09C-EFE73E91C65A}">
      <dgm:prSet/>
      <dgm:spPr/>
      <dgm:t>
        <a:bodyPr/>
        <a:lstStyle/>
        <a:p>
          <a:endParaRPr lang="en-US"/>
        </a:p>
      </dgm:t>
    </dgm:pt>
    <dgm:pt modelId="{A1C6B0BF-63C8-4163-81CD-C261120107AD}" type="sibTrans" cxnId="{BF9171CD-0CD8-4437-A09C-EFE73E91C65A}">
      <dgm:prSet/>
      <dgm:spPr/>
      <dgm:t>
        <a:bodyPr/>
        <a:lstStyle/>
        <a:p>
          <a:endParaRPr lang="en-US"/>
        </a:p>
      </dgm:t>
    </dgm:pt>
    <dgm:pt modelId="{64A1A21A-1A33-477D-BB70-6A68B49A032F}">
      <dgm:prSet/>
      <dgm:spPr/>
      <dgm:t>
        <a:bodyPr/>
        <a:lstStyle/>
        <a:p>
          <a:r>
            <a:rPr lang="en-US" dirty="0"/>
            <a:t>October 2025</a:t>
          </a:r>
        </a:p>
      </dgm:t>
    </dgm:pt>
    <dgm:pt modelId="{22EA10D3-399E-4B87-A20C-721BC06BCA30}" type="parTrans" cxnId="{A70AA6C5-3F91-41E0-B7CF-C6E5ACD6232E}">
      <dgm:prSet/>
      <dgm:spPr/>
      <dgm:t>
        <a:bodyPr/>
        <a:lstStyle/>
        <a:p>
          <a:endParaRPr lang="en-US"/>
        </a:p>
      </dgm:t>
    </dgm:pt>
    <dgm:pt modelId="{2C877C15-FA6B-465F-B17E-9E9B4CA982A4}" type="sibTrans" cxnId="{A70AA6C5-3F91-41E0-B7CF-C6E5ACD6232E}">
      <dgm:prSet/>
      <dgm:spPr/>
      <dgm:t>
        <a:bodyPr/>
        <a:lstStyle/>
        <a:p>
          <a:endParaRPr lang="en-US"/>
        </a:p>
      </dgm:t>
    </dgm:pt>
    <dgm:pt modelId="{1C8F2D21-0D86-484D-B2AD-7A5A92C85907}">
      <dgm:prSet custT="1"/>
      <dgm:spPr/>
      <dgm:t>
        <a:bodyPr/>
        <a:lstStyle/>
        <a:p>
          <a:pPr>
            <a:buNone/>
          </a:pPr>
          <a:r>
            <a:rPr lang="en-US" sz="2400" b="0" i="1" dirty="0"/>
            <a:t>Devices acquired and hash-verified</a:t>
          </a:r>
          <a:endParaRPr lang="en-US" sz="2400" i="1" dirty="0"/>
        </a:p>
      </dgm:t>
    </dgm:pt>
    <dgm:pt modelId="{43892B46-C84E-4961-94BD-03F433BB95D5}" type="parTrans" cxnId="{79078350-CE23-4C8B-A3D9-FE2AC6B020BE}">
      <dgm:prSet/>
      <dgm:spPr/>
      <dgm:t>
        <a:bodyPr/>
        <a:lstStyle/>
        <a:p>
          <a:endParaRPr lang="en-US"/>
        </a:p>
      </dgm:t>
    </dgm:pt>
    <dgm:pt modelId="{34BA8921-7D65-4D7A-9E4A-8168AEC06D76}" type="sibTrans" cxnId="{79078350-CE23-4C8B-A3D9-FE2AC6B020BE}">
      <dgm:prSet/>
      <dgm:spPr/>
      <dgm:t>
        <a:bodyPr/>
        <a:lstStyle/>
        <a:p>
          <a:endParaRPr lang="en-US"/>
        </a:p>
      </dgm:t>
    </dgm:pt>
    <dgm:pt modelId="{27D020FE-C318-4B4C-A31B-E41E5BC1A29E}" type="pres">
      <dgm:prSet presAssocID="{78FFF9F1-53B4-4E44-8C81-92421EDFD82A}" presName="Name0" presStyleCnt="0">
        <dgm:presLayoutVars>
          <dgm:dir/>
          <dgm:animLvl val="lvl"/>
          <dgm:resizeHandles val="exact"/>
        </dgm:presLayoutVars>
      </dgm:prSet>
      <dgm:spPr/>
    </dgm:pt>
    <dgm:pt modelId="{B733025B-0888-4F47-BEF7-A10559DEE59C}" type="pres">
      <dgm:prSet presAssocID="{41535347-CC21-453C-A8E5-80D92EE2388C}" presName="linNode" presStyleCnt="0"/>
      <dgm:spPr/>
    </dgm:pt>
    <dgm:pt modelId="{F5771945-EC25-4B55-BDD8-E5934A715452}" type="pres">
      <dgm:prSet presAssocID="{41535347-CC21-453C-A8E5-80D92EE2388C}" presName="parTx" presStyleLbl="revTx" presStyleIdx="0" presStyleCnt="7">
        <dgm:presLayoutVars>
          <dgm:chMax val="1"/>
          <dgm:bulletEnabled val="1"/>
        </dgm:presLayoutVars>
      </dgm:prSet>
      <dgm:spPr/>
    </dgm:pt>
    <dgm:pt modelId="{6741198C-F425-464B-9987-7590676040B6}" type="pres">
      <dgm:prSet presAssocID="{41535347-CC21-453C-A8E5-80D92EE2388C}" presName="bracket" presStyleLbl="parChTrans1D1" presStyleIdx="0" presStyleCnt="7"/>
      <dgm:spPr/>
    </dgm:pt>
    <dgm:pt modelId="{D2D33006-AE2A-48E3-99B7-B96760EE5808}" type="pres">
      <dgm:prSet presAssocID="{41535347-CC21-453C-A8E5-80D92EE2388C}" presName="spH" presStyleCnt="0"/>
      <dgm:spPr/>
    </dgm:pt>
    <dgm:pt modelId="{870B5C41-6C40-40E9-BF93-1AA3CB1C0106}" type="pres">
      <dgm:prSet presAssocID="{41535347-CC21-453C-A8E5-80D92EE2388C}" presName="desTx" presStyleLbl="node1" presStyleIdx="0" presStyleCnt="7">
        <dgm:presLayoutVars>
          <dgm:bulletEnabled val="1"/>
        </dgm:presLayoutVars>
      </dgm:prSet>
      <dgm:spPr/>
    </dgm:pt>
    <dgm:pt modelId="{AB7EABED-3130-4894-B6AE-89834F6337B0}" type="pres">
      <dgm:prSet presAssocID="{7660D6EE-A065-4126-84F8-178554BEC7D3}" presName="spV" presStyleCnt="0"/>
      <dgm:spPr/>
    </dgm:pt>
    <dgm:pt modelId="{3F14517E-73F3-4993-9DD0-344A68989FE8}" type="pres">
      <dgm:prSet presAssocID="{DF5BD448-A9B1-47D7-800A-ACD7E17471E7}" presName="linNode" presStyleCnt="0"/>
      <dgm:spPr/>
    </dgm:pt>
    <dgm:pt modelId="{B361E61F-159B-46FC-A4B5-B59875D24F38}" type="pres">
      <dgm:prSet presAssocID="{DF5BD448-A9B1-47D7-800A-ACD7E17471E7}" presName="parTx" presStyleLbl="revTx" presStyleIdx="1" presStyleCnt="7">
        <dgm:presLayoutVars>
          <dgm:chMax val="1"/>
          <dgm:bulletEnabled val="1"/>
        </dgm:presLayoutVars>
      </dgm:prSet>
      <dgm:spPr/>
    </dgm:pt>
    <dgm:pt modelId="{41F6EE26-7578-473C-BBB7-97D5BE960CB0}" type="pres">
      <dgm:prSet presAssocID="{DF5BD448-A9B1-47D7-800A-ACD7E17471E7}" presName="bracket" presStyleLbl="parChTrans1D1" presStyleIdx="1" presStyleCnt="7"/>
      <dgm:spPr/>
    </dgm:pt>
    <dgm:pt modelId="{3D52569E-EA7A-482E-BADF-C533CBF508C3}" type="pres">
      <dgm:prSet presAssocID="{DF5BD448-A9B1-47D7-800A-ACD7E17471E7}" presName="spH" presStyleCnt="0"/>
      <dgm:spPr/>
    </dgm:pt>
    <dgm:pt modelId="{0EA65676-46F9-4392-AC8B-AFE4591A45B2}" type="pres">
      <dgm:prSet presAssocID="{DF5BD448-A9B1-47D7-800A-ACD7E17471E7}" presName="desTx" presStyleLbl="node1" presStyleIdx="1" presStyleCnt="7">
        <dgm:presLayoutVars>
          <dgm:bulletEnabled val="1"/>
        </dgm:presLayoutVars>
      </dgm:prSet>
      <dgm:spPr/>
    </dgm:pt>
    <dgm:pt modelId="{76D4722A-CEED-422A-A5B9-FE2BF6366805}" type="pres">
      <dgm:prSet presAssocID="{01B39819-E588-4217-A48B-826D59ED29C1}" presName="spV" presStyleCnt="0"/>
      <dgm:spPr/>
    </dgm:pt>
    <dgm:pt modelId="{8D5D54FE-A76C-44B5-963C-7DD177D4136C}" type="pres">
      <dgm:prSet presAssocID="{5D721D21-EB08-4A24-9C3A-2BCE7E4B3125}" presName="linNode" presStyleCnt="0"/>
      <dgm:spPr/>
    </dgm:pt>
    <dgm:pt modelId="{6A78D1AC-A9FD-4EAB-B65C-DCA406F4454F}" type="pres">
      <dgm:prSet presAssocID="{5D721D21-EB08-4A24-9C3A-2BCE7E4B3125}" presName="parTx" presStyleLbl="revTx" presStyleIdx="2" presStyleCnt="7">
        <dgm:presLayoutVars>
          <dgm:chMax val="1"/>
          <dgm:bulletEnabled val="1"/>
        </dgm:presLayoutVars>
      </dgm:prSet>
      <dgm:spPr/>
    </dgm:pt>
    <dgm:pt modelId="{31836C91-C704-4074-BEA0-C672D96314E7}" type="pres">
      <dgm:prSet presAssocID="{5D721D21-EB08-4A24-9C3A-2BCE7E4B3125}" presName="bracket" presStyleLbl="parChTrans1D1" presStyleIdx="2" presStyleCnt="7"/>
      <dgm:spPr/>
    </dgm:pt>
    <dgm:pt modelId="{79E4B7BB-4155-4250-9FB2-B71C93DE5637}" type="pres">
      <dgm:prSet presAssocID="{5D721D21-EB08-4A24-9C3A-2BCE7E4B3125}" presName="spH" presStyleCnt="0"/>
      <dgm:spPr/>
    </dgm:pt>
    <dgm:pt modelId="{F7C9CAAA-04EF-4B90-AC2C-E9736BEFE4BA}" type="pres">
      <dgm:prSet presAssocID="{5D721D21-EB08-4A24-9C3A-2BCE7E4B3125}" presName="desTx" presStyleLbl="node1" presStyleIdx="2" presStyleCnt="7">
        <dgm:presLayoutVars>
          <dgm:bulletEnabled val="1"/>
        </dgm:presLayoutVars>
      </dgm:prSet>
      <dgm:spPr/>
    </dgm:pt>
    <dgm:pt modelId="{4E11F6BE-946D-4F69-A8BE-BD3B4A623348}" type="pres">
      <dgm:prSet presAssocID="{5C9C73E8-8DD7-406C-B0DC-C5F659060CED}" presName="spV" presStyleCnt="0"/>
      <dgm:spPr/>
    </dgm:pt>
    <dgm:pt modelId="{CDCEF488-3115-474C-AB49-04DC074CD103}" type="pres">
      <dgm:prSet presAssocID="{9F1D0F6C-F7BC-4C38-A23A-B00C6694787A}" presName="linNode" presStyleCnt="0"/>
      <dgm:spPr/>
    </dgm:pt>
    <dgm:pt modelId="{EBA411D8-E049-41C3-AAC3-46DC7F31096E}" type="pres">
      <dgm:prSet presAssocID="{9F1D0F6C-F7BC-4C38-A23A-B00C6694787A}" presName="parTx" presStyleLbl="revTx" presStyleIdx="3" presStyleCnt="7">
        <dgm:presLayoutVars>
          <dgm:chMax val="1"/>
          <dgm:bulletEnabled val="1"/>
        </dgm:presLayoutVars>
      </dgm:prSet>
      <dgm:spPr/>
    </dgm:pt>
    <dgm:pt modelId="{F8574393-6D8E-46C4-9B07-9A26244602FF}" type="pres">
      <dgm:prSet presAssocID="{9F1D0F6C-F7BC-4C38-A23A-B00C6694787A}" presName="bracket" presStyleLbl="parChTrans1D1" presStyleIdx="3" presStyleCnt="7"/>
      <dgm:spPr/>
    </dgm:pt>
    <dgm:pt modelId="{B3A81FB2-DA22-4866-9491-21DF6115769E}" type="pres">
      <dgm:prSet presAssocID="{9F1D0F6C-F7BC-4C38-A23A-B00C6694787A}" presName="spH" presStyleCnt="0"/>
      <dgm:spPr/>
    </dgm:pt>
    <dgm:pt modelId="{83904819-4AD1-4AE0-9FAD-4BB2EBA57BF4}" type="pres">
      <dgm:prSet presAssocID="{9F1D0F6C-F7BC-4C38-A23A-B00C6694787A}" presName="desTx" presStyleLbl="node1" presStyleIdx="3" presStyleCnt="7">
        <dgm:presLayoutVars>
          <dgm:bulletEnabled val="1"/>
        </dgm:presLayoutVars>
      </dgm:prSet>
      <dgm:spPr/>
    </dgm:pt>
    <dgm:pt modelId="{BCDE0717-AF00-42F7-BCB4-6B24A2CE0B38}" type="pres">
      <dgm:prSet presAssocID="{4891FFF6-9435-4427-A0D1-F9CAAC6F7261}" presName="spV" presStyleCnt="0"/>
      <dgm:spPr/>
    </dgm:pt>
    <dgm:pt modelId="{CEB96660-5815-4368-B539-BC90056E5B69}" type="pres">
      <dgm:prSet presAssocID="{ABD2115E-6F5B-4DFD-8F75-27862E37DADE}" presName="linNode" presStyleCnt="0"/>
      <dgm:spPr/>
    </dgm:pt>
    <dgm:pt modelId="{5078E1A1-858F-42D2-9EC8-3D033CCB047C}" type="pres">
      <dgm:prSet presAssocID="{ABD2115E-6F5B-4DFD-8F75-27862E37DADE}" presName="parTx" presStyleLbl="revTx" presStyleIdx="4" presStyleCnt="7">
        <dgm:presLayoutVars>
          <dgm:chMax val="1"/>
          <dgm:bulletEnabled val="1"/>
        </dgm:presLayoutVars>
      </dgm:prSet>
      <dgm:spPr/>
    </dgm:pt>
    <dgm:pt modelId="{1895666C-29F7-4D6D-8C98-087E111C9BA5}" type="pres">
      <dgm:prSet presAssocID="{ABD2115E-6F5B-4DFD-8F75-27862E37DADE}" presName="bracket" presStyleLbl="parChTrans1D1" presStyleIdx="4" presStyleCnt="7"/>
      <dgm:spPr/>
    </dgm:pt>
    <dgm:pt modelId="{A6A93E14-0FB3-485A-BE21-48C3F63A731A}" type="pres">
      <dgm:prSet presAssocID="{ABD2115E-6F5B-4DFD-8F75-27862E37DADE}" presName="spH" presStyleCnt="0"/>
      <dgm:spPr/>
    </dgm:pt>
    <dgm:pt modelId="{2D909344-5A94-4BDC-A133-AD5DCFFC3DB2}" type="pres">
      <dgm:prSet presAssocID="{ABD2115E-6F5B-4DFD-8F75-27862E37DADE}" presName="desTx" presStyleLbl="node1" presStyleIdx="4" presStyleCnt="7">
        <dgm:presLayoutVars>
          <dgm:bulletEnabled val="1"/>
        </dgm:presLayoutVars>
      </dgm:prSet>
      <dgm:spPr/>
    </dgm:pt>
    <dgm:pt modelId="{076F78BD-EC9D-4074-97EE-C5E5306A08B9}" type="pres">
      <dgm:prSet presAssocID="{0B5BA79A-4664-45A3-8B26-058E6CB179A0}" presName="spV" presStyleCnt="0"/>
      <dgm:spPr/>
    </dgm:pt>
    <dgm:pt modelId="{F0682586-5ADA-43C9-8B18-88A9BB8DBFB5}" type="pres">
      <dgm:prSet presAssocID="{F34D3B65-F5E3-4B8C-B22B-474F7DF06CAD}" presName="linNode" presStyleCnt="0"/>
      <dgm:spPr/>
    </dgm:pt>
    <dgm:pt modelId="{4A607DCB-52F6-4512-93F9-14936B7D43DD}" type="pres">
      <dgm:prSet presAssocID="{F34D3B65-F5E3-4B8C-B22B-474F7DF06CAD}" presName="parTx" presStyleLbl="revTx" presStyleIdx="5" presStyleCnt="7">
        <dgm:presLayoutVars>
          <dgm:chMax val="1"/>
          <dgm:bulletEnabled val="1"/>
        </dgm:presLayoutVars>
      </dgm:prSet>
      <dgm:spPr/>
    </dgm:pt>
    <dgm:pt modelId="{85F66411-1A4B-4A05-B872-74D24DF5558A}" type="pres">
      <dgm:prSet presAssocID="{F34D3B65-F5E3-4B8C-B22B-474F7DF06CAD}" presName="bracket" presStyleLbl="parChTrans1D1" presStyleIdx="5" presStyleCnt="7"/>
      <dgm:spPr/>
    </dgm:pt>
    <dgm:pt modelId="{0DD4137F-2FD2-41C4-851D-879A7B526883}" type="pres">
      <dgm:prSet presAssocID="{F34D3B65-F5E3-4B8C-B22B-474F7DF06CAD}" presName="spH" presStyleCnt="0"/>
      <dgm:spPr/>
    </dgm:pt>
    <dgm:pt modelId="{151EF0B3-ABBF-4AFE-8F6C-52C0DC95F5B4}" type="pres">
      <dgm:prSet presAssocID="{F34D3B65-F5E3-4B8C-B22B-474F7DF06CAD}" presName="desTx" presStyleLbl="node1" presStyleIdx="5" presStyleCnt="7">
        <dgm:presLayoutVars>
          <dgm:bulletEnabled val="1"/>
        </dgm:presLayoutVars>
      </dgm:prSet>
      <dgm:spPr/>
    </dgm:pt>
    <dgm:pt modelId="{208B0BE4-63DD-4C5B-BA2D-854C4B8A7301}" type="pres">
      <dgm:prSet presAssocID="{6AA22CDA-09AF-486F-9260-F63B5685B627}" presName="spV" presStyleCnt="0"/>
      <dgm:spPr/>
    </dgm:pt>
    <dgm:pt modelId="{29D19C02-10D3-452C-8B41-52884A55349B}" type="pres">
      <dgm:prSet presAssocID="{64A1A21A-1A33-477D-BB70-6A68B49A032F}" presName="linNode" presStyleCnt="0"/>
      <dgm:spPr/>
    </dgm:pt>
    <dgm:pt modelId="{57D88431-9A68-49E8-A108-8601C27CC39D}" type="pres">
      <dgm:prSet presAssocID="{64A1A21A-1A33-477D-BB70-6A68B49A032F}" presName="parTx" presStyleLbl="revTx" presStyleIdx="6" presStyleCnt="7">
        <dgm:presLayoutVars>
          <dgm:chMax val="1"/>
          <dgm:bulletEnabled val="1"/>
        </dgm:presLayoutVars>
      </dgm:prSet>
      <dgm:spPr/>
    </dgm:pt>
    <dgm:pt modelId="{EFBB6271-2595-4542-8D5F-221A17D08F61}" type="pres">
      <dgm:prSet presAssocID="{64A1A21A-1A33-477D-BB70-6A68B49A032F}" presName="bracket" presStyleLbl="parChTrans1D1" presStyleIdx="6" presStyleCnt="7"/>
      <dgm:spPr/>
    </dgm:pt>
    <dgm:pt modelId="{F9B4F430-DD33-4D04-BC1D-65E2DBA4EBFF}" type="pres">
      <dgm:prSet presAssocID="{64A1A21A-1A33-477D-BB70-6A68B49A032F}" presName="spH" presStyleCnt="0"/>
      <dgm:spPr/>
    </dgm:pt>
    <dgm:pt modelId="{A16B3399-07E6-470F-A00C-6C46A9AEE6A8}" type="pres">
      <dgm:prSet presAssocID="{64A1A21A-1A33-477D-BB70-6A68B49A032F}" presName="desTx" presStyleLbl="node1" presStyleIdx="6" presStyleCnt="7">
        <dgm:presLayoutVars>
          <dgm:bulletEnabled val="1"/>
        </dgm:presLayoutVars>
      </dgm:prSet>
      <dgm:spPr/>
    </dgm:pt>
  </dgm:ptLst>
  <dgm:cxnLst>
    <dgm:cxn modelId="{A1637206-1FA7-4AEE-84DE-A017A1CA3916}" type="presOf" srcId="{5D721D21-EB08-4A24-9C3A-2BCE7E4B3125}" destId="{6A78D1AC-A9FD-4EAB-B65C-DCA406F4454F}" srcOrd="0" destOrd="0" presId="urn:diagrams.loki3.com/BracketList"/>
    <dgm:cxn modelId="{57C84008-697F-47D7-971D-69D67612AE82}" type="presOf" srcId="{1C8F2D21-0D86-484D-B2AD-7A5A92C85907}" destId="{A16B3399-07E6-470F-A00C-6C46A9AEE6A8}" srcOrd="0" destOrd="0" presId="urn:diagrams.loki3.com/BracketList"/>
    <dgm:cxn modelId="{206A7714-5A07-4034-9FEA-009D3888CB01}" type="presOf" srcId="{A98660BE-D6CC-4311-9974-FC2F49650F8D}" destId="{151EF0B3-ABBF-4AFE-8F6C-52C0DC95F5B4}" srcOrd="0" destOrd="0" presId="urn:diagrams.loki3.com/BracketList"/>
    <dgm:cxn modelId="{03D0351F-6BA3-442F-B0A7-1AA614FFE442}" type="presOf" srcId="{ABD2115E-6F5B-4DFD-8F75-27862E37DADE}" destId="{5078E1A1-858F-42D2-9EC8-3D033CCB047C}" srcOrd="0" destOrd="0" presId="urn:diagrams.loki3.com/BracketList"/>
    <dgm:cxn modelId="{4CE04221-9315-4A3D-8B8B-1B388A794283}" srcId="{78FFF9F1-53B4-4E44-8C81-92421EDFD82A}" destId="{DF5BD448-A9B1-47D7-800A-ACD7E17471E7}" srcOrd="1" destOrd="0" parTransId="{D4C6A966-67F4-4774-92B6-312042BBC67D}" sibTransId="{01B39819-E588-4217-A48B-826D59ED29C1}"/>
    <dgm:cxn modelId="{41D4D223-BFAC-45BD-8A31-B778169B234A}" type="presOf" srcId="{8A36D2DC-D4FA-4BFA-A5E9-F2385374CA94}" destId="{0EA65676-46F9-4392-AC8B-AFE4591A45B2}" srcOrd="0" destOrd="0" presId="urn:diagrams.loki3.com/BracketList"/>
    <dgm:cxn modelId="{1BAC9634-4CAA-4B01-B26B-1A6E805FC0F0}" srcId="{78FFF9F1-53B4-4E44-8C81-92421EDFD82A}" destId="{9F1D0F6C-F7BC-4C38-A23A-B00C6694787A}" srcOrd="3" destOrd="0" parTransId="{8BBD4F14-0140-47B2-BD9D-94EF4AC18B5D}" sibTransId="{4891FFF6-9435-4427-A0D1-F9CAAC6F7261}"/>
    <dgm:cxn modelId="{D471EE3C-06E6-4E32-A3F5-91CF75380FBB}" type="presOf" srcId="{64A1A21A-1A33-477D-BB70-6A68B49A032F}" destId="{57D88431-9A68-49E8-A108-8601C27CC39D}" srcOrd="0" destOrd="0" presId="urn:diagrams.loki3.com/BracketList"/>
    <dgm:cxn modelId="{5CFB2E3D-E247-4B2C-9D8D-7E8C5410EC26}" srcId="{DF5BD448-A9B1-47D7-800A-ACD7E17471E7}" destId="{8A36D2DC-D4FA-4BFA-A5E9-F2385374CA94}" srcOrd="0" destOrd="0" parTransId="{12142ACA-45ED-4BA3-87BE-12717BA89A64}" sibTransId="{63BF9CBF-C72D-4BD3-AD40-AD03DB7A4B59}"/>
    <dgm:cxn modelId="{F4BA3C62-CB90-43C3-B2E5-20B87A6B41C9}" srcId="{78FFF9F1-53B4-4E44-8C81-92421EDFD82A}" destId="{F34D3B65-F5E3-4B8C-B22B-474F7DF06CAD}" srcOrd="5" destOrd="0" parTransId="{68249EB4-3189-4C8F-A4B0-53CB596CDB8C}" sibTransId="{6AA22CDA-09AF-486F-9260-F63B5685B627}"/>
    <dgm:cxn modelId="{87FB6563-4EF1-4A04-9ED6-7CAFFF25E80A}" srcId="{78FFF9F1-53B4-4E44-8C81-92421EDFD82A}" destId="{5D721D21-EB08-4A24-9C3A-2BCE7E4B3125}" srcOrd="2" destOrd="0" parTransId="{EEACD785-9174-4277-A3DF-8734CEEF3F5E}" sibTransId="{5C9C73E8-8DD7-406C-B0DC-C5F659060CED}"/>
    <dgm:cxn modelId="{A24B4E69-6656-41BC-8E16-845324CB0E2B}" type="presOf" srcId="{DF5BD448-A9B1-47D7-800A-ACD7E17471E7}" destId="{B361E61F-159B-46FC-A4B5-B59875D24F38}" srcOrd="0" destOrd="0" presId="urn:diagrams.loki3.com/BracketList"/>
    <dgm:cxn modelId="{101C784F-3A3E-4347-8918-627C4315790C}" type="presOf" srcId="{9859D771-CAF3-4D1A-A742-FF6A53EF9B0F}" destId="{870B5C41-6C40-40E9-BF93-1AA3CB1C0106}" srcOrd="0" destOrd="0" presId="urn:diagrams.loki3.com/BracketList"/>
    <dgm:cxn modelId="{EFC57E50-58A4-4C32-8110-063D1FC393C8}" srcId="{78FFF9F1-53B4-4E44-8C81-92421EDFD82A}" destId="{ABD2115E-6F5B-4DFD-8F75-27862E37DADE}" srcOrd="4" destOrd="0" parTransId="{8E99DD5B-08CC-458C-B6D2-DCFF0FD69E3A}" sibTransId="{0B5BA79A-4664-45A3-8B26-058E6CB179A0}"/>
    <dgm:cxn modelId="{79078350-CE23-4C8B-A3D9-FE2AC6B020BE}" srcId="{64A1A21A-1A33-477D-BB70-6A68B49A032F}" destId="{1C8F2D21-0D86-484D-B2AD-7A5A92C85907}" srcOrd="0" destOrd="0" parTransId="{43892B46-C84E-4961-94BD-03F433BB95D5}" sibTransId="{34BA8921-7D65-4D7A-9E4A-8168AEC06D76}"/>
    <dgm:cxn modelId="{32DAC474-DC9C-4825-BD9F-0EDE4237F41D}" type="presOf" srcId="{9F1D0F6C-F7BC-4C38-A23A-B00C6694787A}" destId="{EBA411D8-E049-41C3-AAC3-46DC7F31096E}" srcOrd="0" destOrd="0" presId="urn:diagrams.loki3.com/BracketList"/>
    <dgm:cxn modelId="{AB764E76-3223-4037-94D1-A23F172813D1}" type="presOf" srcId="{41535347-CC21-453C-A8E5-80D92EE2388C}" destId="{F5771945-EC25-4B55-BDD8-E5934A715452}" srcOrd="0" destOrd="0" presId="urn:diagrams.loki3.com/BracketList"/>
    <dgm:cxn modelId="{6E4D2D85-0832-432F-811C-CD005C29DACD}" type="presOf" srcId="{2CE15FF3-B860-4311-850E-E55745A76438}" destId="{F7C9CAAA-04EF-4B90-AC2C-E9736BEFE4BA}" srcOrd="0" destOrd="0" presId="urn:diagrams.loki3.com/BracketList"/>
    <dgm:cxn modelId="{75E50792-FF9A-4781-8611-29166EAD33A6}" type="presOf" srcId="{78FFF9F1-53B4-4E44-8C81-92421EDFD82A}" destId="{27D020FE-C318-4B4C-A31B-E41E5BC1A29E}" srcOrd="0" destOrd="0" presId="urn:diagrams.loki3.com/BracketList"/>
    <dgm:cxn modelId="{6CF32795-9E9B-49EA-8A91-E6AE3460D8DF}" srcId="{9F1D0F6C-F7BC-4C38-A23A-B00C6694787A}" destId="{198C08EF-4934-454B-B650-B538FFF36B00}" srcOrd="0" destOrd="0" parTransId="{B92CC8C3-5297-47AD-AFC8-E7DB93AD09C8}" sibTransId="{150B67D2-F3FB-48DF-A8B5-16C9917E2DAD}"/>
    <dgm:cxn modelId="{D2DC23AA-274F-4F14-80ED-A6096815069B}" srcId="{5D721D21-EB08-4A24-9C3A-2BCE7E4B3125}" destId="{2CE15FF3-B860-4311-850E-E55745A76438}" srcOrd="0" destOrd="0" parTransId="{95EE13F9-F6A1-4118-BE34-3B7A11D238B9}" sibTransId="{8E887B64-7707-44E4-99F1-117A20823DC2}"/>
    <dgm:cxn modelId="{EC7B6EAF-C68D-4B37-A71D-62E367A1FB7E}" type="presOf" srcId="{F34D3B65-F5E3-4B8C-B22B-474F7DF06CAD}" destId="{4A607DCB-52F6-4512-93F9-14936B7D43DD}" srcOrd="0" destOrd="0" presId="urn:diagrams.loki3.com/BracketList"/>
    <dgm:cxn modelId="{2B4FDDAF-59FD-41BA-99DB-B47C0B321890}" type="presOf" srcId="{198C08EF-4934-454B-B650-B538FFF36B00}" destId="{83904819-4AD1-4AE0-9FAD-4BB2EBA57BF4}" srcOrd="0" destOrd="0" presId="urn:diagrams.loki3.com/BracketList"/>
    <dgm:cxn modelId="{E0E93BB2-A43E-4D59-A0E1-213EEC63134C}" srcId="{78FFF9F1-53B4-4E44-8C81-92421EDFD82A}" destId="{41535347-CC21-453C-A8E5-80D92EE2388C}" srcOrd="0" destOrd="0" parTransId="{FBAD0591-FB05-472D-8A90-5257A4EE6165}" sibTransId="{7660D6EE-A065-4126-84F8-178554BEC7D3}"/>
    <dgm:cxn modelId="{A70AA6C5-3F91-41E0-B7CF-C6E5ACD6232E}" srcId="{78FFF9F1-53B4-4E44-8C81-92421EDFD82A}" destId="{64A1A21A-1A33-477D-BB70-6A68B49A032F}" srcOrd="6" destOrd="0" parTransId="{22EA10D3-399E-4B87-A20C-721BC06BCA30}" sibTransId="{2C877C15-FA6B-465F-B17E-9E9B4CA982A4}"/>
    <dgm:cxn modelId="{BF9171CD-0CD8-4437-A09C-EFE73E91C65A}" srcId="{F34D3B65-F5E3-4B8C-B22B-474F7DF06CAD}" destId="{A98660BE-D6CC-4311-9974-FC2F49650F8D}" srcOrd="0" destOrd="0" parTransId="{11DD9A17-4EB7-4E0F-A702-9D00CC8CB83B}" sibTransId="{A1C6B0BF-63C8-4163-81CD-C261120107AD}"/>
    <dgm:cxn modelId="{B61F74D6-CAFA-4A67-A239-6E009DFF05E8}" srcId="{ABD2115E-6F5B-4DFD-8F75-27862E37DADE}" destId="{3E2FCA2D-4B61-4CA7-8A18-769CAC077B08}" srcOrd="0" destOrd="0" parTransId="{5DCD48E4-98C5-43F5-898D-8472B8E7D66C}" sibTransId="{2838887B-301A-47FF-B031-9962DBB7AB66}"/>
    <dgm:cxn modelId="{F60D6DE3-3C36-48E4-8F8E-DEA6372BBDCE}" type="presOf" srcId="{3E2FCA2D-4B61-4CA7-8A18-769CAC077B08}" destId="{2D909344-5A94-4BDC-A133-AD5DCFFC3DB2}" srcOrd="0" destOrd="0" presId="urn:diagrams.loki3.com/BracketList"/>
    <dgm:cxn modelId="{197337EF-5091-4623-86E0-4C4831CF5F48}" srcId="{41535347-CC21-453C-A8E5-80D92EE2388C}" destId="{9859D771-CAF3-4D1A-A742-FF6A53EF9B0F}" srcOrd="0" destOrd="0" parTransId="{B6DF2C50-6069-4ABA-8A92-A79E5E0E9B40}" sibTransId="{961FC18C-4F19-4869-BABC-B2D999E6668A}"/>
    <dgm:cxn modelId="{17ECDB6B-3A58-428E-920F-1CDA97927482}" type="presParOf" srcId="{27D020FE-C318-4B4C-A31B-E41E5BC1A29E}" destId="{B733025B-0888-4F47-BEF7-A10559DEE59C}" srcOrd="0" destOrd="0" presId="urn:diagrams.loki3.com/BracketList"/>
    <dgm:cxn modelId="{1B235B92-FB4D-4049-AC5E-BBF309063336}" type="presParOf" srcId="{B733025B-0888-4F47-BEF7-A10559DEE59C}" destId="{F5771945-EC25-4B55-BDD8-E5934A715452}" srcOrd="0" destOrd="0" presId="urn:diagrams.loki3.com/BracketList"/>
    <dgm:cxn modelId="{1F619E9E-CF44-466E-A71E-173080A0032C}" type="presParOf" srcId="{B733025B-0888-4F47-BEF7-A10559DEE59C}" destId="{6741198C-F425-464B-9987-7590676040B6}" srcOrd="1" destOrd="0" presId="urn:diagrams.loki3.com/BracketList"/>
    <dgm:cxn modelId="{115C5A9D-1838-4C02-8115-42790255991C}" type="presParOf" srcId="{B733025B-0888-4F47-BEF7-A10559DEE59C}" destId="{D2D33006-AE2A-48E3-99B7-B96760EE5808}" srcOrd="2" destOrd="0" presId="urn:diagrams.loki3.com/BracketList"/>
    <dgm:cxn modelId="{17CF8A5E-C742-4C76-939A-9795C31DB01B}" type="presParOf" srcId="{B733025B-0888-4F47-BEF7-A10559DEE59C}" destId="{870B5C41-6C40-40E9-BF93-1AA3CB1C0106}" srcOrd="3" destOrd="0" presId="urn:diagrams.loki3.com/BracketList"/>
    <dgm:cxn modelId="{90C37E82-553C-4018-A2A9-021727435EDC}" type="presParOf" srcId="{27D020FE-C318-4B4C-A31B-E41E5BC1A29E}" destId="{AB7EABED-3130-4894-B6AE-89834F6337B0}" srcOrd="1" destOrd="0" presId="urn:diagrams.loki3.com/BracketList"/>
    <dgm:cxn modelId="{9AE838C5-DEC7-4D62-9C7B-377FA543A158}" type="presParOf" srcId="{27D020FE-C318-4B4C-A31B-E41E5BC1A29E}" destId="{3F14517E-73F3-4993-9DD0-344A68989FE8}" srcOrd="2" destOrd="0" presId="urn:diagrams.loki3.com/BracketList"/>
    <dgm:cxn modelId="{BA87556B-87D2-4447-AB70-EFD275DB968D}" type="presParOf" srcId="{3F14517E-73F3-4993-9DD0-344A68989FE8}" destId="{B361E61F-159B-46FC-A4B5-B59875D24F38}" srcOrd="0" destOrd="0" presId="urn:diagrams.loki3.com/BracketList"/>
    <dgm:cxn modelId="{794D575A-84B2-4DA0-BAD6-D410ABB2891E}" type="presParOf" srcId="{3F14517E-73F3-4993-9DD0-344A68989FE8}" destId="{41F6EE26-7578-473C-BBB7-97D5BE960CB0}" srcOrd="1" destOrd="0" presId="urn:diagrams.loki3.com/BracketList"/>
    <dgm:cxn modelId="{95B51D12-A448-4DF0-8C9C-80C41BF7CE9D}" type="presParOf" srcId="{3F14517E-73F3-4993-9DD0-344A68989FE8}" destId="{3D52569E-EA7A-482E-BADF-C533CBF508C3}" srcOrd="2" destOrd="0" presId="urn:diagrams.loki3.com/BracketList"/>
    <dgm:cxn modelId="{F0D4AEA9-B5CD-4B71-A2E9-30328FC0D9F4}" type="presParOf" srcId="{3F14517E-73F3-4993-9DD0-344A68989FE8}" destId="{0EA65676-46F9-4392-AC8B-AFE4591A45B2}" srcOrd="3" destOrd="0" presId="urn:diagrams.loki3.com/BracketList"/>
    <dgm:cxn modelId="{705D421E-9DBD-4523-A0C0-C73A1279A9B2}" type="presParOf" srcId="{27D020FE-C318-4B4C-A31B-E41E5BC1A29E}" destId="{76D4722A-CEED-422A-A5B9-FE2BF6366805}" srcOrd="3" destOrd="0" presId="urn:diagrams.loki3.com/BracketList"/>
    <dgm:cxn modelId="{46B2755C-6E42-4516-9C99-7B7B99198341}" type="presParOf" srcId="{27D020FE-C318-4B4C-A31B-E41E5BC1A29E}" destId="{8D5D54FE-A76C-44B5-963C-7DD177D4136C}" srcOrd="4" destOrd="0" presId="urn:diagrams.loki3.com/BracketList"/>
    <dgm:cxn modelId="{FD7D61B5-A458-4AF8-B9AF-E8A93A014DC1}" type="presParOf" srcId="{8D5D54FE-A76C-44B5-963C-7DD177D4136C}" destId="{6A78D1AC-A9FD-4EAB-B65C-DCA406F4454F}" srcOrd="0" destOrd="0" presId="urn:diagrams.loki3.com/BracketList"/>
    <dgm:cxn modelId="{C99984EF-F76B-4060-AF22-747583B692F4}" type="presParOf" srcId="{8D5D54FE-A76C-44B5-963C-7DD177D4136C}" destId="{31836C91-C704-4074-BEA0-C672D96314E7}" srcOrd="1" destOrd="0" presId="urn:diagrams.loki3.com/BracketList"/>
    <dgm:cxn modelId="{6566B783-8627-4343-9D54-F16B774CEE33}" type="presParOf" srcId="{8D5D54FE-A76C-44B5-963C-7DD177D4136C}" destId="{79E4B7BB-4155-4250-9FB2-B71C93DE5637}" srcOrd="2" destOrd="0" presId="urn:diagrams.loki3.com/BracketList"/>
    <dgm:cxn modelId="{78B36426-646D-4ADE-BFA3-8839892E922E}" type="presParOf" srcId="{8D5D54FE-A76C-44B5-963C-7DD177D4136C}" destId="{F7C9CAAA-04EF-4B90-AC2C-E9736BEFE4BA}" srcOrd="3" destOrd="0" presId="urn:diagrams.loki3.com/BracketList"/>
    <dgm:cxn modelId="{E37C4BBE-85F3-4059-9A11-C1D8E77A77EA}" type="presParOf" srcId="{27D020FE-C318-4B4C-A31B-E41E5BC1A29E}" destId="{4E11F6BE-946D-4F69-A8BE-BD3B4A623348}" srcOrd="5" destOrd="0" presId="urn:diagrams.loki3.com/BracketList"/>
    <dgm:cxn modelId="{3C79CAA3-23B6-4A6F-9B1F-28583521D93E}" type="presParOf" srcId="{27D020FE-C318-4B4C-A31B-E41E5BC1A29E}" destId="{CDCEF488-3115-474C-AB49-04DC074CD103}" srcOrd="6" destOrd="0" presId="urn:diagrams.loki3.com/BracketList"/>
    <dgm:cxn modelId="{57F276D7-B815-4CAF-985F-280C10EC1B56}" type="presParOf" srcId="{CDCEF488-3115-474C-AB49-04DC074CD103}" destId="{EBA411D8-E049-41C3-AAC3-46DC7F31096E}" srcOrd="0" destOrd="0" presId="urn:diagrams.loki3.com/BracketList"/>
    <dgm:cxn modelId="{FEF4ECCD-5CB6-45B3-99F9-8D90EEB9E225}" type="presParOf" srcId="{CDCEF488-3115-474C-AB49-04DC074CD103}" destId="{F8574393-6D8E-46C4-9B07-9A26244602FF}" srcOrd="1" destOrd="0" presId="urn:diagrams.loki3.com/BracketList"/>
    <dgm:cxn modelId="{4273E51B-9F1C-45B1-AE4F-9FB10668E5C9}" type="presParOf" srcId="{CDCEF488-3115-474C-AB49-04DC074CD103}" destId="{B3A81FB2-DA22-4866-9491-21DF6115769E}" srcOrd="2" destOrd="0" presId="urn:diagrams.loki3.com/BracketList"/>
    <dgm:cxn modelId="{9CC7D81C-CD0F-46ED-8B4E-DE5F20530D1E}" type="presParOf" srcId="{CDCEF488-3115-474C-AB49-04DC074CD103}" destId="{83904819-4AD1-4AE0-9FAD-4BB2EBA57BF4}" srcOrd="3" destOrd="0" presId="urn:diagrams.loki3.com/BracketList"/>
    <dgm:cxn modelId="{63218A4E-2777-43FA-94AC-9E666A421815}" type="presParOf" srcId="{27D020FE-C318-4B4C-A31B-E41E5BC1A29E}" destId="{BCDE0717-AF00-42F7-BCB4-6B24A2CE0B38}" srcOrd="7" destOrd="0" presId="urn:diagrams.loki3.com/BracketList"/>
    <dgm:cxn modelId="{4D182505-7AE9-4866-A54E-CDCC785FF4C3}" type="presParOf" srcId="{27D020FE-C318-4B4C-A31B-E41E5BC1A29E}" destId="{CEB96660-5815-4368-B539-BC90056E5B69}" srcOrd="8" destOrd="0" presId="urn:diagrams.loki3.com/BracketList"/>
    <dgm:cxn modelId="{9B436DE6-277D-4B09-8A5D-E4ED567E90F0}" type="presParOf" srcId="{CEB96660-5815-4368-B539-BC90056E5B69}" destId="{5078E1A1-858F-42D2-9EC8-3D033CCB047C}" srcOrd="0" destOrd="0" presId="urn:diagrams.loki3.com/BracketList"/>
    <dgm:cxn modelId="{6AC0F608-C1C7-4DFE-9562-246B08F7BC0A}" type="presParOf" srcId="{CEB96660-5815-4368-B539-BC90056E5B69}" destId="{1895666C-29F7-4D6D-8C98-087E111C9BA5}" srcOrd="1" destOrd="0" presId="urn:diagrams.loki3.com/BracketList"/>
    <dgm:cxn modelId="{8B3E5D68-AC52-491D-B361-03EE54D9FCF8}" type="presParOf" srcId="{CEB96660-5815-4368-B539-BC90056E5B69}" destId="{A6A93E14-0FB3-485A-BE21-48C3F63A731A}" srcOrd="2" destOrd="0" presId="urn:diagrams.loki3.com/BracketList"/>
    <dgm:cxn modelId="{A7EE4E5C-4E13-4B3C-BDEF-9966159973DB}" type="presParOf" srcId="{CEB96660-5815-4368-B539-BC90056E5B69}" destId="{2D909344-5A94-4BDC-A133-AD5DCFFC3DB2}" srcOrd="3" destOrd="0" presId="urn:diagrams.loki3.com/BracketList"/>
    <dgm:cxn modelId="{2A8EBE2E-87A0-46D0-8578-B5F14BEDDC6A}" type="presParOf" srcId="{27D020FE-C318-4B4C-A31B-E41E5BC1A29E}" destId="{076F78BD-EC9D-4074-97EE-C5E5306A08B9}" srcOrd="9" destOrd="0" presId="urn:diagrams.loki3.com/BracketList"/>
    <dgm:cxn modelId="{11DD5373-93DB-47E0-94BD-0A9533ABA0B0}" type="presParOf" srcId="{27D020FE-C318-4B4C-A31B-E41E5BC1A29E}" destId="{F0682586-5ADA-43C9-8B18-88A9BB8DBFB5}" srcOrd="10" destOrd="0" presId="urn:diagrams.loki3.com/BracketList"/>
    <dgm:cxn modelId="{13A16442-8567-4E78-94E1-DC5F08B576F5}" type="presParOf" srcId="{F0682586-5ADA-43C9-8B18-88A9BB8DBFB5}" destId="{4A607DCB-52F6-4512-93F9-14936B7D43DD}" srcOrd="0" destOrd="0" presId="urn:diagrams.loki3.com/BracketList"/>
    <dgm:cxn modelId="{E4605E4B-780A-4243-A27F-85495E3AB129}" type="presParOf" srcId="{F0682586-5ADA-43C9-8B18-88A9BB8DBFB5}" destId="{85F66411-1A4B-4A05-B872-74D24DF5558A}" srcOrd="1" destOrd="0" presId="urn:diagrams.loki3.com/BracketList"/>
    <dgm:cxn modelId="{E517273F-98A2-45F4-9B2A-11D841259A37}" type="presParOf" srcId="{F0682586-5ADA-43C9-8B18-88A9BB8DBFB5}" destId="{0DD4137F-2FD2-41C4-851D-879A7B526883}" srcOrd="2" destOrd="0" presId="urn:diagrams.loki3.com/BracketList"/>
    <dgm:cxn modelId="{409D9FF5-6185-4608-BEC4-4FE57EAE0531}" type="presParOf" srcId="{F0682586-5ADA-43C9-8B18-88A9BB8DBFB5}" destId="{151EF0B3-ABBF-4AFE-8F6C-52C0DC95F5B4}" srcOrd="3" destOrd="0" presId="urn:diagrams.loki3.com/BracketList"/>
    <dgm:cxn modelId="{6C2E8361-D75A-4816-A806-B3EFE0C68DC6}" type="presParOf" srcId="{27D020FE-C318-4B4C-A31B-E41E5BC1A29E}" destId="{208B0BE4-63DD-4C5B-BA2D-854C4B8A7301}" srcOrd="11" destOrd="0" presId="urn:diagrams.loki3.com/BracketList"/>
    <dgm:cxn modelId="{6F936C22-8FEC-4EBF-9559-5BA0C2152109}" type="presParOf" srcId="{27D020FE-C318-4B4C-A31B-E41E5BC1A29E}" destId="{29D19C02-10D3-452C-8B41-52884A55349B}" srcOrd="12" destOrd="0" presId="urn:diagrams.loki3.com/BracketList"/>
    <dgm:cxn modelId="{FE99CF33-9054-443E-8A85-4DDFEBE2BEFB}" type="presParOf" srcId="{29D19C02-10D3-452C-8B41-52884A55349B}" destId="{57D88431-9A68-49E8-A108-8601C27CC39D}" srcOrd="0" destOrd="0" presId="urn:diagrams.loki3.com/BracketList"/>
    <dgm:cxn modelId="{DA1776AF-000B-4463-8D43-BA4570DEDD0D}" type="presParOf" srcId="{29D19C02-10D3-452C-8B41-52884A55349B}" destId="{EFBB6271-2595-4542-8D5F-221A17D08F61}" srcOrd="1" destOrd="0" presId="urn:diagrams.loki3.com/BracketList"/>
    <dgm:cxn modelId="{01DF5CB2-787E-4DFF-A8DB-CD801C3E333C}" type="presParOf" srcId="{29D19C02-10D3-452C-8B41-52884A55349B}" destId="{F9B4F430-DD33-4D04-BC1D-65E2DBA4EBFF}" srcOrd="2" destOrd="0" presId="urn:diagrams.loki3.com/BracketList"/>
    <dgm:cxn modelId="{33097169-39C8-4327-8E70-B642C24A2C26}" type="presParOf" srcId="{29D19C02-10D3-452C-8B41-52884A55349B}" destId="{A16B3399-07E6-470F-A00C-6C46A9AEE6A8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771945-EC25-4B55-BDD8-E5934A715452}">
      <dsp:nvSpPr>
        <dsp:cNvPr id="0" name=""/>
        <dsp:cNvSpPr/>
      </dsp:nvSpPr>
      <dsp:spPr>
        <a:xfrm>
          <a:off x="0" y="185493"/>
          <a:ext cx="2188906" cy="514800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66040" rIns="184912" bIns="66040" numCol="1" spcCol="1270" anchor="ctr" anchorCtr="0">
          <a:noAutofit/>
        </a:bodyPr>
        <a:lstStyle/>
        <a:p>
          <a:pPr marL="0" lvl="0" indent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August 2024</a:t>
          </a:r>
        </a:p>
      </dsp:txBody>
      <dsp:txXfrm>
        <a:off x="0" y="185493"/>
        <a:ext cx="2188906" cy="514800"/>
      </dsp:txXfrm>
    </dsp:sp>
    <dsp:sp modelId="{6741198C-F425-464B-9987-7590676040B6}">
      <dsp:nvSpPr>
        <dsp:cNvPr id="0" name=""/>
        <dsp:cNvSpPr/>
      </dsp:nvSpPr>
      <dsp:spPr>
        <a:xfrm>
          <a:off x="2188906" y="177450"/>
          <a:ext cx="437781" cy="530887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0B5C41-6C40-40E9-BF93-1AA3CB1C0106}">
      <dsp:nvSpPr>
        <dsp:cNvPr id="0" name=""/>
        <dsp:cNvSpPr/>
      </dsp:nvSpPr>
      <dsp:spPr>
        <a:xfrm>
          <a:off x="2801800" y="177450"/>
          <a:ext cx="5953825" cy="5308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it-IT" sz="2400" b="0" i="1" kern="1200" dirty="0"/>
            <a:t>Emma discusses sale of AI info (MOB-04)</a:t>
          </a:r>
          <a:endParaRPr lang="en-US" sz="2400" i="1" kern="1200" dirty="0"/>
        </a:p>
      </dsp:txBody>
      <dsp:txXfrm>
        <a:off x="2801800" y="177450"/>
        <a:ext cx="5953825" cy="530887"/>
      </dsp:txXfrm>
    </dsp:sp>
    <dsp:sp modelId="{B361E61F-159B-46FC-A4B5-B59875D24F38}">
      <dsp:nvSpPr>
        <dsp:cNvPr id="0" name=""/>
        <dsp:cNvSpPr/>
      </dsp:nvSpPr>
      <dsp:spPr>
        <a:xfrm>
          <a:off x="0" y="809981"/>
          <a:ext cx="2188906" cy="514800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66040" rIns="184912" bIns="66040" numCol="1" spcCol="1270" anchor="ctr" anchorCtr="0">
          <a:noAutofit/>
        </a:bodyPr>
        <a:lstStyle/>
        <a:p>
          <a:pPr marL="0" lvl="0" indent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August 2024</a:t>
          </a:r>
        </a:p>
      </dsp:txBody>
      <dsp:txXfrm>
        <a:off x="0" y="809981"/>
        <a:ext cx="2188906" cy="514800"/>
      </dsp:txXfrm>
    </dsp:sp>
    <dsp:sp modelId="{41F6EE26-7578-473C-BBB7-97D5BE960CB0}">
      <dsp:nvSpPr>
        <dsp:cNvPr id="0" name=""/>
        <dsp:cNvSpPr/>
      </dsp:nvSpPr>
      <dsp:spPr>
        <a:xfrm>
          <a:off x="2188906" y="801937"/>
          <a:ext cx="437781" cy="530887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A65676-46F9-4392-AC8B-AFE4591A45B2}">
      <dsp:nvSpPr>
        <dsp:cNvPr id="0" name=""/>
        <dsp:cNvSpPr/>
      </dsp:nvSpPr>
      <dsp:spPr>
        <a:xfrm>
          <a:off x="2801800" y="801937"/>
          <a:ext cx="5953825" cy="5308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400" b="0" i="1" kern="1200" dirty="0"/>
            <a:t>Repeated calls to two numbers (MOB-04)</a:t>
          </a:r>
          <a:endParaRPr lang="en-US" sz="2400" i="1" kern="1200" dirty="0"/>
        </a:p>
      </dsp:txBody>
      <dsp:txXfrm>
        <a:off x="2801800" y="801937"/>
        <a:ext cx="5953825" cy="530887"/>
      </dsp:txXfrm>
    </dsp:sp>
    <dsp:sp modelId="{6A78D1AC-A9FD-4EAB-B65C-DCA406F4454F}">
      <dsp:nvSpPr>
        <dsp:cNvPr id="0" name=""/>
        <dsp:cNvSpPr/>
      </dsp:nvSpPr>
      <dsp:spPr>
        <a:xfrm>
          <a:off x="0" y="1426425"/>
          <a:ext cx="2186768" cy="868725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66040" rIns="184912" bIns="66040" numCol="1" spcCol="1270" anchor="ctr" anchorCtr="0">
          <a:noAutofit/>
        </a:bodyPr>
        <a:lstStyle/>
        <a:p>
          <a:pPr marL="0" lvl="0" indent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November 2024</a:t>
          </a:r>
        </a:p>
      </dsp:txBody>
      <dsp:txXfrm>
        <a:off x="0" y="1426425"/>
        <a:ext cx="2186768" cy="868725"/>
      </dsp:txXfrm>
    </dsp:sp>
    <dsp:sp modelId="{31836C91-C704-4074-BEA0-C672D96314E7}">
      <dsp:nvSpPr>
        <dsp:cNvPr id="0" name=""/>
        <dsp:cNvSpPr/>
      </dsp:nvSpPr>
      <dsp:spPr>
        <a:xfrm>
          <a:off x="2186768" y="1426425"/>
          <a:ext cx="437353" cy="868725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C9CAAA-04EF-4B90-AC2C-E9736BEFE4BA}">
      <dsp:nvSpPr>
        <dsp:cNvPr id="0" name=""/>
        <dsp:cNvSpPr/>
      </dsp:nvSpPr>
      <dsp:spPr>
        <a:xfrm>
          <a:off x="2799064" y="1426425"/>
          <a:ext cx="5948011" cy="8687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400" b="0" i="1" kern="1200" dirty="0"/>
            <a:t>Buyer identified; pressure applied (MOB-04)</a:t>
          </a:r>
          <a:endParaRPr lang="en-US" sz="2400" i="1" kern="1200" dirty="0"/>
        </a:p>
      </dsp:txBody>
      <dsp:txXfrm>
        <a:off x="2799064" y="1426425"/>
        <a:ext cx="5948011" cy="868725"/>
      </dsp:txXfrm>
    </dsp:sp>
    <dsp:sp modelId="{EBA411D8-E049-41C3-AAC3-46DC7F31096E}">
      <dsp:nvSpPr>
        <dsp:cNvPr id="0" name=""/>
        <dsp:cNvSpPr/>
      </dsp:nvSpPr>
      <dsp:spPr>
        <a:xfrm>
          <a:off x="0" y="2388750"/>
          <a:ext cx="2186768" cy="868725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66040" rIns="184912" bIns="66040" numCol="1" spcCol="1270" anchor="ctr" anchorCtr="0">
          <a:noAutofit/>
        </a:bodyPr>
        <a:lstStyle/>
        <a:p>
          <a:pPr marL="0" lvl="0" indent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December 2024</a:t>
          </a:r>
        </a:p>
      </dsp:txBody>
      <dsp:txXfrm>
        <a:off x="0" y="2388750"/>
        <a:ext cx="2186768" cy="868725"/>
      </dsp:txXfrm>
    </dsp:sp>
    <dsp:sp modelId="{F8574393-6D8E-46C4-9B07-9A26244602FF}">
      <dsp:nvSpPr>
        <dsp:cNvPr id="0" name=""/>
        <dsp:cNvSpPr/>
      </dsp:nvSpPr>
      <dsp:spPr>
        <a:xfrm>
          <a:off x="2186768" y="2388750"/>
          <a:ext cx="437353" cy="868725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904819-4AD1-4AE0-9FAD-4BB2EBA57BF4}">
      <dsp:nvSpPr>
        <dsp:cNvPr id="0" name=""/>
        <dsp:cNvSpPr/>
      </dsp:nvSpPr>
      <dsp:spPr>
        <a:xfrm>
          <a:off x="2799064" y="2388750"/>
          <a:ext cx="5948011" cy="8687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400" b="0" i="1" kern="1200" dirty="0"/>
            <a:t>Joe placed at GPS site by geotagged images (MOB-02)</a:t>
          </a:r>
          <a:endParaRPr lang="en-US" sz="2400" i="1" kern="1200" dirty="0"/>
        </a:p>
      </dsp:txBody>
      <dsp:txXfrm>
        <a:off x="2799064" y="2388750"/>
        <a:ext cx="5948011" cy="868725"/>
      </dsp:txXfrm>
    </dsp:sp>
    <dsp:sp modelId="{5078E1A1-858F-42D2-9EC8-3D033CCB047C}">
      <dsp:nvSpPr>
        <dsp:cNvPr id="0" name=""/>
        <dsp:cNvSpPr/>
      </dsp:nvSpPr>
      <dsp:spPr>
        <a:xfrm>
          <a:off x="0" y="3359118"/>
          <a:ext cx="2188906" cy="514800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66040" rIns="184912" bIns="66040" numCol="1" spcCol="1270" anchor="ctr" anchorCtr="0">
          <a:noAutofit/>
        </a:bodyPr>
        <a:lstStyle/>
        <a:p>
          <a:pPr marL="0" lvl="0" indent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January 2025</a:t>
          </a:r>
        </a:p>
      </dsp:txBody>
      <dsp:txXfrm>
        <a:off x="0" y="3359118"/>
        <a:ext cx="2188906" cy="514800"/>
      </dsp:txXfrm>
    </dsp:sp>
    <dsp:sp modelId="{1895666C-29F7-4D6D-8C98-087E111C9BA5}">
      <dsp:nvSpPr>
        <dsp:cNvPr id="0" name=""/>
        <dsp:cNvSpPr/>
      </dsp:nvSpPr>
      <dsp:spPr>
        <a:xfrm>
          <a:off x="2188906" y="3351075"/>
          <a:ext cx="437781" cy="530887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909344-5A94-4BDC-A133-AD5DCFFC3DB2}">
      <dsp:nvSpPr>
        <dsp:cNvPr id="0" name=""/>
        <dsp:cNvSpPr/>
      </dsp:nvSpPr>
      <dsp:spPr>
        <a:xfrm>
          <a:off x="2801800" y="3351075"/>
          <a:ext cx="5953825" cy="5308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400" b="0" i="1" kern="1200" dirty="0"/>
            <a:t>Blueprint transfer discussed (MOB-03)</a:t>
          </a:r>
          <a:endParaRPr lang="en-US" sz="2400" i="1" kern="1200" dirty="0"/>
        </a:p>
      </dsp:txBody>
      <dsp:txXfrm>
        <a:off x="2801800" y="3351075"/>
        <a:ext cx="5953825" cy="530887"/>
      </dsp:txXfrm>
    </dsp:sp>
    <dsp:sp modelId="{4A607DCB-52F6-4512-93F9-14936B7D43DD}">
      <dsp:nvSpPr>
        <dsp:cNvPr id="0" name=""/>
        <dsp:cNvSpPr/>
      </dsp:nvSpPr>
      <dsp:spPr>
        <a:xfrm>
          <a:off x="0" y="3983606"/>
          <a:ext cx="2188906" cy="514800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66040" rIns="184912" bIns="66040" numCol="1" spcCol="1270" anchor="ctr" anchorCtr="0">
          <a:noAutofit/>
        </a:bodyPr>
        <a:lstStyle/>
        <a:p>
          <a:pPr marL="0" lvl="0" indent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January 2025</a:t>
          </a:r>
        </a:p>
      </dsp:txBody>
      <dsp:txXfrm>
        <a:off x="0" y="3983606"/>
        <a:ext cx="2188906" cy="514800"/>
      </dsp:txXfrm>
    </dsp:sp>
    <dsp:sp modelId="{85F66411-1A4B-4A05-B872-74D24DF5558A}">
      <dsp:nvSpPr>
        <dsp:cNvPr id="0" name=""/>
        <dsp:cNvSpPr/>
      </dsp:nvSpPr>
      <dsp:spPr>
        <a:xfrm>
          <a:off x="2188906" y="3975562"/>
          <a:ext cx="437781" cy="530887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1EF0B3-ABBF-4AFE-8F6C-52C0DC95F5B4}">
      <dsp:nvSpPr>
        <dsp:cNvPr id="0" name=""/>
        <dsp:cNvSpPr/>
      </dsp:nvSpPr>
      <dsp:spPr>
        <a:xfrm>
          <a:off x="2801800" y="3975562"/>
          <a:ext cx="5953825" cy="5308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400" b="0" i="1" kern="1200" dirty="0"/>
            <a:t>Offshore payment agreed (MOB-03)</a:t>
          </a:r>
          <a:endParaRPr lang="en-US" sz="2400" i="1" kern="1200" dirty="0"/>
        </a:p>
      </dsp:txBody>
      <dsp:txXfrm>
        <a:off x="2801800" y="3975562"/>
        <a:ext cx="5953825" cy="530887"/>
      </dsp:txXfrm>
    </dsp:sp>
    <dsp:sp modelId="{57D88431-9A68-49E8-A108-8601C27CC39D}">
      <dsp:nvSpPr>
        <dsp:cNvPr id="0" name=""/>
        <dsp:cNvSpPr/>
      </dsp:nvSpPr>
      <dsp:spPr>
        <a:xfrm>
          <a:off x="0" y="4600050"/>
          <a:ext cx="2188906" cy="868725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66040" rIns="184912" bIns="66040" numCol="1" spcCol="1270" anchor="ctr" anchorCtr="0">
          <a:noAutofit/>
        </a:bodyPr>
        <a:lstStyle/>
        <a:p>
          <a:pPr marL="0" lvl="0" indent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October 2025</a:t>
          </a:r>
        </a:p>
      </dsp:txBody>
      <dsp:txXfrm>
        <a:off x="0" y="4600050"/>
        <a:ext cx="2188906" cy="868725"/>
      </dsp:txXfrm>
    </dsp:sp>
    <dsp:sp modelId="{EFBB6271-2595-4542-8D5F-221A17D08F61}">
      <dsp:nvSpPr>
        <dsp:cNvPr id="0" name=""/>
        <dsp:cNvSpPr/>
      </dsp:nvSpPr>
      <dsp:spPr>
        <a:xfrm>
          <a:off x="2188906" y="4600050"/>
          <a:ext cx="437781" cy="868725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6B3399-07E6-470F-A00C-6C46A9AEE6A8}">
      <dsp:nvSpPr>
        <dsp:cNvPr id="0" name=""/>
        <dsp:cNvSpPr/>
      </dsp:nvSpPr>
      <dsp:spPr>
        <a:xfrm>
          <a:off x="2801800" y="4600050"/>
          <a:ext cx="5953825" cy="8687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2400" b="0" i="1" kern="1200" dirty="0"/>
            <a:t>Devices acquired and hash-verified</a:t>
          </a:r>
          <a:endParaRPr lang="en-US" sz="2400" i="1" kern="1200" dirty="0"/>
        </a:p>
      </dsp:txBody>
      <dsp:txXfrm>
        <a:off x="2801800" y="4600050"/>
        <a:ext cx="5953825" cy="8687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28-Apr-26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28-Apr-26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28-Apr-26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28-Apr-26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28-Apr-26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28-Apr-26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28-Apr-26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28-Apr-26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28-Apr-26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28-Apr-26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28-Apr-26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28-Apr-26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38262"/>
            <a:ext cx="7772400" cy="752988"/>
          </a:xfrm>
        </p:spPr>
        <p:txBody>
          <a:bodyPr>
            <a:normAutofit/>
          </a:bodyPr>
          <a:lstStyle/>
          <a:p>
            <a:r>
              <a:rPr sz="3400" dirty="0"/>
              <a:t>MSc</a:t>
            </a:r>
            <a:r>
              <a:rPr lang="en-US" sz="3400" dirty="0"/>
              <a:t> in</a:t>
            </a:r>
            <a:r>
              <a:rPr sz="3400" dirty="0"/>
              <a:t> Cybersecurity &amp; Digital Forensics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0156" y="2646519"/>
            <a:ext cx="7962901" cy="4211482"/>
          </a:xfrm>
        </p:spPr>
        <p:txBody>
          <a:bodyPr>
            <a:normAutofit fontScale="92500" lnSpcReduction="20000"/>
          </a:bodyPr>
          <a:lstStyle/>
          <a:p>
            <a:r>
              <a:rPr sz="2800" dirty="0">
                <a:solidFill>
                  <a:schemeClr val="tx1"/>
                </a:solidFill>
              </a:rPr>
              <a:t>Module: </a:t>
            </a:r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>
                <a:solidFill>
                  <a:schemeClr val="tx1"/>
                </a:solidFill>
              </a:rPr>
              <a:t>Digital Forensics Analysis (ACCA7031)</a:t>
            </a:r>
          </a:p>
          <a:p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>
                <a:solidFill>
                  <a:schemeClr val="tx1"/>
                </a:solidFill>
              </a:rPr>
              <a:t>Presented by:</a:t>
            </a:r>
          </a:p>
          <a:p>
            <a:r>
              <a:rPr lang="en-US" sz="2800" dirty="0">
                <a:solidFill>
                  <a:schemeClr val="tx1"/>
                </a:solidFill>
              </a:rPr>
              <a:t>Habibur Rahman | 2428138</a:t>
            </a:r>
          </a:p>
          <a:p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>
                <a:solidFill>
                  <a:schemeClr val="tx1"/>
                </a:solidFill>
              </a:rPr>
              <a:t>Lecturer: </a:t>
            </a:r>
          </a:p>
          <a:p>
            <a:r>
              <a:rPr lang="en-US" sz="2800" dirty="0">
                <a:solidFill>
                  <a:schemeClr val="tx1"/>
                </a:solidFill>
              </a:rPr>
              <a:t>Dr. Mohamed Ghanem</a:t>
            </a:r>
          </a:p>
          <a:p>
            <a:endParaRPr lang="en-US" sz="2800" dirty="0">
              <a:solidFill>
                <a:schemeClr val="tx1"/>
              </a:solidFill>
            </a:endParaRPr>
          </a:p>
          <a:p>
            <a:r>
              <a:rPr lang="en-US" sz="2800" dirty="0">
                <a:solidFill>
                  <a:schemeClr val="tx1"/>
                </a:solidFill>
              </a:rPr>
              <a:t>Date: 28</a:t>
            </a:r>
            <a:r>
              <a:rPr lang="en-US" sz="2800" baseline="30000" dirty="0">
                <a:solidFill>
                  <a:schemeClr val="tx1"/>
                </a:solidFill>
              </a:rPr>
              <a:t>th</a:t>
            </a:r>
            <a:r>
              <a:rPr lang="en-US" sz="2800" dirty="0">
                <a:solidFill>
                  <a:schemeClr val="tx1"/>
                </a:solidFill>
              </a:rPr>
              <a:t> April 2026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9130CF-DEDB-977E-8038-A978E3563A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7730" y="186813"/>
            <a:ext cx="4100052" cy="139618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7795E3-0685-AF35-661E-AC7DA0C304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54242-66AD-CA90-5283-624E8AE6F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Presentation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7B947-D9DC-5010-DB7C-453D0841C3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Case Scenario/Background</a:t>
            </a:r>
          </a:p>
          <a:p>
            <a:pPr lvl="0"/>
            <a:r>
              <a:rPr lang="en-US" dirty="0"/>
              <a:t>Aim of the Investigation </a:t>
            </a:r>
          </a:p>
          <a:p>
            <a:pPr lvl="0"/>
            <a:r>
              <a:rPr lang="en-US" dirty="0"/>
              <a:t>Investigation Process &amp; Work We have done </a:t>
            </a:r>
          </a:p>
          <a:p>
            <a:pPr lvl="0"/>
            <a:r>
              <a:rPr lang="en-US" dirty="0"/>
              <a:t>Key Findings</a:t>
            </a:r>
          </a:p>
          <a:p>
            <a:pPr lvl="0"/>
            <a:r>
              <a:rPr lang="en-US" dirty="0"/>
              <a:t>Conclusion and Recommendations </a:t>
            </a:r>
          </a:p>
        </p:txBody>
      </p:sp>
    </p:spTree>
    <p:extLst>
      <p:ext uri="{BB962C8B-B14F-4D97-AF65-F5344CB8AC3E}">
        <p14:creationId xmlns:p14="http://schemas.microsoft.com/office/powerpoint/2010/main" val="3401351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7EAC6-8A41-842F-A5EE-EEB9ADEC8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Case Scenario /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59812-4BA5-FD95-86CB-7DF9B53B11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600" dirty="0"/>
              <a:t>Quantum Tech detected suspected unauthorized access to confidential patent data (QT-AI-2025). </a:t>
            </a:r>
          </a:p>
          <a:p>
            <a:r>
              <a:rPr lang="en-US" sz="2600" dirty="0"/>
              <a:t>Emma was identified as the primary suspect.</a:t>
            </a:r>
          </a:p>
          <a:p>
            <a:r>
              <a:rPr lang="en-US" sz="2600" dirty="0"/>
              <a:t>Joe was suspected to act as an intermediary. </a:t>
            </a:r>
          </a:p>
          <a:p>
            <a:r>
              <a:rPr lang="en-US" sz="2600" dirty="0"/>
              <a:t>Norman and Vanessa were linked as possible buyers connected to NexGen Circuits. </a:t>
            </a:r>
          </a:p>
          <a:p>
            <a:r>
              <a:rPr lang="en-US" sz="2600" dirty="0"/>
              <a:t>The investigation used four mobile forensic images. </a:t>
            </a:r>
          </a:p>
        </p:txBody>
      </p:sp>
    </p:spTree>
    <p:extLst>
      <p:ext uri="{BB962C8B-B14F-4D97-AF65-F5344CB8AC3E}">
        <p14:creationId xmlns:p14="http://schemas.microsoft.com/office/powerpoint/2010/main" val="1122715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A5E4A-0A58-E615-5320-360AC9E049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Aim of the Investigation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0A614B3-31DB-8944-234E-777C4ECD9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69971"/>
          </a:xfrm>
        </p:spPr>
        <p:txBody>
          <a:bodyPr>
            <a:normAutofit/>
          </a:bodyPr>
          <a:lstStyle/>
          <a:p>
            <a:r>
              <a:rPr lang="en-US" sz="2600" dirty="0"/>
              <a:t>To examine the extracted mobile evidence. </a:t>
            </a:r>
          </a:p>
          <a:p>
            <a:r>
              <a:rPr lang="en-US" sz="2600" dirty="0"/>
              <a:t>To identify communication related to the suspected theft of patent data. </a:t>
            </a:r>
          </a:p>
          <a:p>
            <a:r>
              <a:rPr lang="en-US" sz="2600" dirty="0"/>
              <a:t>To reconstruct the timeline of events. </a:t>
            </a:r>
          </a:p>
          <a:p>
            <a:r>
              <a:rPr lang="en-US" sz="2600" dirty="0"/>
              <a:t>To determine the role of each suspect. </a:t>
            </a:r>
          </a:p>
          <a:p>
            <a:r>
              <a:rPr lang="en-US" sz="2600" dirty="0"/>
              <a:t>To assess whether there was evidence of attempted or completed data transfer.</a:t>
            </a:r>
          </a:p>
          <a:p>
            <a:pPr marL="0" indent="0">
              <a:buNone/>
            </a:pP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4246911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A422B-978C-93EC-330B-1FE640841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4837"/>
            <a:ext cx="8229600" cy="749088"/>
          </a:xfrm>
        </p:spPr>
        <p:txBody>
          <a:bodyPr>
            <a:noAutofit/>
          </a:bodyPr>
          <a:lstStyle/>
          <a:p>
            <a:r>
              <a:rPr lang="en-US" sz="2800" b="1" dirty="0"/>
              <a:t>Investigation Process / Work We Have Done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B227AA-2A21-E7B5-FCFB-A17AC846BB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4936"/>
            <a:ext cx="8352064" cy="1901568"/>
          </a:xfrm>
        </p:spPr>
        <p:txBody>
          <a:bodyPr>
            <a:normAutofit/>
          </a:bodyPr>
          <a:lstStyle/>
          <a:p>
            <a:r>
              <a:rPr lang="en-US" sz="1550" dirty="0"/>
              <a:t>Acquired and reviewed four mobile forensic images using Cellebrite UFED and Physical Analyzer.</a:t>
            </a:r>
          </a:p>
          <a:p>
            <a:r>
              <a:rPr lang="en-US" sz="1550" dirty="0"/>
              <a:t>Verified SHA-256 hash values to maintain evidence integrity. </a:t>
            </a:r>
          </a:p>
          <a:p>
            <a:r>
              <a:rPr lang="en-US" sz="1550" dirty="0"/>
              <a:t>Documented chain of custody and extraction details. </a:t>
            </a:r>
          </a:p>
          <a:p>
            <a:r>
              <a:rPr lang="en-US" sz="1550" dirty="0"/>
              <a:t>Analyzed WhatsApp, Facebook, Instagram, call logs, email, and user account artefacts. </a:t>
            </a:r>
          </a:p>
          <a:p>
            <a:r>
              <a:rPr lang="en-US" sz="1550" dirty="0"/>
              <a:t>Conducted timeline reconstruction and suspect profiling. </a:t>
            </a:r>
          </a:p>
          <a:p>
            <a:r>
              <a:rPr lang="en-US" sz="1550" dirty="0"/>
              <a:t>Reviewed file artefacts and metadata from the mobile devices. </a:t>
            </a:r>
          </a:p>
          <a:p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98D052-7CED-9E27-A875-5AA2235C2E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736" y="3084068"/>
            <a:ext cx="1971368" cy="33309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DC6265-3364-19C6-24AE-F2B1C81D7BD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499558" y="4803740"/>
            <a:ext cx="3032610" cy="174307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95AE2F5-E2EB-4BC1-69E3-CA82F33CEF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766" y="2847977"/>
            <a:ext cx="3187498" cy="190156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A04E608-B1FB-AC76-1D86-ECF7F66719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8568" y="2847976"/>
            <a:ext cx="3070733" cy="190156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5CB3220-54EA-2607-BC9B-09D23A910CE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35348" y="4803740"/>
            <a:ext cx="317391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518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C04BC-AB9A-7389-7607-1DA1CDA6B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7963"/>
            <a:ext cx="8229600" cy="782637"/>
          </a:xfrm>
        </p:spPr>
        <p:txBody>
          <a:bodyPr>
            <a:noAutofit/>
          </a:bodyPr>
          <a:lstStyle/>
          <a:p>
            <a:r>
              <a:rPr lang="en-US" sz="3000" b="1" dirty="0"/>
              <a:t>Findings: Evidence Acquisition &amp; Integrity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142AC-9E26-ED9D-AD72-9F9C67E9B5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90601"/>
            <a:ext cx="8315326" cy="5591174"/>
          </a:xfrm>
        </p:spPr>
        <p:txBody>
          <a:bodyPr>
            <a:normAutofit/>
          </a:bodyPr>
          <a:lstStyle/>
          <a:p>
            <a:r>
              <a:rPr lang="en-US" sz="1600" dirty="0"/>
              <a:t>Four mobile forensic images were examined. </a:t>
            </a:r>
          </a:p>
          <a:p>
            <a:r>
              <a:rPr lang="en-US" sz="1600" dirty="0"/>
              <a:t>SHA-256 hash verification confirmed the integrity of extracted data. </a:t>
            </a:r>
          </a:p>
          <a:p>
            <a:r>
              <a:rPr lang="en-US" sz="1600" dirty="0"/>
              <a:t>Chain of custody details and extraction timestamps were documented. </a:t>
            </a:r>
          </a:p>
          <a:p>
            <a:r>
              <a:rPr lang="en-US" sz="1600" dirty="0"/>
              <a:t>The investigation relied only on the provided mobile images.</a:t>
            </a:r>
          </a:p>
          <a:p>
            <a:endParaRPr lang="en-US" sz="1550" dirty="0"/>
          </a:p>
          <a:p>
            <a:pPr marL="0" indent="0">
              <a:buNone/>
            </a:pPr>
            <a:r>
              <a:rPr lang="en-US" sz="1550" dirty="0"/>
              <a:t>                                   		</a:t>
            </a:r>
          </a:p>
          <a:p>
            <a:pPr marL="0" indent="0">
              <a:buNone/>
            </a:pPr>
            <a:endParaRPr lang="en-US" sz="1550" dirty="0"/>
          </a:p>
          <a:p>
            <a:pPr marL="0" indent="0">
              <a:buNone/>
            </a:pPr>
            <a:endParaRPr lang="en-US" sz="1550" dirty="0"/>
          </a:p>
          <a:p>
            <a:pPr marL="2286000" lvl="5" indent="0">
              <a:buNone/>
            </a:pPr>
            <a:r>
              <a:rPr lang="en-US" sz="1100" dirty="0"/>
              <a:t>          </a:t>
            </a:r>
            <a:r>
              <a:rPr lang="en-US" sz="1100" b="1" dirty="0"/>
              <a:t>MOB-O1 – Huawei						                 MOB-03– Samsung</a:t>
            </a:r>
          </a:p>
          <a:p>
            <a:pPr marL="2286000" lvl="5" indent="0">
              <a:buNone/>
            </a:pPr>
            <a:r>
              <a:rPr lang="en-US" sz="1100" b="1" dirty="0"/>
              <a:t>          Hash Details								   Hash Details</a:t>
            </a:r>
          </a:p>
          <a:p>
            <a:pPr lvl="5"/>
            <a:endParaRPr lang="en-US" sz="1100" b="1" dirty="0"/>
          </a:p>
          <a:p>
            <a:pPr lvl="5"/>
            <a:endParaRPr lang="en-US" sz="1100" b="1" dirty="0"/>
          </a:p>
          <a:p>
            <a:pPr lvl="5"/>
            <a:endParaRPr lang="en-US" sz="1100" b="1" dirty="0"/>
          </a:p>
          <a:p>
            <a:pPr lvl="5"/>
            <a:endParaRPr lang="en-US" sz="1100" b="1" dirty="0"/>
          </a:p>
          <a:p>
            <a:pPr lvl="5"/>
            <a:endParaRPr lang="en-US" sz="1100" b="1" dirty="0"/>
          </a:p>
          <a:p>
            <a:pPr lvl="5"/>
            <a:endParaRPr lang="en-US" sz="1100" b="1" dirty="0"/>
          </a:p>
          <a:p>
            <a:pPr lvl="5"/>
            <a:endParaRPr lang="en-US" sz="1100" b="1" dirty="0"/>
          </a:p>
          <a:p>
            <a:pPr marL="2286000" lvl="5" indent="0">
              <a:buNone/>
            </a:pPr>
            <a:endParaRPr lang="en-US" sz="1100" b="1" dirty="0"/>
          </a:p>
          <a:p>
            <a:pPr marL="2286000" lvl="5" indent="0">
              <a:buNone/>
            </a:pPr>
            <a:endParaRPr lang="en-US" sz="1100" b="1" dirty="0"/>
          </a:p>
          <a:p>
            <a:pPr marL="2286000" lvl="5" indent="0">
              <a:buNone/>
            </a:pPr>
            <a:r>
              <a:rPr lang="en-US" sz="1100" b="1" dirty="0"/>
              <a:t>          MOB-02– Nokia								   </a:t>
            </a:r>
            <a:r>
              <a:rPr lang="en-US" sz="1100" b="1" dirty="0" err="1"/>
              <a:t>Ulefone</a:t>
            </a:r>
            <a:r>
              <a:rPr lang="en-US" sz="1100" b="1" dirty="0"/>
              <a:t> Note 14</a:t>
            </a:r>
          </a:p>
          <a:p>
            <a:pPr marL="2286000" lvl="5" indent="0">
              <a:buNone/>
            </a:pPr>
            <a:r>
              <a:rPr lang="en-US" sz="1100" b="1" dirty="0"/>
              <a:t>          Hash Details 								    Hash Details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6D16E0-AA8C-85F4-C945-8BAA5BE75D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8" y="2496154"/>
            <a:ext cx="2609849" cy="188534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35FF39C-F956-F797-FDD6-1BC9178A75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98" y="4788173"/>
            <a:ext cx="2609848" cy="179360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B951404-6BCA-D176-1AAF-4DBA6478BC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2408" y="2466390"/>
            <a:ext cx="2689440" cy="191510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4F43F5C-D34C-CC74-ED6E-1DA20DF56E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2408" y="4753876"/>
            <a:ext cx="2689439" cy="1827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436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FD883F-2E58-EA3A-7B9D-8D32F31B24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860F5-F0AD-5E61-A216-FA86A7CA9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9388"/>
            <a:ext cx="8229600" cy="754058"/>
          </a:xfrm>
        </p:spPr>
        <p:txBody>
          <a:bodyPr>
            <a:normAutofit/>
          </a:bodyPr>
          <a:lstStyle/>
          <a:p>
            <a:r>
              <a:rPr lang="en-US" sz="3000" b="1" dirty="0"/>
              <a:t>Findings: WhatsApp Communication</a:t>
            </a:r>
            <a:endParaRPr lang="en-US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7B21E-95AC-2AD2-2223-C9E9B795BC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33446"/>
            <a:ext cx="8229600" cy="5619754"/>
          </a:xfrm>
        </p:spPr>
        <p:txBody>
          <a:bodyPr>
            <a:normAutofit/>
          </a:bodyPr>
          <a:lstStyle/>
          <a:p>
            <a:r>
              <a:rPr lang="en-US" sz="1600" dirty="0"/>
              <a:t>Regular communication was found between Emma and Joe. </a:t>
            </a:r>
          </a:p>
          <a:p>
            <a:r>
              <a:rPr lang="en-US" sz="1600" dirty="0"/>
              <a:t>Messages suggested discussion of confidential company information. </a:t>
            </a:r>
          </a:p>
          <a:p>
            <a:r>
              <a:rPr lang="en-US" sz="1600" dirty="0"/>
              <a:t>Conversations indicated attempts to arrange meetings with potential buyers. </a:t>
            </a:r>
          </a:p>
          <a:p>
            <a:r>
              <a:rPr lang="en-US" sz="1600" dirty="0"/>
              <a:t>A payment of 5 million was discussed in relation to securing the deal.</a:t>
            </a:r>
          </a:p>
          <a:p>
            <a:r>
              <a:rPr lang="en-US" sz="1600" dirty="0"/>
              <a:t>Some sensitive chats were present, but certain media files had expired. 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96AD02B5-3511-8004-2D9C-F0F5153428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445541"/>
            <a:ext cx="2540000" cy="133350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FA841CC7-08BB-0EAF-D29A-81E2857652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4686" y="2445541"/>
            <a:ext cx="2714625" cy="1333501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E6D54DB-4F6F-73C9-80EA-21301977D8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6798" y="2457448"/>
            <a:ext cx="2540002" cy="1333502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C186FC67-F77A-D8B4-1114-B2F9F08445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1" y="3854845"/>
            <a:ext cx="2540000" cy="1360488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99411F7C-0624-A191-A2A3-14FC357C2C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4686" y="3845716"/>
            <a:ext cx="2714625" cy="1428750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BC4744C0-78B5-BC37-BC34-080F38BB0B2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6799" y="3859209"/>
            <a:ext cx="2540002" cy="1360489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A478D1CD-0AD6-493B-01AE-4DAA3144AC1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0509" y="5291137"/>
            <a:ext cx="2540002" cy="1387475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64330859-1AC2-1546-3D52-AB2561C3028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4686" y="5329233"/>
            <a:ext cx="2714625" cy="1387475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ECE8345C-483C-F17E-2B9E-F7C8EBDB417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46799" y="5287957"/>
            <a:ext cx="2540002" cy="1428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999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E1E25F-1960-8F0B-BE94-6ED4056D07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CF7CF-4946-B681-B334-17F1A74C7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61926"/>
            <a:ext cx="8229600" cy="933450"/>
          </a:xfrm>
        </p:spPr>
        <p:txBody>
          <a:bodyPr>
            <a:normAutofit/>
          </a:bodyPr>
          <a:lstStyle/>
          <a:p>
            <a:r>
              <a:rPr lang="en-US" sz="3000" b="1"/>
              <a:t>Findings: Facebook &amp; Possible Alias Evidence</a:t>
            </a:r>
            <a:endParaRPr lang="en-US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19457-0200-42D8-51EA-7242650EE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95375"/>
            <a:ext cx="8229600" cy="5486399"/>
          </a:xfrm>
        </p:spPr>
        <p:txBody>
          <a:bodyPr>
            <a:normAutofit/>
          </a:bodyPr>
          <a:lstStyle/>
          <a:p>
            <a:r>
              <a:rPr lang="en-US" sz="1800" dirty="0"/>
              <a:t>Facebook messages discussed staged release terms.</a:t>
            </a:r>
          </a:p>
          <a:p>
            <a:r>
              <a:rPr lang="en-US" sz="1800" dirty="0"/>
              <a:t>A proposed payment of 5 million was mentioned.</a:t>
            </a:r>
          </a:p>
          <a:p>
            <a:r>
              <a:rPr lang="en-US" sz="1800" dirty="0"/>
              <a:t>A “Peter Dover” account artefact was recovered from Emma’s device.</a:t>
            </a:r>
          </a:p>
          <a:p>
            <a:r>
              <a:rPr lang="en-US" sz="1800" dirty="0"/>
              <a:t>This suggests a possible alias link, but not a confirmed identity.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2B5F114-3E4B-B17E-D894-E70DC20A55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361949" y="2655632"/>
            <a:ext cx="4114798" cy="210318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E91A4C3-53B1-C173-3245-9B30CA308C0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667253" y="2655631"/>
            <a:ext cx="4114798" cy="21031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471336D-A152-02BF-C8DB-DE1975733E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13821" y="4819650"/>
            <a:ext cx="4114798" cy="188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30154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2B06CA-D87F-BB6C-C93D-FE1CD1308C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E0D4E-E716-991A-94AE-6766D8357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61926"/>
            <a:ext cx="8229600" cy="933450"/>
          </a:xfrm>
        </p:spPr>
        <p:txBody>
          <a:bodyPr>
            <a:normAutofit/>
          </a:bodyPr>
          <a:lstStyle/>
          <a:p>
            <a:r>
              <a:rPr lang="en-US" sz="3000" b="1" dirty="0"/>
              <a:t>Findings: Instagram Contacts </a:t>
            </a:r>
            <a:endParaRPr lang="en-US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5110E-790E-6EB9-407C-7E05A073B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95375"/>
            <a:ext cx="8229600" cy="5486399"/>
          </a:xfrm>
        </p:spPr>
        <p:txBody>
          <a:bodyPr>
            <a:normAutofit/>
          </a:bodyPr>
          <a:lstStyle/>
          <a:p>
            <a:r>
              <a:rPr lang="en-US" sz="1800" dirty="0"/>
              <a:t>Joe appeared in Instagram-related artefacts. </a:t>
            </a:r>
          </a:p>
          <a:p>
            <a:r>
              <a:rPr lang="en-US" sz="1800" dirty="0"/>
              <a:t>Norman was also identified in Instagram contacts. </a:t>
            </a:r>
          </a:p>
          <a:p>
            <a:r>
              <a:rPr lang="en-US" sz="1800" dirty="0"/>
              <a:t>Contact artefacts suggested links between the individuals involved in the case.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1FDB5C6-CE81-9A89-2C61-8615A11A3E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2" y="2781301"/>
            <a:ext cx="4019549" cy="315277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065D297-0E59-8301-E666-250E839448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7250" y="2781301"/>
            <a:ext cx="4019549" cy="3152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9574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B1AAB2-EFE3-387E-E684-2149D79942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5B842-E193-4566-EC0F-A8AB2B5D5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1963"/>
            <a:ext cx="8229600" cy="744537"/>
          </a:xfrm>
        </p:spPr>
        <p:txBody>
          <a:bodyPr>
            <a:normAutofit/>
          </a:bodyPr>
          <a:lstStyle/>
          <a:p>
            <a:r>
              <a:rPr lang="en-US" sz="3000" b="1" dirty="0"/>
              <a:t>Findings: Timeline Reconstruction</a:t>
            </a:r>
            <a:endParaRPr lang="en-US" sz="3000" dirty="0"/>
          </a:p>
        </p:txBody>
      </p:sp>
      <p:graphicFrame>
        <p:nvGraphicFramePr>
          <p:cNvPr id="14" name="Content Placeholder 13">
            <a:extLst>
              <a:ext uri="{FF2B5EF4-FFF2-40B4-BE49-F238E27FC236}">
                <a16:creationId xmlns:a16="http://schemas.microsoft.com/office/drawing/2014/main" id="{DCDC68A4-5664-153E-1D0F-C28B97A23C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4891272"/>
              </p:ext>
            </p:extLst>
          </p:nvPr>
        </p:nvGraphicFramePr>
        <p:xfrm>
          <a:off x="127819" y="1032387"/>
          <a:ext cx="8755626" cy="5646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7907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5807E8-E130-4294-0F4B-B05187F81E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05F1E-9F23-293D-17B1-9B2A6BCFA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60337"/>
            <a:ext cx="8229600" cy="696913"/>
          </a:xfrm>
        </p:spPr>
        <p:txBody>
          <a:bodyPr>
            <a:normAutofit/>
          </a:bodyPr>
          <a:lstStyle/>
          <a:p>
            <a:r>
              <a:rPr lang="en-US" sz="3000" b="1" dirty="0"/>
              <a:t>Findings: File Analysis / Call Log / E-mail  </a:t>
            </a:r>
            <a:endParaRPr lang="en-US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86994-D57B-968F-54A6-9070D772E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57250"/>
            <a:ext cx="8229600" cy="5772150"/>
          </a:xfrm>
        </p:spPr>
        <p:txBody>
          <a:bodyPr>
            <a:normAutofit/>
          </a:bodyPr>
          <a:lstStyle/>
          <a:p>
            <a:r>
              <a:rPr lang="en-US" sz="1600" dirty="0"/>
              <a:t>No direct files named </a:t>
            </a:r>
            <a:r>
              <a:rPr lang="en-US" sz="1600" b="1" dirty="0"/>
              <a:t>QT-AI-2025</a:t>
            </a:r>
            <a:r>
              <a:rPr lang="en-US" sz="1600" dirty="0"/>
              <a:t> were recovered.</a:t>
            </a:r>
          </a:p>
          <a:p>
            <a:r>
              <a:rPr lang="en-US" sz="1600" dirty="0"/>
              <a:t>No PDF or CAD patent files related to the case were found on the examined devices. </a:t>
            </a:r>
          </a:p>
          <a:p>
            <a:r>
              <a:rPr lang="en-US" sz="1600" dirty="0"/>
              <a:t>Calls occurred during the relevant period, but the call logs alone did not reveal the content of the discussions. </a:t>
            </a:r>
          </a:p>
          <a:p>
            <a:r>
              <a:rPr lang="en-US" sz="1600" dirty="0"/>
              <a:t>Email artefacts were reviewed, but no direct evidence of patent transfer or payment arrangement was confirmed. </a:t>
            </a:r>
          </a:p>
          <a:p>
            <a:r>
              <a:rPr lang="en-US" sz="1600" dirty="0"/>
              <a:t>No USB forensic image was provided, so no direct USB examination could be carried out.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pPr lvl="8"/>
            <a:r>
              <a:rPr lang="en-US" sz="1500" dirty="0"/>
              <a:t>     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B1662F-33E0-A24B-925E-7BC2426D0F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2967037"/>
            <a:ext cx="3924300" cy="18002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371D900-609A-5D48-675D-8EDDC4D187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8862" y="4897438"/>
            <a:ext cx="4486275" cy="18002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BC2BFF7-D1DC-D417-05E8-E277420B6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" y="2967037"/>
            <a:ext cx="3924300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0214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F0D1BB-887E-C626-B31C-A0A6AEC1AE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BBEEA-D284-D21E-99FF-16E7CDAEF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25067"/>
            <a:ext cx="8229600" cy="801687"/>
          </a:xfrm>
        </p:spPr>
        <p:txBody>
          <a:bodyPr>
            <a:normAutofit/>
          </a:bodyPr>
          <a:lstStyle/>
          <a:p>
            <a:r>
              <a:rPr lang="en-US" sz="4000" b="1" dirty="0"/>
              <a:t>Findings: Suspect Profiling 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8CE0B-DADD-6621-1A37-C5AB476E60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06126"/>
            <a:ext cx="8229600" cy="4525963"/>
          </a:xfrm>
        </p:spPr>
        <p:txBody>
          <a:bodyPr>
            <a:normAutofit/>
          </a:bodyPr>
          <a:lstStyle/>
          <a:p>
            <a:r>
              <a:rPr lang="en-US" sz="3000" dirty="0"/>
              <a:t>Emma – primary suspect with legitimate access and evidence of intent. </a:t>
            </a:r>
          </a:p>
          <a:p>
            <a:r>
              <a:rPr lang="en-US" sz="3000" dirty="0"/>
              <a:t>Joe – intermediary who acted as communication bridge. </a:t>
            </a:r>
          </a:p>
          <a:p>
            <a:r>
              <a:rPr lang="en-US" sz="3000" dirty="0"/>
              <a:t>Norman – possible intended buyer linked to NexGen Circuits. </a:t>
            </a:r>
          </a:p>
          <a:p>
            <a:r>
              <a:rPr lang="en-US" sz="3000" dirty="0"/>
              <a:t>Vanessa – suspected buyer named in the case brief, but no direct recovered evidence.</a:t>
            </a:r>
          </a:p>
        </p:txBody>
      </p:sp>
    </p:spTree>
    <p:extLst>
      <p:ext uri="{BB962C8B-B14F-4D97-AF65-F5344CB8AC3E}">
        <p14:creationId xmlns:p14="http://schemas.microsoft.com/office/powerpoint/2010/main" val="42349607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7E904-A92D-EBF6-4A12-9AAA0AF04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0493"/>
            <a:ext cx="8229600" cy="931223"/>
          </a:xfrm>
        </p:spPr>
        <p:txBody>
          <a:bodyPr/>
          <a:lstStyle/>
          <a:p>
            <a:r>
              <a:rPr lang="en-US" b="1" dirty="0"/>
              <a:t>Conclusion &amp; Recommendations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61029C-C14A-5F7D-20DF-5BDA3E141E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215232"/>
            <a:ext cx="4040188" cy="639762"/>
          </a:xfrm>
        </p:spPr>
        <p:txBody>
          <a:bodyPr/>
          <a:lstStyle/>
          <a:p>
            <a:pPr algn="ctr"/>
            <a:r>
              <a:rPr lang="en-US" dirty="0"/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481C407-D558-D4F9-D67C-5B11971DA3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408487"/>
          </a:xfrm>
        </p:spPr>
        <p:txBody>
          <a:bodyPr>
            <a:normAutofit/>
          </a:bodyPr>
          <a:lstStyle/>
          <a:p>
            <a:r>
              <a:rPr lang="en-US" sz="1900" dirty="0"/>
              <a:t>The investigation found evidence of planning, coordination, and suspected attempted disclosure of confidential information. </a:t>
            </a:r>
          </a:p>
          <a:p>
            <a:pPr marL="0" indent="0">
              <a:buNone/>
            </a:pPr>
            <a:endParaRPr lang="en-US" sz="1900" dirty="0"/>
          </a:p>
          <a:p>
            <a:r>
              <a:rPr lang="en-US" sz="1900" dirty="0"/>
              <a:t>No definitive proof of completed patent transfer was recovered from the examined mobile data. </a:t>
            </a:r>
          </a:p>
          <a:p>
            <a:pPr marL="0" indent="0">
              <a:buNone/>
            </a:pPr>
            <a:endParaRPr lang="en-US" sz="1900" dirty="0"/>
          </a:p>
          <a:p>
            <a:r>
              <a:rPr lang="en-US" sz="1900" dirty="0"/>
              <a:t>The findings support attempted disclosure rather than confirmed completed transfer.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0B0B4C9-8D0C-26E0-FB2C-85AA0A9BEF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72000" y="1216513"/>
            <a:ext cx="4041775" cy="639762"/>
          </a:xfrm>
        </p:spPr>
        <p:txBody>
          <a:bodyPr/>
          <a:lstStyle/>
          <a:p>
            <a:pPr algn="ctr"/>
            <a:r>
              <a:rPr lang="en-US" dirty="0"/>
              <a:t>Recommendations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2BE6FC8-1026-F0DA-34D5-F7E57B54B6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4408486"/>
          </a:xfrm>
        </p:spPr>
        <p:txBody>
          <a:bodyPr>
            <a:normAutofit/>
          </a:bodyPr>
          <a:lstStyle/>
          <a:p>
            <a:r>
              <a:rPr lang="en-US" sz="1900" dirty="0"/>
              <a:t>Preserve all forensic images for legal use. </a:t>
            </a:r>
          </a:p>
          <a:p>
            <a:pPr marL="0" indent="0">
              <a:buNone/>
            </a:pPr>
            <a:endParaRPr lang="en-US" sz="1900" dirty="0"/>
          </a:p>
          <a:p>
            <a:r>
              <a:rPr lang="en-US" sz="1900" dirty="0"/>
              <a:t>Conduct further server-side investigation at Quantum Tech. </a:t>
            </a:r>
          </a:p>
          <a:p>
            <a:pPr marL="0" indent="0">
              <a:buNone/>
            </a:pPr>
            <a:endParaRPr lang="en-US" sz="1900" dirty="0"/>
          </a:p>
          <a:p>
            <a:r>
              <a:rPr lang="en-US" sz="1900" dirty="0"/>
              <a:t>Examine Emma’s USB device if a forensic image becomes available.</a:t>
            </a:r>
          </a:p>
          <a:p>
            <a:pPr marL="0" indent="0">
              <a:buNone/>
            </a:pPr>
            <a:r>
              <a:rPr lang="en-US" sz="1900" dirty="0"/>
              <a:t> </a:t>
            </a:r>
          </a:p>
          <a:p>
            <a:r>
              <a:rPr lang="en-US" sz="1900" dirty="0"/>
              <a:t>Strengthen access control, monitoring, and internal security procedures.</a:t>
            </a:r>
          </a:p>
        </p:txBody>
      </p:sp>
    </p:spTree>
    <p:extLst>
      <p:ext uri="{BB962C8B-B14F-4D97-AF65-F5344CB8AC3E}">
        <p14:creationId xmlns:p14="http://schemas.microsoft.com/office/powerpoint/2010/main" val="19450038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19ABCB83-51D7-C56B-BFFA-EF5D4B3EAE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6600" dirty="0"/>
              <a:t>Thank You</a:t>
            </a:r>
          </a:p>
        </p:txBody>
      </p:sp>
      <p:sp>
        <p:nvSpPr>
          <p:cNvPr id="10" name="Subtitle 9">
            <a:extLst>
              <a:ext uri="{FF2B5EF4-FFF2-40B4-BE49-F238E27FC236}">
                <a16:creationId xmlns:a16="http://schemas.microsoft.com/office/drawing/2014/main" id="{1572C195-CDCE-3FDC-2DA7-B192A8887E6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solidFill>
                  <a:schemeClr val="tx1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7709682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689</TotalTime>
  <Words>777</Words>
  <Application>Microsoft Office PowerPoint</Application>
  <PresentationFormat>On-screen Show (4:3)</PresentationFormat>
  <Paragraphs>127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MSc in Cybersecurity &amp; Digital Forensics</vt:lpstr>
      <vt:lpstr>Presentation Overview </vt:lpstr>
      <vt:lpstr>Case Scenario / Background</vt:lpstr>
      <vt:lpstr>Aim of the Investigation  </vt:lpstr>
      <vt:lpstr>Investigation Process / Work We Have Done</vt:lpstr>
      <vt:lpstr>Findings: Evidence Acquisition &amp; Integrity </vt:lpstr>
      <vt:lpstr>Findings: WhatsApp Communication</vt:lpstr>
      <vt:lpstr>Findings: Facebook &amp; Possible Alias Evidence</vt:lpstr>
      <vt:lpstr>Findings: Instagram Contacts </vt:lpstr>
      <vt:lpstr>Findings: Timeline Reconstruction</vt:lpstr>
      <vt:lpstr>Findings: File Analysis / Call Log / E-mail  </vt:lpstr>
      <vt:lpstr>Findings: Suspect Profiling </vt:lpstr>
      <vt:lpstr>Conclusion &amp; Recommendations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Suresh Shanmugasundaram</dc:creator>
  <cp:keywords/>
  <dc:description>generated using python-pptx</dc:description>
  <cp:lastModifiedBy>Habibur Rahman (2428138)</cp:lastModifiedBy>
  <cp:revision>18</cp:revision>
  <dcterms:created xsi:type="dcterms:W3CDTF">2013-01-27T09:14:16Z</dcterms:created>
  <dcterms:modified xsi:type="dcterms:W3CDTF">2026-04-28T19:34:02Z</dcterms:modified>
  <cp:category/>
</cp:coreProperties>
</file>