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62" r:id="rId5"/>
    <p:sldId id="260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0D49DF-3CF8-47CB-9008-63845FC9D1B2}" v="6" dt="2019-10-13T19:51:03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44" d="100"/>
          <a:sy n="44" d="100"/>
        </p:scale>
        <p:origin x="8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-profiles/counsellor" TargetMode="External"/><Relationship Id="rId2" Type="http://schemas.openxmlformats.org/officeDocument/2006/relationships/hyperlink" Target="https://hwb.gov.wales/draft-curriculum-for-wales-2022/health-and-well-be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0A6F2-03F4-4352-8A1B-C5C387464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056" y="1232895"/>
            <a:ext cx="9404723" cy="1400530"/>
          </a:xfrm>
        </p:spPr>
        <p:txBody>
          <a:bodyPr/>
          <a:lstStyle/>
          <a:p>
            <a:r>
              <a:rPr lang="en-GB" sz="6000" dirty="0"/>
              <a:t>Sonia Jones </a:t>
            </a:r>
            <a:br>
              <a:rPr lang="en-GB" dirty="0"/>
            </a:br>
            <a:r>
              <a:rPr lang="en-GB" sz="5400" dirty="0" err="1"/>
              <a:t>Rhif</a:t>
            </a:r>
            <a:r>
              <a:rPr lang="en-GB" sz="5400" dirty="0"/>
              <a:t> </a:t>
            </a:r>
            <a:r>
              <a:rPr lang="en-GB" sz="5400" dirty="0" err="1"/>
              <a:t>Myfyriwr</a:t>
            </a:r>
            <a:r>
              <a:rPr lang="en-GB" sz="5400" dirty="0"/>
              <a:t> – 1702595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D9316-7B47-4D58-A391-85DBDE07FF0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327330" y="4441227"/>
            <a:ext cx="8824913" cy="1005415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ECG6001PC - </a:t>
            </a:r>
            <a:r>
              <a:rPr lang="cy-GB" sz="3200" b="1" dirty="0">
                <a:solidFill>
                  <a:schemeClr val="tx1"/>
                </a:solidFill>
              </a:rPr>
              <a:t>Sgiliau bywyd: cyflogadwyedd a llwybrau i’r dyfodol 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065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069BD-F274-4AB5-9DB9-9690E47AF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Disgrifiad Swydd – </a:t>
            </a:r>
            <a:r>
              <a:rPr lang="cy-GB" dirty="0" err="1"/>
              <a:t>Cwnselydd</a:t>
            </a:r>
            <a:r>
              <a:rPr lang="cy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31463-E68D-476F-8A69-637637652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2052918"/>
            <a:ext cx="8946541" cy="4195481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Rydym yn edrych am </a:t>
            </a:r>
            <a:r>
              <a:rPr lang="cy-GB" dirty="0" err="1"/>
              <a:t>cwnselydd</a:t>
            </a:r>
            <a:r>
              <a:rPr lang="cy-GB" dirty="0"/>
              <a:t> i weithio fel rhan o </a:t>
            </a:r>
            <a:r>
              <a:rPr lang="cy-GB" dirty="0" err="1"/>
              <a:t>tim</a:t>
            </a:r>
            <a:r>
              <a:rPr lang="cy-GB" dirty="0"/>
              <a:t> er mwyn cynnig cymorth 1-1 neu ar adegau gwasanaethau cwnsela fel rhan o grwp, gweithio efo plant mewn ysgolion. </a:t>
            </a:r>
          </a:p>
          <a:p>
            <a:r>
              <a:rPr lang="cy-GB" dirty="0"/>
              <a:t>Gweithio gyda phlant a phobl ifanc yn bennaf er mwyn ddarparu cefnogaeth i unigolion sy'n profi anawsterau emosiynol trwy helpu nhw nodi a gweithio trwy eu problemau.</a:t>
            </a:r>
          </a:p>
          <a:p>
            <a:r>
              <a:rPr lang="cy-GB" dirty="0"/>
              <a:t>Bydd rhaid darparu gwasanaeth o ansawdd uchel i gleientiaid sydd efo anghenion amlochrog a bydd yn gweithio'n agos fel rhan o dîm a hefyd mewn partneriaeth ag asiantaethau gan gynnwys y prif ddarparwr gwasanaeth. Gall rhain cael i cynnig mewn sawl lleoliad e.e. gweithleoedd, ysgolion ac ati.</a:t>
            </a:r>
          </a:p>
          <a:p>
            <a:r>
              <a:rPr lang="cy-GB" dirty="0"/>
              <a:t>Gallu cadw cofnod ddigonol o waith gydag unigolion ar system gyfrifiadurol sy’n ddarparu gwybodaeth i'r rheolwyr fel sy'n briodol neu fel y gofynnwyd amdani</a:t>
            </a:r>
          </a:p>
          <a:p>
            <a:r>
              <a:rPr lang="cy-GB" dirty="0"/>
              <a:t>I mynychu cyfarfodydd os a pryd mae agen  </a:t>
            </a:r>
          </a:p>
          <a:p>
            <a:r>
              <a:rPr lang="cy-GB" dirty="0"/>
              <a:t>Cadw Cyfrinachedd </a:t>
            </a:r>
          </a:p>
        </p:txBody>
      </p:sp>
    </p:spTree>
    <p:extLst>
      <p:ext uri="{BB962C8B-B14F-4D97-AF65-F5344CB8AC3E}">
        <p14:creationId xmlns:p14="http://schemas.microsoft.com/office/powerpoint/2010/main" val="2430566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A6492-B5AC-498B-A3F3-C60D1E10C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Sgilliau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B7BAA-780D-4829-ACB9-BAB44E460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0" y="1371600"/>
            <a:ext cx="5246690" cy="4795838"/>
          </a:xfrm>
        </p:spPr>
        <p:txBody>
          <a:bodyPr>
            <a:normAutofit/>
          </a:bodyPr>
          <a:lstStyle/>
          <a:p>
            <a:r>
              <a:rPr lang="cy-GB" sz="2600" dirty="0"/>
              <a:t>Creu cydberthynas</a:t>
            </a:r>
            <a:r>
              <a:rPr lang="en-GB" sz="2600" dirty="0"/>
              <a:t> a </a:t>
            </a:r>
            <a:r>
              <a:rPr lang="cy-GB" sz="2600" dirty="0"/>
              <a:t>eraill </a:t>
            </a:r>
          </a:p>
          <a:p>
            <a:r>
              <a:rPr lang="cy-GB" sz="2600" dirty="0"/>
              <a:t>Rheoli amser </a:t>
            </a:r>
          </a:p>
          <a:p>
            <a:r>
              <a:rPr lang="cy-GB" sz="2600" dirty="0"/>
              <a:t>Anfeirniadol </a:t>
            </a:r>
          </a:p>
          <a:p>
            <a:r>
              <a:rPr lang="cy-GB" sz="2600" dirty="0"/>
              <a:t>Gweithio’n amlddisgyblaethol </a:t>
            </a:r>
          </a:p>
          <a:p>
            <a:r>
              <a:rPr lang="cy-GB" sz="2600" dirty="0"/>
              <a:t>Pwysigrwydd cyfrinachedd Adlewyrchu</a:t>
            </a:r>
          </a:p>
          <a:p>
            <a:r>
              <a:rPr lang="cy-GB" sz="2600" dirty="0"/>
              <a:t>Dealltwriaeth o faterion cydraddoldeb ac amrywiaeth  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C743B1-9B7E-4BD0-9321-0727F8BB15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200" y="1371600"/>
            <a:ext cx="5246690" cy="4795838"/>
          </a:xfrm>
        </p:spPr>
        <p:txBody>
          <a:bodyPr>
            <a:normAutofit/>
          </a:bodyPr>
          <a:lstStyle/>
          <a:p>
            <a:r>
              <a:rPr lang="cy-GB" sz="2600" dirty="0"/>
              <a:t>Gwrando </a:t>
            </a:r>
          </a:p>
          <a:p>
            <a:r>
              <a:rPr lang="cy-GB" sz="2600" dirty="0"/>
              <a:t>Dangos empathi </a:t>
            </a:r>
          </a:p>
          <a:p>
            <a:r>
              <a:rPr lang="cy-GB" sz="2600" dirty="0"/>
              <a:t>Cyfathrebu</a:t>
            </a:r>
          </a:p>
          <a:p>
            <a:r>
              <a:rPr lang="cy-GB" sz="2600" dirty="0"/>
              <a:t>Arsylwi </a:t>
            </a:r>
          </a:p>
          <a:p>
            <a:r>
              <a:rPr lang="cy-GB" sz="2600" dirty="0"/>
              <a:t>Sensitif </a:t>
            </a:r>
          </a:p>
          <a:p>
            <a:r>
              <a:rPr lang="cy-GB" sz="2600" dirty="0"/>
              <a:t>Synnwyr cyffredin </a:t>
            </a:r>
          </a:p>
          <a:p>
            <a:r>
              <a:rPr lang="cy-GB" sz="2600" dirty="0"/>
              <a:t>Meddwl yn clir o dan bwysau</a:t>
            </a:r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EB59FF-B021-4B3E-AE76-1FAD4E50967D}"/>
              </a:ext>
            </a:extLst>
          </p:cNvPr>
          <p:cNvSpPr txBox="1"/>
          <p:nvPr/>
        </p:nvSpPr>
        <p:spPr>
          <a:xfrm>
            <a:off x="9613900" y="6167438"/>
            <a:ext cx="220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Prospects. (2019)</a:t>
            </a:r>
          </a:p>
        </p:txBody>
      </p:sp>
    </p:spTree>
    <p:extLst>
      <p:ext uri="{BB962C8B-B14F-4D97-AF65-F5344CB8AC3E}">
        <p14:creationId xmlns:p14="http://schemas.microsoft.com/office/powerpoint/2010/main" val="1707238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BF808-4D9E-4DC2-9C47-DDBC56308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Dyfodol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84334-DD46-4618-9727-6DC58581E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Pwysigrwydd cwnsela </a:t>
            </a:r>
          </a:p>
          <a:p>
            <a:r>
              <a:rPr lang="cy-GB" dirty="0"/>
              <a:t>Y cyfnod Sylfaen</a:t>
            </a:r>
          </a:p>
          <a:p>
            <a:r>
              <a:rPr lang="cy-GB" dirty="0" err="1"/>
              <a:t>Cynfensiwn</a:t>
            </a:r>
            <a:r>
              <a:rPr lang="cy-GB" dirty="0"/>
              <a:t> </a:t>
            </a:r>
            <a:r>
              <a:rPr lang="cy-GB" dirty="0" err="1"/>
              <a:t>Cynhedloedd</a:t>
            </a:r>
            <a:r>
              <a:rPr lang="cy-GB" dirty="0"/>
              <a:t> unedig ar hawliau plentyn  </a:t>
            </a:r>
          </a:p>
        </p:txBody>
      </p:sp>
    </p:spTree>
    <p:extLst>
      <p:ext uri="{BB962C8B-B14F-4D97-AF65-F5344CB8AC3E}">
        <p14:creationId xmlns:p14="http://schemas.microsoft.com/office/powerpoint/2010/main" val="4003136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0589E-6034-453F-9348-148D82B45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754" y="2868747"/>
            <a:ext cx="9404723" cy="1400530"/>
          </a:xfrm>
        </p:spPr>
        <p:txBody>
          <a:bodyPr/>
          <a:lstStyle/>
          <a:p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Cwestiwnau</a:t>
            </a:r>
            <a:r>
              <a:rPr lang="en-GB" dirty="0"/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496784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C1A94-E8A0-48AB-9E8C-8E24D91DD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Cyfernodi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1E474-4D5D-4B47-A724-24C578124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615" y="1216404"/>
            <a:ext cx="11551639" cy="5427677"/>
          </a:xfrm>
        </p:spPr>
        <p:txBody>
          <a:bodyPr/>
          <a:lstStyle/>
          <a:p>
            <a:r>
              <a:rPr lang="en-GB" dirty="0" err="1"/>
              <a:t>Llywodraeth</a:t>
            </a:r>
            <a:r>
              <a:rPr lang="en-GB" dirty="0"/>
              <a:t> Cymru. (2019). </a:t>
            </a:r>
            <a:r>
              <a:rPr lang="en-GB" i="1" dirty="0"/>
              <a:t>Health and Well-being - </a:t>
            </a:r>
            <a:r>
              <a:rPr lang="en-GB" i="1" dirty="0" err="1"/>
              <a:t>Hwb</a:t>
            </a:r>
            <a:r>
              <a:rPr lang="en-GB" dirty="0"/>
              <a:t>. [</a:t>
            </a:r>
            <a:r>
              <a:rPr lang="en-GB" dirty="0" err="1"/>
              <a:t>ar-lein</a:t>
            </a:r>
            <a:r>
              <a:rPr lang="en-GB" dirty="0"/>
              <a:t>]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https://hwb.gov.wales/draft-curriculum-for-wales-2022/health-and-well-being/</a:t>
            </a:r>
            <a:r>
              <a:rPr lang="en-GB" dirty="0"/>
              <a:t>  [</a:t>
            </a:r>
            <a:r>
              <a:rPr lang="en-GB" dirty="0" err="1"/>
              <a:t>Darllenwyd</a:t>
            </a:r>
            <a:r>
              <a:rPr lang="en-GB" dirty="0"/>
              <a:t> 7 </a:t>
            </a:r>
            <a:r>
              <a:rPr lang="en-GB" dirty="0" err="1"/>
              <a:t>Hydref</a:t>
            </a:r>
            <a:r>
              <a:rPr lang="en-GB" dirty="0"/>
              <a:t>. 2019].</a:t>
            </a:r>
          </a:p>
          <a:p>
            <a:r>
              <a:rPr lang="en-GB" dirty="0"/>
              <a:t>Prospects.ac.uk. (2019). </a:t>
            </a:r>
            <a:r>
              <a:rPr lang="en-GB" i="1" dirty="0"/>
              <a:t>Counsellor job profile | Prospects.ac.uk</a:t>
            </a:r>
            <a:r>
              <a:rPr lang="en-GB" dirty="0"/>
              <a:t>. [</a:t>
            </a:r>
            <a:r>
              <a:rPr lang="en-GB" dirty="0" err="1"/>
              <a:t>ar-lein</a:t>
            </a:r>
            <a:r>
              <a:rPr lang="en-GB" dirty="0"/>
              <a:t>]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https://www.prospects.ac.uk/job-profiles/counsellor</a:t>
            </a:r>
            <a:r>
              <a:rPr lang="en-GB" dirty="0"/>
              <a:t> [</a:t>
            </a:r>
            <a:r>
              <a:rPr lang="en-GB" dirty="0" err="1"/>
              <a:t>Darllenwyd</a:t>
            </a:r>
            <a:r>
              <a:rPr lang="en-GB" dirty="0"/>
              <a:t> 10 </a:t>
            </a:r>
            <a:r>
              <a:rPr lang="en-GB" dirty="0" err="1"/>
              <a:t>Hydref</a:t>
            </a:r>
            <a:r>
              <a:rPr lang="en-GB" dirty="0"/>
              <a:t>. 2019].</a:t>
            </a:r>
          </a:p>
        </p:txBody>
      </p:sp>
    </p:spTree>
    <p:extLst>
      <p:ext uri="{BB962C8B-B14F-4D97-AF65-F5344CB8AC3E}">
        <p14:creationId xmlns:p14="http://schemas.microsoft.com/office/powerpoint/2010/main" val="12524354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303</TotalTime>
  <Words>303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Sonia Jones  Rhif Myfyriwr – 1702595</vt:lpstr>
      <vt:lpstr>Disgrifiad Swydd – Cwnselydd </vt:lpstr>
      <vt:lpstr>Sgilliau sydd angen </vt:lpstr>
      <vt:lpstr>Y Dyfodol</vt:lpstr>
      <vt:lpstr>Unrhyw Cwestiwnau ?</vt:lpstr>
      <vt:lpstr>Rhestr Cyfernodi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Sonia Jones  Rhif Myfyriwr – 1702595</dc:title>
  <dc:creator>Sonia Jones (1702595)</dc:creator>
  <cp:lastModifiedBy>Sonia Jones (1702595)</cp:lastModifiedBy>
  <cp:revision>15</cp:revision>
  <dcterms:created xsi:type="dcterms:W3CDTF">2019-10-07T13:24:14Z</dcterms:created>
  <dcterms:modified xsi:type="dcterms:W3CDTF">2019-10-14T17:41:22Z</dcterms:modified>
</cp:coreProperties>
</file>