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6" d="100"/>
          <a:sy n="46" d="100"/>
        </p:scale>
        <p:origin x="67" y="7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723CCF-EFDA-4F77-948A-F304FC0575E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C20B1C4-4BED-4070-8FCD-494F386AE802}">
      <dgm:prSet/>
      <dgm:spPr/>
      <dgm:t>
        <a:bodyPr/>
        <a:lstStyle/>
        <a:p>
          <a:r>
            <a:rPr lang="en-GB" b="1"/>
            <a:t>Any Questions?</a:t>
          </a:r>
          <a:endParaRPr lang="en-US"/>
        </a:p>
      </dgm:t>
    </dgm:pt>
    <dgm:pt modelId="{CCEC399C-1DE3-46B3-AEFD-E9E96C986525}" type="parTrans" cxnId="{E9196DA1-0871-4059-8FC6-6F82C4EFFE34}">
      <dgm:prSet/>
      <dgm:spPr/>
      <dgm:t>
        <a:bodyPr/>
        <a:lstStyle/>
        <a:p>
          <a:endParaRPr lang="en-US"/>
        </a:p>
      </dgm:t>
    </dgm:pt>
    <dgm:pt modelId="{5CD2CFCF-72C0-4E8C-AAB0-F7DBBA254DC5}" type="sibTrans" cxnId="{E9196DA1-0871-4059-8FC6-6F82C4EFFE34}">
      <dgm:prSet/>
      <dgm:spPr/>
      <dgm:t>
        <a:bodyPr/>
        <a:lstStyle/>
        <a:p>
          <a:endParaRPr lang="en-US"/>
        </a:p>
      </dgm:t>
    </dgm:pt>
    <dgm:pt modelId="{837A95E9-9B1D-4A20-8F26-88236B2AAE06}">
      <dgm:prSet/>
      <dgm:spPr/>
      <dgm:t>
        <a:bodyPr/>
        <a:lstStyle/>
        <a:p>
          <a:r>
            <a:rPr lang="en-GB" b="1"/>
            <a:t>Monday’s Tutorials will be Assignment Workshops if necessary.</a:t>
          </a:r>
          <a:endParaRPr lang="en-US"/>
        </a:p>
      </dgm:t>
    </dgm:pt>
    <dgm:pt modelId="{96A14E3F-76DA-43CA-9150-E2EE66472D1B}" type="parTrans" cxnId="{73FAAC88-186B-4E96-9075-D9B5CB4C29EC}">
      <dgm:prSet/>
      <dgm:spPr/>
      <dgm:t>
        <a:bodyPr/>
        <a:lstStyle/>
        <a:p>
          <a:endParaRPr lang="en-US"/>
        </a:p>
      </dgm:t>
    </dgm:pt>
    <dgm:pt modelId="{FB91C2C7-46D5-497E-BDB1-B9FAAED46A5B}" type="sibTrans" cxnId="{73FAAC88-186B-4E96-9075-D9B5CB4C29EC}">
      <dgm:prSet/>
      <dgm:spPr/>
      <dgm:t>
        <a:bodyPr/>
        <a:lstStyle/>
        <a:p>
          <a:endParaRPr lang="en-US"/>
        </a:p>
      </dgm:t>
    </dgm:pt>
    <dgm:pt modelId="{878F00E4-522E-4BF4-946F-CFD1922B821A}">
      <dgm:prSet/>
      <dgm:spPr/>
      <dgm:t>
        <a:bodyPr/>
        <a:lstStyle/>
        <a:p>
          <a:r>
            <a:rPr lang="en-GB" b="1"/>
            <a:t>You can you use the Module Forum on Moodle for any questions. </a:t>
          </a:r>
          <a:endParaRPr lang="en-US"/>
        </a:p>
      </dgm:t>
    </dgm:pt>
    <dgm:pt modelId="{40CA5D45-6299-48E4-8857-09E63109C8A0}" type="parTrans" cxnId="{B77B430C-ECE5-4E22-9876-6DD0BD1A236E}">
      <dgm:prSet/>
      <dgm:spPr/>
      <dgm:t>
        <a:bodyPr/>
        <a:lstStyle/>
        <a:p>
          <a:endParaRPr lang="en-US"/>
        </a:p>
      </dgm:t>
    </dgm:pt>
    <dgm:pt modelId="{2DDCA987-36CC-4FA1-905D-355AB83BB571}" type="sibTrans" cxnId="{B77B430C-ECE5-4E22-9876-6DD0BD1A236E}">
      <dgm:prSet/>
      <dgm:spPr/>
      <dgm:t>
        <a:bodyPr/>
        <a:lstStyle/>
        <a:p>
          <a:endParaRPr lang="en-US"/>
        </a:p>
      </dgm:t>
    </dgm:pt>
    <dgm:pt modelId="{A165B224-D763-4C6E-B8D7-5A0B289ADDB6}" type="pres">
      <dgm:prSet presAssocID="{51723CCF-EFDA-4F77-948A-F304FC0575EF}" presName="linear" presStyleCnt="0">
        <dgm:presLayoutVars>
          <dgm:animLvl val="lvl"/>
          <dgm:resizeHandles val="exact"/>
        </dgm:presLayoutVars>
      </dgm:prSet>
      <dgm:spPr/>
    </dgm:pt>
    <dgm:pt modelId="{3228A12E-F8C4-4E84-8EDD-94F5A1A11FC2}" type="pres">
      <dgm:prSet presAssocID="{5C20B1C4-4BED-4070-8FCD-494F386AE80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36EA4C3B-1D23-4179-AABF-4A409E4A3596}" type="pres">
      <dgm:prSet presAssocID="{5C20B1C4-4BED-4070-8FCD-494F386AE80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77B430C-ECE5-4E22-9876-6DD0BD1A236E}" srcId="{5C20B1C4-4BED-4070-8FCD-494F386AE802}" destId="{878F00E4-522E-4BF4-946F-CFD1922B821A}" srcOrd="1" destOrd="0" parTransId="{40CA5D45-6299-48E4-8857-09E63109C8A0}" sibTransId="{2DDCA987-36CC-4FA1-905D-355AB83BB571}"/>
    <dgm:cxn modelId="{3AF3AD61-9B11-4550-B650-AE18C500C620}" type="presOf" srcId="{878F00E4-522E-4BF4-946F-CFD1922B821A}" destId="{36EA4C3B-1D23-4179-AABF-4A409E4A3596}" srcOrd="0" destOrd="1" presId="urn:microsoft.com/office/officeart/2005/8/layout/vList2"/>
    <dgm:cxn modelId="{C1B19644-F9F4-42C5-AC10-888B8026AD0E}" type="presOf" srcId="{51723CCF-EFDA-4F77-948A-F304FC0575EF}" destId="{A165B224-D763-4C6E-B8D7-5A0B289ADDB6}" srcOrd="0" destOrd="0" presId="urn:microsoft.com/office/officeart/2005/8/layout/vList2"/>
    <dgm:cxn modelId="{73FAAC88-186B-4E96-9075-D9B5CB4C29EC}" srcId="{5C20B1C4-4BED-4070-8FCD-494F386AE802}" destId="{837A95E9-9B1D-4A20-8F26-88236B2AAE06}" srcOrd="0" destOrd="0" parTransId="{96A14E3F-76DA-43CA-9150-E2EE66472D1B}" sibTransId="{FB91C2C7-46D5-497E-BDB1-B9FAAED46A5B}"/>
    <dgm:cxn modelId="{E9196DA1-0871-4059-8FC6-6F82C4EFFE34}" srcId="{51723CCF-EFDA-4F77-948A-F304FC0575EF}" destId="{5C20B1C4-4BED-4070-8FCD-494F386AE802}" srcOrd="0" destOrd="0" parTransId="{CCEC399C-1DE3-46B3-AEFD-E9E96C986525}" sibTransId="{5CD2CFCF-72C0-4E8C-AAB0-F7DBBA254DC5}"/>
    <dgm:cxn modelId="{539774DC-4441-4476-9756-8DC3685E8FAD}" type="presOf" srcId="{837A95E9-9B1D-4A20-8F26-88236B2AAE06}" destId="{36EA4C3B-1D23-4179-AABF-4A409E4A3596}" srcOrd="0" destOrd="0" presId="urn:microsoft.com/office/officeart/2005/8/layout/vList2"/>
    <dgm:cxn modelId="{9B22C9E7-6316-4ACA-8EEF-CA55A54CDB73}" type="presOf" srcId="{5C20B1C4-4BED-4070-8FCD-494F386AE802}" destId="{3228A12E-F8C4-4E84-8EDD-94F5A1A11FC2}" srcOrd="0" destOrd="0" presId="urn:microsoft.com/office/officeart/2005/8/layout/vList2"/>
    <dgm:cxn modelId="{B65D4BD1-602F-4818-8126-1B63882C31D9}" type="presParOf" srcId="{A165B224-D763-4C6E-B8D7-5A0B289ADDB6}" destId="{3228A12E-F8C4-4E84-8EDD-94F5A1A11FC2}" srcOrd="0" destOrd="0" presId="urn:microsoft.com/office/officeart/2005/8/layout/vList2"/>
    <dgm:cxn modelId="{64A1D9F3-5C2F-458F-92A2-A92ECCDFBF47}" type="presParOf" srcId="{A165B224-D763-4C6E-B8D7-5A0B289ADDB6}" destId="{36EA4C3B-1D23-4179-AABF-4A409E4A359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1DE407-DDD9-419C-9016-2FAE0B5A872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336BF6-8AC0-4AC9-B80A-AFA6D7B86C8E}">
      <dgm:prSet/>
      <dgm:spPr/>
      <dgm:t>
        <a:bodyPr/>
        <a:lstStyle/>
        <a:p>
          <a:r>
            <a:rPr lang="en-GB" b="1"/>
            <a:t>Key Concepts</a:t>
          </a:r>
          <a:endParaRPr lang="en-US"/>
        </a:p>
      </dgm:t>
    </dgm:pt>
    <dgm:pt modelId="{EFAF9A9F-6420-4691-A3DC-F72C87EBFD3E}" type="parTrans" cxnId="{517235F3-7B3E-4BB8-A185-E9E958563B6C}">
      <dgm:prSet/>
      <dgm:spPr/>
      <dgm:t>
        <a:bodyPr/>
        <a:lstStyle/>
        <a:p>
          <a:endParaRPr lang="en-US"/>
        </a:p>
      </dgm:t>
    </dgm:pt>
    <dgm:pt modelId="{6A1C2E7C-BABF-4E14-AEFE-FBEB8392C9D7}" type="sibTrans" cxnId="{517235F3-7B3E-4BB8-A185-E9E958563B6C}">
      <dgm:prSet/>
      <dgm:spPr/>
      <dgm:t>
        <a:bodyPr/>
        <a:lstStyle/>
        <a:p>
          <a:endParaRPr lang="en-US"/>
        </a:p>
      </dgm:t>
    </dgm:pt>
    <dgm:pt modelId="{238706C3-636A-4E43-9345-E50A48189245}">
      <dgm:prSet/>
      <dgm:spPr/>
      <dgm:t>
        <a:bodyPr/>
        <a:lstStyle/>
        <a:p>
          <a:r>
            <a:rPr lang="en-GB"/>
            <a:t>There are three  key concepts to this module.</a:t>
          </a:r>
          <a:endParaRPr lang="en-US"/>
        </a:p>
      </dgm:t>
    </dgm:pt>
    <dgm:pt modelId="{DFA88386-9D55-47BD-B0BE-D1862DE7E87B}" type="parTrans" cxnId="{0195D56E-A419-4122-91A7-15180C00BCF1}">
      <dgm:prSet/>
      <dgm:spPr/>
      <dgm:t>
        <a:bodyPr/>
        <a:lstStyle/>
        <a:p>
          <a:endParaRPr lang="en-US"/>
        </a:p>
      </dgm:t>
    </dgm:pt>
    <dgm:pt modelId="{E9295DED-2DBF-48D0-91A0-5479958413E0}" type="sibTrans" cxnId="{0195D56E-A419-4122-91A7-15180C00BCF1}">
      <dgm:prSet/>
      <dgm:spPr/>
      <dgm:t>
        <a:bodyPr/>
        <a:lstStyle/>
        <a:p>
          <a:endParaRPr lang="en-US"/>
        </a:p>
      </dgm:t>
    </dgm:pt>
    <dgm:pt modelId="{4EFFB99B-5257-4073-A181-45D2F7F1C0A5}">
      <dgm:prSet/>
      <dgm:spPr/>
      <dgm:t>
        <a:bodyPr/>
        <a:lstStyle/>
        <a:p>
          <a:r>
            <a:rPr lang="en-GB"/>
            <a:t>These are Work, Poverty and Welfare.</a:t>
          </a:r>
          <a:endParaRPr lang="en-US"/>
        </a:p>
      </dgm:t>
    </dgm:pt>
    <dgm:pt modelId="{F4A66997-8793-4433-9E62-1BE67B0BB058}" type="parTrans" cxnId="{9BD146D5-FCDA-46A9-8D97-BF6FF5453B0F}">
      <dgm:prSet/>
      <dgm:spPr/>
      <dgm:t>
        <a:bodyPr/>
        <a:lstStyle/>
        <a:p>
          <a:endParaRPr lang="en-US"/>
        </a:p>
      </dgm:t>
    </dgm:pt>
    <dgm:pt modelId="{6BD5FF83-001D-4560-9985-62B50B29458E}" type="sibTrans" cxnId="{9BD146D5-FCDA-46A9-8D97-BF6FF5453B0F}">
      <dgm:prSet/>
      <dgm:spPr/>
      <dgm:t>
        <a:bodyPr/>
        <a:lstStyle/>
        <a:p>
          <a:endParaRPr lang="en-US"/>
        </a:p>
      </dgm:t>
    </dgm:pt>
    <dgm:pt modelId="{FFBAA190-349B-4C25-B5BB-1EC9BE80CABE}">
      <dgm:prSet/>
      <dgm:spPr/>
      <dgm:t>
        <a:bodyPr/>
        <a:lstStyle/>
        <a:p>
          <a:r>
            <a:rPr lang="en-GB"/>
            <a:t>These concepts are often taken for granted.</a:t>
          </a:r>
          <a:endParaRPr lang="en-US"/>
        </a:p>
      </dgm:t>
    </dgm:pt>
    <dgm:pt modelId="{E206DB1C-32CF-4A2A-9462-27FC1C22A9BC}" type="parTrans" cxnId="{90CFA5EF-64C2-4D19-BB55-B4CEDF5AB4ED}">
      <dgm:prSet/>
      <dgm:spPr/>
      <dgm:t>
        <a:bodyPr/>
        <a:lstStyle/>
        <a:p>
          <a:endParaRPr lang="en-US"/>
        </a:p>
      </dgm:t>
    </dgm:pt>
    <dgm:pt modelId="{F7AD5757-F605-498D-A080-DC870B4494FA}" type="sibTrans" cxnId="{90CFA5EF-64C2-4D19-BB55-B4CEDF5AB4ED}">
      <dgm:prSet/>
      <dgm:spPr/>
      <dgm:t>
        <a:bodyPr/>
        <a:lstStyle/>
        <a:p>
          <a:endParaRPr lang="en-US"/>
        </a:p>
      </dgm:t>
    </dgm:pt>
    <dgm:pt modelId="{B98A4321-80E8-4CB5-92F7-3C79D414B436}">
      <dgm:prSet/>
      <dgm:spPr/>
      <dgm:t>
        <a:bodyPr/>
        <a:lstStyle/>
        <a:p>
          <a:r>
            <a:rPr lang="en-GB" dirty="0"/>
            <a:t>Therefore, it is important to focus on the definitions in relation to our field of study.</a:t>
          </a:r>
          <a:endParaRPr lang="en-US" dirty="0"/>
        </a:p>
      </dgm:t>
    </dgm:pt>
    <dgm:pt modelId="{7DD12341-38AD-41CE-A5FE-6C0B47A02691}" type="parTrans" cxnId="{E9DDED86-EDAE-4556-864F-132ECC1D1AD0}">
      <dgm:prSet/>
      <dgm:spPr/>
      <dgm:t>
        <a:bodyPr/>
        <a:lstStyle/>
        <a:p>
          <a:endParaRPr lang="en-US"/>
        </a:p>
      </dgm:t>
    </dgm:pt>
    <dgm:pt modelId="{0829BB4A-02AE-415E-A486-AE786950CC5A}" type="sibTrans" cxnId="{E9DDED86-EDAE-4556-864F-132ECC1D1AD0}">
      <dgm:prSet/>
      <dgm:spPr/>
      <dgm:t>
        <a:bodyPr/>
        <a:lstStyle/>
        <a:p>
          <a:endParaRPr lang="en-US"/>
        </a:p>
      </dgm:t>
    </dgm:pt>
    <dgm:pt modelId="{65E44D3D-1ECB-4A67-A424-31A1597D75CD}" type="pres">
      <dgm:prSet presAssocID="{541DE407-DDD9-419C-9016-2FAE0B5A8729}" presName="vert0" presStyleCnt="0">
        <dgm:presLayoutVars>
          <dgm:dir/>
          <dgm:animOne val="branch"/>
          <dgm:animLvl val="lvl"/>
        </dgm:presLayoutVars>
      </dgm:prSet>
      <dgm:spPr/>
    </dgm:pt>
    <dgm:pt modelId="{EF62E865-17BA-4023-ADD3-DD58EC6F41C9}" type="pres">
      <dgm:prSet presAssocID="{51336BF6-8AC0-4AC9-B80A-AFA6D7B86C8E}" presName="thickLine" presStyleLbl="alignNode1" presStyleIdx="0" presStyleCnt="1"/>
      <dgm:spPr/>
    </dgm:pt>
    <dgm:pt modelId="{FFAD4973-05FC-4FB7-B054-A69BE59EAD97}" type="pres">
      <dgm:prSet presAssocID="{51336BF6-8AC0-4AC9-B80A-AFA6D7B86C8E}" presName="horz1" presStyleCnt="0"/>
      <dgm:spPr/>
    </dgm:pt>
    <dgm:pt modelId="{06125A1D-962E-4A82-BF78-6F29A4B7DECB}" type="pres">
      <dgm:prSet presAssocID="{51336BF6-8AC0-4AC9-B80A-AFA6D7B86C8E}" presName="tx1" presStyleLbl="revTx" presStyleIdx="0" presStyleCnt="5"/>
      <dgm:spPr/>
    </dgm:pt>
    <dgm:pt modelId="{8CFC978F-B4D9-41BB-856E-D225AB6DFFEF}" type="pres">
      <dgm:prSet presAssocID="{51336BF6-8AC0-4AC9-B80A-AFA6D7B86C8E}" presName="vert1" presStyleCnt="0"/>
      <dgm:spPr/>
    </dgm:pt>
    <dgm:pt modelId="{68716F23-0D24-41DC-9779-C9BDBAE35682}" type="pres">
      <dgm:prSet presAssocID="{238706C3-636A-4E43-9345-E50A48189245}" presName="vertSpace2a" presStyleCnt="0"/>
      <dgm:spPr/>
    </dgm:pt>
    <dgm:pt modelId="{21CDAFCC-CDFE-4C74-8C56-EFF0383481D8}" type="pres">
      <dgm:prSet presAssocID="{238706C3-636A-4E43-9345-E50A48189245}" presName="horz2" presStyleCnt="0"/>
      <dgm:spPr/>
    </dgm:pt>
    <dgm:pt modelId="{A34E3890-A0D1-41C8-80A9-960B76DC3406}" type="pres">
      <dgm:prSet presAssocID="{238706C3-636A-4E43-9345-E50A48189245}" presName="horzSpace2" presStyleCnt="0"/>
      <dgm:spPr/>
    </dgm:pt>
    <dgm:pt modelId="{AEBC4F98-ACD2-4378-9270-EC4A65C307EE}" type="pres">
      <dgm:prSet presAssocID="{238706C3-636A-4E43-9345-E50A48189245}" presName="tx2" presStyleLbl="revTx" presStyleIdx="1" presStyleCnt="5"/>
      <dgm:spPr/>
    </dgm:pt>
    <dgm:pt modelId="{6741963D-2669-4A88-8207-0DA2D991F859}" type="pres">
      <dgm:prSet presAssocID="{238706C3-636A-4E43-9345-E50A48189245}" presName="vert2" presStyleCnt="0"/>
      <dgm:spPr/>
    </dgm:pt>
    <dgm:pt modelId="{90B7F272-C6A9-4DD6-948E-5E1A4E0B82BF}" type="pres">
      <dgm:prSet presAssocID="{238706C3-636A-4E43-9345-E50A48189245}" presName="thinLine2b" presStyleLbl="callout" presStyleIdx="0" presStyleCnt="4"/>
      <dgm:spPr/>
    </dgm:pt>
    <dgm:pt modelId="{3A010B12-B719-4984-A85B-99E3D05A52E5}" type="pres">
      <dgm:prSet presAssocID="{238706C3-636A-4E43-9345-E50A48189245}" presName="vertSpace2b" presStyleCnt="0"/>
      <dgm:spPr/>
    </dgm:pt>
    <dgm:pt modelId="{A9C5ADD4-0FA3-4DD9-9F33-AA35B8717D3C}" type="pres">
      <dgm:prSet presAssocID="{4EFFB99B-5257-4073-A181-45D2F7F1C0A5}" presName="horz2" presStyleCnt="0"/>
      <dgm:spPr/>
    </dgm:pt>
    <dgm:pt modelId="{5B3D2171-4D86-449A-80FB-DE94985F466A}" type="pres">
      <dgm:prSet presAssocID="{4EFFB99B-5257-4073-A181-45D2F7F1C0A5}" presName="horzSpace2" presStyleCnt="0"/>
      <dgm:spPr/>
    </dgm:pt>
    <dgm:pt modelId="{EB2C9A90-EA23-4E86-946F-89D034D0264C}" type="pres">
      <dgm:prSet presAssocID="{4EFFB99B-5257-4073-A181-45D2F7F1C0A5}" presName="tx2" presStyleLbl="revTx" presStyleIdx="2" presStyleCnt="5"/>
      <dgm:spPr/>
    </dgm:pt>
    <dgm:pt modelId="{371652D0-C1EE-453A-A896-CE23F3CA9121}" type="pres">
      <dgm:prSet presAssocID="{4EFFB99B-5257-4073-A181-45D2F7F1C0A5}" presName="vert2" presStyleCnt="0"/>
      <dgm:spPr/>
    </dgm:pt>
    <dgm:pt modelId="{AD66D869-EF1D-4E8C-BDFA-34B3A8573DCB}" type="pres">
      <dgm:prSet presAssocID="{4EFFB99B-5257-4073-A181-45D2F7F1C0A5}" presName="thinLine2b" presStyleLbl="callout" presStyleIdx="1" presStyleCnt="4"/>
      <dgm:spPr/>
    </dgm:pt>
    <dgm:pt modelId="{0C3D0B34-3EC9-4C3B-88D5-B7304DCB7430}" type="pres">
      <dgm:prSet presAssocID="{4EFFB99B-5257-4073-A181-45D2F7F1C0A5}" presName="vertSpace2b" presStyleCnt="0"/>
      <dgm:spPr/>
    </dgm:pt>
    <dgm:pt modelId="{0A563CEC-771E-4D65-8802-2B227D6023AE}" type="pres">
      <dgm:prSet presAssocID="{FFBAA190-349B-4C25-B5BB-1EC9BE80CABE}" presName="horz2" presStyleCnt="0"/>
      <dgm:spPr/>
    </dgm:pt>
    <dgm:pt modelId="{5DCE7817-F2B4-4D0A-B719-D25E9711BAA7}" type="pres">
      <dgm:prSet presAssocID="{FFBAA190-349B-4C25-B5BB-1EC9BE80CABE}" presName="horzSpace2" presStyleCnt="0"/>
      <dgm:spPr/>
    </dgm:pt>
    <dgm:pt modelId="{0500DD02-0B4A-4CB8-8B21-106140ED42B3}" type="pres">
      <dgm:prSet presAssocID="{FFBAA190-349B-4C25-B5BB-1EC9BE80CABE}" presName="tx2" presStyleLbl="revTx" presStyleIdx="3" presStyleCnt="5"/>
      <dgm:spPr/>
    </dgm:pt>
    <dgm:pt modelId="{601D4272-8D2D-4B66-BBEB-C5DB286A5AC0}" type="pres">
      <dgm:prSet presAssocID="{FFBAA190-349B-4C25-B5BB-1EC9BE80CABE}" presName="vert2" presStyleCnt="0"/>
      <dgm:spPr/>
    </dgm:pt>
    <dgm:pt modelId="{8017FA02-D2EA-4D37-98BE-0BB6769E15D2}" type="pres">
      <dgm:prSet presAssocID="{FFBAA190-349B-4C25-B5BB-1EC9BE80CABE}" presName="thinLine2b" presStyleLbl="callout" presStyleIdx="2" presStyleCnt="4"/>
      <dgm:spPr/>
    </dgm:pt>
    <dgm:pt modelId="{FE8722E3-5C05-475A-B697-CEFA0D162FF9}" type="pres">
      <dgm:prSet presAssocID="{FFBAA190-349B-4C25-B5BB-1EC9BE80CABE}" presName="vertSpace2b" presStyleCnt="0"/>
      <dgm:spPr/>
    </dgm:pt>
    <dgm:pt modelId="{DB1C4744-90A1-4892-BBC3-825FD80781CA}" type="pres">
      <dgm:prSet presAssocID="{B98A4321-80E8-4CB5-92F7-3C79D414B436}" presName="horz2" presStyleCnt="0"/>
      <dgm:spPr/>
    </dgm:pt>
    <dgm:pt modelId="{A7DCC017-7C46-4780-9E67-DEB4D9A9CB76}" type="pres">
      <dgm:prSet presAssocID="{B98A4321-80E8-4CB5-92F7-3C79D414B436}" presName="horzSpace2" presStyleCnt="0"/>
      <dgm:spPr/>
    </dgm:pt>
    <dgm:pt modelId="{444191CE-A3FF-4989-9023-54799C8AF9CE}" type="pres">
      <dgm:prSet presAssocID="{B98A4321-80E8-4CB5-92F7-3C79D414B436}" presName="tx2" presStyleLbl="revTx" presStyleIdx="4" presStyleCnt="5"/>
      <dgm:spPr/>
    </dgm:pt>
    <dgm:pt modelId="{6F76C422-CA1B-40C6-ACBA-6B2ACBE9E3D0}" type="pres">
      <dgm:prSet presAssocID="{B98A4321-80E8-4CB5-92F7-3C79D414B436}" presName="vert2" presStyleCnt="0"/>
      <dgm:spPr/>
    </dgm:pt>
    <dgm:pt modelId="{1D7C0BAE-3723-488D-9047-5CE4CB0C4DB1}" type="pres">
      <dgm:prSet presAssocID="{B98A4321-80E8-4CB5-92F7-3C79D414B436}" presName="thinLine2b" presStyleLbl="callout" presStyleIdx="3" presStyleCnt="4"/>
      <dgm:spPr/>
    </dgm:pt>
    <dgm:pt modelId="{2FD77F43-59D7-4FD8-8D76-0C4A2585CBFB}" type="pres">
      <dgm:prSet presAssocID="{B98A4321-80E8-4CB5-92F7-3C79D414B436}" presName="vertSpace2b" presStyleCnt="0"/>
      <dgm:spPr/>
    </dgm:pt>
  </dgm:ptLst>
  <dgm:cxnLst>
    <dgm:cxn modelId="{0195D56E-A419-4122-91A7-15180C00BCF1}" srcId="{51336BF6-8AC0-4AC9-B80A-AFA6D7B86C8E}" destId="{238706C3-636A-4E43-9345-E50A48189245}" srcOrd="0" destOrd="0" parTransId="{DFA88386-9D55-47BD-B0BE-D1862DE7E87B}" sibTransId="{E9295DED-2DBF-48D0-91A0-5479958413E0}"/>
    <dgm:cxn modelId="{E71C5450-27A5-485B-B632-F603A8C888CF}" type="presOf" srcId="{FFBAA190-349B-4C25-B5BB-1EC9BE80CABE}" destId="{0500DD02-0B4A-4CB8-8B21-106140ED42B3}" srcOrd="0" destOrd="0" presId="urn:microsoft.com/office/officeart/2008/layout/LinedList"/>
    <dgm:cxn modelId="{9F8FE279-F913-4380-8A14-FD81F94A8F0A}" type="presOf" srcId="{51336BF6-8AC0-4AC9-B80A-AFA6D7B86C8E}" destId="{06125A1D-962E-4A82-BF78-6F29A4B7DECB}" srcOrd="0" destOrd="0" presId="urn:microsoft.com/office/officeart/2008/layout/LinedList"/>
    <dgm:cxn modelId="{E9DDED86-EDAE-4556-864F-132ECC1D1AD0}" srcId="{51336BF6-8AC0-4AC9-B80A-AFA6D7B86C8E}" destId="{B98A4321-80E8-4CB5-92F7-3C79D414B436}" srcOrd="3" destOrd="0" parTransId="{7DD12341-38AD-41CE-A5FE-6C0B47A02691}" sibTransId="{0829BB4A-02AE-415E-A486-AE786950CC5A}"/>
    <dgm:cxn modelId="{BE0B75B2-1B19-47D4-AC25-B5106226FD45}" type="presOf" srcId="{238706C3-636A-4E43-9345-E50A48189245}" destId="{AEBC4F98-ACD2-4378-9270-EC4A65C307EE}" srcOrd="0" destOrd="0" presId="urn:microsoft.com/office/officeart/2008/layout/LinedList"/>
    <dgm:cxn modelId="{4322C4B2-39AA-44BD-BB75-0D35F6F9930F}" type="presOf" srcId="{B98A4321-80E8-4CB5-92F7-3C79D414B436}" destId="{444191CE-A3FF-4989-9023-54799C8AF9CE}" srcOrd="0" destOrd="0" presId="urn:microsoft.com/office/officeart/2008/layout/LinedList"/>
    <dgm:cxn modelId="{491F08BB-C9C1-4C21-8056-BA8B3DA7BDCB}" type="presOf" srcId="{4EFFB99B-5257-4073-A181-45D2F7F1C0A5}" destId="{EB2C9A90-EA23-4E86-946F-89D034D0264C}" srcOrd="0" destOrd="0" presId="urn:microsoft.com/office/officeart/2008/layout/LinedList"/>
    <dgm:cxn modelId="{9BD146D5-FCDA-46A9-8D97-BF6FF5453B0F}" srcId="{51336BF6-8AC0-4AC9-B80A-AFA6D7B86C8E}" destId="{4EFFB99B-5257-4073-A181-45D2F7F1C0A5}" srcOrd="1" destOrd="0" parTransId="{F4A66997-8793-4433-9E62-1BE67B0BB058}" sibTransId="{6BD5FF83-001D-4560-9985-62B50B29458E}"/>
    <dgm:cxn modelId="{8E8879D9-8D0A-48F0-9C07-E32CD46D6226}" type="presOf" srcId="{541DE407-DDD9-419C-9016-2FAE0B5A8729}" destId="{65E44D3D-1ECB-4A67-A424-31A1597D75CD}" srcOrd="0" destOrd="0" presId="urn:microsoft.com/office/officeart/2008/layout/LinedList"/>
    <dgm:cxn modelId="{90CFA5EF-64C2-4D19-BB55-B4CEDF5AB4ED}" srcId="{51336BF6-8AC0-4AC9-B80A-AFA6D7B86C8E}" destId="{FFBAA190-349B-4C25-B5BB-1EC9BE80CABE}" srcOrd="2" destOrd="0" parTransId="{E206DB1C-32CF-4A2A-9462-27FC1C22A9BC}" sibTransId="{F7AD5757-F605-498D-A080-DC870B4494FA}"/>
    <dgm:cxn modelId="{517235F3-7B3E-4BB8-A185-E9E958563B6C}" srcId="{541DE407-DDD9-419C-9016-2FAE0B5A8729}" destId="{51336BF6-8AC0-4AC9-B80A-AFA6D7B86C8E}" srcOrd="0" destOrd="0" parTransId="{EFAF9A9F-6420-4691-A3DC-F72C87EBFD3E}" sibTransId="{6A1C2E7C-BABF-4E14-AEFE-FBEB8392C9D7}"/>
    <dgm:cxn modelId="{0A485171-6301-41DE-B1EA-354A3D7BCE25}" type="presParOf" srcId="{65E44D3D-1ECB-4A67-A424-31A1597D75CD}" destId="{EF62E865-17BA-4023-ADD3-DD58EC6F41C9}" srcOrd="0" destOrd="0" presId="urn:microsoft.com/office/officeart/2008/layout/LinedList"/>
    <dgm:cxn modelId="{BD181A5A-9D2D-4F5E-B311-80B951DD1695}" type="presParOf" srcId="{65E44D3D-1ECB-4A67-A424-31A1597D75CD}" destId="{FFAD4973-05FC-4FB7-B054-A69BE59EAD97}" srcOrd="1" destOrd="0" presId="urn:microsoft.com/office/officeart/2008/layout/LinedList"/>
    <dgm:cxn modelId="{321B7D8B-1347-41CA-9DF2-9D1F02258AE4}" type="presParOf" srcId="{FFAD4973-05FC-4FB7-B054-A69BE59EAD97}" destId="{06125A1D-962E-4A82-BF78-6F29A4B7DECB}" srcOrd="0" destOrd="0" presId="urn:microsoft.com/office/officeart/2008/layout/LinedList"/>
    <dgm:cxn modelId="{37330D3E-9FC1-483E-B8B7-8AEDFD89346D}" type="presParOf" srcId="{FFAD4973-05FC-4FB7-B054-A69BE59EAD97}" destId="{8CFC978F-B4D9-41BB-856E-D225AB6DFFEF}" srcOrd="1" destOrd="0" presId="urn:microsoft.com/office/officeart/2008/layout/LinedList"/>
    <dgm:cxn modelId="{39502049-1319-4A60-9287-9232E37427DE}" type="presParOf" srcId="{8CFC978F-B4D9-41BB-856E-D225AB6DFFEF}" destId="{68716F23-0D24-41DC-9779-C9BDBAE35682}" srcOrd="0" destOrd="0" presId="urn:microsoft.com/office/officeart/2008/layout/LinedList"/>
    <dgm:cxn modelId="{BF776AB6-A153-46EB-A96F-A9AF2D7A0181}" type="presParOf" srcId="{8CFC978F-B4D9-41BB-856E-D225AB6DFFEF}" destId="{21CDAFCC-CDFE-4C74-8C56-EFF0383481D8}" srcOrd="1" destOrd="0" presId="urn:microsoft.com/office/officeart/2008/layout/LinedList"/>
    <dgm:cxn modelId="{E32FEC8C-90EC-44BB-9105-27FCFD930591}" type="presParOf" srcId="{21CDAFCC-CDFE-4C74-8C56-EFF0383481D8}" destId="{A34E3890-A0D1-41C8-80A9-960B76DC3406}" srcOrd="0" destOrd="0" presId="urn:microsoft.com/office/officeart/2008/layout/LinedList"/>
    <dgm:cxn modelId="{37FA4719-A4AC-4861-919B-4ED439A8F73C}" type="presParOf" srcId="{21CDAFCC-CDFE-4C74-8C56-EFF0383481D8}" destId="{AEBC4F98-ACD2-4378-9270-EC4A65C307EE}" srcOrd="1" destOrd="0" presId="urn:microsoft.com/office/officeart/2008/layout/LinedList"/>
    <dgm:cxn modelId="{2F2817C2-3BE4-4CA8-BC40-FEE164759974}" type="presParOf" srcId="{21CDAFCC-CDFE-4C74-8C56-EFF0383481D8}" destId="{6741963D-2669-4A88-8207-0DA2D991F859}" srcOrd="2" destOrd="0" presId="urn:microsoft.com/office/officeart/2008/layout/LinedList"/>
    <dgm:cxn modelId="{B7A9563F-8E59-45AC-B644-E449540F8E0F}" type="presParOf" srcId="{8CFC978F-B4D9-41BB-856E-D225AB6DFFEF}" destId="{90B7F272-C6A9-4DD6-948E-5E1A4E0B82BF}" srcOrd="2" destOrd="0" presId="urn:microsoft.com/office/officeart/2008/layout/LinedList"/>
    <dgm:cxn modelId="{76442607-BF36-4C5E-99C6-5F94C1583DEA}" type="presParOf" srcId="{8CFC978F-B4D9-41BB-856E-D225AB6DFFEF}" destId="{3A010B12-B719-4984-A85B-99E3D05A52E5}" srcOrd="3" destOrd="0" presId="urn:microsoft.com/office/officeart/2008/layout/LinedList"/>
    <dgm:cxn modelId="{C998F0B6-B470-4E0F-925D-2845045651A6}" type="presParOf" srcId="{8CFC978F-B4D9-41BB-856E-D225AB6DFFEF}" destId="{A9C5ADD4-0FA3-4DD9-9F33-AA35B8717D3C}" srcOrd="4" destOrd="0" presId="urn:microsoft.com/office/officeart/2008/layout/LinedList"/>
    <dgm:cxn modelId="{B755DD08-5AA1-4AC3-88B8-CC8D627690D2}" type="presParOf" srcId="{A9C5ADD4-0FA3-4DD9-9F33-AA35B8717D3C}" destId="{5B3D2171-4D86-449A-80FB-DE94985F466A}" srcOrd="0" destOrd="0" presId="urn:microsoft.com/office/officeart/2008/layout/LinedList"/>
    <dgm:cxn modelId="{2782F6D2-EC57-458D-A0A2-EA1D84B7B24D}" type="presParOf" srcId="{A9C5ADD4-0FA3-4DD9-9F33-AA35B8717D3C}" destId="{EB2C9A90-EA23-4E86-946F-89D034D0264C}" srcOrd="1" destOrd="0" presId="urn:microsoft.com/office/officeart/2008/layout/LinedList"/>
    <dgm:cxn modelId="{639860F2-B273-4968-A46B-CB30CE2B08D1}" type="presParOf" srcId="{A9C5ADD4-0FA3-4DD9-9F33-AA35B8717D3C}" destId="{371652D0-C1EE-453A-A896-CE23F3CA9121}" srcOrd="2" destOrd="0" presId="urn:microsoft.com/office/officeart/2008/layout/LinedList"/>
    <dgm:cxn modelId="{AD76A3EC-F21D-452E-B2DE-63F56DBA0E47}" type="presParOf" srcId="{8CFC978F-B4D9-41BB-856E-D225AB6DFFEF}" destId="{AD66D869-EF1D-4E8C-BDFA-34B3A8573DCB}" srcOrd="5" destOrd="0" presId="urn:microsoft.com/office/officeart/2008/layout/LinedList"/>
    <dgm:cxn modelId="{026D0FAF-2E1B-411D-AAD1-7877A2C1D163}" type="presParOf" srcId="{8CFC978F-B4D9-41BB-856E-D225AB6DFFEF}" destId="{0C3D0B34-3EC9-4C3B-88D5-B7304DCB7430}" srcOrd="6" destOrd="0" presId="urn:microsoft.com/office/officeart/2008/layout/LinedList"/>
    <dgm:cxn modelId="{23C5542B-32C7-44CD-9008-77F527E03B45}" type="presParOf" srcId="{8CFC978F-B4D9-41BB-856E-D225AB6DFFEF}" destId="{0A563CEC-771E-4D65-8802-2B227D6023AE}" srcOrd="7" destOrd="0" presId="urn:microsoft.com/office/officeart/2008/layout/LinedList"/>
    <dgm:cxn modelId="{626CC6FF-8525-4B97-9C2E-111674B9EE3A}" type="presParOf" srcId="{0A563CEC-771E-4D65-8802-2B227D6023AE}" destId="{5DCE7817-F2B4-4D0A-B719-D25E9711BAA7}" srcOrd="0" destOrd="0" presId="urn:microsoft.com/office/officeart/2008/layout/LinedList"/>
    <dgm:cxn modelId="{83C870BA-4330-4239-8170-7AA87207854F}" type="presParOf" srcId="{0A563CEC-771E-4D65-8802-2B227D6023AE}" destId="{0500DD02-0B4A-4CB8-8B21-106140ED42B3}" srcOrd="1" destOrd="0" presId="urn:microsoft.com/office/officeart/2008/layout/LinedList"/>
    <dgm:cxn modelId="{4A7FF984-C5A5-44F6-8F4F-13E08F5A3B27}" type="presParOf" srcId="{0A563CEC-771E-4D65-8802-2B227D6023AE}" destId="{601D4272-8D2D-4B66-BBEB-C5DB286A5AC0}" srcOrd="2" destOrd="0" presId="urn:microsoft.com/office/officeart/2008/layout/LinedList"/>
    <dgm:cxn modelId="{B370269B-E1AF-45F1-A581-5792A8A25CEE}" type="presParOf" srcId="{8CFC978F-B4D9-41BB-856E-D225AB6DFFEF}" destId="{8017FA02-D2EA-4D37-98BE-0BB6769E15D2}" srcOrd="8" destOrd="0" presId="urn:microsoft.com/office/officeart/2008/layout/LinedList"/>
    <dgm:cxn modelId="{2D502484-E408-40BD-98AA-95F21CBD8E80}" type="presParOf" srcId="{8CFC978F-B4D9-41BB-856E-D225AB6DFFEF}" destId="{FE8722E3-5C05-475A-B697-CEFA0D162FF9}" srcOrd="9" destOrd="0" presId="urn:microsoft.com/office/officeart/2008/layout/LinedList"/>
    <dgm:cxn modelId="{1B82F75A-49B9-4DB1-89F8-093F6CDB2919}" type="presParOf" srcId="{8CFC978F-B4D9-41BB-856E-D225AB6DFFEF}" destId="{DB1C4744-90A1-4892-BBC3-825FD80781CA}" srcOrd="10" destOrd="0" presId="urn:microsoft.com/office/officeart/2008/layout/LinedList"/>
    <dgm:cxn modelId="{A0385363-E9A4-4C9F-8EC8-B0CEFB113E18}" type="presParOf" srcId="{DB1C4744-90A1-4892-BBC3-825FD80781CA}" destId="{A7DCC017-7C46-4780-9E67-DEB4D9A9CB76}" srcOrd="0" destOrd="0" presId="urn:microsoft.com/office/officeart/2008/layout/LinedList"/>
    <dgm:cxn modelId="{44AC31FD-0379-43BF-A022-9F10A5CA4A62}" type="presParOf" srcId="{DB1C4744-90A1-4892-BBC3-825FD80781CA}" destId="{444191CE-A3FF-4989-9023-54799C8AF9CE}" srcOrd="1" destOrd="0" presId="urn:microsoft.com/office/officeart/2008/layout/LinedList"/>
    <dgm:cxn modelId="{8834538F-05F1-4C61-8BAD-969D4937325E}" type="presParOf" srcId="{DB1C4744-90A1-4892-BBC3-825FD80781CA}" destId="{6F76C422-CA1B-40C6-ACBA-6B2ACBE9E3D0}" srcOrd="2" destOrd="0" presId="urn:microsoft.com/office/officeart/2008/layout/LinedList"/>
    <dgm:cxn modelId="{17F8D3A9-ED39-4BDB-8CEB-43BA5AE2D525}" type="presParOf" srcId="{8CFC978F-B4D9-41BB-856E-D225AB6DFFEF}" destId="{1D7C0BAE-3723-488D-9047-5CE4CB0C4DB1}" srcOrd="11" destOrd="0" presId="urn:microsoft.com/office/officeart/2008/layout/LinedList"/>
    <dgm:cxn modelId="{A7811E00-E065-4CAD-A1AF-10D69AA9DF78}" type="presParOf" srcId="{8CFC978F-B4D9-41BB-856E-D225AB6DFFEF}" destId="{2FD77F43-59D7-4FD8-8D76-0C4A2585CBFB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8A12E-F8C4-4E84-8EDD-94F5A1A11FC2}">
      <dsp:nvSpPr>
        <dsp:cNvPr id="0" name=""/>
        <dsp:cNvSpPr/>
      </dsp:nvSpPr>
      <dsp:spPr>
        <a:xfrm>
          <a:off x="0" y="132416"/>
          <a:ext cx="9144000" cy="12951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b="1" kern="1200"/>
            <a:t>Any Questions?</a:t>
          </a:r>
          <a:endParaRPr lang="en-US" sz="5400" kern="1200"/>
        </a:p>
      </dsp:txBody>
      <dsp:txXfrm>
        <a:off x="63226" y="195642"/>
        <a:ext cx="9017548" cy="1168738"/>
      </dsp:txXfrm>
    </dsp:sp>
    <dsp:sp modelId="{36EA4C3B-1D23-4179-AABF-4A409E4A3596}">
      <dsp:nvSpPr>
        <dsp:cNvPr id="0" name=""/>
        <dsp:cNvSpPr/>
      </dsp:nvSpPr>
      <dsp:spPr>
        <a:xfrm>
          <a:off x="0" y="1427606"/>
          <a:ext cx="9144000" cy="2626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0322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200" b="1" kern="1200"/>
            <a:t>Monday’s Tutorials will be Assignment Workshops if necessary.</a:t>
          </a:r>
          <a:endParaRPr lang="en-US" sz="4200" kern="120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200" b="1" kern="1200"/>
            <a:t>You can you use the Module Forum on Moodle for any questions. </a:t>
          </a:r>
          <a:endParaRPr lang="en-US" sz="4200" kern="1200"/>
        </a:p>
      </dsp:txBody>
      <dsp:txXfrm>
        <a:off x="0" y="1427606"/>
        <a:ext cx="9144000" cy="26268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62E865-17BA-4023-ADD3-DD58EC6F41C9}">
      <dsp:nvSpPr>
        <dsp:cNvPr id="0" name=""/>
        <dsp:cNvSpPr/>
      </dsp:nvSpPr>
      <dsp:spPr>
        <a:xfrm>
          <a:off x="0" y="0"/>
          <a:ext cx="1102178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125A1D-962E-4A82-BF78-6F29A4B7DECB}">
      <dsp:nvSpPr>
        <dsp:cNvPr id="0" name=""/>
        <dsp:cNvSpPr/>
      </dsp:nvSpPr>
      <dsp:spPr>
        <a:xfrm>
          <a:off x="0" y="0"/>
          <a:ext cx="2204357" cy="52251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Key Concepts</a:t>
          </a:r>
          <a:endParaRPr lang="en-US" sz="3900" kern="1200"/>
        </a:p>
      </dsp:txBody>
      <dsp:txXfrm>
        <a:off x="0" y="0"/>
        <a:ext cx="2204357" cy="5225148"/>
      </dsp:txXfrm>
    </dsp:sp>
    <dsp:sp modelId="{AEBC4F98-ACD2-4378-9270-EC4A65C307EE}">
      <dsp:nvSpPr>
        <dsp:cNvPr id="0" name=""/>
        <dsp:cNvSpPr/>
      </dsp:nvSpPr>
      <dsp:spPr>
        <a:xfrm>
          <a:off x="2369683" y="61423"/>
          <a:ext cx="8652101" cy="1228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There are three  key concepts to this module.</a:t>
          </a:r>
          <a:endParaRPr lang="en-US" sz="3400" kern="1200"/>
        </a:p>
      </dsp:txBody>
      <dsp:txXfrm>
        <a:off x="2369683" y="61423"/>
        <a:ext cx="8652101" cy="1228471"/>
      </dsp:txXfrm>
    </dsp:sp>
    <dsp:sp modelId="{90B7F272-C6A9-4DD6-948E-5E1A4E0B82BF}">
      <dsp:nvSpPr>
        <dsp:cNvPr id="0" name=""/>
        <dsp:cNvSpPr/>
      </dsp:nvSpPr>
      <dsp:spPr>
        <a:xfrm>
          <a:off x="2204357" y="1289894"/>
          <a:ext cx="88174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2C9A90-EA23-4E86-946F-89D034D0264C}">
      <dsp:nvSpPr>
        <dsp:cNvPr id="0" name=""/>
        <dsp:cNvSpPr/>
      </dsp:nvSpPr>
      <dsp:spPr>
        <a:xfrm>
          <a:off x="2369683" y="1351318"/>
          <a:ext cx="8652101" cy="1228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These are Work, Poverty and Welfare.</a:t>
          </a:r>
          <a:endParaRPr lang="en-US" sz="3400" kern="1200"/>
        </a:p>
      </dsp:txBody>
      <dsp:txXfrm>
        <a:off x="2369683" y="1351318"/>
        <a:ext cx="8652101" cy="1228471"/>
      </dsp:txXfrm>
    </dsp:sp>
    <dsp:sp modelId="{AD66D869-EF1D-4E8C-BDFA-34B3A8573DCB}">
      <dsp:nvSpPr>
        <dsp:cNvPr id="0" name=""/>
        <dsp:cNvSpPr/>
      </dsp:nvSpPr>
      <dsp:spPr>
        <a:xfrm>
          <a:off x="2204357" y="2579789"/>
          <a:ext cx="88174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0DD02-0B4A-4CB8-8B21-106140ED42B3}">
      <dsp:nvSpPr>
        <dsp:cNvPr id="0" name=""/>
        <dsp:cNvSpPr/>
      </dsp:nvSpPr>
      <dsp:spPr>
        <a:xfrm>
          <a:off x="2369683" y="2641212"/>
          <a:ext cx="8652101" cy="1228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These concepts are often taken for granted.</a:t>
          </a:r>
          <a:endParaRPr lang="en-US" sz="3400" kern="1200"/>
        </a:p>
      </dsp:txBody>
      <dsp:txXfrm>
        <a:off x="2369683" y="2641212"/>
        <a:ext cx="8652101" cy="1228471"/>
      </dsp:txXfrm>
    </dsp:sp>
    <dsp:sp modelId="{8017FA02-D2EA-4D37-98BE-0BB6769E15D2}">
      <dsp:nvSpPr>
        <dsp:cNvPr id="0" name=""/>
        <dsp:cNvSpPr/>
      </dsp:nvSpPr>
      <dsp:spPr>
        <a:xfrm>
          <a:off x="2204357" y="3869683"/>
          <a:ext cx="88174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4191CE-A3FF-4989-9023-54799C8AF9CE}">
      <dsp:nvSpPr>
        <dsp:cNvPr id="0" name=""/>
        <dsp:cNvSpPr/>
      </dsp:nvSpPr>
      <dsp:spPr>
        <a:xfrm>
          <a:off x="2369683" y="3931107"/>
          <a:ext cx="8652101" cy="1228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Therefore, it is important to focus on the definitions in relation to our field of study.</a:t>
          </a:r>
          <a:endParaRPr lang="en-US" sz="3400" kern="1200" dirty="0"/>
        </a:p>
      </dsp:txBody>
      <dsp:txXfrm>
        <a:off x="2369683" y="3931107"/>
        <a:ext cx="8652101" cy="1228471"/>
      </dsp:txXfrm>
    </dsp:sp>
    <dsp:sp modelId="{1D7C0BAE-3723-488D-9047-5CE4CB0C4DB1}">
      <dsp:nvSpPr>
        <dsp:cNvPr id="0" name=""/>
        <dsp:cNvSpPr/>
      </dsp:nvSpPr>
      <dsp:spPr>
        <a:xfrm>
          <a:off x="2204357" y="5159578"/>
          <a:ext cx="88174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84C04-C5BE-BDA1-1F1A-6D49DB565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8F6BB2-E5E3-E4EE-61C8-CC67D3C323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0D1DA1-FBA5-EECE-56F9-7C8A47A3D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12128-850C-B5EC-4FC2-7B4ED4460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E618E-F83C-EC3D-6137-7894EBA63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107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318C5-5AC6-9AC6-AABA-8B8B457DD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27B35-57EF-3F43-9197-48762E8DC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F48CF-C100-BE08-C8AD-A5A5B683C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33FBC-7EE1-ACBB-C693-375F1E380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04995-FF30-BF83-D9B7-62946468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705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C068-635E-00EE-CA8C-1B46C64D1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5DC16F-2E86-F417-3B5F-0EA15EDEB7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50B67-90C8-6B90-4B01-DC2AD2CB7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EC26C-511F-74F5-A1E1-C5AAECDCF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B65A1-0F70-C76E-017E-91C4FD2C0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0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D7DBB-F9DB-FBAA-632D-F41EAB73E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23A54-58EF-11E5-39A6-90127AF886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92889-ED22-0253-3796-28C8764DC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C34E44-6527-BE88-3FE6-4DE46001D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8B6497-C8BC-BC2A-56DA-038C5A8D1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7DF9DA-36F7-0B72-69E1-0C9259FD7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83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D1E01-B10C-F855-C5AC-47CAC9C56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941BC-C1F0-F24A-0BBE-D586C6014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61E336-78BD-4CAC-470A-611238FEC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728E77-7F12-2C6F-D44D-5004C0544C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795394-FC10-924B-9666-DC9EB77621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B32909-E82D-9E0C-6B2C-40FD9F713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D103C3-13C7-F666-72AE-2AF230FF5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BBF4EA-0231-EC60-9EEF-5096AD75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336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D168B-F9B5-C0E4-DE11-AC7BDBB3A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7AA283-3DE7-056D-F3F3-C5D8A558E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10258F-2A4F-596A-43F1-B819367ED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EF6E0F-1893-746F-0377-086DE3C79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316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515BE4-DBE8-77DD-8F91-BF0905B92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BCA96B-9FA3-1A4D-5603-CFE0217C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51948-6D8B-147D-D2CD-A7FC6E92A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451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C4F1F-CD3E-8265-E250-F26FB1522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4F908-59F3-4AE1-1666-1969D4A78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A8EEC-537F-11B1-F4D6-E52C61927B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8CE8A-F507-A565-5D9E-6AAC312B3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D87029-BDED-11CC-E8AB-9A67DE02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26B86-CFE0-C2B4-609B-12DE90EAD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9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0A0AB-9684-8985-00A5-C80B2A27E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21ABAC-BAF5-1820-1D84-192752885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793404-FB16-DB8D-F33E-4F7068A25B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4AA273-6184-4550-B648-EEC8332E7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4F6C4F-90F4-DBC3-257C-B91A46B72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85F1EF-3C6C-B74F-1106-6F4CCA9A9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219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27EC2-C3BA-CDFF-DB6E-2DF5538B3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88956A-9F2D-30AB-B6E1-414E6CA2C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DB312-E2A1-EEEB-CD83-EF65F11B3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73658-96A6-FA2D-47B9-43C0A9B7B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13FB3-E276-820C-F0C5-43B9D785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434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36C323-7D5E-E785-9E4C-221200FB4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96EB81-A1D7-828C-9CBA-A68DAF47F6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2F11D-3332-7BCB-1FB8-169F0BBA7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03435-340D-B5A7-16C8-6B3B557E8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189A68-55B2-03F3-0CB5-5CA0DC225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64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AE521F-5073-B6E7-897C-A48C8FA48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F1778F-229F-AFFC-5B22-2B82AC67B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700C3-08DC-EAB5-3DD8-03DDA1F7B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4B831-694B-4CBE-8470-3E64D1680156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A0E92-0206-3FC7-72CD-54D5CD7D9C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C2689-8132-5AAD-9CC1-1BBB0A565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D015D-F79A-4251-A93E-F701545C46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546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Rectangle 1034">
            <a:extLst>
              <a:ext uri="{FF2B5EF4-FFF2-40B4-BE49-F238E27FC236}">
                <a16:creationId xmlns:a16="http://schemas.microsoft.com/office/drawing/2014/main" id="{DC35A348-C5D6-4112-9FDD-93A493B01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D67C51-5009-9427-28FD-4B8688720494}"/>
              </a:ext>
            </a:extLst>
          </p:cNvPr>
          <p:cNvSpPr txBox="1"/>
          <p:nvPr/>
        </p:nvSpPr>
        <p:spPr>
          <a:xfrm>
            <a:off x="314324" y="4286160"/>
            <a:ext cx="11622752" cy="224799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ECAY5004: Work, Poverty and Welfare in the Modern  </a:t>
            </a:r>
            <a:r>
              <a:rPr lang="en-US" sz="3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World.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Theme One: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Module Overview, First Tutorial and Key Concepts.</a:t>
            </a:r>
          </a:p>
        </p:txBody>
      </p:sp>
      <p:pic>
        <p:nvPicPr>
          <p:cNvPr id="1028" name="Picture 4" descr="Make Poverty History (@MPHAustralia) / Twitter">
            <a:extLst>
              <a:ext uri="{FF2B5EF4-FFF2-40B4-BE49-F238E27FC236}">
                <a16:creationId xmlns:a16="http://schemas.microsoft.com/office/drawing/2014/main" id="{5BB0A643-2F62-3458-387A-B030C183E2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" r="-1" b="-1"/>
          <a:stretch/>
        </p:blipFill>
        <p:spPr bwMode="auto">
          <a:xfrm>
            <a:off x="20" y="10"/>
            <a:ext cx="4000480" cy="4005933"/>
          </a:xfrm>
          <a:custGeom>
            <a:avLst/>
            <a:gdLst/>
            <a:ahLst/>
            <a:cxnLst/>
            <a:rect l="l" t="t" r="r" b="b"/>
            <a:pathLst>
              <a:path w="4000500" h="4005943">
                <a:moveTo>
                  <a:pt x="0" y="0"/>
                </a:moveTo>
                <a:lnTo>
                  <a:pt x="4000500" y="0"/>
                </a:lnTo>
                <a:lnTo>
                  <a:pt x="4000500" y="3936797"/>
                </a:lnTo>
                <a:lnTo>
                  <a:pt x="3316514" y="4005943"/>
                </a:lnTo>
                <a:lnTo>
                  <a:pt x="0" y="396417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elfare Reform Bill: Final Stage (Too Long; Didn't Read) | NICVA">
            <a:extLst>
              <a:ext uri="{FF2B5EF4-FFF2-40B4-BE49-F238E27FC236}">
                <a16:creationId xmlns:a16="http://schemas.microsoft.com/office/drawing/2014/main" id="{A18509C0-4E6B-BE34-8DC1-70336A1A0C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r="21253"/>
          <a:stretch/>
        </p:blipFill>
        <p:spPr bwMode="auto">
          <a:xfrm>
            <a:off x="4191002" y="10"/>
            <a:ext cx="3809998" cy="3917529"/>
          </a:xfrm>
          <a:custGeom>
            <a:avLst/>
            <a:gdLst/>
            <a:ahLst/>
            <a:cxnLst/>
            <a:rect l="l" t="t" r="r" b="b"/>
            <a:pathLst>
              <a:path w="3809998" h="3917539">
                <a:moveTo>
                  <a:pt x="0" y="0"/>
                </a:moveTo>
                <a:lnTo>
                  <a:pt x="3809998" y="0"/>
                </a:lnTo>
                <a:lnTo>
                  <a:pt x="3809998" y="3909212"/>
                </a:lnTo>
                <a:lnTo>
                  <a:pt x="1781628" y="3737429"/>
                </a:lnTo>
                <a:lnTo>
                  <a:pt x="0" y="391753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olliers | The future of work">
            <a:extLst>
              <a:ext uri="{FF2B5EF4-FFF2-40B4-BE49-F238E27FC236}">
                <a16:creationId xmlns:a16="http://schemas.microsoft.com/office/drawing/2014/main" id="{601E8C48-30E0-5750-7D0C-C1777705BB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1" r="13723" b="-1"/>
          <a:stretch/>
        </p:blipFill>
        <p:spPr bwMode="auto">
          <a:xfrm>
            <a:off x="8191500" y="10"/>
            <a:ext cx="4000500" cy="3959022"/>
          </a:xfrm>
          <a:custGeom>
            <a:avLst/>
            <a:gdLst/>
            <a:ahLst/>
            <a:cxnLst/>
            <a:rect l="l" t="t" r="r" b="b"/>
            <a:pathLst>
              <a:path w="4000500" h="3959032">
                <a:moveTo>
                  <a:pt x="0" y="0"/>
                </a:moveTo>
                <a:lnTo>
                  <a:pt x="4000500" y="0"/>
                </a:lnTo>
                <a:lnTo>
                  <a:pt x="4000500" y="3959032"/>
                </a:lnTo>
                <a:lnTo>
                  <a:pt x="9072" y="3926114"/>
                </a:lnTo>
                <a:lnTo>
                  <a:pt x="0" y="392534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6" name="Group 1036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057" name="Freeform: Shape 1037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58" name="Freeform: Shape 1038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5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57E847B-0134-9B73-F5CD-EF9F54A0A526}"/>
              </a:ext>
            </a:extLst>
          </p:cNvPr>
          <p:cNvSpPr txBox="1"/>
          <p:nvPr/>
        </p:nvSpPr>
        <p:spPr>
          <a:xfrm>
            <a:off x="8191500" y="6445035"/>
            <a:ext cx="4447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Charlene Sadd and Andrea Burson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75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BDA6DF-F250-9572-75D8-28BAEA467C05}"/>
              </a:ext>
            </a:extLst>
          </p:cNvPr>
          <p:cNvSpPr txBox="1"/>
          <p:nvPr/>
        </p:nvSpPr>
        <p:spPr>
          <a:xfrm>
            <a:off x="660041" y="2767106"/>
            <a:ext cx="2880828" cy="30719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Module Overview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84B8B7-4213-AA26-9DFB-70CF1A378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9049" y="0"/>
            <a:ext cx="7225748" cy="51122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C0702E-F10F-E337-B142-29C766CE97F4}"/>
              </a:ext>
            </a:extLst>
          </p:cNvPr>
          <p:cNvSpPr txBox="1"/>
          <p:nvPr/>
        </p:nvSpPr>
        <p:spPr>
          <a:xfrm>
            <a:off x="4600575" y="5524500"/>
            <a:ext cx="7000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Please find the module Overview on Moodle</a:t>
            </a:r>
          </a:p>
        </p:txBody>
      </p:sp>
    </p:spTree>
    <p:extLst>
      <p:ext uri="{BB962C8B-B14F-4D97-AF65-F5344CB8AC3E}">
        <p14:creationId xmlns:p14="http://schemas.microsoft.com/office/powerpoint/2010/main" val="1385798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4D93B-7111-1770-3905-28F7B6733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655" y="-856"/>
            <a:ext cx="5512689" cy="68575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B0F60F-1206-7A3B-B990-756A38C9D288}"/>
              </a:ext>
            </a:extLst>
          </p:cNvPr>
          <p:cNvSpPr txBox="1"/>
          <p:nvPr/>
        </p:nvSpPr>
        <p:spPr>
          <a:xfrm>
            <a:off x="242596" y="541176"/>
            <a:ext cx="2593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Assessment one</a:t>
            </a:r>
          </a:p>
        </p:txBody>
      </p:sp>
    </p:spTree>
    <p:extLst>
      <p:ext uri="{BB962C8B-B14F-4D97-AF65-F5344CB8AC3E}">
        <p14:creationId xmlns:p14="http://schemas.microsoft.com/office/powerpoint/2010/main" val="2139511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F3A5E8-DD8F-8D01-753E-4651AB780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780" y="2887932"/>
            <a:ext cx="10524929" cy="2663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712A3D-6416-A674-2EA5-DF9B1CF752CE}"/>
              </a:ext>
            </a:extLst>
          </p:cNvPr>
          <p:cNvSpPr txBox="1"/>
          <p:nvPr/>
        </p:nvSpPr>
        <p:spPr>
          <a:xfrm>
            <a:off x="2323322" y="970384"/>
            <a:ext cx="7007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Module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840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0AC109-3058-96A2-3FAF-81BCC27B7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-9330"/>
            <a:ext cx="5343525" cy="68092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F0CF63-B121-F2C0-9DEF-40CF541F3D41}"/>
              </a:ext>
            </a:extLst>
          </p:cNvPr>
          <p:cNvSpPr txBox="1"/>
          <p:nvPr/>
        </p:nvSpPr>
        <p:spPr>
          <a:xfrm>
            <a:off x="266700" y="371475"/>
            <a:ext cx="2552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</a:p>
        </p:txBody>
      </p:sp>
    </p:spTree>
    <p:extLst>
      <p:ext uri="{BB962C8B-B14F-4D97-AF65-F5344CB8AC3E}">
        <p14:creationId xmlns:p14="http://schemas.microsoft.com/office/powerpoint/2010/main" val="1158946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extBox 1">
            <a:extLst>
              <a:ext uri="{FF2B5EF4-FFF2-40B4-BE49-F238E27FC236}">
                <a16:creationId xmlns:a16="http://schemas.microsoft.com/office/drawing/2014/main" id="{E3523FFA-4B89-E331-EEB3-C85B6194C5D4}"/>
              </a:ext>
            </a:extLst>
          </p:cNvPr>
          <p:cNvGraphicFramePr/>
          <p:nvPr/>
        </p:nvGraphicFramePr>
        <p:xfrm>
          <a:off x="1632857" y="1110343"/>
          <a:ext cx="9144000" cy="4186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3852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FC7ACA14-F04B-5233-0C43-902972FC32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5038033"/>
              </p:ext>
            </p:extLst>
          </p:nvPr>
        </p:nvGraphicFramePr>
        <p:xfrm>
          <a:off x="620486" y="587829"/>
          <a:ext cx="11021785" cy="522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3982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EBFA723-5A7B-472D-ABD7-1526B8D3A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B27065-399A-4CF7-BF70-CF79B9848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F22986C-DDF7-4109-9D6A-006800D6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6" y="52996"/>
            <a:ext cx="6093363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C025298-F835-4B83-A3A3-6555157E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7106C81-A3F0-4DA0-9368-6BBCDB964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B3B35E8-1AF4-4D76-93A5-B0B088408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F049461-4A9C-8928-5A99-8ED0D401112E}"/>
              </a:ext>
            </a:extLst>
          </p:cNvPr>
          <p:cNvSpPr txBox="1"/>
          <p:nvPr/>
        </p:nvSpPr>
        <p:spPr>
          <a:xfrm>
            <a:off x="804672" y="3121701"/>
            <a:ext cx="3658053" cy="17865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Guided Study</a:t>
            </a:r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831A4BC2-3544-0E38-3195-3D1C625FF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163" y="52996"/>
            <a:ext cx="5187821" cy="6506424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898854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EBFA723-5A7B-472D-ABD7-1526B8D3A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B27065-399A-4CF7-BF70-CF79B9848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F22986C-DDF7-4109-9D6A-006800D6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6" y="52996"/>
            <a:ext cx="6093363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C025298-F835-4B83-A3A3-6555157E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7106C81-A3F0-4DA0-9368-6BBCDB964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B3B35E8-1AF4-4D76-93A5-B0B088408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F049461-4A9C-8928-5A99-8ED0D401112E}"/>
              </a:ext>
            </a:extLst>
          </p:cNvPr>
          <p:cNvSpPr txBox="1"/>
          <p:nvPr/>
        </p:nvSpPr>
        <p:spPr>
          <a:xfrm>
            <a:off x="804672" y="3121701"/>
            <a:ext cx="3658053" cy="17865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Guided Study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4FF00C-A5C2-0B1E-3534-632241C93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7" y="52996"/>
            <a:ext cx="5638803" cy="675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and placing stars">
            <a:extLst>
              <a:ext uri="{FF2B5EF4-FFF2-40B4-BE49-F238E27FC236}">
                <a16:creationId xmlns:a16="http://schemas.microsoft.com/office/drawing/2014/main" id="{1C3D8B8E-5AB1-A365-6965-3B81563A41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93" r="7833" b="-1"/>
          <a:stretch/>
        </p:blipFill>
        <p:spPr>
          <a:xfrm>
            <a:off x="4693298" y="10"/>
            <a:ext cx="7498702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8AE7CF-679A-0E30-7DF3-8C0DD5E7BC30}"/>
              </a:ext>
            </a:extLst>
          </p:cNvPr>
          <p:cNvSpPr txBox="1"/>
          <p:nvPr/>
        </p:nvSpPr>
        <p:spPr>
          <a:xfrm>
            <a:off x="477981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Discussion and Feedback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20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123</Words>
  <Application>Microsoft Office PowerPoint</Application>
  <PresentationFormat>Widescreen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Charlene Sadd (0500876)</dc:creator>
  <cp:lastModifiedBy>Charlene Sadd (0500876)</cp:lastModifiedBy>
  <cp:revision>4</cp:revision>
  <dcterms:created xsi:type="dcterms:W3CDTF">2023-05-01T10:11:01Z</dcterms:created>
  <dcterms:modified xsi:type="dcterms:W3CDTF">2023-05-02T13:04:30Z</dcterms:modified>
</cp:coreProperties>
</file>