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8" r:id="rId4"/>
  </p:sldMasterIdLst>
  <p:notesMasterIdLst>
    <p:notesMasterId r:id="rId9"/>
  </p:notesMasterIdLst>
  <p:sldIdLst>
    <p:sldId id="260" r:id="rId5"/>
    <p:sldId id="261" r:id="rId6"/>
    <p:sldId id="257" r:id="rId7"/>
    <p:sldId id="256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FCCA0A-ECE0-4A0D-A148-93FE90C73115}" v="193" dt="2026-03-09T21:57:30.747"/>
    <p1510:client id="{F0B93161-E3BE-3CC9-3776-4935C728EF46}" v="80" dt="2026-03-09T23:00:12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s Da Silva Mostaco (2532698)" userId="S::2532698@student.uwtsd.ac.uk::9f0a0db2-92ae-4b02-878a-6a7005c6b7ce" providerId="AD" clId="Web-{F0B93161-E3BE-3CC9-3776-4935C728EF46}"/>
    <pc:docChg chg="modSld">
      <pc:chgData name="Lais Da Silva Mostaco (2532698)" userId="S::2532698@student.uwtsd.ac.uk::9f0a0db2-92ae-4b02-878a-6a7005c6b7ce" providerId="AD" clId="Web-{F0B93161-E3BE-3CC9-3776-4935C728EF46}" dt="2026-03-09T23:00:12.209" v="53" actId="20577"/>
      <pc:docMkLst>
        <pc:docMk/>
      </pc:docMkLst>
      <pc:sldChg chg="modSp">
        <pc:chgData name="Lais Da Silva Mostaco (2532698)" userId="S::2532698@student.uwtsd.ac.uk::9f0a0db2-92ae-4b02-878a-6a7005c6b7ce" providerId="AD" clId="Web-{F0B93161-E3BE-3CC9-3776-4935C728EF46}" dt="2026-03-09T22:59:14.708" v="50" actId="20577"/>
        <pc:sldMkLst>
          <pc:docMk/>
          <pc:sldMk cId="2577408051" sldId="256"/>
        </pc:sldMkLst>
        <pc:spChg chg="mod">
          <ac:chgData name="Lais Da Silva Mostaco (2532698)" userId="S::2532698@student.uwtsd.ac.uk::9f0a0db2-92ae-4b02-878a-6a7005c6b7ce" providerId="AD" clId="Web-{F0B93161-E3BE-3CC9-3776-4935C728EF46}" dt="2026-03-09T22:59:14.708" v="50" actId="20577"/>
          <ac:spMkLst>
            <pc:docMk/>
            <pc:sldMk cId="2577408051" sldId="256"/>
            <ac:spMk id="5" creationId="{C6254606-6E00-EF89-4129-9DE91D27A75C}"/>
          </ac:spMkLst>
        </pc:spChg>
      </pc:sldChg>
      <pc:sldChg chg="modSp">
        <pc:chgData name="Lais Da Silva Mostaco (2532698)" userId="S::2532698@student.uwtsd.ac.uk::9f0a0db2-92ae-4b02-878a-6a7005c6b7ce" providerId="AD" clId="Web-{F0B93161-E3BE-3CC9-3776-4935C728EF46}" dt="2026-03-09T23:00:12.209" v="53" actId="20577"/>
        <pc:sldMkLst>
          <pc:docMk/>
          <pc:sldMk cId="1749341891" sldId="257"/>
        </pc:sldMkLst>
        <pc:spChg chg="mod">
          <ac:chgData name="Lais Da Silva Mostaco (2532698)" userId="S::2532698@student.uwtsd.ac.uk::9f0a0db2-92ae-4b02-878a-6a7005c6b7ce" providerId="AD" clId="Web-{F0B93161-E3BE-3CC9-3776-4935C728EF46}" dt="2026-03-09T23:00:12.209" v="53" actId="20577"/>
          <ac:spMkLst>
            <pc:docMk/>
            <pc:sldMk cId="1749341891" sldId="257"/>
            <ac:spMk id="2" creationId="{DF242C0B-2FD9-9E54-1048-0E7B2891FD4E}"/>
          </ac:spMkLst>
        </pc:spChg>
        <pc:spChg chg="mod">
          <ac:chgData name="Lais Da Silva Mostaco (2532698)" userId="S::2532698@student.uwtsd.ac.uk::9f0a0db2-92ae-4b02-878a-6a7005c6b7ce" providerId="AD" clId="Web-{F0B93161-E3BE-3CC9-3776-4935C728EF46}" dt="2026-03-09T22:58:05.018" v="24" actId="20577"/>
          <ac:spMkLst>
            <pc:docMk/>
            <pc:sldMk cId="1749341891" sldId="257"/>
            <ac:spMk id="7" creationId="{D0702229-1E80-7232-07C4-8F1368B4A96B}"/>
          </ac:spMkLst>
        </pc:spChg>
      </pc:sldChg>
    </pc:docChg>
  </pc:docChgLst>
  <pc:docChgLst>
    <pc:chgData name="Lais Da Silva Mostaco (2532698)" userId="9f0a0db2-92ae-4b02-878a-6a7005c6b7ce" providerId="ADAL" clId="{1EB81F49-0B49-45C6-8AB1-0A51CEB360C3}"/>
    <pc:docChg chg="undo custSel addSld delSld modSld sldOrd">
      <pc:chgData name="Lais Da Silva Mostaco (2532698)" userId="9f0a0db2-92ae-4b02-878a-6a7005c6b7ce" providerId="ADAL" clId="{1EB81F49-0B49-45C6-8AB1-0A51CEB360C3}" dt="2026-03-09T22:01:00.766" v="3423" actId="113"/>
      <pc:docMkLst>
        <pc:docMk/>
      </pc:docMkLst>
      <pc:sldChg chg="addSp delSp modSp mod ord setBg addAnim delAnim modAnim delDesignElem">
        <pc:chgData name="Lais Da Silva Mostaco (2532698)" userId="9f0a0db2-92ae-4b02-878a-6a7005c6b7ce" providerId="ADAL" clId="{1EB81F49-0B49-45C6-8AB1-0A51CEB360C3}" dt="2026-03-09T22:01:00.766" v="3423" actId="113"/>
        <pc:sldMkLst>
          <pc:docMk/>
          <pc:sldMk cId="2577408051" sldId="256"/>
        </pc:sldMkLst>
        <pc:spChg chg="add mod">
          <ac:chgData name="Lais Da Silva Mostaco (2532698)" userId="9f0a0db2-92ae-4b02-878a-6a7005c6b7ce" providerId="ADAL" clId="{1EB81F49-0B49-45C6-8AB1-0A51CEB360C3}" dt="2026-03-09T21:52:11.635" v="3077" actId="1076"/>
          <ac:spMkLst>
            <pc:docMk/>
            <pc:sldMk cId="2577408051" sldId="256"/>
            <ac:spMk id="2" creationId="{077E8E77-D89E-569E-AA3C-5957DFA626F2}"/>
          </ac:spMkLst>
        </pc:spChg>
        <pc:spChg chg="add del mod">
          <ac:chgData name="Lais Da Silva Mostaco (2532698)" userId="9f0a0db2-92ae-4b02-878a-6a7005c6b7ce" providerId="ADAL" clId="{1EB81F49-0B49-45C6-8AB1-0A51CEB360C3}" dt="2026-03-09T21:49:45.963" v="3041"/>
          <ac:spMkLst>
            <pc:docMk/>
            <pc:sldMk cId="2577408051" sldId="256"/>
            <ac:spMk id="3" creationId="{E7B32F3E-2DC1-896C-69A0-001438D1B9EE}"/>
          </ac:spMkLst>
        </pc:spChg>
        <pc:spChg chg="del mod">
          <ac:chgData name="Lais Da Silva Mostaco (2532698)" userId="9f0a0db2-92ae-4b02-878a-6a7005c6b7ce" providerId="ADAL" clId="{1EB81F49-0B49-45C6-8AB1-0A51CEB360C3}" dt="2026-03-09T21:56:31.169" v="3246" actId="478"/>
          <ac:spMkLst>
            <pc:docMk/>
            <pc:sldMk cId="2577408051" sldId="256"/>
            <ac:spMk id="4" creationId="{F64C6084-2552-4457-2DED-CFA21C61CB7E}"/>
          </ac:spMkLst>
        </pc:spChg>
        <pc:spChg chg="add mod">
          <ac:chgData name="Lais Da Silva Mostaco (2532698)" userId="9f0a0db2-92ae-4b02-878a-6a7005c6b7ce" providerId="ADAL" clId="{1EB81F49-0B49-45C6-8AB1-0A51CEB360C3}" dt="2026-03-09T22:01:00.766" v="3423" actId="113"/>
          <ac:spMkLst>
            <pc:docMk/>
            <pc:sldMk cId="2577408051" sldId="256"/>
            <ac:spMk id="5" creationId="{C6254606-6E00-EF89-4129-9DE91D27A75C}"/>
          </ac:spMkLst>
        </pc:spChg>
        <pc:spChg chg="add del mod">
          <ac:chgData name="Lais Da Silva Mostaco (2532698)" userId="9f0a0db2-92ae-4b02-878a-6a7005c6b7ce" providerId="ADAL" clId="{1EB81F49-0B49-45C6-8AB1-0A51CEB360C3}" dt="2026-03-09T21:56:57.269" v="3252" actId="478"/>
          <ac:spMkLst>
            <pc:docMk/>
            <pc:sldMk cId="2577408051" sldId="256"/>
            <ac:spMk id="6" creationId="{C0F8EF14-DE2B-F015-7414-CC8E2D610BF9}"/>
          </ac:spMkLst>
        </pc:spChg>
        <pc:spChg chg="add mod">
          <ac:chgData name="Lais Da Silva Mostaco (2532698)" userId="9f0a0db2-92ae-4b02-878a-6a7005c6b7ce" providerId="ADAL" clId="{1EB81F49-0B49-45C6-8AB1-0A51CEB360C3}" dt="2026-03-09T22:00:49.387" v="3422" actId="113"/>
          <ac:spMkLst>
            <pc:docMk/>
            <pc:sldMk cId="2577408051" sldId="256"/>
            <ac:spMk id="7" creationId="{0DA09213-A851-EBE9-D0D4-D7F47B8C85DD}"/>
          </ac:spMkLst>
        </pc:spChg>
        <pc:spChg chg="add del">
          <ac:chgData name="Lais Da Silva Mostaco (2532698)" userId="9f0a0db2-92ae-4b02-878a-6a7005c6b7ce" providerId="ADAL" clId="{1EB81F49-0B49-45C6-8AB1-0A51CEB360C3}" dt="2026-03-09T21:45:30.493" v="2958"/>
          <ac:spMkLst>
            <pc:docMk/>
            <pc:sldMk cId="2577408051" sldId="256"/>
            <ac:spMk id="9" creationId="{943CAA20-3569-4189-9E48-239A229A86CA}"/>
          </ac:spMkLst>
        </pc:spChg>
        <pc:spChg chg="add del">
          <ac:chgData name="Lais Da Silva Mostaco (2532698)" userId="9f0a0db2-92ae-4b02-878a-6a7005c6b7ce" providerId="ADAL" clId="{1EB81F49-0B49-45C6-8AB1-0A51CEB360C3}" dt="2026-03-09T21:45:30.493" v="2958"/>
          <ac:spMkLst>
            <pc:docMk/>
            <pc:sldMk cId="2577408051" sldId="256"/>
            <ac:spMk id="11" creationId="{DA542B6D-E775-4832-91DC-2D20F857813A}"/>
          </ac:spMkLst>
        </pc:spChg>
      </pc:sldChg>
      <pc:sldChg chg="addSp delSp modSp mod ord setBg delDesignElem">
        <pc:chgData name="Lais Da Silva Mostaco (2532698)" userId="9f0a0db2-92ae-4b02-878a-6a7005c6b7ce" providerId="ADAL" clId="{1EB81F49-0B49-45C6-8AB1-0A51CEB360C3}" dt="2026-03-09T21:45:30.493" v="2958"/>
        <pc:sldMkLst>
          <pc:docMk/>
          <pc:sldMk cId="1749341891" sldId="257"/>
        </pc:sldMkLst>
        <pc:spChg chg="add mod">
          <ac:chgData name="Lais Da Silva Mostaco (2532698)" userId="9f0a0db2-92ae-4b02-878a-6a7005c6b7ce" providerId="ADAL" clId="{1EB81F49-0B49-45C6-8AB1-0A51CEB360C3}" dt="2026-03-09T21:40:28.674" v="2951" actId="1076"/>
          <ac:spMkLst>
            <pc:docMk/>
            <pc:sldMk cId="1749341891" sldId="257"/>
            <ac:spMk id="2" creationId="{DF242C0B-2FD9-9E54-1048-0E7B2891FD4E}"/>
          </ac:spMkLst>
        </pc:spChg>
        <pc:spChg chg="mod">
          <ac:chgData name="Lais Da Silva Mostaco (2532698)" userId="9f0a0db2-92ae-4b02-878a-6a7005c6b7ce" providerId="ADAL" clId="{1EB81F49-0B49-45C6-8AB1-0A51CEB360C3}" dt="2026-03-09T21:40:54.671" v="2952" actId="113"/>
          <ac:spMkLst>
            <pc:docMk/>
            <pc:sldMk cId="1749341891" sldId="257"/>
            <ac:spMk id="6" creationId="{DF1384EE-69F1-9B68-D9CA-F4D1CDBFB823}"/>
          </ac:spMkLst>
        </pc:spChg>
        <pc:spChg chg="mod">
          <ac:chgData name="Lais Da Silva Mostaco (2532698)" userId="9f0a0db2-92ae-4b02-878a-6a7005c6b7ce" providerId="ADAL" clId="{1EB81F49-0B49-45C6-8AB1-0A51CEB360C3}" dt="2026-03-09T21:39:58.348" v="2950" actId="1076"/>
          <ac:spMkLst>
            <pc:docMk/>
            <pc:sldMk cId="1749341891" sldId="257"/>
            <ac:spMk id="7" creationId="{D0702229-1E80-7232-07C4-8F1368B4A96B}"/>
          </ac:spMkLst>
        </pc:spChg>
        <pc:spChg chg="add del">
          <ac:chgData name="Lais Da Silva Mostaco (2532698)" userId="9f0a0db2-92ae-4b02-878a-6a7005c6b7ce" providerId="ADAL" clId="{1EB81F49-0B49-45C6-8AB1-0A51CEB360C3}" dt="2026-03-09T21:45:30.493" v="2958"/>
          <ac:spMkLst>
            <pc:docMk/>
            <pc:sldMk cId="1749341891" sldId="257"/>
            <ac:spMk id="12" creationId="{D038248A-211C-4EEC-8401-C761B929FB52}"/>
          </ac:spMkLst>
        </pc:spChg>
        <pc:spChg chg="add del">
          <ac:chgData name="Lais Da Silva Mostaco (2532698)" userId="9f0a0db2-92ae-4b02-878a-6a7005c6b7ce" providerId="ADAL" clId="{1EB81F49-0B49-45C6-8AB1-0A51CEB360C3}" dt="2026-03-09T21:45:30.493" v="2958"/>
          <ac:spMkLst>
            <pc:docMk/>
            <pc:sldMk cId="1749341891" sldId="257"/>
            <ac:spMk id="14" creationId="{C30A849F-66D9-40C8-BEC8-35AFF8F4568F}"/>
          </ac:spMkLst>
        </pc:spChg>
        <pc:grpChg chg="add del">
          <ac:chgData name="Lais Da Silva Mostaco (2532698)" userId="9f0a0db2-92ae-4b02-878a-6a7005c6b7ce" providerId="ADAL" clId="{1EB81F49-0B49-45C6-8AB1-0A51CEB360C3}" dt="2026-03-09T21:45:30.493" v="2958"/>
          <ac:grpSpMkLst>
            <pc:docMk/>
            <pc:sldMk cId="1749341891" sldId="257"/>
            <ac:grpSpMk id="16" creationId="{04542298-A2B1-480F-A11C-A40EDD19B857}"/>
          </ac:grpSpMkLst>
        </pc:grpChg>
        <pc:grpChg chg="add del">
          <ac:chgData name="Lais Da Silva Mostaco (2532698)" userId="9f0a0db2-92ae-4b02-878a-6a7005c6b7ce" providerId="ADAL" clId="{1EB81F49-0B49-45C6-8AB1-0A51CEB360C3}" dt="2026-03-09T21:45:30.493" v="2958"/>
          <ac:grpSpMkLst>
            <pc:docMk/>
            <pc:sldMk cId="1749341891" sldId="257"/>
            <ac:grpSpMk id="22" creationId="{2A5C9C35-2375-49EB-B99C-17C87D42FE7C}"/>
          </ac:grpSpMkLst>
        </pc:grpChg>
      </pc:sldChg>
      <pc:sldChg chg="modSp new del mod ord">
        <pc:chgData name="Lais Da Silva Mostaco (2532698)" userId="9f0a0db2-92ae-4b02-878a-6a7005c6b7ce" providerId="ADAL" clId="{1EB81F49-0B49-45C6-8AB1-0A51CEB360C3}" dt="2026-03-09T21:28:02.049" v="2871" actId="2696"/>
        <pc:sldMkLst>
          <pc:docMk/>
          <pc:sldMk cId="3656143432" sldId="259"/>
        </pc:sldMkLst>
        <pc:spChg chg="mod">
          <ac:chgData name="Lais Da Silva Mostaco (2532698)" userId="9f0a0db2-92ae-4b02-878a-6a7005c6b7ce" providerId="ADAL" clId="{1EB81F49-0B49-45C6-8AB1-0A51CEB360C3}" dt="2026-03-09T21:05:31.306" v="2622"/>
          <ac:spMkLst>
            <pc:docMk/>
            <pc:sldMk cId="3656143432" sldId="259"/>
            <ac:spMk id="2" creationId="{A55590A3-14ED-7390-E4A8-8BE74E71A5A4}"/>
          </ac:spMkLst>
        </pc:spChg>
        <pc:spChg chg="mod">
          <ac:chgData name="Lais Da Silva Mostaco (2532698)" userId="9f0a0db2-92ae-4b02-878a-6a7005c6b7ce" providerId="ADAL" clId="{1EB81F49-0B49-45C6-8AB1-0A51CEB360C3}" dt="2026-03-09T15:49:16.389" v="1570" actId="14100"/>
          <ac:spMkLst>
            <pc:docMk/>
            <pc:sldMk cId="3656143432" sldId="259"/>
            <ac:spMk id="3" creationId="{5D631A36-AC16-055C-4E1B-F365ED968578}"/>
          </ac:spMkLst>
        </pc:spChg>
        <pc:spChg chg="mod">
          <ac:chgData name="Lais Da Silva Mostaco (2532698)" userId="9f0a0db2-92ae-4b02-878a-6a7005c6b7ce" providerId="ADAL" clId="{1EB81F49-0B49-45C6-8AB1-0A51CEB360C3}" dt="2026-03-09T17:09:39.596" v="2187" actId="27636"/>
          <ac:spMkLst>
            <pc:docMk/>
            <pc:sldMk cId="3656143432" sldId="259"/>
            <ac:spMk id="4" creationId="{9F12CC50-4929-8FF8-785A-00ED3F7CB08F}"/>
          </ac:spMkLst>
        </pc:spChg>
        <pc:spChg chg="mod">
          <ac:chgData name="Lais Da Silva Mostaco (2532698)" userId="9f0a0db2-92ae-4b02-878a-6a7005c6b7ce" providerId="ADAL" clId="{1EB81F49-0B49-45C6-8AB1-0A51CEB360C3}" dt="2026-03-09T21:05:31.306" v="2622"/>
          <ac:spMkLst>
            <pc:docMk/>
            <pc:sldMk cId="3656143432" sldId="259"/>
            <ac:spMk id="5" creationId="{51FBC841-72DC-6D38-AB99-608135C9D033}"/>
          </ac:spMkLst>
        </pc:spChg>
        <pc:spChg chg="mod">
          <ac:chgData name="Lais Da Silva Mostaco (2532698)" userId="9f0a0db2-92ae-4b02-878a-6a7005c6b7ce" providerId="ADAL" clId="{1EB81F49-0B49-45C6-8AB1-0A51CEB360C3}" dt="2026-03-09T17:09:48.328" v="2235" actId="20577"/>
          <ac:spMkLst>
            <pc:docMk/>
            <pc:sldMk cId="3656143432" sldId="259"/>
            <ac:spMk id="6" creationId="{166A77C0-3B8B-C059-C070-7D9170EEC3CD}"/>
          </ac:spMkLst>
        </pc:spChg>
      </pc:sldChg>
      <pc:sldChg chg="addSp delSp modSp new mod modTransition setBg delDesignElem chgLayout">
        <pc:chgData name="Lais Da Silva Mostaco (2532698)" userId="9f0a0db2-92ae-4b02-878a-6a7005c6b7ce" providerId="ADAL" clId="{1EB81F49-0B49-45C6-8AB1-0A51CEB360C3}" dt="2026-03-09T21:45:30.493" v="2958"/>
        <pc:sldMkLst>
          <pc:docMk/>
          <pc:sldMk cId="1516573178" sldId="260"/>
        </pc:sldMkLst>
        <pc:spChg chg="add del mod">
          <ac:chgData name="Lais Da Silva Mostaco (2532698)" userId="9f0a0db2-92ae-4b02-878a-6a7005c6b7ce" providerId="ADAL" clId="{1EB81F49-0B49-45C6-8AB1-0A51CEB360C3}" dt="2026-03-09T20:49:22.972" v="2450" actId="478"/>
          <ac:spMkLst>
            <pc:docMk/>
            <pc:sldMk cId="1516573178" sldId="260"/>
            <ac:spMk id="3" creationId="{7B753865-570B-CAB2-7420-DD0FD0DE542C}"/>
          </ac:spMkLst>
        </pc:spChg>
        <pc:spChg chg="add mod">
          <ac:chgData name="Lais Da Silva Mostaco (2532698)" userId="9f0a0db2-92ae-4b02-878a-6a7005c6b7ce" providerId="ADAL" clId="{1EB81F49-0B49-45C6-8AB1-0A51CEB360C3}" dt="2026-03-09T21:18:40.698" v="2714" actId="20577"/>
          <ac:spMkLst>
            <pc:docMk/>
            <pc:sldMk cId="1516573178" sldId="260"/>
            <ac:spMk id="5" creationId="{54BAF156-9DC6-5A4D-ED5E-443540D5C550}"/>
          </ac:spMkLst>
        </pc:spChg>
        <pc:spChg chg="add del mod">
          <ac:chgData name="Lais Da Silva Mostaco (2532698)" userId="9f0a0db2-92ae-4b02-878a-6a7005c6b7ce" providerId="ADAL" clId="{1EB81F49-0B49-45C6-8AB1-0A51CEB360C3}" dt="2026-03-09T20:51:41.626" v="2468"/>
          <ac:spMkLst>
            <pc:docMk/>
            <pc:sldMk cId="1516573178" sldId="260"/>
            <ac:spMk id="6" creationId="{60FB0098-B0CC-9F43-56AE-91021776BC83}"/>
          </ac:spMkLst>
        </pc:spChg>
        <pc:spChg chg="add mod">
          <ac:chgData name="Lais Da Silva Mostaco (2532698)" userId="9f0a0db2-92ae-4b02-878a-6a7005c6b7ce" providerId="ADAL" clId="{1EB81F49-0B49-45C6-8AB1-0A51CEB360C3}" dt="2026-03-09T21:09:46.390" v="2659" actId="14100"/>
          <ac:spMkLst>
            <pc:docMk/>
            <pc:sldMk cId="1516573178" sldId="260"/>
            <ac:spMk id="8" creationId="{8A56E690-E1CB-7669-67F5-8D92876109C8}"/>
          </ac:spMkLst>
        </pc:spChg>
        <pc:spChg chg="add del">
          <ac:chgData name="Lais Da Silva Mostaco (2532698)" userId="9f0a0db2-92ae-4b02-878a-6a7005c6b7ce" providerId="ADAL" clId="{1EB81F49-0B49-45C6-8AB1-0A51CEB360C3}" dt="2026-03-09T20:47:44.412" v="2428" actId="26606"/>
          <ac:spMkLst>
            <pc:docMk/>
            <pc:sldMk cId="1516573178" sldId="260"/>
            <ac:spMk id="9" creationId="{23D09407-53BC-485E-B4CE-BC5E4FC4B25B}"/>
          </ac:spMkLst>
        </pc:spChg>
        <pc:spChg chg="add del">
          <ac:chgData name="Lais Da Silva Mostaco (2532698)" userId="9f0a0db2-92ae-4b02-878a-6a7005c6b7ce" providerId="ADAL" clId="{1EB81F49-0B49-45C6-8AB1-0A51CEB360C3}" dt="2026-03-09T20:57:24.909" v="2508"/>
          <ac:spMkLst>
            <pc:docMk/>
            <pc:sldMk cId="1516573178" sldId="260"/>
            <ac:spMk id="10" creationId="{D1942232-83D0-49E2-AF9B-1F97E3C1EF8E}"/>
          </ac:spMkLst>
        </pc:spChg>
        <pc:spChg chg="add del">
          <ac:chgData name="Lais Da Silva Mostaco (2532698)" userId="9f0a0db2-92ae-4b02-878a-6a7005c6b7ce" providerId="ADAL" clId="{1EB81F49-0B49-45C6-8AB1-0A51CEB360C3}" dt="2026-03-09T20:47:44.412" v="2428" actId="26606"/>
          <ac:spMkLst>
            <pc:docMk/>
            <pc:sldMk cId="1516573178" sldId="260"/>
            <ac:spMk id="11" creationId="{921DB988-49FC-4608-B0A2-E2F3A4019041}"/>
          </ac:spMkLst>
        </pc:spChg>
        <pc:spChg chg="add del">
          <ac:chgData name="Lais Da Silva Mostaco (2532698)" userId="9f0a0db2-92ae-4b02-878a-6a7005c6b7ce" providerId="ADAL" clId="{1EB81F49-0B49-45C6-8AB1-0A51CEB360C3}" dt="2026-03-09T21:04:15.176" v="2599"/>
          <ac:spMkLst>
            <pc:docMk/>
            <pc:sldMk cId="1516573178" sldId="260"/>
            <ac:spMk id="12" creationId="{D1942232-83D0-49E2-AF9B-1F97E3C1EF8E}"/>
          </ac:spMkLst>
        </pc:spChg>
        <pc:spChg chg="add del">
          <ac:chgData name="Lais Da Silva Mostaco (2532698)" userId="9f0a0db2-92ae-4b02-878a-6a7005c6b7ce" providerId="ADAL" clId="{1EB81F49-0B49-45C6-8AB1-0A51CEB360C3}" dt="2026-03-09T21:04:15.176" v="2599"/>
          <ac:spMkLst>
            <pc:docMk/>
            <pc:sldMk cId="1516573178" sldId="260"/>
            <ac:spMk id="14" creationId="{E9E70D72-6E23-4015-A4A6-85C120C19167}"/>
          </ac:spMkLst>
        </pc:spChg>
        <pc:spChg chg="add del">
          <ac:chgData name="Lais Da Silva Mostaco (2532698)" userId="9f0a0db2-92ae-4b02-878a-6a7005c6b7ce" providerId="ADAL" clId="{1EB81F49-0B49-45C6-8AB1-0A51CEB360C3}" dt="2026-03-09T20:57:24.909" v="2508"/>
          <ac:spMkLst>
            <pc:docMk/>
            <pc:sldMk cId="1516573178" sldId="260"/>
            <ac:spMk id="15" creationId="{E9E70D72-6E23-4015-A4A6-85C120C19167}"/>
          </ac:spMkLst>
        </pc:spChg>
        <pc:spChg chg="add del">
          <ac:chgData name="Lais Da Silva Mostaco (2532698)" userId="9f0a0db2-92ae-4b02-878a-6a7005c6b7ce" providerId="ADAL" clId="{1EB81F49-0B49-45C6-8AB1-0A51CEB360C3}" dt="2026-03-09T20:56:56.846" v="2504"/>
          <ac:spMkLst>
            <pc:docMk/>
            <pc:sldMk cId="1516573178" sldId="260"/>
            <ac:spMk id="25" creationId="{A3363022-C969-41E9-8EB2-E4C94908C1FA}"/>
          </ac:spMkLst>
        </pc:spChg>
        <pc:spChg chg="add del">
          <ac:chgData name="Lais Da Silva Mostaco (2532698)" userId="9f0a0db2-92ae-4b02-878a-6a7005c6b7ce" providerId="ADAL" clId="{1EB81F49-0B49-45C6-8AB1-0A51CEB360C3}" dt="2026-03-09T20:56:56.846" v="2504"/>
          <ac:spMkLst>
            <pc:docMk/>
            <pc:sldMk cId="1516573178" sldId="260"/>
            <ac:spMk id="26" creationId="{8D1AD6B3-BE88-4CEB-BA17-790657CC4729}"/>
          </ac:spMkLst>
        </pc:spChg>
        <pc:spChg chg="add del">
          <ac:chgData name="Lais Da Silva Mostaco (2532698)" userId="9f0a0db2-92ae-4b02-878a-6a7005c6b7ce" providerId="ADAL" clId="{1EB81F49-0B49-45C6-8AB1-0A51CEB360C3}" dt="2026-03-09T20:59:48.681" v="2525"/>
          <ac:spMkLst>
            <pc:docMk/>
            <pc:sldMk cId="1516573178" sldId="260"/>
            <ac:spMk id="31" creationId="{D1942232-83D0-49E2-AF9B-1F97E3C1EF8E}"/>
          </ac:spMkLst>
        </pc:spChg>
        <pc:spChg chg="add del">
          <ac:chgData name="Lais Da Silva Mostaco (2532698)" userId="9f0a0db2-92ae-4b02-878a-6a7005c6b7ce" providerId="ADAL" clId="{1EB81F49-0B49-45C6-8AB1-0A51CEB360C3}" dt="2026-03-09T20:59:48.681" v="2525"/>
          <ac:spMkLst>
            <pc:docMk/>
            <pc:sldMk cId="1516573178" sldId="260"/>
            <ac:spMk id="32" creationId="{E9E70D72-6E23-4015-A4A6-85C120C19167}"/>
          </ac:spMkLst>
        </pc:spChg>
        <pc:spChg chg="add del">
          <ac:chgData name="Lais Da Silva Mostaco (2532698)" userId="9f0a0db2-92ae-4b02-878a-6a7005c6b7ce" providerId="ADAL" clId="{1EB81F49-0B49-45C6-8AB1-0A51CEB360C3}" dt="2026-03-09T21:04:28.507" v="2603"/>
          <ac:spMkLst>
            <pc:docMk/>
            <pc:sldMk cId="1516573178" sldId="260"/>
            <ac:spMk id="35" creationId="{D1942232-83D0-49E2-AF9B-1F97E3C1EF8E}"/>
          </ac:spMkLst>
        </pc:spChg>
        <pc:spChg chg="add del">
          <ac:chgData name="Lais Da Silva Mostaco (2532698)" userId="9f0a0db2-92ae-4b02-878a-6a7005c6b7ce" providerId="ADAL" clId="{1EB81F49-0B49-45C6-8AB1-0A51CEB360C3}" dt="2026-03-09T21:04:28.507" v="2603"/>
          <ac:spMkLst>
            <pc:docMk/>
            <pc:sldMk cId="1516573178" sldId="260"/>
            <ac:spMk id="36" creationId="{E9E70D72-6E23-4015-A4A6-85C120C19167}"/>
          </ac:spMkLst>
        </pc:spChg>
        <pc:spChg chg="add del">
          <ac:chgData name="Lais Da Silva Mostaco (2532698)" userId="9f0a0db2-92ae-4b02-878a-6a7005c6b7ce" providerId="ADAL" clId="{1EB81F49-0B49-45C6-8AB1-0A51CEB360C3}" dt="2026-03-09T21:04:48.619" v="2610" actId="26606"/>
          <ac:spMkLst>
            <pc:docMk/>
            <pc:sldMk cId="1516573178" sldId="260"/>
            <ac:spMk id="48" creationId="{D1942232-83D0-49E2-AF9B-1F97E3C1EF8E}"/>
          </ac:spMkLst>
        </pc:spChg>
        <pc:spChg chg="add del">
          <ac:chgData name="Lais Da Silva Mostaco (2532698)" userId="9f0a0db2-92ae-4b02-878a-6a7005c6b7ce" providerId="ADAL" clId="{1EB81F49-0B49-45C6-8AB1-0A51CEB360C3}" dt="2026-03-09T21:04:48.619" v="2610" actId="26606"/>
          <ac:spMkLst>
            <pc:docMk/>
            <pc:sldMk cId="1516573178" sldId="260"/>
            <ac:spMk id="49" creationId="{E9E70D72-6E23-4015-A4A6-85C120C19167}"/>
          </ac:spMkLst>
        </pc:spChg>
        <pc:spChg chg="add del">
          <ac:chgData name="Lais Da Silva Mostaco (2532698)" userId="9f0a0db2-92ae-4b02-878a-6a7005c6b7ce" providerId="ADAL" clId="{1EB81F49-0B49-45C6-8AB1-0A51CEB360C3}" dt="2026-03-09T21:45:30.493" v="2958"/>
          <ac:spMkLst>
            <pc:docMk/>
            <pc:sldMk cId="1516573178" sldId="260"/>
            <ac:spMk id="51" creationId="{17BDD930-0E65-490A-9CE5-554C357C4428}"/>
          </ac:spMkLst>
        </pc:spChg>
        <pc:spChg chg="add del">
          <ac:chgData name="Lais Da Silva Mostaco (2532698)" userId="9f0a0db2-92ae-4b02-878a-6a7005c6b7ce" providerId="ADAL" clId="{1EB81F49-0B49-45C6-8AB1-0A51CEB360C3}" dt="2026-03-09T21:45:30.493" v="2958"/>
          <ac:spMkLst>
            <pc:docMk/>
            <pc:sldMk cId="1516573178" sldId="260"/>
            <ac:spMk id="52" creationId="{3A912C67-99A1-4956-8F68-1846C21771E8}"/>
          </ac:spMkLst>
        </pc:spChg>
        <pc:spChg chg="add del">
          <ac:chgData name="Lais Da Silva Mostaco (2532698)" userId="9f0a0db2-92ae-4b02-878a-6a7005c6b7ce" providerId="ADAL" clId="{1EB81F49-0B49-45C6-8AB1-0A51CEB360C3}" dt="2026-03-09T21:04:49.992" v="2612" actId="26606"/>
          <ac:spMkLst>
            <pc:docMk/>
            <pc:sldMk cId="1516573178" sldId="260"/>
            <ac:spMk id="61" creationId="{17BDD930-0E65-490A-9CE5-554C357C4428}"/>
          </ac:spMkLst>
        </pc:spChg>
        <pc:spChg chg="add del">
          <ac:chgData name="Lais Da Silva Mostaco (2532698)" userId="9f0a0db2-92ae-4b02-878a-6a7005c6b7ce" providerId="ADAL" clId="{1EB81F49-0B49-45C6-8AB1-0A51CEB360C3}" dt="2026-03-09T21:04:49.992" v="2612" actId="26606"/>
          <ac:spMkLst>
            <pc:docMk/>
            <pc:sldMk cId="1516573178" sldId="260"/>
            <ac:spMk id="62" creationId="{3A912C67-99A1-4956-8F68-1846C21771E8}"/>
          </ac:spMkLst>
        </pc:spChg>
        <pc:spChg chg="add del">
          <ac:chgData name="Lais Da Silva Mostaco (2532698)" userId="9f0a0db2-92ae-4b02-878a-6a7005c6b7ce" providerId="ADAL" clId="{1EB81F49-0B49-45C6-8AB1-0A51CEB360C3}" dt="2026-03-09T21:04:57.516" v="2614" actId="26606"/>
          <ac:spMkLst>
            <pc:docMk/>
            <pc:sldMk cId="1516573178" sldId="260"/>
            <ac:spMk id="74" creationId="{D1942232-83D0-49E2-AF9B-1F97E3C1EF8E}"/>
          </ac:spMkLst>
        </pc:spChg>
        <pc:spChg chg="add del">
          <ac:chgData name="Lais Da Silva Mostaco (2532698)" userId="9f0a0db2-92ae-4b02-878a-6a7005c6b7ce" providerId="ADAL" clId="{1EB81F49-0B49-45C6-8AB1-0A51CEB360C3}" dt="2026-03-09T21:04:57.516" v="2614" actId="26606"/>
          <ac:spMkLst>
            <pc:docMk/>
            <pc:sldMk cId="1516573178" sldId="260"/>
            <ac:spMk id="75" creationId="{E9E70D72-6E23-4015-A4A6-85C120C19167}"/>
          </ac:spMkLst>
        </pc:spChg>
        <pc:spChg chg="add del">
          <ac:chgData name="Lais Da Silva Mostaco (2532698)" userId="9f0a0db2-92ae-4b02-878a-6a7005c6b7ce" providerId="ADAL" clId="{1EB81F49-0B49-45C6-8AB1-0A51CEB360C3}" dt="2026-03-09T21:05:24.535" v="2621"/>
          <ac:spMkLst>
            <pc:docMk/>
            <pc:sldMk cId="1516573178" sldId="260"/>
            <ac:spMk id="87" creationId="{17BDD930-0E65-490A-9CE5-554C357C4428}"/>
          </ac:spMkLst>
        </pc:spChg>
        <pc:spChg chg="add del">
          <ac:chgData name="Lais Da Silva Mostaco (2532698)" userId="9f0a0db2-92ae-4b02-878a-6a7005c6b7ce" providerId="ADAL" clId="{1EB81F49-0B49-45C6-8AB1-0A51CEB360C3}" dt="2026-03-09T21:05:24.535" v="2621"/>
          <ac:spMkLst>
            <pc:docMk/>
            <pc:sldMk cId="1516573178" sldId="260"/>
            <ac:spMk id="88" creationId="{3A912C67-99A1-4956-8F68-1846C21771E8}"/>
          </ac:spMkLst>
        </pc:spChg>
        <pc:grpChg chg="add del">
          <ac:chgData name="Lais Da Silva Mostaco (2532698)" userId="9f0a0db2-92ae-4b02-878a-6a7005c6b7ce" providerId="ADAL" clId="{1EB81F49-0B49-45C6-8AB1-0A51CEB360C3}" dt="2026-03-09T20:47:44.412" v="2428" actId="26606"/>
          <ac:grpSpMkLst>
            <pc:docMk/>
            <pc:sldMk cId="1516573178" sldId="260"/>
            <ac:grpSpMk id="13" creationId="{E9B930FD-8671-4C4C-ADCF-73AC1D0CD417}"/>
          </ac:grpSpMkLst>
        </pc:grpChg>
        <pc:grpChg chg="add del">
          <ac:chgData name="Lais Da Silva Mostaco (2532698)" userId="9f0a0db2-92ae-4b02-878a-6a7005c6b7ce" providerId="ADAL" clId="{1EB81F49-0B49-45C6-8AB1-0A51CEB360C3}" dt="2026-03-09T21:04:15.176" v="2599"/>
          <ac:grpSpMkLst>
            <pc:docMk/>
            <pc:sldMk cId="1516573178" sldId="260"/>
            <ac:grpSpMk id="16" creationId="{C28A977F-B603-4D81-B0FC-C8DE048A7931}"/>
          </ac:grpSpMkLst>
        </pc:grpChg>
        <pc:grpChg chg="add del">
          <ac:chgData name="Lais Da Silva Mostaco (2532698)" userId="9f0a0db2-92ae-4b02-878a-6a7005c6b7ce" providerId="ADAL" clId="{1EB81F49-0B49-45C6-8AB1-0A51CEB360C3}" dt="2026-03-09T20:57:24.909" v="2508"/>
          <ac:grpSpMkLst>
            <pc:docMk/>
            <pc:sldMk cId="1516573178" sldId="260"/>
            <ac:grpSpMk id="17" creationId="{C28A977F-B603-4D81-B0FC-C8DE048A7931}"/>
          </ac:grpSpMkLst>
        </pc:grpChg>
        <pc:grpChg chg="add del">
          <ac:chgData name="Lais Da Silva Mostaco (2532698)" userId="9f0a0db2-92ae-4b02-878a-6a7005c6b7ce" providerId="ADAL" clId="{1EB81F49-0B49-45C6-8AB1-0A51CEB360C3}" dt="2026-03-09T20:47:44.412" v="2428" actId="26606"/>
          <ac:grpSpMkLst>
            <pc:docMk/>
            <pc:sldMk cId="1516573178" sldId="260"/>
            <ac:grpSpMk id="19" creationId="{383C2651-AE0C-4AE4-8725-E2F9414FE219}"/>
          </ac:grpSpMkLst>
        </pc:grpChg>
        <pc:grpChg chg="add del">
          <ac:chgData name="Lais Da Silva Mostaco (2532698)" userId="9f0a0db2-92ae-4b02-878a-6a7005c6b7ce" providerId="ADAL" clId="{1EB81F49-0B49-45C6-8AB1-0A51CEB360C3}" dt="2026-03-09T20:57:24.909" v="2508"/>
          <ac:grpSpMkLst>
            <pc:docMk/>
            <pc:sldMk cId="1516573178" sldId="260"/>
            <ac:grpSpMk id="23" creationId="{C78D9229-E61D-4FEE-8321-2F8B64A8CADF}"/>
          </ac:grpSpMkLst>
        </pc:grpChg>
        <pc:grpChg chg="add del">
          <ac:chgData name="Lais Da Silva Mostaco (2532698)" userId="9f0a0db2-92ae-4b02-878a-6a7005c6b7ce" providerId="ADAL" clId="{1EB81F49-0B49-45C6-8AB1-0A51CEB360C3}" dt="2026-03-09T20:56:56.846" v="2504"/>
          <ac:grpSpMkLst>
            <pc:docMk/>
            <pc:sldMk cId="1516573178" sldId="260"/>
            <ac:grpSpMk id="27" creationId="{89D1390B-7E13-4B4F-9CB2-391063412E54}"/>
          </ac:grpSpMkLst>
        </pc:grpChg>
        <pc:grpChg chg="add del">
          <ac:chgData name="Lais Da Silva Mostaco (2532698)" userId="9f0a0db2-92ae-4b02-878a-6a7005c6b7ce" providerId="ADAL" clId="{1EB81F49-0B49-45C6-8AB1-0A51CEB360C3}" dt="2026-03-09T21:04:15.176" v="2599"/>
          <ac:grpSpMkLst>
            <pc:docMk/>
            <pc:sldMk cId="1516573178" sldId="260"/>
            <ac:grpSpMk id="28" creationId="{C78D9229-E61D-4FEE-8321-2F8B64A8CADF}"/>
          </ac:grpSpMkLst>
        </pc:grpChg>
        <pc:grpChg chg="add del">
          <ac:chgData name="Lais Da Silva Mostaco (2532698)" userId="9f0a0db2-92ae-4b02-878a-6a7005c6b7ce" providerId="ADAL" clId="{1EB81F49-0B49-45C6-8AB1-0A51CEB360C3}" dt="2026-03-09T20:59:48.681" v="2525"/>
          <ac:grpSpMkLst>
            <pc:docMk/>
            <pc:sldMk cId="1516573178" sldId="260"/>
            <ac:grpSpMk id="33" creationId="{C28A977F-B603-4D81-B0FC-C8DE048A7931}"/>
          </ac:grpSpMkLst>
        </pc:grpChg>
        <pc:grpChg chg="add del">
          <ac:chgData name="Lais Da Silva Mostaco (2532698)" userId="9f0a0db2-92ae-4b02-878a-6a7005c6b7ce" providerId="ADAL" clId="{1EB81F49-0B49-45C6-8AB1-0A51CEB360C3}" dt="2026-03-09T21:04:28.507" v="2603"/>
          <ac:grpSpMkLst>
            <pc:docMk/>
            <pc:sldMk cId="1516573178" sldId="260"/>
            <ac:grpSpMk id="37" creationId="{C28A977F-B603-4D81-B0FC-C8DE048A7931}"/>
          </ac:grpSpMkLst>
        </pc:grpChg>
        <pc:grpChg chg="add del">
          <ac:chgData name="Lais Da Silva Mostaco (2532698)" userId="9f0a0db2-92ae-4b02-878a-6a7005c6b7ce" providerId="ADAL" clId="{1EB81F49-0B49-45C6-8AB1-0A51CEB360C3}" dt="2026-03-09T20:59:48.681" v="2525"/>
          <ac:grpSpMkLst>
            <pc:docMk/>
            <pc:sldMk cId="1516573178" sldId="260"/>
            <ac:grpSpMk id="38" creationId="{C78D9229-E61D-4FEE-8321-2F8B64A8CADF}"/>
          </ac:grpSpMkLst>
        </pc:grpChg>
        <pc:grpChg chg="add del">
          <ac:chgData name="Lais Da Silva Mostaco (2532698)" userId="9f0a0db2-92ae-4b02-878a-6a7005c6b7ce" providerId="ADAL" clId="{1EB81F49-0B49-45C6-8AB1-0A51CEB360C3}" dt="2026-03-09T21:04:28.507" v="2603"/>
          <ac:grpSpMkLst>
            <pc:docMk/>
            <pc:sldMk cId="1516573178" sldId="260"/>
            <ac:grpSpMk id="43" creationId="{C78D9229-E61D-4FEE-8321-2F8B64A8CADF}"/>
          </ac:grpSpMkLst>
        </pc:grpChg>
        <pc:grpChg chg="add del">
          <ac:chgData name="Lais Da Silva Mostaco (2532698)" userId="9f0a0db2-92ae-4b02-878a-6a7005c6b7ce" providerId="ADAL" clId="{1EB81F49-0B49-45C6-8AB1-0A51CEB360C3}" dt="2026-03-09T21:04:48.619" v="2610" actId="26606"/>
          <ac:grpSpMkLst>
            <pc:docMk/>
            <pc:sldMk cId="1516573178" sldId="260"/>
            <ac:grpSpMk id="50" creationId="{C28A977F-B603-4D81-B0FC-C8DE048A7931}"/>
          </ac:grpSpMkLst>
        </pc:grpChg>
        <pc:grpChg chg="add del">
          <ac:chgData name="Lais Da Silva Mostaco (2532698)" userId="9f0a0db2-92ae-4b02-878a-6a7005c6b7ce" providerId="ADAL" clId="{1EB81F49-0B49-45C6-8AB1-0A51CEB360C3}" dt="2026-03-09T21:45:30.493" v="2958"/>
          <ac:grpSpMkLst>
            <pc:docMk/>
            <pc:sldMk cId="1516573178" sldId="260"/>
            <ac:grpSpMk id="53" creationId="{569E5994-073E-4708-B3E6-43BFED0CEB4C}"/>
          </ac:grpSpMkLst>
        </pc:grpChg>
        <pc:grpChg chg="add del">
          <ac:chgData name="Lais Da Silva Mostaco (2532698)" userId="9f0a0db2-92ae-4b02-878a-6a7005c6b7ce" providerId="ADAL" clId="{1EB81F49-0B49-45C6-8AB1-0A51CEB360C3}" dt="2026-03-09T21:04:48.619" v="2610" actId="26606"/>
          <ac:grpSpMkLst>
            <pc:docMk/>
            <pc:sldMk cId="1516573178" sldId="260"/>
            <ac:grpSpMk id="55" creationId="{C78D9229-E61D-4FEE-8321-2F8B64A8CADF}"/>
          </ac:grpSpMkLst>
        </pc:grpChg>
        <pc:grpChg chg="add del">
          <ac:chgData name="Lais Da Silva Mostaco (2532698)" userId="9f0a0db2-92ae-4b02-878a-6a7005c6b7ce" providerId="ADAL" clId="{1EB81F49-0B49-45C6-8AB1-0A51CEB360C3}" dt="2026-03-09T21:45:30.493" v="2958"/>
          <ac:grpSpMkLst>
            <pc:docMk/>
            <pc:sldMk cId="1516573178" sldId="260"/>
            <ac:grpSpMk id="59" creationId="{DD81D498-EAA8-40F3-8230-AE4DEDA3830D}"/>
          </ac:grpSpMkLst>
        </pc:grpChg>
        <pc:grpChg chg="add del">
          <ac:chgData name="Lais Da Silva Mostaco (2532698)" userId="9f0a0db2-92ae-4b02-878a-6a7005c6b7ce" providerId="ADAL" clId="{1EB81F49-0B49-45C6-8AB1-0A51CEB360C3}" dt="2026-03-09T21:04:49.992" v="2612" actId="26606"/>
          <ac:grpSpMkLst>
            <pc:docMk/>
            <pc:sldMk cId="1516573178" sldId="260"/>
            <ac:grpSpMk id="63" creationId="{569E5994-073E-4708-B3E6-43BFED0CEB4C}"/>
          </ac:grpSpMkLst>
        </pc:grpChg>
        <pc:grpChg chg="add del">
          <ac:chgData name="Lais Da Silva Mostaco (2532698)" userId="9f0a0db2-92ae-4b02-878a-6a7005c6b7ce" providerId="ADAL" clId="{1EB81F49-0B49-45C6-8AB1-0A51CEB360C3}" dt="2026-03-09T21:04:49.992" v="2612" actId="26606"/>
          <ac:grpSpMkLst>
            <pc:docMk/>
            <pc:sldMk cId="1516573178" sldId="260"/>
            <ac:grpSpMk id="68" creationId="{DD81D498-EAA8-40F3-8230-AE4DEDA3830D}"/>
          </ac:grpSpMkLst>
        </pc:grpChg>
        <pc:grpChg chg="add del">
          <ac:chgData name="Lais Da Silva Mostaco (2532698)" userId="9f0a0db2-92ae-4b02-878a-6a7005c6b7ce" providerId="ADAL" clId="{1EB81F49-0B49-45C6-8AB1-0A51CEB360C3}" dt="2026-03-09T21:04:57.516" v="2614" actId="26606"/>
          <ac:grpSpMkLst>
            <pc:docMk/>
            <pc:sldMk cId="1516573178" sldId="260"/>
            <ac:grpSpMk id="76" creationId="{C28A977F-B603-4D81-B0FC-C8DE048A7931}"/>
          </ac:grpSpMkLst>
        </pc:grpChg>
        <pc:grpChg chg="add del">
          <ac:chgData name="Lais Da Silva Mostaco (2532698)" userId="9f0a0db2-92ae-4b02-878a-6a7005c6b7ce" providerId="ADAL" clId="{1EB81F49-0B49-45C6-8AB1-0A51CEB360C3}" dt="2026-03-09T21:04:57.516" v="2614" actId="26606"/>
          <ac:grpSpMkLst>
            <pc:docMk/>
            <pc:sldMk cId="1516573178" sldId="260"/>
            <ac:grpSpMk id="81" creationId="{C78D9229-E61D-4FEE-8321-2F8B64A8CADF}"/>
          </ac:grpSpMkLst>
        </pc:grpChg>
        <pc:grpChg chg="add del">
          <ac:chgData name="Lais Da Silva Mostaco (2532698)" userId="9f0a0db2-92ae-4b02-878a-6a7005c6b7ce" providerId="ADAL" clId="{1EB81F49-0B49-45C6-8AB1-0A51CEB360C3}" dt="2026-03-09T21:05:24.535" v="2621"/>
          <ac:grpSpMkLst>
            <pc:docMk/>
            <pc:sldMk cId="1516573178" sldId="260"/>
            <ac:grpSpMk id="89" creationId="{569E5994-073E-4708-B3E6-43BFED0CEB4C}"/>
          </ac:grpSpMkLst>
        </pc:grpChg>
        <pc:grpChg chg="add del">
          <ac:chgData name="Lais Da Silva Mostaco (2532698)" userId="9f0a0db2-92ae-4b02-878a-6a7005c6b7ce" providerId="ADAL" clId="{1EB81F49-0B49-45C6-8AB1-0A51CEB360C3}" dt="2026-03-09T21:05:24.535" v="2621"/>
          <ac:grpSpMkLst>
            <pc:docMk/>
            <pc:sldMk cId="1516573178" sldId="260"/>
            <ac:grpSpMk id="94" creationId="{DD81D498-EAA8-40F3-8230-AE4DEDA3830D}"/>
          </ac:grpSpMkLst>
        </pc:grpChg>
        <pc:picChg chg="add mod ord">
          <ac:chgData name="Lais Da Silva Mostaco (2532698)" userId="9f0a0db2-92ae-4b02-878a-6a7005c6b7ce" providerId="ADAL" clId="{1EB81F49-0B49-45C6-8AB1-0A51CEB360C3}" dt="2026-03-09T21:11:41.220" v="2662" actId="1076"/>
          <ac:picMkLst>
            <pc:docMk/>
            <pc:sldMk cId="1516573178" sldId="260"/>
            <ac:picMk id="4" creationId="{FD7B8B61-5FA6-739D-38F6-3AB417D0AAF0}"/>
          </ac:picMkLst>
        </pc:picChg>
      </pc:sldChg>
      <pc:sldChg chg="addSp delSp modSp new mod setBg delDesignElem chgLayout">
        <pc:chgData name="Lais Da Silva Mostaco (2532698)" userId="9f0a0db2-92ae-4b02-878a-6a7005c6b7ce" providerId="ADAL" clId="{1EB81F49-0B49-45C6-8AB1-0A51CEB360C3}" dt="2026-03-09T21:45:30.493" v="2958"/>
        <pc:sldMkLst>
          <pc:docMk/>
          <pc:sldMk cId="3697830860" sldId="261"/>
        </pc:sldMkLst>
        <pc:spChg chg="add del mod">
          <ac:chgData name="Lais Da Silva Mostaco (2532698)" userId="9f0a0db2-92ae-4b02-878a-6a7005c6b7ce" providerId="ADAL" clId="{1EB81F49-0B49-45C6-8AB1-0A51CEB360C3}" dt="2026-03-09T16:51:56.320" v="1711"/>
          <ac:spMkLst>
            <pc:docMk/>
            <pc:sldMk cId="3697830860" sldId="261"/>
            <ac:spMk id="3" creationId="{1BBB232A-F003-3FB5-17A7-F59444D1FC13}"/>
          </ac:spMkLst>
        </pc:spChg>
        <pc:spChg chg="add del">
          <ac:chgData name="Lais Da Silva Mostaco (2532698)" userId="9f0a0db2-92ae-4b02-878a-6a7005c6b7ce" providerId="ADAL" clId="{1EB81F49-0B49-45C6-8AB1-0A51CEB360C3}" dt="2026-03-09T16:52:59.531" v="1713" actId="478"/>
          <ac:spMkLst>
            <pc:docMk/>
            <pc:sldMk cId="3697830860" sldId="261"/>
            <ac:spMk id="5" creationId="{465B6215-3510-D03F-6B0C-0DBB4CAE2125}"/>
          </ac:spMkLst>
        </pc:spChg>
        <pc:spChg chg="add del mod">
          <ac:chgData name="Lais Da Silva Mostaco (2532698)" userId="9f0a0db2-92ae-4b02-878a-6a7005c6b7ce" providerId="ADAL" clId="{1EB81F49-0B49-45C6-8AB1-0A51CEB360C3}" dt="2026-03-09T16:53:32.310" v="1718" actId="478"/>
          <ac:spMkLst>
            <pc:docMk/>
            <pc:sldMk cId="3697830860" sldId="261"/>
            <ac:spMk id="7" creationId="{F5D07033-741E-3E85-4FF6-E80DB5F20E8B}"/>
          </ac:spMkLst>
        </pc:spChg>
        <pc:spChg chg="add del">
          <ac:chgData name="Lais Da Silva Mostaco (2532698)" userId="9f0a0db2-92ae-4b02-878a-6a7005c6b7ce" providerId="ADAL" clId="{1EB81F49-0B49-45C6-8AB1-0A51CEB360C3}" dt="2026-03-09T16:53:42.513" v="1720" actId="478"/>
          <ac:spMkLst>
            <pc:docMk/>
            <pc:sldMk cId="3697830860" sldId="261"/>
            <ac:spMk id="9" creationId="{B0B06AF2-7A9B-9741-ABA3-361D5BBB2034}"/>
          </ac:spMkLst>
        </pc:spChg>
        <pc:spChg chg="add del">
          <ac:chgData name="Lais Da Silva Mostaco (2532698)" userId="9f0a0db2-92ae-4b02-878a-6a7005c6b7ce" providerId="ADAL" clId="{1EB81F49-0B49-45C6-8AB1-0A51CEB360C3}" dt="2026-03-09T16:53:52.281" v="1722" actId="478"/>
          <ac:spMkLst>
            <pc:docMk/>
            <pc:sldMk cId="3697830860" sldId="261"/>
            <ac:spMk id="11" creationId="{F170B78C-8919-A3D5-CBE4-888D0531B680}"/>
          </ac:spMkLst>
        </pc:spChg>
        <pc:spChg chg="add del mod">
          <ac:chgData name="Lais Da Silva Mostaco (2532698)" userId="9f0a0db2-92ae-4b02-878a-6a7005c6b7ce" providerId="ADAL" clId="{1EB81F49-0B49-45C6-8AB1-0A51CEB360C3}" dt="2026-03-09T16:55:29.730" v="1747" actId="478"/>
          <ac:spMkLst>
            <pc:docMk/>
            <pc:sldMk cId="3697830860" sldId="261"/>
            <ac:spMk id="13" creationId="{E5D3D780-2F54-A5D2-FDAF-ED3CE27F5EC4}"/>
          </ac:spMkLst>
        </pc:spChg>
        <pc:spChg chg="add del">
          <ac:chgData name="Lais Da Silva Mostaco (2532698)" userId="9f0a0db2-92ae-4b02-878a-6a7005c6b7ce" providerId="ADAL" clId="{1EB81F49-0B49-45C6-8AB1-0A51CEB360C3}" dt="2026-03-09T16:59:12.862" v="1864" actId="478"/>
          <ac:spMkLst>
            <pc:docMk/>
            <pc:sldMk cId="3697830860" sldId="261"/>
            <ac:spMk id="15" creationId="{3A902EEA-64BF-5920-3DC1-11D959709DB0}"/>
          </ac:spMkLst>
        </pc:spChg>
        <pc:spChg chg="add del mod">
          <ac:chgData name="Lais Da Silva Mostaco (2532698)" userId="9f0a0db2-92ae-4b02-878a-6a7005c6b7ce" providerId="ADAL" clId="{1EB81F49-0B49-45C6-8AB1-0A51CEB360C3}" dt="2026-03-09T17:16:00.782" v="2240"/>
          <ac:spMkLst>
            <pc:docMk/>
            <pc:sldMk cId="3697830860" sldId="261"/>
            <ac:spMk id="17" creationId="{B3620213-99AB-C611-C933-CD29F89DBE23}"/>
          </ac:spMkLst>
        </pc:spChg>
        <pc:spChg chg="add del">
          <ac:chgData name="Lais Da Silva Mostaco (2532698)" userId="9f0a0db2-92ae-4b02-878a-6a7005c6b7ce" providerId="ADAL" clId="{1EB81F49-0B49-45C6-8AB1-0A51CEB360C3}" dt="2026-03-09T17:17:14.516" v="2242" actId="478"/>
          <ac:spMkLst>
            <pc:docMk/>
            <pc:sldMk cId="3697830860" sldId="261"/>
            <ac:spMk id="19" creationId="{54499BEB-EBA6-9B4B-A655-8671297170FA}"/>
          </ac:spMkLst>
        </pc:spChg>
        <pc:spChg chg="add del">
          <ac:chgData name="Lais Da Silva Mostaco (2532698)" userId="9f0a0db2-92ae-4b02-878a-6a7005c6b7ce" providerId="ADAL" clId="{1EB81F49-0B49-45C6-8AB1-0A51CEB360C3}" dt="2026-03-09T17:17:27.191" v="2244" actId="478"/>
          <ac:spMkLst>
            <pc:docMk/>
            <pc:sldMk cId="3697830860" sldId="261"/>
            <ac:spMk id="21" creationId="{26793501-C381-320F-404F-B8085060CC09}"/>
          </ac:spMkLst>
        </pc:spChg>
        <pc:spChg chg="add del mod">
          <ac:chgData name="Lais Da Silva Mostaco (2532698)" userId="9f0a0db2-92ae-4b02-878a-6a7005c6b7ce" providerId="ADAL" clId="{1EB81F49-0B49-45C6-8AB1-0A51CEB360C3}" dt="2026-03-09T17:20:10.952" v="2247" actId="478"/>
          <ac:spMkLst>
            <pc:docMk/>
            <pc:sldMk cId="3697830860" sldId="261"/>
            <ac:spMk id="23" creationId="{80BC5448-7484-DEE5-423F-9DCDA1F44C14}"/>
          </ac:spMkLst>
        </pc:spChg>
        <pc:spChg chg="add del mod">
          <ac:chgData name="Lais Da Silva Mostaco (2532698)" userId="9f0a0db2-92ae-4b02-878a-6a7005c6b7ce" providerId="ADAL" clId="{1EB81F49-0B49-45C6-8AB1-0A51CEB360C3}" dt="2026-03-09T17:36:59.389" v="2398" actId="478"/>
          <ac:spMkLst>
            <pc:docMk/>
            <pc:sldMk cId="3697830860" sldId="261"/>
            <ac:spMk id="25" creationId="{31D077CD-A892-9992-C957-277C97197E9C}"/>
          </ac:spMkLst>
        </pc:spChg>
        <pc:spChg chg="add del mod">
          <ac:chgData name="Lais Da Silva Mostaco (2532698)" userId="9f0a0db2-92ae-4b02-878a-6a7005c6b7ce" providerId="ADAL" clId="{1EB81F49-0B49-45C6-8AB1-0A51CEB360C3}" dt="2026-03-09T21:00:05.234" v="2529" actId="478"/>
          <ac:spMkLst>
            <pc:docMk/>
            <pc:sldMk cId="3697830860" sldId="261"/>
            <ac:spMk id="27" creationId="{22D5ED00-136B-66DA-438B-DCD4E51EC0F9}"/>
          </ac:spMkLst>
        </pc:spChg>
        <pc:spChg chg="add mod">
          <ac:chgData name="Lais Da Silva Mostaco (2532698)" userId="9f0a0db2-92ae-4b02-878a-6a7005c6b7ce" providerId="ADAL" clId="{1EB81F49-0B49-45C6-8AB1-0A51CEB360C3}" dt="2026-03-09T21:24:59.425" v="2842" actId="5793"/>
          <ac:spMkLst>
            <pc:docMk/>
            <pc:sldMk cId="3697830860" sldId="261"/>
            <ac:spMk id="29" creationId="{58D86CE3-CA9C-ADC1-BA3D-FC939B4DEF68}"/>
          </ac:spMkLst>
        </pc:spChg>
        <pc:spChg chg="add mod">
          <ac:chgData name="Lais Da Silva Mostaco (2532698)" userId="9f0a0db2-92ae-4b02-878a-6a7005c6b7ce" providerId="ADAL" clId="{1EB81F49-0B49-45C6-8AB1-0A51CEB360C3}" dt="2026-03-09T21:27:23.162" v="2866" actId="20577"/>
          <ac:spMkLst>
            <pc:docMk/>
            <pc:sldMk cId="3697830860" sldId="261"/>
            <ac:spMk id="30" creationId="{25E9ABC2-529C-297A-584B-1421F1EDBF6A}"/>
          </ac:spMkLst>
        </pc:spChg>
        <pc:spChg chg="add del">
          <ac:chgData name="Lais Da Silva Mostaco (2532698)" userId="9f0a0db2-92ae-4b02-878a-6a7005c6b7ce" providerId="ADAL" clId="{1EB81F49-0B49-45C6-8AB1-0A51CEB360C3}" dt="2026-03-09T21:04:15.176" v="2599"/>
          <ac:spMkLst>
            <pc:docMk/>
            <pc:sldMk cId="3697830860" sldId="261"/>
            <ac:spMk id="31" creationId="{D038248A-211C-4EEC-8401-C761B929FB52}"/>
          </ac:spMkLst>
        </pc:spChg>
        <pc:spChg chg="add del">
          <ac:chgData name="Lais Da Silva Mostaco (2532698)" userId="9f0a0db2-92ae-4b02-878a-6a7005c6b7ce" providerId="ADAL" clId="{1EB81F49-0B49-45C6-8AB1-0A51CEB360C3}" dt="2026-03-09T21:04:15.176" v="2599"/>
          <ac:spMkLst>
            <pc:docMk/>
            <pc:sldMk cId="3697830860" sldId="261"/>
            <ac:spMk id="32" creationId="{C30A849F-66D9-40C8-BEC8-35AFF8F4568F}"/>
          </ac:spMkLst>
        </pc:spChg>
        <pc:spChg chg="add del">
          <ac:chgData name="Lais Da Silva Mostaco (2532698)" userId="9f0a0db2-92ae-4b02-878a-6a7005c6b7ce" providerId="ADAL" clId="{1EB81F49-0B49-45C6-8AB1-0A51CEB360C3}" dt="2026-03-09T21:03:10.409" v="2585"/>
          <ac:spMkLst>
            <pc:docMk/>
            <pc:sldMk cId="3697830860" sldId="261"/>
            <ac:spMk id="34" creationId="{D038248A-211C-4EEC-8401-C761B929FB52}"/>
          </ac:spMkLst>
        </pc:spChg>
        <pc:spChg chg="add del">
          <ac:chgData name="Lais Da Silva Mostaco (2532698)" userId="9f0a0db2-92ae-4b02-878a-6a7005c6b7ce" providerId="ADAL" clId="{1EB81F49-0B49-45C6-8AB1-0A51CEB360C3}" dt="2026-03-09T21:03:10.409" v="2585"/>
          <ac:spMkLst>
            <pc:docMk/>
            <pc:sldMk cId="3697830860" sldId="261"/>
            <ac:spMk id="36" creationId="{C30A849F-66D9-40C8-BEC8-35AFF8F4568F}"/>
          </ac:spMkLst>
        </pc:spChg>
        <pc:spChg chg="add del">
          <ac:chgData name="Lais Da Silva Mostaco (2532698)" userId="9f0a0db2-92ae-4b02-878a-6a7005c6b7ce" providerId="ADAL" clId="{1EB81F49-0B49-45C6-8AB1-0A51CEB360C3}" dt="2026-03-09T21:45:30.493" v="2958"/>
          <ac:spMkLst>
            <pc:docMk/>
            <pc:sldMk cId="3697830860" sldId="261"/>
            <ac:spMk id="45" creationId="{18873D23-2DCF-4B31-A009-95721C06E8E1}"/>
          </ac:spMkLst>
        </pc:spChg>
        <pc:spChg chg="add del">
          <ac:chgData name="Lais Da Silva Mostaco (2532698)" userId="9f0a0db2-92ae-4b02-878a-6a7005c6b7ce" providerId="ADAL" clId="{1EB81F49-0B49-45C6-8AB1-0A51CEB360C3}" dt="2026-03-09T21:45:30.493" v="2958"/>
          <ac:spMkLst>
            <pc:docMk/>
            <pc:sldMk cId="3697830860" sldId="261"/>
            <ac:spMk id="46" creationId="{C13EF075-D4EF-4929-ADBC-91B27DA19955}"/>
          </ac:spMkLst>
        </pc:spChg>
        <pc:spChg chg="add del">
          <ac:chgData name="Lais Da Silva Mostaco (2532698)" userId="9f0a0db2-92ae-4b02-878a-6a7005c6b7ce" providerId="ADAL" clId="{1EB81F49-0B49-45C6-8AB1-0A51CEB360C3}" dt="2026-03-09T21:05:15.679" v="2617" actId="26606"/>
          <ac:spMkLst>
            <pc:docMk/>
            <pc:sldMk cId="3697830860" sldId="261"/>
            <ac:spMk id="55" creationId="{D038248A-211C-4EEC-8401-C761B929FB52}"/>
          </ac:spMkLst>
        </pc:spChg>
        <pc:spChg chg="add del">
          <ac:chgData name="Lais Da Silva Mostaco (2532698)" userId="9f0a0db2-92ae-4b02-878a-6a7005c6b7ce" providerId="ADAL" clId="{1EB81F49-0B49-45C6-8AB1-0A51CEB360C3}" dt="2026-03-09T21:05:15.679" v="2617" actId="26606"/>
          <ac:spMkLst>
            <pc:docMk/>
            <pc:sldMk cId="3697830860" sldId="261"/>
            <ac:spMk id="56" creationId="{C30A849F-66D9-40C8-BEC8-35AFF8F4568F}"/>
          </ac:spMkLst>
        </pc:spChg>
        <pc:spChg chg="add del">
          <ac:chgData name="Lais Da Silva Mostaco (2532698)" userId="9f0a0db2-92ae-4b02-878a-6a7005c6b7ce" providerId="ADAL" clId="{1EB81F49-0B49-45C6-8AB1-0A51CEB360C3}" dt="2026-03-09T21:05:24.535" v="2621"/>
          <ac:spMkLst>
            <pc:docMk/>
            <pc:sldMk cId="3697830860" sldId="261"/>
            <ac:spMk id="68" creationId="{18873D23-2DCF-4B31-A009-95721C06E8E1}"/>
          </ac:spMkLst>
        </pc:spChg>
        <pc:spChg chg="add del">
          <ac:chgData name="Lais Da Silva Mostaco (2532698)" userId="9f0a0db2-92ae-4b02-878a-6a7005c6b7ce" providerId="ADAL" clId="{1EB81F49-0B49-45C6-8AB1-0A51CEB360C3}" dt="2026-03-09T21:05:24.535" v="2621"/>
          <ac:spMkLst>
            <pc:docMk/>
            <pc:sldMk cId="3697830860" sldId="261"/>
            <ac:spMk id="69" creationId="{C13EF075-D4EF-4929-ADBC-91B27DA19955}"/>
          </ac:spMkLst>
        </pc:spChg>
        <pc:grpChg chg="add del">
          <ac:chgData name="Lais Da Silva Mostaco (2532698)" userId="9f0a0db2-92ae-4b02-878a-6a7005c6b7ce" providerId="ADAL" clId="{1EB81F49-0B49-45C6-8AB1-0A51CEB360C3}" dt="2026-03-09T21:04:15.176" v="2599"/>
          <ac:grpSpMkLst>
            <pc:docMk/>
            <pc:sldMk cId="3697830860" sldId="261"/>
            <ac:grpSpMk id="33" creationId="{04542298-A2B1-480F-A11C-A40EDD19B857}"/>
          </ac:grpSpMkLst>
        </pc:grpChg>
        <pc:grpChg chg="add del">
          <ac:chgData name="Lais Da Silva Mostaco (2532698)" userId="9f0a0db2-92ae-4b02-878a-6a7005c6b7ce" providerId="ADAL" clId="{1EB81F49-0B49-45C6-8AB1-0A51CEB360C3}" dt="2026-03-09T21:03:10.409" v="2585"/>
          <ac:grpSpMkLst>
            <pc:docMk/>
            <pc:sldMk cId="3697830860" sldId="261"/>
            <ac:grpSpMk id="38" creationId="{04542298-A2B1-480F-A11C-A40EDD19B857}"/>
          </ac:grpSpMkLst>
        </pc:grpChg>
        <pc:grpChg chg="add del">
          <ac:chgData name="Lais Da Silva Mostaco (2532698)" userId="9f0a0db2-92ae-4b02-878a-6a7005c6b7ce" providerId="ADAL" clId="{1EB81F49-0B49-45C6-8AB1-0A51CEB360C3}" dt="2026-03-09T21:03:10.409" v="2585"/>
          <ac:grpSpMkLst>
            <pc:docMk/>
            <pc:sldMk cId="3697830860" sldId="261"/>
            <ac:grpSpMk id="44" creationId="{2A5C9C35-2375-49EB-B99C-17C87D42FE7C}"/>
          </ac:grpSpMkLst>
        </pc:grpChg>
        <pc:grpChg chg="add del">
          <ac:chgData name="Lais Da Silva Mostaco (2532698)" userId="9f0a0db2-92ae-4b02-878a-6a7005c6b7ce" providerId="ADAL" clId="{1EB81F49-0B49-45C6-8AB1-0A51CEB360C3}" dt="2026-03-09T21:45:30.493" v="2958"/>
          <ac:grpSpMkLst>
            <pc:docMk/>
            <pc:sldMk cId="3697830860" sldId="261"/>
            <ac:grpSpMk id="47" creationId="{DAA26DFA-AAB2-4973-9C17-16D587C7B198}"/>
          </ac:grpSpMkLst>
        </pc:grpChg>
        <pc:grpChg chg="add del">
          <ac:chgData name="Lais Da Silva Mostaco (2532698)" userId="9f0a0db2-92ae-4b02-878a-6a7005c6b7ce" providerId="ADAL" clId="{1EB81F49-0B49-45C6-8AB1-0A51CEB360C3}" dt="2026-03-09T21:04:15.176" v="2599"/>
          <ac:grpSpMkLst>
            <pc:docMk/>
            <pc:sldMk cId="3697830860" sldId="261"/>
            <ac:grpSpMk id="50" creationId="{2A5C9C35-2375-49EB-B99C-17C87D42FE7C}"/>
          </ac:grpSpMkLst>
        </pc:grpChg>
        <pc:grpChg chg="add del">
          <ac:chgData name="Lais Da Silva Mostaco (2532698)" userId="9f0a0db2-92ae-4b02-878a-6a7005c6b7ce" providerId="ADAL" clId="{1EB81F49-0B49-45C6-8AB1-0A51CEB360C3}" dt="2026-03-09T21:05:15.679" v="2617" actId="26606"/>
          <ac:grpSpMkLst>
            <pc:docMk/>
            <pc:sldMk cId="3697830860" sldId="261"/>
            <ac:grpSpMk id="57" creationId="{04542298-A2B1-480F-A11C-A40EDD19B857}"/>
          </ac:grpSpMkLst>
        </pc:grpChg>
        <pc:grpChg chg="add del">
          <ac:chgData name="Lais Da Silva Mostaco (2532698)" userId="9f0a0db2-92ae-4b02-878a-6a7005c6b7ce" providerId="ADAL" clId="{1EB81F49-0B49-45C6-8AB1-0A51CEB360C3}" dt="2026-03-09T21:05:15.679" v="2617" actId="26606"/>
          <ac:grpSpMkLst>
            <pc:docMk/>
            <pc:sldMk cId="3697830860" sldId="261"/>
            <ac:grpSpMk id="62" creationId="{2A5C9C35-2375-49EB-B99C-17C87D42FE7C}"/>
          </ac:grpSpMkLst>
        </pc:grpChg>
        <pc:grpChg chg="add del">
          <ac:chgData name="Lais Da Silva Mostaco (2532698)" userId="9f0a0db2-92ae-4b02-878a-6a7005c6b7ce" providerId="ADAL" clId="{1EB81F49-0B49-45C6-8AB1-0A51CEB360C3}" dt="2026-03-09T21:05:24.535" v="2621"/>
          <ac:grpSpMkLst>
            <pc:docMk/>
            <pc:sldMk cId="3697830860" sldId="261"/>
            <ac:grpSpMk id="70" creationId="{DAA26DFA-AAB2-4973-9C17-16D587C7B198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C1DE1-CF23-4051-B208-105AF99ACA15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1730B-67CA-475E-8BB7-EFD3AB09B5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011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4C27B-758D-A7DE-19AB-80DE6FE5B6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BDD958-41A1-8B98-0ABE-160BAE7C8E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AAD421-C8DC-06D2-F519-837CF2C5D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D9090D-7CD2-B5AF-1293-E527C385B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07A27-08D0-98B5-5F82-01A294321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529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08FAB-1FAA-193F-CDD3-6E1676B23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F4456-0472-A542-5613-45B892A8A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932A7-5290-E206-E56D-A7B34F6C8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54E35-D4AF-72A1-327E-00CF01E3D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C0F61-8B4E-57A0-73E4-C7319B8A7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116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224B9-A47F-59A3-C0DB-53B047070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AE5818-A26D-4813-ACE3-36A4C7A18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29ECC-1F52-DBB0-33D7-EEA1779D8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F7F9F3-4425-52CD-0F4B-6E87680E4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30C997-1367-CA87-60D2-C19D9B666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744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60FB3-C63D-109D-9B02-7DD65D04E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67430-F589-D225-A35B-055CD81D3A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31F250-1B82-DE46-42EE-9AD14A5AD7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DC156-9285-3E4E-EF8E-E4731E81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6DF0F2-6ED6-D3C4-5AC7-408B89A63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208736-E102-FB19-A3CF-4B4CC3E9D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150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27589-12A1-0A58-DB7E-0D559FC08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827F07-F44D-A3E5-1CA6-75D4200A20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5B8578-CA49-AB40-D099-698165BC3C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421F11-9C35-0EB3-E94C-0231B63F67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C6D9A4-3BD5-A35A-66CF-8AFE4E71D4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FC4784-40A1-6776-BE7C-7A021665D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CC5E57-5660-3385-C421-9084B5871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053A5F-974C-1143-867D-4A0B5D268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477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3E48B-A33C-C168-75C0-71F345FC5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759197-9D3A-0B92-2DC1-DF4BA664B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B8A668-E0A6-48BC-0EF2-C06741C4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7836FC-AEA6-6FFA-8415-A43B448A9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619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0BD1FF-C05E-E51B-1002-B3CD20756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64A8D2-884A-94E7-54AF-002A33682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D65D7-C6CC-05C7-1A66-0E80ED9C4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990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8FB70-182E-0421-E1A2-6F89074C3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D38E4-88D3-74AA-EB2D-D6F7FB2A1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9C95C-2231-34BD-2ECD-1FB4A173D4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5CEF78-08EA-1C89-F1D0-7A2D639C4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8E236-4D1F-E7C7-8644-46F198BE8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9A1B79-4450-36CC-C140-5515D710F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654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36D76-EE8F-9D96-3317-7B2C38AE4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2F5076-512F-F5E2-14E3-611AF00CB8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8ED77B-A742-4C34-A766-2FF0D667C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8AECF8-AFC3-319E-B45D-6B4EF5B76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CD740E-5545-152E-66F5-C9505EE55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951ECB-699C-F111-F35E-DCAEF1154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451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4D483-5CCE-15CE-21F1-90BAC3C03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EA2CC8-B40A-0216-FC20-AA4363D911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6825F-3375-E040-0305-D078C3570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F773A-876F-279F-BF30-FEB3AFA7A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8CDED6-A3C0-AEC4-A032-E410AEA01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906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941F0D-6508-4781-8FC6-A4C748B5D3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B253A6-9B39-63B5-1658-C10A7C8F83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DF44F0-7258-8AE2-CDD5-5F3DE499E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8AAC69-0B97-97C7-B1C2-2A2810EA9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97B9F8-3074-971A-BD8A-AA1F9EB01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84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2FDD43-2310-6FE6-3773-AF44C3144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2A776B-1C65-D2D1-86EC-5C22A1599A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46A77-5C11-ED9A-54DF-9B738B683D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6237BF-168A-4E8A-B928-FF7F26917EB3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9F68D5-253F-DEDD-914A-6D17606F61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49D5C-22DD-2BF7-D97C-CB92A30398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988341-FF58-414A-86D1-661AD1588E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159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7BDD930-0E65-490A-9CE5-554C357C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A912C67-99A1-4956-8F68-1846C2177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4BAF156-9DC6-5A4D-ED5E-443540D5C550}"/>
              </a:ext>
            </a:extLst>
          </p:cNvPr>
          <p:cNvSpPr/>
          <p:nvPr/>
        </p:nvSpPr>
        <p:spPr>
          <a:xfrm>
            <a:off x="4667694" y="371344"/>
            <a:ext cx="6716376" cy="1391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cap="none" spc="0">
                <a:ln w="0"/>
                <a:solidFill>
                  <a:schemeClr val="tx2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Digital Skills and Research Methods </a:t>
            </a:r>
            <a:br>
              <a:rPr lang="en-US" sz="3200" b="1" kern="1200" cap="none" spc="0">
                <a:ln w="0"/>
                <a:solidFill>
                  <a:schemeClr val="tx2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</a:br>
            <a:r>
              <a:rPr lang="en-US" sz="3200" b="1" i="1" kern="1200" cap="none" spc="0">
                <a:ln w="0"/>
                <a:solidFill>
                  <a:schemeClr val="tx2"/>
                </a:solidFill>
                <a:effectLst>
                  <a:reflection blurRad="6350" stA="53000" endA="300" endPos="35500" dir="5400000" sy="-90000" algn="bl" rotWithShape="0"/>
                </a:effectLst>
                <a:latin typeface="+mj-lt"/>
                <a:ea typeface="+mj-ea"/>
                <a:cs typeface="+mj-cs"/>
              </a:rPr>
              <a:t>Assignment 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A56E690-E1CB-7669-67F5-8D92876109C8}"/>
              </a:ext>
            </a:extLst>
          </p:cNvPr>
          <p:cNvSpPr txBox="1"/>
          <p:nvPr/>
        </p:nvSpPr>
        <p:spPr>
          <a:xfrm>
            <a:off x="893135" y="2128390"/>
            <a:ext cx="10490936" cy="4248149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chemeClr val="tx2"/>
                </a:solidFill>
              </a:rPr>
              <a:t>Course: Certification of Higher Education Skills for the Workplace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chemeClr val="tx2"/>
                </a:solidFill>
              </a:rPr>
              <a:t>(Health &amp; Social Care)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800" b="1">
                <a:solidFill>
                  <a:schemeClr val="tx2"/>
                </a:solidFill>
              </a:rPr>
              <a:t>LCHS4007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569E5994-073E-4708-B3E6-43BFED0C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381784" y="4178643"/>
            <a:ext cx="3061444" cy="2297267"/>
            <a:chOff x="-305" y="-1"/>
            <a:chExt cx="3832880" cy="2876136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32F818D-9087-4691-AABA-465619A0C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8B7668A-5C96-4FB9-BFA9-38094EB8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F4F95BD-8661-4C45-94E3-CF3159BF4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85BBF8A-E2FB-47F6-A60F-4FB855D50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FD7B8B61-5FA6-739D-38F6-3AB417D0AA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11" y="119954"/>
            <a:ext cx="3862339" cy="1281009"/>
          </a:xfrm>
          <a:prstGeom prst="rect">
            <a:avLst/>
          </a:prstGeom>
        </p:spPr>
      </p:pic>
      <p:grpSp>
        <p:nvGrpSpPr>
          <p:cNvPr id="59" name="Group 58">
            <a:extLst>
              <a:ext uri="{FF2B5EF4-FFF2-40B4-BE49-F238E27FC236}">
                <a16:creationId xmlns:a16="http://schemas.microsoft.com/office/drawing/2014/main" id="{DD81D498-EAA8-40F3-8230-AE4DEDA38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906190" y="0"/>
            <a:ext cx="3282247" cy="2837712"/>
            <a:chOff x="-305" y="-4155"/>
            <a:chExt cx="2514948" cy="2174333"/>
          </a:xfrm>
        </p:grpSpPr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262F2402-5879-41A3-ACEC-6D2811BA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BD41895-A230-4959-97BA-80F51638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E670BD54-10A6-4092-9E32-647B2F870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1C2B9A82-4826-4BF4-A16E-0B005FE76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165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58D86CE3-CA9C-ADC1-BA3D-FC939B4DEF68}"/>
              </a:ext>
            </a:extLst>
          </p:cNvPr>
          <p:cNvSpPr txBox="1"/>
          <p:nvPr/>
        </p:nvSpPr>
        <p:spPr>
          <a:xfrm>
            <a:off x="533400" y="396200"/>
            <a:ext cx="10067260" cy="12366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600">
                <a:solidFill>
                  <a:schemeClr val="tx2"/>
                </a:solidFill>
              </a:rPr>
              <a:t> Digital Advantage at Greenfield Home Care</a:t>
            </a:r>
          </a:p>
          <a:p>
            <a:pPr algn="ctr">
              <a:spcAft>
                <a:spcPts val="600"/>
              </a:spcAft>
            </a:pP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25E9ABC2-529C-297A-584B-1421F1EDBF6A}"/>
              </a:ext>
            </a:extLst>
          </p:cNvPr>
          <p:cNvSpPr txBox="1"/>
          <p:nvPr/>
        </p:nvSpPr>
        <p:spPr>
          <a:xfrm>
            <a:off x="1621972" y="1827604"/>
            <a:ext cx="8599714" cy="44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200" b="1"/>
              <a:t>Group number 9</a:t>
            </a:r>
          </a:p>
          <a:p>
            <a:pPr algn="ctr">
              <a:lnSpc>
                <a:spcPct val="150000"/>
              </a:lnSpc>
            </a:pPr>
            <a:r>
              <a:rPr lang="en-GB" sz="3200" i="1"/>
              <a:t>Kia Alicia Brown </a:t>
            </a:r>
            <a:r>
              <a:rPr lang="en-GB" sz="3200"/>
              <a:t>- 2533549</a:t>
            </a:r>
          </a:p>
          <a:p>
            <a:pPr algn="ctr">
              <a:lnSpc>
                <a:spcPct val="150000"/>
              </a:lnSpc>
            </a:pPr>
            <a:r>
              <a:rPr lang="en-GB" sz="3200" i="1"/>
              <a:t>Lais da Silva Mostaco </a:t>
            </a:r>
            <a:r>
              <a:rPr lang="en-GB" sz="3200"/>
              <a:t>– 2532698</a:t>
            </a:r>
          </a:p>
          <a:p>
            <a:pPr algn="ctr">
              <a:lnSpc>
                <a:spcPct val="150000"/>
              </a:lnSpc>
            </a:pPr>
            <a:r>
              <a:rPr lang="en-GB" sz="3200" i="1"/>
              <a:t>Viktoriia </a:t>
            </a:r>
            <a:r>
              <a:rPr lang="en-GB" sz="3200" i="1" err="1"/>
              <a:t>Vlokh</a:t>
            </a:r>
            <a:r>
              <a:rPr lang="en-GB" sz="3200" i="1"/>
              <a:t> </a:t>
            </a:r>
            <a:r>
              <a:rPr lang="en-GB" sz="3200"/>
              <a:t>- 0000000</a:t>
            </a:r>
          </a:p>
          <a:p>
            <a:pPr algn="ctr">
              <a:lnSpc>
                <a:spcPct val="150000"/>
              </a:lnSpc>
            </a:pPr>
            <a:r>
              <a:rPr lang="en-GB" sz="3200"/>
              <a:t>  </a:t>
            </a:r>
          </a:p>
          <a:p>
            <a:pPr algn="ctr">
              <a:lnSpc>
                <a:spcPct val="150000"/>
              </a:lnSpc>
            </a:pPr>
            <a:r>
              <a:rPr lang="en-GB" sz="3200" b="1"/>
              <a:t>Lecturer:</a:t>
            </a:r>
            <a:r>
              <a:rPr lang="en-GB" sz="3200"/>
              <a:t> Rajeev Nath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830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F1384EE-69F1-9B68-D9CA-F4D1CDBFB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430915"/>
            <a:ext cx="10424945" cy="842130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>
                <a:solidFill>
                  <a:schemeClr val="tx2"/>
                </a:solidFill>
              </a:rPr>
              <a:t>Benefits of Excel at Workplace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702229-1E80-7232-07C4-8F1368B4A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508" y="2184277"/>
            <a:ext cx="5063640" cy="23877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tx2"/>
                </a:solidFill>
              </a:rPr>
              <a:t>Benefits:</a:t>
            </a:r>
          </a:p>
          <a:p>
            <a:pPr marL="0" indent="0">
              <a:buNone/>
            </a:pPr>
            <a:endParaRPr lang="en-GB">
              <a:solidFill>
                <a:schemeClr val="tx2"/>
              </a:solidFill>
            </a:endParaRPr>
          </a:p>
          <a:p>
            <a:r>
              <a:rPr lang="en-GB">
                <a:solidFill>
                  <a:schemeClr val="tx2"/>
                </a:solidFill>
              </a:rPr>
              <a:t>Save time</a:t>
            </a:r>
          </a:p>
          <a:p>
            <a:r>
              <a:rPr lang="en-GB">
                <a:solidFill>
                  <a:schemeClr val="tx2"/>
                </a:solidFill>
              </a:rPr>
              <a:t>Improves communication</a:t>
            </a:r>
          </a:p>
          <a:p>
            <a:r>
              <a:rPr lang="en-GB">
                <a:solidFill>
                  <a:schemeClr val="tx2"/>
                </a:solidFill>
              </a:rPr>
              <a:t>Reduces paperwork</a:t>
            </a:r>
          </a:p>
          <a:p>
            <a:r>
              <a:rPr lang="en-GB">
                <a:solidFill>
                  <a:schemeClr val="tx2"/>
                </a:solidFill>
              </a:rPr>
              <a:t>Better data security</a:t>
            </a:r>
          </a:p>
          <a:p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 i="1" dirty="0">
                <a:solidFill>
                  <a:schemeClr val="tx2"/>
                </a:solidFill>
              </a:rPr>
              <a:t>    (</a:t>
            </a:r>
            <a:r>
              <a:rPr lang="en-GB" sz="2000" i="1" dirty="0" err="1">
                <a:solidFill>
                  <a:schemeClr val="tx2"/>
                </a:solidFill>
              </a:rPr>
              <a:t>microsolft</a:t>
            </a:r>
            <a:r>
              <a:rPr lang="en-GB" sz="2000" i="1" dirty="0">
                <a:solidFill>
                  <a:schemeClr val="tx2"/>
                </a:solidFill>
              </a:rPr>
              <a:t>, 2022)</a:t>
            </a:r>
            <a:endParaRPr lang="en-GB" sz="2000" b="1" i="1" dirty="0">
              <a:solidFill>
                <a:schemeClr val="tx2"/>
              </a:solidFill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F242C0B-2FD9-9E54-1048-0E7B2891FD4E}"/>
              </a:ext>
            </a:extLst>
          </p:cNvPr>
          <p:cNvSpPr txBox="1"/>
          <p:nvPr/>
        </p:nvSpPr>
        <p:spPr>
          <a:xfrm>
            <a:off x="553852" y="2191926"/>
            <a:ext cx="5968939" cy="36625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/>
              <a:t>Current situation:</a:t>
            </a:r>
          </a:p>
          <a:p>
            <a:endParaRPr lang="en-US" sz="28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/>
              <a:t>Paper schedules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/>
              <a:t>Handwritten medication records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Information stores in different places</a:t>
            </a:r>
            <a:br>
              <a:rPr lang="en-US" sz="2800" dirty="0"/>
            </a:br>
            <a:br>
              <a:rPr lang="en-US" sz="2800" dirty="0"/>
            </a:br>
            <a:br>
              <a:rPr lang="en-US" dirty="0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341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77E8E77-D89E-569E-AA3C-5957DFA626F2}"/>
              </a:ext>
            </a:extLst>
          </p:cNvPr>
          <p:cNvSpPr/>
          <p:nvPr/>
        </p:nvSpPr>
        <p:spPr>
          <a:xfrm>
            <a:off x="2113676" y="461045"/>
            <a:ext cx="7569316" cy="92333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Limitations in Workplace</a:t>
            </a:r>
            <a:endParaRPr lang="en-US" sz="5400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254606-6E00-EF89-4129-9DE91D27A75C}"/>
              </a:ext>
            </a:extLst>
          </p:cNvPr>
          <p:cNvSpPr txBox="1"/>
          <p:nvPr/>
        </p:nvSpPr>
        <p:spPr>
          <a:xfrm>
            <a:off x="5791201" y="2040939"/>
            <a:ext cx="5747658" cy="39703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/>
              <a:t>How Excel helps:</a:t>
            </a:r>
          </a:p>
          <a:p>
            <a:endParaRPr lang="en-US" sz="280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/>
              <a:t>Create digital rotes (schedules)</a:t>
            </a:r>
            <a:br>
              <a:rPr lang="en-US" sz="2800" dirty="0"/>
            </a:br>
            <a:r>
              <a:rPr lang="en-US" sz="2800"/>
              <a:t>Track medication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/>
              <a:t>Shared online access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/>
              <a:t>Reduce mistakes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r>
              <a:rPr lang="en-US" sz="2000" i="1" dirty="0"/>
              <a:t>       (</a:t>
            </a:r>
            <a:r>
              <a:rPr lang="en-US" sz="2000" i="1" dirty="0" err="1"/>
              <a:t>microsolft</a:t>
            </a:r>
            <a:r>
              <a:rPr lang="en-US" sz="2000" i="1" dirty="0"/>
              <a:t>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A09213-A851-EBE9-D0D4-D7F47B8C85DD}"/>
              </a:ext>
            </a:extLst>
          </p:cNvPr>
          <p:cNvSpPr txBox="1"/>
          <p:nvPr/>
        </p:nvSpPr>
        <p:spPr>
          <a:xfrm>
            <a:off x="1023257" y="2040939"/>
            <a:ext cx="404165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Limitations</a:t>
            </a:r>
            <a:r>
              <a:rPr lang="en-GB" sz="280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Staff feel insecure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Training Is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>
                <a:solidFill>
                  <a:schemeClr val="tx2"/>
                </a:solidFill>
              </a:rPr>
              <a:t>May require regular updates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577408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3f3a8dfa3382fd3416d3fb84df23444e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8f851bf4db873cc9d3715de1147e37a5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0EBAF1B-5761-4EA1-8A31-60A457547E5A}">
  <ds:schemaRefs>
    <ds:schemaRef ds:uri="21f98238-5914-40fc-b2db-49ce196065c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F7890B5-459D-4A33-9605-0D2C9BAF22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3F3712C-B9C2-4797-86A5-C8A90E01044C}">
  <ds:schemaRefs>
    <ds:schemaRef ds:uri="21f98238-5914-40fc-b2db-49ce196065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Benefits of Excel at Workplace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Lais Da Silva Mostaco (2532698)</dc:creator>
  <cp:revision>26</cp:revision>
  <dcterms:created xsi:type="dcterms:W3CDTF">2026-03-02T21:16:16Z</dcterms:created>
  <dcterms:modified xsi:type="dcterms:W3CDTF">2026-03-09T23:00:17Z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