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2" r:id="rId5"/>
  </p:sldMasterIdLst>
  <p:notesMasterIdLst>
    <p:notesMasterId r:id="rId22"/>
  </p:notesMasterIdLst>
  <p:sldIdLst>
    <p:sldId id="256" r:id="rId6"/>
    <p:sldId id="264" r:id="rId7"/>
    <p:sldId id="257" r:id="rId8"/>
    <p:sldId id="260" r:id="rId9"/>
    <p:sldId id="259" r:id="rId10"/>
    <p:sldId id="261" r:id="rId11"/>
    <p:sldId id="263" r:id="rId12"/>
    <p:sldId id="266" r:id="rId13"/>
    <p:sldId id="267" r:id="rId14"/>
    <p:sldId id="268" r:id="rId15"/>
    <p:sldId id="269" r:id="rId16"/>
    <p:sldId id="276" r:id="rId17"/>
    <p:sldId id="271" r:id="rId18"/>
    <p:sldId id="272" r:id="rId19"/>
    <p:sldId id="273" r:id="rId20"/>
    <p:sldId id="27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72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C09CDD-722D-40F0-A095-B16889F5FFD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E4D92945-54E9-4722-B919-445422B9F092}"/>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31B3B873-21AA-4762-9BF7-6EB32EF3F042}" type="datetime1">
              <a:rPr lang="en-GB"/>
              <a:pPr lvl="0"/>
              <a:t>26/03/2022</a:t>
            </a:fld>
            <a:endParaRPr lang="en-GB"/>
          </a:p>
        </p:txBody>
      </p:sp>
      <p:sp>
        <p:nvSpPr>
          <p:cNvPr id="4" name="Slide Image Placeholder 3">
            <a:extLst>
              <a:ext uri="{FF2B5EF4-FFF2-40B4-BE49-F238E27FC236}">
                <a16:creationId xmlns:a16="http://schemas.microsoft.com/office/drawing/2014/main" id="{2CE21D09-CD3A-452C-B80C-FD81C5E77E75}"/>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1A0689B3-9EAC-485A-A4E2-A61B042CFDD1}"/>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5F795219-7904-4888-9A62-E697280ECB21}"/>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D22296CC-94A4-489D-A743-2298E9B17151}"/>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14C2A4A0-FE08-4DA1-BDDF-C3E7972642AA}" type="slidenum">
              <a:t>‹Nº›</a:t>
            </a:fld>
            <a:endParaRPr lang="en-GB"/>
          </a:p>
        </p:txBody>
      </p:sp>
    </p:spTree>
    <p:extLst>
      <p:ext uri="{BB962C8B-B14F-4D97-AF65-F5344CB8AC3E}">
        <p14:creationId xmlns:p14="http://schemas.microsoft.com/office/powerpoint/2010/main" val="289134108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32993C-786A-4CDA-83D5-9F96D5F3AA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73CD31-FFE7-4697-B3EA-DFF7B8B6A4DC}"/>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47A648E-5183-4476-A430-A9EAB537817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2D83CA0-75A7-4FD6-A27B-27682766436A}"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68A9B-F291-4533-9B7D-9A40C373CB08}"/>
              </a:ext>
            </a:extLst>
          </p:cNvPr>
          <p:cNvSpPr txBox="1">
            <a:spLocks noGrp="1"/>
          </p:cNvSpPr>
          <p:nvPr>
            <p:ph type="ctrTitle"/>
          </p:nvPr>
        </p:nvSpPr>
        <p:spPr>
          <a:xfrm>
            <a:off x="482602" y="978408"/>
            <a:ext cx="10506995" cy="2531552"/>
          </a:xfrm>
        </p:spPr>
        <p:txBody>
          <a:bodyPr anchor="b"/>
          <a:lstStyle>
            <a:lvl1pPr>
              <a:defRPr/>
            </a:lvl1pPr>
          </a:lstStyle>
          <a:p>
            <a:pPr lvl="0"/>
            <a:r>
              <a:rPr lang="en-US"/>
              <a:t>Click to edit Master title style</a:t>
            </a:r>
          </a:p>
        </p:txBody>
      </p:sp>
      <p:sp>
        <p:nvSpPr>
          <p:cNvPr id="3" name="Subtitle 2">
            <a:extLst>
              <a:ext uri="{FF2B5EF4-FFF2-40B4-BE49-F238E27FC236}">
                <a16:creationId xmlns:a16="http://schemas.microsoft.com/office/drawing/2014/main" id="{A3952ADE-DBCF-49F1-8985-77A25A5C672E}"/>
              </a:ext>
            </a:extLst>
          </p:cNvPr>
          <p:cNvSpPr txBox="1">
            <a:spLocks noGrp="1"/>
          </p:cNvSpPr>
          <p:nvPr>
            <p:ph type="subTitle" idx="1"/>
          </p:nvPr>
        </p:nvSpPr>
        <p:spPr>
          <a:xfrm>
            <a:off x="482602" y="3602041"/>
            <a:ext cx="10506995" cy="2277550"/>
          </a:xfrm>
        </p:spPr>
        <p:txBody>
          <a:bodyPr/>
          <a:lstStyle>
            <a:lvl1pPr>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41A8907B-2A27-4A96-B447-C2E28A218088}"/>
              </a:ext>
            </a:extLst>
          </p:cNvPr>
          <p:cNvSpPr txBox="1">
            <a:spLocks noGrp="1"/>
          </p:cNvSpPr>
          <p:nvPr>
            <p:ph type="dt" sz="half" idx="7"/>
          </p:nvPr>
        </p:nvSpPr>
        <p:spPr/>
        <p:txBody>
          <a:bodyPr/>
          <a:lstStyle>
            <a:lvl1pPr>
              <a:defRPr/>
            </a:lvl1pPr>
          </a:lstStyle>
          <a:p>
            <a:pPr lvl="0"/>
            <a:fld id="{A84CDD32-1FB6-42EE-A68D-52874A068A72}" type="datetime1">
              <a:rPr lang="en-US"/>
              <a:pPr lvl="0"/>
              <a:t>3/26/2022</a:t>
            </a:fld>
            <a:endParaRPr lang="en-US"/>
          </a:p>
        </p:txBody>
      </p:sp>
      <p:sp>
        <p:nvSpPr>
          <p:cNvPr id="5" name="Footer Placeholder 4">
            <a:extLst>
              <a:ext uri="{FF2B5EF4-FFF2-40B4-BE49-F238E27FC236}">
                <a16:creationId xmlns:a16="http://schemas.microsoft.com/office/drawing/2014/main" id="{B70CCE19-8C35-42CF-AC22-AFB34645A0E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4B8E0F1-A496-4221-822D-755DEE33A25B}"/>
              </a:ext>
            </a:extLst>
          </p:cNvPr>
          <p:cNvSpPr txBox="1">
            <a:spLocks noGrp="1"/>
          </p:cNvSpPr>
          <p:nvPr>
            <p:ph type="sldNum" sz="quarter" idx="8"/>
          </p:nvPr>
        </p:nvSpPr>
        <p:spPr/>
        <p:txBody>
          <a:bodyPr/>
          <a:lstStyle>
            <a:lvl1pPr>
              <a:defRPr/>
            </a:lvl1pPr>
          </a:lstStyle>
          <a:p>
            <a:pPr lvl="0"/>
            <a:fld id="{DA5F034F-1E23-401C-9EFD-967102A70B7C}" type="slidenum">
              <a:t>‹Nº›</a:t>
            </a:fld>
            <a:endParaRPr lang="en-US"/>
          </a:p>
        </p:txBody>
      </p:sp>
      <p:cxnSp>
        <p:nvCxnSpPr>
          <p:cNvPr id="7" name="Straight Connector 9">
            <a:extLst>
              <a:ext uri="{FF2B5EF4-FFF2-40B4-BE49-F238E27FC236}">
                <a16:creationId xmlns:a16="http://schemas.microsoft.com/office/drawing/2014/main" id="{0CEA9B6F-49FE-43E3-9484-E3818C3A7FEB}"/>
              </a:ext>
            </a:extLst>
          </p:cNvPr>
          <p:cNvCxnSpPr/>
          <p:nvPr/>
        </p:nvCxnSpPr>
        <p:spPr>
          <a:xfrm>
            <a:off x="482602" y="489853"/>
            <a:ext cx="11147066" cy="0"/>
          </a:xfrm>
          <a:prstGeom prst="straightConnector1">
            <a:avLst/>
          </a:prstGeom>
          <a:noFill/>
          <a:ln w="28575" cap="flat">
            <a:solidFill>
              <a:srgbClr val="312E1C"/>
            </a:solidFill>
            <a:prstDash val="solid"/>
            <a:miter/>
          </a:ln>
        </p:spPr>
      </p:cxnSp>
    </p:spTree>
    <p:extLst>
      <p:ext uri="{BB962C8B-B14F-4D97-AF65-F5344CB8AC3E}">
        <p14:creationId xmlns:p14="http://schemas.microsoft.com/office/powerpoint/2010/main" val="31210240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ED007-543C-4835-A701-A5C566A93CC3}"/>
              </a:ext>
            </a:extLst>
          </p:cNvPr>
          <p:cNvSpPr txBox="1">
            <a:spLocks noGrp="1"/>
          </p:cNvSpPr>
          <p:nvPr>
            <p:ph type="title"/>
          </p:nvPr>
        </p:nvSpPr>
        <p:spPr>
          <a:xfrm>
            <a:off x="482602" y="978408"/>
            <a:ext cx="10634472" cy="2157984"/>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E07FEC5-B429-4504-93DB-7399E46181A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A493BC8-C36B-46D5-A4BC-AEDC69D79971}"/>
              </a:ext>
            </a:extLst>
          </p:cNvPr>
          <p:cNvSpPr txBox="1">
            <a:spLocks noGrp="1"/>
          </p:cNvSpPr>
          <p:nvPr>
            <p:ph type="dt" sz="half" idx="7"/>
          </p:nvPr>
        </p:nvSpPr>
        <p:spPr/>
        <p:txBody>
          <a:bodyPr/>
          <a:lstStyle>
            <a:lvl1pPr>
              <a:defRPr/>
            </a:lvl1pPr>
          </a:lstStyle>
          <a:p>
            <a:pPr lvl="0"/>
            <a:fld id="{9E8B975F-53B8-41DA-A77D-101204F4185F}" type="datetime1">
              <a:rPr lang="en-US"/>
              <a:pPr lvl="0"/>
              <a:t>3/26/2022</a:t>
            </a:fld>
            <a:endParaRPr lang="en-US"/>
          </a:p>
        </p:txBody>
      </p:sp>
      <p:sp>
        <p:nvSpPr>
          <p:cNvPr id="5" name="Footer Placeholder 4">
            <a:extLst>
              <a:ext uri="{FF2B5EF4-FFF2-40B4-BE49-F238E27FC236}">
                <a16:creationId xmlns:a16="http://schemas.microsoft.com/office/drawing/2014/main" id="{A2FB7B1E-4D2E-4D80-BB77-37357D6965F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C6ACC01-F7C6-418E-ACC4-88955EA7B93D}"/>
              </a:ext>
            </a:extLst>
          </p:cNvPr>
          <p:cNvSpPr txBox="1">
            <a:spLocks noGrp="1"/>
          </p:cNvSpPr>
          <p:nvPr>
            <p:ph type="sldNum" sz="quarter" idx="8"/>
          </p:nvPr>
        </p:nvSpPr>
        <p:spPr/>
        <p:txBody>
          <a:bodyPr/>
          <a:lstStyle>
            <a:lvl1pPr>
              <a:defRPr/>
            </a:lvl1pPr>
          </a:lstStyle>
          <a:p>
            <a:pPr lvl="0"/>
            <a:fld id="{B4188B14-C2E7-4295-BE60-20450A14D445}" type="slidenum">
              <a:t>‹Nº›</a:t>
            </a:fld>
            <a:endParaRPr lang="en-US"/>
          </a:p>
        </p:txBody>
      </p:sp>
    </p:spTree>
    <p:extLst>
      <p:ext uri="{BB962C8B-B14F-4D97-AF65-F5344CB8AC3E}">
        <p14:creationId xmlns:p14="http://schemas.microsoft.com/office/powerpoint/2010/main" val="841516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Rectangle 12">
            <a:extLst>
              <a:ext uri="{FF2B5EF4-FFF2-40B4-BE49-F238E27FC236}">
                <a16:creationId xmlns:a16="http://schemas.microsoft.com/office/drawing/2014/main" id="{F8EBD07E-1EE4-4EF4-8DDA-0E714A2D9032}"/>
              </a:ext>
            </a:extLst>
          </p:cNvPr>
          <p:cNvSpPr/>
          <p:nvPr/>
        </p:nvSpPr>
        <p:spPr>
          <a:xfrm>
            <a:off x="481010" y="3922236"/>
            <a:ext cx="11147075" cy="2434827"/>
          </a:xfrm>
          <a:prstGeom prst="rect">
            <a:avLst/>
          </a:prstGeom>
          <a:solidFill>
            <a:srgbClr val="B17A3B">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sp>
        <p:nvSpPr>
          <p:cNvPr id="3" name="Title 1">
            <a:extLst>
              <a:ext uri="{FF2B5EF4-FFF2-40B4-BE49-F238E27FC236}">
                <a16:creationId xmlns:a16="http://schemas.microsoft.com/office/drawing/2014/main" id="{8CDB35E1-2424-4844-951D-C7ACF42AECF2}"/>
              </a:ext>
            </a:extLst>
          </p:cNvPr>
          <p:cNvSpPr txBox="1">
            <a:spLocks noGrp="1"/>
          </p:cNvSpPr>
          <p:nvPr>
            <p:ph type="title"/>
          </p:nvPr>
        </p:nvSpPr>
        <p:spPr>
          <a:xfrm>
            <a:off x="482602" y="978408"/>
            <a:ext cx="10515600" cy="2716764"/>
          </a:xfrm>
        </p:spPr>
        <p:txBody>
          <a:bodyPr anchor="b"/>
          <a:lstStyle>
            <a:lvl1pPr>
              <a:defRPr sz="6000"/>
            </a:lvl1pPr>
          </a:lstStyle>
          <a:p>
            <a:pPr lvl="0"/>
            <a:r>
              <a:rPr lang="en-US"/>
              <a:t>Click to edit Master title style</a:t>
            </a:r>
          </a:p>
        </p:txBody>
      </p:sp>
      <p:sp>
        <p:nvSpPr>
          <p:cNvPr id="4" name="Text Placeholder 2">
            <a:extLst>
              <a:ext uri="{FF2B5EF4-FFF2-40B4-BE49-F238E27FC236}">
                <a16:creationId xmlns:a16="http://schemas.microsoft.com/office/drawing/2014/main" id="{81E65788-8EC5-4AAF-ADAE-0DB676601F8E}"/>
              </a:ext>
            </a:extLst>
          </p:cNvPr>
          <p:cNvSpPr txBox="1">
            <a:spLocks noGrp="1"/>
          </p:cNvSpPr>
          <p:nvPr>
            <p:ph type="body" idx="1"/>
          </p:nvPr>
        </p:nvSpPr>
        <p:spPr>
          <a:xfrm>
            <a:off x="482602" y="4171447"/>
            <a:ext cx="10515600" cy="1918200"/>
          </a:xfrm>
        </p:spPr>
        <p:txBody>
          <a:bodyPr/>
          <a:lstStyle>
            <a:lvl1pPr>
              <a:lnSpc>
                <a:spcPct val="110000"/>
              </a:lnSpc>
              <a:defRPr i="1"/>
            </a:lvl1pPr>
          </a:lstStyle>
          <a:p>
            <a:pPr lvl="0"/>
            <a:r>
              <a:rPr lang="en-US"/>
              <a:t>Click to edit Master text styles</a:t>
            </a:r>
          </a:p>
        </p:txBody>
      </p:sp>
      <p:sp>
        <p:nvSpPr>
          <p:cNvPr id="5" name="Date Placeholder 3">
            <a:extLst>
              <a:ext uri="{FF2B5EF4-FFF2-40B4-BE49-F238E27FC236}">
                <a16:creationId xmlns:a16="http://schemas.microsoft.com/office/drawing/2014/main" id="{B181FDC8-FB4C-4021-A61B-8DF9900B5DC1}"/>
              </a:ext>
            </a:extLst>
          </p:cNvPr>
          <p:cNvSpPr txBox="1">
            <a:spLocks noGrp="1"/>
          </p:cNvSpPr>
          <p:nvPr>
            <p:ph type="dt" sz="half" idx="7"/>
          </p:nvPr>
        </p:nvSpPr>
        <p:spPr/>
        <p:txBody>
          <a:bodyPr/>
          <a:lstStyle>
            <a:lvl1pPr>
              <a:defRPr/>
            </a:lvl1pPr>
          </a:lstStyle>
          <a:p>
            <a:pPr lvl="0"/>
            <a:fld id="{6C35DE8B-BB5C-46C3-890F-795ED9D26854}" type="datetime1">
              <a:rPr lang="en-US"/>
              <a:pPr lvl="0"/>
              <a:t>3/26/2022</a:t>
            </a:fld>
            <a:endParaRPr lang="en-US"/>
          </a:p>
        </p:txBody>
      </p:sp>
      <p:sp>
        <p:nvSpPr>
          <p:cNvPr id="6" name="Footer Placeholder 4">
            <a:extLst>
              <a:ext uri="{FF2B5EF4-FFF2-40B4-BE49-F238E27FC236}">
                <a16:creationId xmlns:a16="http://schemas.microsoft.com/office/drawing/2014/main" id="{EAADECC3-35DA-4444-90AB-D0FDD65023B3}"/>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A6C9ABCA-3531-4BF5-A0C0-CEE662D4BA13}"/>
              </a:ext>
            </a:extLst>
          </p:cNvPr>
          <p:cNvSpPr txBox="1">
            <a:spLocks noGrp="1"/>
          </p:cNvSpPr>
          <p:nvPr>
            <p:ph type="sldNum" sz="quarter" idx="8"/>
          </p:nvPr>
        </p:nvSpPr>
        <p:spPr/>
        <p:txBody>
          <a:bodyPr/>
          <a:lstStyle>
            <a:lvl1pPr>
              <a:defRPr/>
            </a:lvl1pPr>
          </a:lstStyle>
          <a:p>
            <a:pPr lvl="0"/>
            <a:fld id="{CD7DCD6B-D1C9-4AE2-A170-DE0FE027AF94}" type="slidenum">
              <a:t>‹Nº›</a:t>
            </a:fld>
            <a:endParaRPr lang="en-US"/>
          </a:p>
        </p:txBody>
      </p:sp>
      <p:cxnSp>
        <p:nvCxnSpPr>
          <p:cNvPr id="8" name="Straight Connector 10">
            <a:extLst>
              <a:ext uri="{FF2B5EF4-FFF2-40B4-BE49-F238E27FC236}">
                <a16:creationId xmlns:a16="http://schemas.microsoft.com/office/drawing/2014/main" id="{9CC4C2E0-8323-4866-983E-3C9F131EA695}"/>
              </a:ext>
            </a:extLst>
          </p:cNvPr>
          <p:cNvCxnSpPr/>
          <p:nvPr/>
        </p:nvCxnSpPr>
        <p:spPr>
          <a:xfrm>
            <a:off x="481010" y="3922236"/>
            <a:ext cx="11147067" cy="0"/>
          </a:xfrm>
          <a:prstGeom prst="straightConnector1">
            <a:avLst/>
          </a:prstGeom>
          <a:noFill/>
          <a:ln w="28575" cap="flat">
            <a:solidFill>
              <a:srgbClr val="000000"/>
            </a:solidFill>
            <a:prstDash val="solid"/>
            <a:miter/>
          </a:ln>
        </p:spPr>
      </p:cxnSp>
      <p:cxnSp>
        <p:nvCxnSpPr>
          <p:cNvPr id="9" name="Straight Connector 14">
            <a:extLst>
              <a:ext uri="{FF2B5EF4-FFF2-40B4-BE49-F238E27FC236}">
                <a16:creationId xmlns:a16="http://schemas.microsoft.com/office/drawing/2014/main" id="{3F6CC72A-ACD7-493B-8379-8AC39810A97D}"/>
              </a:ext>
            </a:extLst>
          </p:cNvPr>
          <p:cNvCxnSpPr/>
          <p:nvPr/>
        </p:nvCxnSpPr>
        <p:spPr>
          <a:xfrm>
            <a:off x="482602" y="6368137"/>
            <a:ext cx="11147066" cy="0"/>
          </a:xfrm>
          <a:prstGeom prst="straightConnector1">
            <a:avLst/>
          </a:prstGeom>
          <a:noFill/>
          <a:ln w="28575" cap="flat">
            <a:solidFill>
              <a:srgbClr val="312E1C"/>
            </a:solidFill>
            <a:prstDash val="solid"/>
            <a:miter/>
          </a:ln>
        </p:spPr>
      </p:cxnSp>
      <p:cxnSp>
        <p:nvCxnSpPr>
          <p:cNvPr id="10" name="Straight Connector 7">
            <a:extLst>
              <a:ext uri="{FF2B5EF4-FFF2-40B4-BE49-F238E27FC236}">
                <a16:creationId xmlns:a16="http://schemas.microsoft.com/office/drawing/2014/main" id="{55D33D24-E6F9-4433-BF85-8C8AA6F39A0E}"/>
              </a:ext>
            </a:extLst>
          </p:cNvPr>
          <p:cNvCxnSpPr/>
          <p:nvPr/>
        </p:nvCxnSpPr>
        <p:spPr>
          <a:xfrm>
            <a:off x="481010" y="6368137"/>
            <a:ext cx="11147067" cy="0"/>
          </a:xfrm>
          <a:prstGeom prst="straightConnector1">
            <a:avLst/>
          </a:prstGeom>
          <a:noFill/>
          <a:ln w="28575" cap="flat">
            <a:solidFill>
              <a:srgbClr val="312E1C"/>
            </a:solidFill>
            <a:prstDash val="solid"/>
            <a:miter/>
          </a:ln>
        </p:spPr>
      </p:cxnSp>
    </p:spTree>
    <p:extLst>
      <p:ext uri="{BB962C8B-B14F-4D97-AF65-F5344CB8AC3E}">
        <p14:creationId xmlns:p14="http://schemas.microsoft.com/office/powerpoint/2010/main" val="4274131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DFCE8B03-3A1A-429A-841D-2638ACA73E67}"/>
              </a:ext>
            </a:extLst>
          </p:cNvPr>
          <p:cNvSpPr/>
          <p:nvPr/>
        </p:nvSpPr>
        <p:spPr>
          <a:xfrm>
            <a:off x="481010" y="483580"/>
            <a:ext cx="11147075" cy="2434827"/>
          </a:xfrm>
          <a:prstGeom prst="rect">
            <a:avLst/>
          </a:prstGeom>
          <a:solidFill>
            <a:srgbClr val="B17A3B">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sp>
        <p:nvSpPr>
          <p:cNvPr id="3" name="Title 1">
            <a:extLst>
              <a:ext uri="{FF2B5EF4-FFF2-40B4-BE49-F238E27FC236}">
                <a16:creationId xmlns:a16="http://schemas.microsoft.com/office/drawing/2014/main" id="{8510784A-4531-4A2C-A80B-3D55C374D991}"/>
              </a:ext>
            </a:extLst>
          </p:cNvPr>
          <p:cNvSpPr txBox="1">
            <a:spLocks noGrp="1"/>
          </p:cNvSpPr>
          <p:nvPr>
            <p:ph type="title"/>
          </p:nvPr>
        </p:nvSpPr>
        <p:spPr>
          <a:xfrm>
            <a:off x="482602" y="978408"/>
            <a:ext cx="11147075" cy="1755263"/>
          </a:xfrm>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D6D3743C-1C8F-4A02-A486-E6B48EAA4B29}"/>
              </a:ext>
            </a:extLst>
          </p:cNvPr>
          <p:cNvSpPr txBox="1">
            <a:spLocks noGrp="1"/>
          </p:cNvSpPr>
          <p:nvPr>
            <p:ph idx="1"/>
          </p:nvPr>
        </p:nvSpPr>
        <p:spPr>
          <a:xfrm>
            <a:off x="482602" y="3103135"/>
            <a:ext cx="5418551" cy="30738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3">
            <a:extLst>
              <a:ext uri="{FF2B5EF4-FFF2-40B4-BE49-F238E27FC236}">
                <a16:creationId xmlns:a16="http://schemas.microsoft.com/office/drawing/2014/main" id="{264EEAD8-FB56-4E2D-AED1-77C70254593E}"/>
              </a:ext>
            </a:extLst>
          </p:cNvPr>
          <p:cNvSpPr txBox="1">
            <a:spLocks noGrp="1"/>
          </p:cNvSpPr>
          <p:nvPr>
            <p:ph idx="2"/>
          </p:nvPr>
        </p:nvSpPr>
        <p:spPr>
          <a:xfrm>
            <a:off x="6211116" y="3103135"/>
            <a:ext cx="5418551" cy="30738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5C3C482E-7957-4033-8B97-7F958C589361}"/>
              </a:ext>
            </a:extLst>
          </p:cNvPr>
          <p:cNvSpPr txBox="1">
            <a:spLocks noGrp="1"/>
          </p:cNvSpPr>
          <p:nvPr>
            <p:ph type="dt" sz="half" idx="7"/>
          </p:nvPr>
        </p:nvSpPr>
        <p:spPr/>
        <p:txBody>
          <a:bodyPr/>
          <a:lstStyle>
            <a:lvl1pPr>
              <a:defRPr/>
            </a:lvl1pPr>
          </a:lstStyle>
          <a:p>
            <a:pPr lvl="0"/>
            <a:fld id="{BBB147DB-0810-448C-BEF7-3BF699CF92BB}" type="datetime1">
              <a:rPr lang="en-US"/>
              <a:pPr lvl="0"/>
              <a:t>3/26/2022</a:t>
            </a:fld>
            <a:endParaRPr lang="en-US"/>
          </a:p>
        </p:txBody>
      </p:sp>
      <p:sp>
        <p:nvSpPr>
          <p:cNvPr id="7" name="Footer Placeholder 5">
            <a:extLst>
              <a:ext uri="{FF2B5EF4-FFF2-40B4-BE49-F238E27FC236}">
                <a16:creationId xmlns:a16="http://schemas.microsoft.com/office/drawing/2014/main" id="{6DBECBEA-D900-4CBB-BE4D-93A833231C67}"/>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825678C9-9E1A-4540-8C92-16C323E24703}"/>
              </a:ext>
            </a:extLst>
          </p:cNvPr>
          <p:cNvSpPr txBox="1">
            <a:spLocks noGrp="1"/>
          </p:cNvSpPr>
          <p:nvPr>
            <p:ph type="sldNum" sz="quarter" idx="8"/>
          </p:nvPr>
        </p:nvSpPr>
        <p:spPr/>
        <p:txBody>
          <a:bodyPr/>
          <a:lstStyle>
            <a:lvl1pPr>
              <a:defRPr/>
            </a:lvl1pPr>
          </a:lstStyle>
          <a:p>
            <a:pPr lvl="0"/>
            <a:fld id="{04F91723-2B75-4F15-A061-19C143C97DE7}" type="slidenum">
              <a:t>‹Nº›</a:t>
            </a:fld>
            <a:endParaRPr lang="en-US"/>
          </a:p>
        </p:txBody>
      </p:sp>
      <p:cxnSp>
        <p:nvCxnSpPr>
          <p:cNvPr id="9" name="Straight Connector 8">
            <a:extLst>
              <a:ext uri="{FF2B5EF4-FFF2-40B4-BE49-F238E27FC236}">
                <a16:creationId xmlns:a16="http://schemas.microsoft.com/office/drawing/2014/main" id="{F140CF27-4887-4385-997C-916F4D5CCC43}"/>
              </a:ext>
            </a:extLst>
          </p:cNvPr>
          <p:cNvCxnSpPr/>
          <p:nvPr/>
        </p:nvCxnSpPr>
        <p:spPr>
          <a:xfrm>
            <a:off x="482602" y="2918399"/>
            <a:ext cx="11147066" cy="0"/>
          </a:xfrm>
          <a:prstGeom prst="straightConnector1">
            <a:avLst/>
          </a:prstGeom>
          <a:noFill/>
          <a:ln w="28575" cap="flat">
            <a:solidFill>
              <a:srgbClr val="000000"/>
            </a:solidFill>
            <a:prstDash val="solid"/>
            <a:miter/>
          </a:ln>
        </p:spPr>
      </p:cxnSp>
      <p:cxnSp>
        <p:nvCxnSpPr>
          <p:cNvPr id="10" name="Straight Connector 7">
            <a:extLst>
              <a:ext uri="{FF2B5EF4-FFF2-40B4-BE49-F238E27FC236}">
                <a16:creationId xmlns:a16="http://schemas.microsoft.com/office/drawing/2014/main" id="{0A5711D1-B741-46A4-8989-2F057A8F1B91}"/>
              </a:ext>
            </a:extLst>
          </p:cNvPr>
          <p:cNvCxnSpPr/>
          <p:nvPr/>
        </p:nvCxnSpPr>
        <p:spPr>
          <a:xfrm>
            <a:off x="482602" y="489853"/>
            <a:ext cx="11147066" cy="0"/>
          </a:xfrm>
          <a:prstGeom prst="straightConnector1">
            <a:avLst/>
          </a:prstGeom>
          <a:noFill/>
          <a:ln w="28575" cap="flat">
            <a:solidFill>
              <a:srgbClr val="312E1C"/>
            </a:solidFill>
            <a:prstDash val="solid"/>
            <a:miter/>
          </a:ln>
        </p:spPr>
      </p:cxnSp>
    </p:spTree>
    <p:extLst>
      <p:ext uri="{BB962C8B-B14F-4D97-AF65-F5344CB8AC3E}">
        <p14:creationId xmlns:p14="http://schemas.microsoft.com/office/powerpoint/2010/main" val="737366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B2633-146A-4EA3-8B50-068196591F08}"/>
              </a:ext>
            </a:extLst>
          </p:cNvPr>
          <p:cNvSpPr txBox="1">
            <a:spLocks noGrp="1"/>
          </p:cNvSpPr>
          <p:nvPr>
            <p:ph type="title"/>
          </p:nvPr>
        </p:nvSpPr>
        <p:spPr>
          <a:xfrm>
            <a:off x="484632" y="978408"/>
            <a:ext cx="11145036" cy="1339586"/>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3F1A867E-0879-46C1-B51E-790B502B92FD}"/>
              </a:ext>
            </a:extLst>
          </p:cNvPr>
          <p:cNvSpPr txBox="1">
            <a:spLocks noGrp="1"/>
          </p:cNvSpPr>
          <p:nvPr>
            <p:ph type="body" idx="1"/>
          </p:nvPr>
        </p:nvSpPr>
        <p:spPr>
          <a:xfrm>
            <a:off x="484632" y="2500920"/>
            <a:ext cx="5346222" cy="823910"/>
          </a:xfrm>
        </p:spPr>
        <p:txBody>
          <a:bodyPr anchor="b"/>
          <a:lstStyle>
            <a:lvl1pPr>
              <a:lnSpc>
                <a:spcPct val="110000"/>
              </a:lnSpc>
              <a:defRPr i="1"/>
            </a:lvl1pPr>
          </a:lstStyle>
          <a:p>
            <a:pPr lvl="0"/>
            <a:r>
              <a:rPr lang="en-US"/>
              <a:t>Click to edit Master text styles</a:t>
            </a:r>
          </a:p>
        </p:txBody>
      </p:sp>
      <p:sp>
        <p:nvSpPr>
          <p:cNvPr id="4" name="Content Placeholder 3">
            <a:extLst>
              <a:ext uri="{FF2B5EF4-FFF2-40B4-BE49-F238E27FC236}">
                <a16:creationId xmlns:a16="http://schemas.microsoft.com/office/drawing/2014/main" id="{D43D147B-824F-4EA6-A6ED-948158B24D2F}"/>
              </a:ext>
            </a:extLst>
          </p:cNvPr>
          <p:cNvSpPr txBox="1">
            <a:spLocks noGrp="1"/>
          </p:cNvSpPr>
          <p:nvPr>
            <p:ph idx="2"/>
          </p:nvPr>
        </p:nvSpPr>
        <p:spPr>
          <a:xfrm>
            <a:off x="484632" y="3429000"/>
            <a:ext cx="5346222" cy="276066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FE83A53-D47A-46D0-9030-00657628BB2C}"/>
              </a:ext>
            </a:extLst>
          </p:cNvPr>
          <p:cNvSpPr txBox="1">
            <a:spLocks noGrp="1"/>
          </p:cNvSpPr>
          <p:nvPr>
            <p:ph type="body" idx="3"/>
          </p:nvPr>
        </p:nvSpPr>
        <p:spPr>
          <a:xfrm>
            <a:off x="6257120" y="2500920"/>
            <a:ext cx="5372548" cy="823910"/>
          </a:xfrm>
        </p:spPr>
        <p:txBody>
          <a:bodyPr anchor="b"/>
          <a:lstStyle>
            <a:lvl1pPr>
              <a:defRPr i="1"/>
            </a:lvl1pPr>
          </a:lstStyle>
          <a:p>
            <a:pPr lvl="0"/>
            <a:r>
              <a:rPr lang="en-US"/>
              <a:t>Click to edit Master text styles</a:t>
            </a:r>
          </a:p>
        </p:txBody>
      </p:sp>
      <p:sp>
        <p:nvSpPr>
          <p:cNvPr id="6" name="Content Placeholder 5">
            <a:extLst>
              <a:ext uri="{FF2B5EF4-FFF2-40B4-BE49-F238E27FC236}">
                <a16:creationId xmlns:a16="http://schemas.microsoft.com/office/drawing/2014/main" id="{376F6730-3CDE-4E53-A5FF-7D1CE7327924}"/>
              </a:ext>
            </a:extLst>
          </p:cNvPr>
          <p:cNvSpPr txBox="1">
            <a:spLocks noGrp="1"/>
          </p:cNvSpPr>
          <p:nvPr>
            <p:ph idx="4"/>
          </p:nvPr>
        </p:nvSpPr>
        <p:spPr>
          <a:xfrm>
            <a:off x="6257120" y="3429000"/>
            <a:ext cx="5372548" cy="276066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C8DD9E-C5DE-40C5-9B36-8940742D0322}"/>
              </a:ext>
            </a:extLst>
          </p:cNvPr>
          <p:cNvSpPr txBox="1">
            <a:spLocks noGrp="1"/>
          </p:cNvSpPr>
          <p:nvPr>
            <p:ph type="dt" sz="half" idx="7"/>
          </p:nvPr>
        </p:nvSpPr>
        <p:spPr/>
        <p:txBody>
          <a:bodyPr/>
          <a:lstStyle>
            <a:lvl1pPr>
              <a:defRPr/>
            </a:lvl1pPr>
          </a:lstStyle>
          <a:p>
            <a:pPr lvl="0"/>
            <a:fld id="{CC8BA610-6D9D-47C2-AF04-77F47CDDC330}" type="datetime1">
              <a:rPr lang="en-US"/>
              <a:pPr lvl="0"/>
              <a:t>3/26/2022</a:t>
            </a:fld>
            <a:endParaRPr lang="en-US"/>
          </a:p>
        </p:txBody>
      </p:sp>
      <p:sp>
        <p:nvSpPr>
          <p:cNvPr id="8" name="Footer Placeholder 7">
            <a:extLst>
              <a:ext uri="{FF2B5EF4-FFF2-40B4-BE49-F238E27FC236}">
                <a16:creationId xmlns:a16="http://schemas.microsoft.com/office/drawing/2014/main" id="{0F6578DD-091C-4068-95E7-FD089E289FA5}"/>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9C053EBA-4479-4A3D-9D93-9ECDA343701A}"/>
              </a:ext>
            </a:extLst>
          </p:cNvPr>
          <p:cNvSpPr txBox="1">
            <a:spLocks noGrp="1"/>
          </p:cNvSpPr>
          <p:nvPr>
            <p:ph type="sldNum" sz="quarter" idx="8"/>
          </p:nvPr>
        </p:nvSpPr>
        <p:spPr>
          <a:xfrm>
            <a:off x="10989588" y="-7187"/>
            <a:ext cx="640080" cy="365129"/>
          </a:xfrm>
        </p:spPr>
        <p:txBody>
          <a:bodyPr/>
          <a:lstStyle>
            <a:lvl1pPr>
              <a:defRPr/>
            </a:lvl1pPr>
          </a:lstStyle>
          <a:p>
            <a:pPr lvl="0"/>
            <a:fld id="{F123A18D-221B-40D2-8E1F-881DB1BE8CAC}" type="slidenum">
              <a:t>‹Nº›</a:t>
            </a:fld>
            <a:endParaRPr lang="en-US"/>
          </a:p>
        </p:txBody>
      </p:sp>
    </p:spTree>
    <p:extLst>
      <p:ext uri="{BB962C8B-B14F-4D97-AF65-F5344CB8AC3E}">
        <p14:creationId xmlns:p14="http://schemas.microsoft.com/office/powerpoint/2010/main" val="2321217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9E90ACC-17B7-4156-B15B-7800FFAC6031}"/>
              </a:ext>
            </a:extLst>
          </p:cNvPr>
          <p:cNvSpPr/>
          <p:nvPr/>
        </p:nvSpPr>
        <p:spPr>
          <a:xfrm>
            <a:off x="481010" y="3933309"/>
            <a:ext cx="11147075" cy="2434827"/>
          </a:xfrm>
          <a:prstGeom prst="rect">
            <a:avLst/>
          </a:prstGeom>
          <a:solidFill>
            <a:srgbClr val="B17A3B">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sp>
        <p:nvSpPr>
          <p:cNvPr id="3" name="Title 1">
            <a:extLst>
              <a:ext uri="{FF2B5EF4-FFF2-40B4-BE49-F238E27FC236}">
                <a16:creationId xmlns:a16="http://schemas.microsoft.com/office/drawing/2014/main" id="{2083AB57-E3E6-4836-9042-B417196A0E84}"/>
              </a:ext>
            </a:extLst>
          </p:cNvPr>
          <p:cNvSpPr txBox="1">
            <a:spLocks noGrp="1"/>
          </p:cNvSpPr>
          <p:nvPr>
            <p:ph type="title"/>
          </p:nvPr>
        </p:nvSpPr>
        <p:spPr>
          <a:xfrm>
            <a:off x="482602" y="978408"/>
            <a:ext cx="10634472" cy="2591510"/>
          </a:xfrm>
        </p:spPr>
        <p:txBody>
          <a:bodyPr anchor="b"/>
          <a:lstStyle>
            <a:lvl1pPr>
              <a:defRPr/>
            </a:lvl1pPr>
          </a:lstStyle>
          <a:p>
            <a:pPr lvl="0"/>
            <a:r>
              <a:rPr lang="en-US"/>
              <a:t>Click to edit Master title style</a:t>
            </a:r>
          </a:p>
        </p:txBody>
      </p:sp>
      <p:sp>
        <p:nvSpPr>
          <p:cNvPr id="4" name="Date Placeholder 2">
            <a:extLst>
              <a:ext uri="{FF2B5EF4-FFF2-40B4-BE49-F238E27FC236}">
                <a16:creationId xmlns:a16="http://schemas.microsoft.com/office/drawing/2014/main" id="{0DEE1C08-DC8F-42A0-A072-D81BB485A732}"/>
              </a:ext>
            </a:extLst>
          </p:cNvPr>
          <p:cNvSpPr txBox="1">
            <a:spLocks noGrp="1"/>
          </p:cNvSpPr>
          <p:nvPr>
            <p:ph type="dt" sz="half" idx="7"/>
          </p:nvPr>
        </p:nvSpPr>
        <p:spPr/>
        <p:txBody>
          <a:bodyPr/>
          <a:lstStyle>
            <a:lvl1pPr>
              <a:defRPr/>
            </a:lvl1pPr>
          </a:lstStyle>
          <a:p>
            <a:pPr lvl="0"/>
            <a:fld id="{33CBFFF7-F804-4DDA-A7DC-973EA859A8E0}" type="datetime1">
              <a:rPr lang="en-US"/>
              <a:pPr lvl="0"/>
              <a:t>3/26/2022</a:t>
            </a:fld>
            <a:endParaRPr lang="en-US"/>
          </a:p>
        </p:txBody>
      </p:sp>
      <p:sp>
        <p:nvSpPr>
          <p:cNvPr id="5" name="Footer Placeholder 3">
            <a:extLst>
              <a:ext uri="{FF2B5EF4-FFF2-40B4-BE49-F238E27FC236}">
                <a16:creationId xmlns:a16="http://schemas.microsoft.com/office/drawing/2014/main" id="{8779DF99-A808-43E4-BF44-C8379634C035}"/>
              </a:ext>
            </a:extLst>
          </p:cNvPr>
          <p:cNvSpPr txBox="1">
            <a:spLocks noGrp="1"/>
          </p:cNvSpPr>
          <p:nvPr>
            <p:ph type="ftr" sz="quarter" idx="9"/>
          </p:nvPr>
        </p:nvSpPr>
        <p:spPr/>
        <p:txBody>
          <a:bodyPr/>
          <a:lstStyle>
            <a:lvl1pPr>
              <a:defRPr/>
            </a:lvl1pPr>
          </a:lstStyle>
          <a:p>
            <a:pPr lvl="0"/>
            <a:endParaRPr lang="en-US"/>
          </a:p>
        </p:txBody>
      </p:sp>
      <p:sp>
        <p:nvSpPr>
          <p:cNvPr id="6" name="Slide Number Placeholder 4">
            <a:extLst>
              <a:ext uri="{FF2B5EF4-FFF2-40B4-BE49-F238E27FC236}">
                <a16:creationId xmlns:a16="http://schemas.microsoft.com/office/drawing/2014/main" id="{B5A07AB9-03A2-45FD-A7CA-051AAF1984F2}"/>
              </a:ext>
            </a:extLst>
          </p:cNvPr>
          <p:cNvSpPr txBox="1">
            <a:spLocks noGrp="1"/>
          </p:cNvSpPr>
          <p:nvPr>
            <p:ph type="sldNum" sz="quarter" idx="8"/>
          </p:nvPr>
        </p:nvSpPr>
        <p:spPr/>
        <p:txBody>
          <a:bodyPr/>
          <a:lstStyle>
            <a:lvl1pPr>
              <a:defRPr/>
            </a:lvl1pPr>
          </a:lstStyle>
          <a:p>
            <a:pPr lvl="0"/>
            <a:fld id="{264EE746-730E-4B4F-BC5D-AD6B4BAE145E}" type="slidenum">
              <a:t>‹Nº›</a:t>
            </a:fld>
            <a:endParaRPr lang="en-US"/>
          </a:p>
        </p:txBody>
      </p:sp>
      <p:cxnSp>
        <p:nvCxnSpPr>
          <p:cNvPr id="7" name="Straight Connector 6">
            <a:extLst>
              <a:ext uri="{FF2B5EF4-FFF2-40B4-BE49-F238E27FC236}">
                <a16:creationId xmlns:a16="http://schemas.microsoft.com/office/drawing/2014/main" id="{9E455AB2-83DD-4282-819B-E3C16D2CFC00}"/>
              </a:ext>
            </a:extLst>
          </p:cNvPr>
          <p:cNvCxnSpPr/>
          <p:nvPr/>
        </p:nvCxnSpPr>
        <p:spPr>
          <a:xfrm>
            <a:off x="482602" y="3933309"/>
            <a:ext cx="11147066" cy="0"/>
          </a:xfrm>
          <a:prstGeom prst="straightConnector1">
            <a:avLst/>
          </a:prstGeom>
          <a:noFill/>
          <a:ln w="28575" cap="flat">
            <a:solidFill>
              <a:srgbClr val="000000"/>
            </a:solidFill>
            <a:prstDash val="solid"/>
            <a:miter/>
          </a:ln>
        </p:spPr>
      </p:cxnSp>
      <p:cxnSp>
        <p:nvCxnSpPr>
          <p:cNvPr id="8" name="Straight Connector 10">
            <a:extLst>
              <a:ext uri="{FF2B5EF4-FFF2-40B4-BE49-F238E27FC236}">
                <a16:creationId xmlns:a16="http://schemas.microsoft.com/office/drawing/2014/main" id="{CDA16C32-37C0-4514-8671-87F4CB9F84EA}"/>
              </a:ext>
            </a:extLst>
          </p:cNvPr>
          <p:cNvCxnSpPr/>
          <p:nvPr/>
        </p:nvCxnSpPr>
        <p:spPr>
          <a:xfrm>
            <a:off x="481010" y="6368137"/>
            <a:ext cx="11147067" cy="0"/>
          </a:xfrm>
          <a:prstGeom prst="straightConnector1">
            <a:avLst/>
          </a:prstGeom>
          <a:noFill/>
          <a:ln w="28575" cap="flat">
            <a:solidFill>
              <a:srgbClr val="312E1C"/>
            </a:solidFill>
            <a:prstDash val="solid"/>
            <a:miter/>
          </a:ln>
        </p:spPr>
      </p:cxnSp>
    </p:spTree>
    <p:extLst>
      <p:ext uri="{BB962C8B-B14F-4D97-AF65-F5344CB8AC3E}">
        <p14:creationId xmlns:p14="http://schemas.microsoft.com/office/powerpoint/2010/main" val="24829364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4567036-AA21-4446-8FAC-3839A4222015}"/>
              </a:ext>
            </a:extLst>
          </p:cNvPr>
          <p:cNvSpPr txBox="1">
            <a:spLocks noGrp="1"/>
          </p:cNvSpPr>
          <p:nvPr>
            <p:ph type="dt" sz="half" idx="7"/>
          </p:nvPr>
        </p:nvSpPr>
        <p:spPr/>
        <p:txBody>
          <a:bodyPr/>
          <a:lstStyle>
            <a:lvl1pPr>
              <a:defRPr/>
            </a:lvl1pPr>
          </a:lstStyle>
          <a:p>
            <a:pPr lvl="0"/>
            <a:fld id="{9EFDD9BF-549A-4E04-888B-3CCAC9B17541}" type="datetime1">
              <a:rPr lang="en-US"/>
              <a:pPr lvl="0"/>
              <a:t>3/26/2022</a:t>
            </a:fld>
            <a:endParaRPr lang="en-US"/>
          </a:p>
        </p:txBody>
      </p:sp>
      <p:sp>
        <p:nvSpPr>
          <p:cNvPr id="3" name="Footer Placeholder 2">
            <a:extLst>
              <a:ext uri="{FF2B5EF4-FFF2-40B4-BE49-F238E27FC236}">
                <a16:creationId xmlns:a16="http://schemas.microsoft.com/office/drawing/2014/main" id="{A4DA84CC-182E-4ACE-BFBF-7D170E572FE9}"/>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B98B5EAA-1BFB-47FC-8C08-E1BAB33C3209}"/>
              </a:ext>
            </a:extLst>
          </p:cNvPr>
          <p:cNvSpPr txBox="1">
            <a:spLocks noGrp="1"/>
          </p:cNvSpPr>
          <p:nvPr>
            <p:ph type="sldNum" sz="quarter" idx="8"/>
          </p:nvPr>
        </p:nvSpPr>
        <p:spPr/>
        <p:txBody>
          <a:bodyPr/>
          <a:lstStyle>
            <a:lvl1pPr>
              <a:defRPr/>
            </a:lvl1pPr>
          </a:lstStyle>
          <a:p>
            <a:pPr lvl="0"/>
            <a:fld id="{D89D9734-B870-4158-9DD2-F6E0405FA0B8}" type="slidenum">
              <a:t>‹Nº›</a:t>
            </a:fld>
            <a:endParaRPr lang="en-US"/>
          </a:p>
        </p:txBody>
      </p:sp>
    </p:spTree>
    <p:extLst>
      <p:ext uri="{BB962C8B-B14F-4D97-AF65-F5344CB8AC3E}">
        <p14:creationId xmlns:p14="http://schemas.microsoft.com/office/powerpoint/2010/main" val="54500263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E944-28D4-4447-B62F-33D89298828D}"/>
              </a:ext>
            </a:extLst>
          </p:cNvPr>
          <p:cNvSpPr txBox="1">
            <a:spLocks noGrp="1"/>
          </p:cNvSpPr>
          <p:nvPr>
            <p:ph type="title"/>
          </p:nvPr>
        </p:nvSpPr>
        <p:spPr>
          <a:xfrm>
            <a:off x="484632" y="978408"/>
            <a:ext cx="4287393" cy="2450592"/>
          </a:xfrm>
        </p:spPr>
        <p:txBody>
          <a:bodyPr anchor="b"/>
          <a:lstStyle>
            <a:lvl1pPr>
              <a:defRPr sz="5400"/>
            </a:lvl1pPr>
          </a:lstStyle>
          <a:p>
            <a:pPr lvl="0"/>
            <a:r>
              <a:rPr lang="en-US"/>
              <a:t>Click to edit Master title style</a:t>
            </a:r>
          </a:p>
        </p:txBody>
      </p:sp>
      <p:sp>
        <p:nvSpPr>
          <p:cNvPr id="3" name="Content Placeholder 2">
            <a:extLst>
              <a:ext uri="{FF2B5EF4-FFF2-40B4-BE49-F238E27FC236}">
                <a16:creationId xmlns:a16="http://schemas.microsoft.com/office/drawing/2014/main" id="{367C128D-C71C-40E8-AE7A-3CCE1B3D8CC4}"/>
              </a:ext>
            </a:extLst>
          </p:cNvPr>
          <p:cNvSpPr txBox="1">
            <a:spLocks noGrp="1"/>
          </p:cNvSpPr>
          <p:nvPr>
            <p:ph idx="1"/>
          </p:nvPr>
        </p:nvSpPr>
        <p:spPr>
          <a:xfrm>
            <a:off x="5183184" y="987423"/>
            <a:ext cx="6446483"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D08BB88-8639-4CFE-B75D-571EEA69C556}"/>
              </a:ext>
            </a:extLst>
          </p:cNvPr>
          <p:cNvSpPr txBox="1">
            <a:spLocks noGrp="1"/>
          </p:cNvSpPr>
          <p:nvPr>
            <p:ph type="body" idx="2"/>
          </p:nvPr>
        </p:nvSpPr>
        <p:spPr>
          <a:xfrm>
            <a:off x="484632" y="3645072"/>
            <a:ext cx="4287393" cy="2223912"/>
          </a:xfrm>
        </p:spPr>
        <p:txBody>
          <a:bodyPr/>
          <a:lstStyle>
            <a:lvl1pPr>
              <a:defRPr i="1"/>
            </a:lvl1pPr>
          </a:lstStyle>
          <a:p>
            <a:pPr lvl="0"/>
            <a:r>
              <a:rPr lang="en-US"/>
              <a:t>Click to edit Master text styles</a:t>
            </a:r>
          </a:p>
        </p:txBody>
      </p:sp>
      <p:sp>
        <p:nvSpPr>
          <p:cNvPr id="5" name="Date Placeholder 4">
            <a:extLst>
              <a:ext uri="{FF2B5EF4-FFF2-40B4-BE49-F238E27FC236}">
                <a16:creationId xmlns:a16="http://schemas.microsoft.com/office/drawing/2014/main" id="{039C52F0-F15B-4FC0-8D7B-82D140375EAA}"/>
              </a:ext>
            </a:extLst>
          </p:cNvPr>
          <p:cNvSpPr txBox="1">
            <a:spLocks noGrp="1"/>
          </p:cNvSpPr>
          <p:nvPr>
            <p:ph type="dt" sz="half" idx="7"/>
          </p:nvPr>
        </p:nvSpPr>
        <p:spPr/>
        <p:txBody>
          <a:bodyPr/>
          <a:lstStyle>
            <a:lvl1pPr>
              <a:defRPr/>
            </a:lvl1pPr>
          </a:lstStyle>
          <a:p>
            <a:pPr lvl="0"/>
            <a:fld id="{8C241EB2-937E-4485-A196-50AA093F66C9}" type="datetime1">
              <a:rPr lang="en-US"/>
              <a:pPr lvl="0"/>
              <a:t>3/26/2022</a:t>
            </a:fld>
            <a:endParaRPr lang="en-US"/>
          </a:p>
        </p:txBody>
      </p:sp>
      <p:sp>
        <p:nvSpPr>
          <p:cNvPr id="6" name="Footer Placeholder 5">
            <a:extLst>
              <a:ext uri="{FF2B5EF4-FFF2-40B4-BE49-F238E27FC236}">
                <a16:creationId xmlns:a16="http://schemas.microsoft.com/office/drawing/2014/main" id="{01FAF5AA-8E05-4B3A-A629-17D7A9C4A8AE}"/>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8C5932A-5DF9-48FB-8852-B10A17DA5194}"/>
              </a:ext>
            </a:extLst>
          </p:cNvPr>
          <p:cNvSpPr txBox="1">
            <a:spLocks noGrp="1"/>
          </p:cNvSpPr>
          <p:nvPr>
            <p:ph type="sldNum" sz="quarter" idx="8"/>
          </p:nvPr>
        </p:nvSpPr>
        <p:spPr/>
        <p:txBody>
          <a:bodyPr/>
          <a:lstStyle>
            <a:lvl1pPr>
              <a:defRPr/>
            </a:lvl1pPr>
          </a:lstStyle>
          <a:p>
            <a:pPr lvl="0"/>
            <a:fld id="{570B5677-183D-4F58-8725-CF83DE4C84E1}" type="slidenum">
              <a:t>‹Nº›</a:t>
            </a:fld>
            <a:endParaRPr lang="en-US"/>
          </a:p>
        </p:txBody>
      </p:sp>
    </p:spTree>
    <p:extLst>
      <p:ext uri="{BB962C8B-B14F-4D97-AF65-F5344CB8AC3E}">
        <p14:creationId xmlns:p14="http://schemas.microsoft.com/office/powerpoint/2010/main" val="132312831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249C-2D37-4028-B745-FCFBF356EA20}"/>
              </a:ext>
            </a:extLst>
          </p:cNvPr>
          <p:cNvSpPr txBox="1">
            <a:spLocks noGrp="1"/>
          </p:cNvSpPr>
          <p:nvPr>
            <p:ph type="title"/>
          </p:nvPr>
        </p:nvSpPr>
        <p:spPr>
          <a:xfrm>
            <a:off x="484632" y="978408"/>
            <a:ext cx="4287393" cy="2450592"/>
          </a:xfrm>
        </p:spPr>
        <p:txBody>
          <a:bodyPr anchor="b"/>
          <a:lstStyle>
            <a:lvl1pPr>
              <a:defRPr sz="5400"/>
            </a:lvl1pPr>
          </a:lstStyle>
          <a:p>
            <a:pPr lvl="0"/>
            <a:r>
              <a:rPr lang="en-US"/>
              <a:t>Click to edit Master title style</a:t>
            </a:r>
          </a:p>
        </p:txBody>
      </p:sp>
      <p:sp>
        <p:nvSpPr>
          <p:cNvPr id="3" name="Picture Placeholder 2">
            <a:extLst>
              <a:ext uri="{FF2B5EF4-FFF2-40B4-BE49-F238E27FC236}">
                <a16:creationId xmlns:a16="http://schemas.microsoft.com/office/drawing/2014/main" id="{0692161F-B4A8-4CAA-AFDF-558DF67434B5}"/>
              </a:ext>
            </a:extLst>
          </p:cNvPr>
          <p:cNvSpPr txBox="1">
            <a:spLocks noGrp="1"/>
          </p:cNvSpPr>
          <p:nvPr>
            <p:ph type="pic" idx="1"/>
          </p:nvPr>
        </p:nvSpPr>
        <p:spPr>
          <a:xfrm>
            <a:off x="5183184" y="987423"/>
            <a:ext cx="6446483" cy="4873623"/>
          </a:xfrm>
        </p:spPr>
        <p:txBody>
          <a:bodyPr/>
          <a:lstStyle>
            <a:lvl1pPr>
              <a:defRPr sz="3200"/>
            </a:lvl1pPr>
          </a:lstStyle>
          <a:p>
            <a:pPr lvl="0"/>
            <a:r>
              <a:rPr lang="en-US"/>
              <a:t>Click icon to add picture</a:t>
            </a:r>
          </a:p>
        </p:txBody>
      </p:sp>
      <p:sp>
        <p:nvSpPr>
          <p:cNvPr id="4" name="Text Placeholder 3">
            <a:extLst>
              <a:ext uri="{FF2B5EF4-FFF2-40B4-BE49-F238E27FC236}">
                <a16:creationId xmlns:a16="http://schemas.microsoft.com/office/drawing/2014/main" id="{25DCF68E-24AC-4868-B98D-FF7C6058924B}"/>
              </a:ext>
            </a:extLst>
          </p:cNvPr>
          <p:cNvSpPr txBox="1">
            <a:spLocks noGrp="1"/>
          </p:cNvSpPr>
          <p:nvPr>
            <p:ph type="body" idx="2"/>
          </p:nvPr>
        </p:nvSpPr>
        <p:spPr>
          <a:xfrm>
            <a:off x="484632" y="3645072"/>
            <a:ext cx="4287393" cy="2223912"/>
          </a:xfrm>
        </p:spPr>
        <p:txBody>
          <a:bodyPr/>
          <a:lstStyle>
            <a:lvl1pPr>
              <a:defRPr i="1"/>
            </a:lvl1pPr>
          </a:lstStyle>
          <a:p>
            <a:pPr lvl="0"/>
            <a:r>
              <a:rPr lang="en-US"/>
              <a:t>Click to edit Master text styles</a:t>
            </a:r>
          </a:p>
        </p:txBody>
      </p:sp>
      <p:sp>
        <p:nvSpPr>
          <p:cNvPr id="5" name="Date Placeholder 4">
            <a:extLst>
              <a:ext uri="{FF2B5EF4-FFF2-40B4-BE49-F238E27FC236}">
                <a16:creationId xmlns:a16="http://schemas.microsoft.com/office/drawing/2014/main" id="{5948FDCC-5799-44D3-826C-811F03C6F42C}"/>
              </a:ext>
            </a:extLst>
          </p:cNvPr>
          <p:cNvSpPr txBox="1">
            <a:spLocks noGrp="1"/>
          </p:cNvSpPr>
          <p:nvPr>
            <p:ph type="dt" sz="half" idx="7"/>
          </p:nvPr>
        </p:nvSpPr>
        <p:spPr/>
        <p:txBody>
          <a:bodyPr/>
          <a:lstStyle>
            <a:lvl1pPr>
              <a:defRPr/>
            </a:lvl1pPr>
          </a:lstStyle>
          <a:p>
            <a:pPr lvl="0"/>
            <a:fld id="{0F2EE629-037E-47B1-9936-C0872E3AD90B}" type="datetime1">
              <a:rPr lang="en-US"/>
              <a:pPr lvl="0"/>
              <a:t>3/26/2022</a:t>
            </a:fld>
            <a:endParaRPr lang="en-US"/>
          </a:p>
        </p:txBody>
      </p:sp>
      <p:sp>
        <p:nvSpPr>
          <p:cNvPr id="6" name="Footer Placeholder 5">
            <a:extLst>
              <a:ext uri="{FF2B5EF4-FFF2-40B4-BE49-F238E27FC236}">
                <a16:creationId xmlns:a16="http://schemas.microsoft.com/office/drawing/2014/main" id="{C4795EAA-8B02-4F14-A0E0-CEE1A77D6126}"/>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FDBA670-D7C1-4FB0-AB1F-6D593BEF6DC0}"/>
              </a:ext>
            </a:extLst>
          </p:cNvPr>
          <p:cNvSpPr txBox="1">
            <a:spLocks noGrp="1"/>
          </p:cNvSpPr>
          <p:nvPr>
            <p:ph type="sldNum" sz="quarter" idx="8"/>
          </p:nvPr>
        </p:nvSpPr>
        <p:spPr/>
        <p:txBody>
          <a:bodyPr/>
          <a:lstStyle>
            <a:lvl1pPr>
              <a:defRPr/>
            </a:lvl1pPr>
          </a:lstStyle>
          <a:p>
            <a:pPr lvl="0"/>
            <a:fld id="{9C8F5A2A-BF69-48C2-82B8-878773B40DC5}" type="slidenum">
              <a:t>‹Nº›</a:t>
            </a:fld>
            <a:endParaRPr lang="en-US"/>
          </a:p>
        </p:txBody>
      </p:sp>
    </p:spTree>
    <p:extLst>
      <p:ext uri="{BB962C8B-B14F-4D97-AF65-F5344CB8AC3E}">
        <p14:creationId xmlns:p14="http://schemas.microsoft.com/office/powerpoint/2010/main" val="45445358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9A969CA2-BD02-4ADE-A32C-23AC3FDF189A}"/>
              </a:ext>
            </a:extLst>
          </p:cNvPr>
          <p:cNvSpPr/>
          <p:nvPr/>
        </p:nvSpPr>
        <p:spPr>
          <a:xfrm>
            <a:off x="482602" y="483580"/>
            <a:ext cx="11147075" cy="2434827"/>
          </a:xfrm>
          <a:prstGeom prst="rect">
            <a:avLst/>
          </a:prstGeom>
          <a:solidFill>
            <a:srgbClr val="B17A3B">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sp>
        <p:nvSpPr>
          <p:cNvPr id="3" name="Title 1">
            <a:extLst>
              <a:ext uri="{FF2B5EF4-FFF2-40B4-BE49-F238E27FC236}">
                <a16:creationId xmlns:a16="http://schemas.microsoft.com/office/drawing/2014/main" id="{2BECFF3F-3A5B-468A-9280-EE0AE82823CC}"/>
              </a:ext>
            </a:extLst>
          </p:cNvPr>
          <p:cNvSpPr txBox="1">
            <a:spLocks noGrp="1"/>
          </p:cNvSpPr>
          <p:nvPr>
            <p:ph type="title"/>
          </p:nvPr>
        </p:nvSpPr>
        <p:spPr>
          <a:xfrm>
            <a:off x="482602" y="978408"/>
            <a:ext cx="10506995" cy="1755263"/>
          </a:xfrm>
        </p:spPr>
        <p:txBody>
          <a:bodyPr/>
          <a:lstStyle>
            <a:lvl1pPr>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CB2C60BA-92D6-4776-B036-A9F6798A61EB}"/>
              </a:ext>
            </a:extLst>
          </p:cNvPr>
          <p:cNvSpPr txBox="1">
            <a:spLocks noGrp="1"/>
          </p:cNvSpPr>
          <p:nvPr>
            <p:ph type="body" orient="vert" idx="1"/>
          </p:nvPr>
        </p:nvSpPr>
        <p:spPr>
          <a:xfrm>
            <a:off x="484193" y="3103135"/>
            <a:ext cx="10506995" cy="309294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EC706167-A142-4A3C-8615-2BD90DD50D35}"/>
              </a:ext>
            </a:extLst>
          </p:cNvPr>
          <p:cNvSpPr txBox="1">
            <a:spLocks noGrp="1"/>
          </p:cNvSpPr>
          <p:nvPr>
            <p:ph type="dt" sz="half" idx="7"/>
          </p:nvPr>
        </p:nvSpPr>
        <p:spPr/>
        <p:txBody>
          <a:bodyPr/>
          <a:lstStyle>
            <a:lvl1pPr>
              <a:defRPr/>
            </a:lvl1pPr>
          </a:lstStyle>
          <a:p>
            <a:pPr lvl="0"/>
            <a:fld id="{99732B82-0EEF-43A8-B5CF-B25A81E30B99}" type="datetime1">
              <a:rPr lang="en-US"/>
              <a:pPr lvl="0"/>
              <a:t>3/26/2022</a:t>
            </a:fld>
            <a:endParaRPr lang="en-US"/>
          </a:p>
        </p:txBody>
      </p:sp>
      <p:sp>
        <p:nvSpPr>
          <p:cNvPr id="6" name="Footer Placeholder 4">
            <a:extLst>
              <a:ext uri="{FF2B5EF4-FFF2-40B4-BE49-F238E27FC236}">
                <a16:creationId xmlns:a16="http://schemas.microsoft.com/office/drawing/2014/main" id="{0AB5B49F-9F83-44C5-B795-720F5CF73595}"/>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7C62BBBF-9A84-4D89-A072-603EB42B967C}"/>
              </a:ext>
            </a:extLst>
          </p:cNvPr>
          <p:cNvSpPr txBox="1">
            <a:spLocks noGrp="1"/>
          </p:cNvSpPr>
          <p:nvPr>
            <p:ph type="sldNum" sz="quarter" idx="8"/>
          </p:nvPr>
        </p:nvSpPr>
        <p:spPr/>
        <p:txBody>
          <a:bodyPr/>
          <a:lstStyle>
            <a:lvl1pPr>
              <a:defRPr/>
            </a:lvl1pPr>
          </a:lstStyle>
          <a:p>
            <a:pPr lvl="0"/>
            <a:fld id="{2E820227-DB33-42CE-BE9D-2CDADA29336B}" type="slidenum">
              <a:t>‹Nº›</a:t>
            </a:fld>
            <a:endParaRPr lang="en-US"/>
          </a:p>
        </p:txBody>
      </p:sp>
      <p:cxnSp>
        <p:nvCxnSpPr>
          <p:cNvPr id="8" name="Straight Connector 7">
            <a:extLst>
              <a:ext uri="{FF2B5EF4-FFF2-40B4-BE49-F238E27FC236}">
                <a16:creationId xmlns:a16="http://schemas.microsoft.com/office/drawing/2014/main" id="{41DC0238-DDE2-4031-AFBB-81BAAA2A14BA}"/>
              </a:ext>
            </a:extLst>
          </p:cNvPr>
          <p:cNvCxnSpPr/>
          <p:nvPr/>
        </p:nvCxnSpPr>
        <p:spPr>
          <a:xfrm>
            <a:off x="482602" y="2918399"/>
            <a:ext cx="11147066" cy="0"/>
          </a:xfrm>
          <a:prstGeom prst="straightConnector1">
            <a:avLst/>
          </a:prstGeom>
          <a:noFill/>
          <a:ln w="28575" cap="flat">
            <a:solidFill>
              <a:srgbClr val="000000"/>
            </a:solidFill>
            <a:prstDash val="solid"/>
            <a:miter/>
          </a:ln>
        </p:spPr>
      </p:cxnSp>
      <p:cxnSp>
        <p:nvCxnSpPr>
          <p:cNvPr id="9" name="Straight Connector 13">
            <a:extLst>
              <a:ext uri="{FF2B5EF4-FFF2-40B4-BE49-F238E27FC236}">
                <a16:creationId xmlns:a16="http://schemas.microsoft.com/office/drawing/2014/main" id="{BBD30B22-1193-424C-A55F-C63FE742C3D9}"/>
              </a:ext>
            </a:extLst>
          </p:cNvPr>
          <p:cNvCxnSpPr/>
          <p:nvPr/>
        </p:nvCxnSpPr>
        <p:spPr>
          <a:xfrm>
            <a:off x="482602" y="489853"/>
            <a:ext cx="11147066" cy="0"/>
          </a:xfrm>
          <a:prstGeom prst="straightConnector1">
            <a:avLst/>
          </a:prstGeom>
          <a:noFill/>
          <a:ln w="28575" cap="flat">
            <a:solidFill>
              <a:srgbClr val="312E1C"/>
            </a:solidFill>
            <a:prstDash val="solid"/>
            <a:miter/>
          </a:ln>
        </p:spPr>
      </p:cxnSp>
    </p:spTree>
    <p:extLst>
      <p:ext uri="{BB962C8B-B14F-4D97-AF65-F5344CB8AC3E}">
        <p14:creationId xmlns:p14="http://schemas.microsoft.com/office/powerpoint/2010/main" val="452472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41255C-C64C-41C6-8000-9CE0C58D8EFA}"/>
              </a:ext>
            </a:extLst>
          </p:cNvPr>
          <p:cNvSpPr txBox="1">
            <a:spLocks noGrp="1"/>
          </p:cNvSpPr>
          <p:nvPr>
            <p:ph type="title" orient="vert"/>
          </p:nvPr>
        </p:nvSpPr>
        <p:spPr>
          <a:xfrm>
            <a:off x="8041709" y="978408"/>
            <a:ext cx="2947879" cy="5124773"/>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C8F93F8-6A8C-41FB-A157-8BFBACF04ECC}"/>
              </a:ext>
            </a:extLst>
          </p:cNvPr>
          <p:cNvSpPr txBox="1">
            <a:spLocks noGrp="1"/>
          </p:cNvSpPr>
          <p:nvPr>
            <p:ph type="body" orient="vert" idx="1"/>
          </p:nvPr>
        </p:nvSpPr>
        <p:spPr>
          <a:xfrm>
            <a:off x="484632" y="978408"/>
            <a:ext cx="7256449" cy="512477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480010-2951-4001-8A41-3AB1FE2624A8}"/>
              </a:ext>
            </a:extLst>
          </p:cNvPr>
          <p:cNvSpPr txBox="1">
            <a:spLocks noGrp="1"/>
          </p:cNvSpPr>
          <p:nvPr>
            <p:ph type="dt" sz="half" idx="7"/>
          </p:nvPr>
        </p:nvSpPr>
        <p:spPr/>
        <p:txBody>
          <a:bodyPr/>
          <a:lstStyle>
            <a:lvl1pPr>
              <a:defRPr/>
            </a:lvl1pPr>
          </a:lstStyle>
          <a:p>
            <a:pPr lvl="0"/>
            <a:fld id="{95B06F80-1295-41DA-B621-A1D0242472C4}" type="datetime1">
              <a:rPr lang="en-US"/>
              <a:pPr lvl="0"/>
              <a:t>3/26/2022</a:t>
            </a:fld>
            <a:endParaRPr lang="en-US"/>
          </a:p>
        </p:txBody>
      </p:sp>
      <p:sp>
        <p:nvSpPr>
          <p:cNvPr id="5" name="Footer Placeholder 4">
            <a:extLst>
              <a:ext uri="{FF2B5EF4-FFF2-40B4-BE49-F238E27FC236}">
                <a16:creationId xmlns:a16="http://schemas.microsoft.com/office/drawing/2014/main" id="{57A839A3-6318-4659-B8BC-A1557414640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970B073-125A-4D97-8900-8611833C053A}"/>
              </a:ext>
            </a:extLst>
          </p:cNvPr>
          <p:cNvSpPr txBox="1">
            <a:spLocks noGrp="1"/>
          </p:cNvSpPr>
          <p:nvPr>
            <p:ph type="sldNum" sz="quarter" idx="8"/>
          </p:nvPr>
        </p:nvSpPr>
        <p:spPr/>
        <p:txBody>
          <a:bodyPr/>
          <a:lstStyle>
            <a:lvl1pPr>
              <a:defRPr/>
            </a:lvl1pPr>
          </a:lstStyle>
          <a:p>
            <a:pPr lvl="0"/>
            <a:fld id="{01B67661-8457-4BF1-8317-333F454BD297}" type="slidenum">
              <a:t>‹Nº›</a:t>
            </a:fld>
            <a:endParaRPr lang="en-US"/>
          </a:p>
        </p:txBody>
      </p:sp>
    </p:spTree>
    <p:extLst>
      <p:ext uri="{BB962C8B-B14F-4D97-AF65-F5344CB8AC3E}">
        <p14:creationId xmlns:p14="http://schemas.microsoft.com/office/powerpoint/2010/main" val="16666908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‹Nº›</a:t>
            </a:fld>
            <a:endParaRPr lang="en-US"/>
          </a:p>
        </p:txBody>
      </p:sp>
    </p:spTree>
    <p:extLst>
      <p:ext uri="{BB962C8B-B14F-4D97-AF65-F5344CB8AC3E}">
        <p14:creationId xmlns:p14="http://schemas.microsoft.com/office/powerpoint/2010/main" val="11299699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‹Nº›</a:t>
            </a:fld>
            <a:endParaRPr lang="en-US"/>
          </a:p>
        </p:txBody>
      </p:sp>
    </p:spTree>
    <p:extLst>
      <p:ext uri="{BB962C8B-B14F-4D97-AF65-F5344CB8AC3E}">
        <p14:creationId xmlns:p14="http://schemas.microsoft.com/office/powerpoint/2010/main" val="2060865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21D78F-F1D3-4523-B66D-8AE9A3C77EA4}"/>
              </a:ext>
            </a:extLst>
          </p:cNvPr>
          <p:cNvSpPr txBox="1">
            <a:spLocks noGrp="1"/>
          </p:cNvSpPr>
          <p:nvPr>
            <p:ph type="title"/>
          </p:nvPr>
        </p:nvSpPr>
        <p:spPr>
          <a:xfrm>
            <a:off x="482602" y="978408"/>
            <a:ext cx="10506995" cy="2153101"/>
          </a:xfrm>
          <a:prstGeom prst="rect">
            <a:avLst/>
          </a:prstGeom>
          <a:noFill/>
          <a:ln>
            <a:noFill/>
          </a:ln>
        </p:spPr>
        <p:txBody>
          <a:bodyPr vert="horz" wrap="square" lIns="91440" tIns="45720" rIns="91440" bIns="45720" anchor="ctr" anchorCtr="0" compatLnSpc="1">
            <a:noAutofit/>
          </a:bodyPr>
          <a:lstStyle/>
          <a:p>
            <a:pPr lvl="0"/>
            <a:r>
              <a:rPr lang="en-US"/>
              <a:t>Click to edit Master title style</a:t>
            </a:r>
          </a:p>
        </p:txBody>
      </p:sp>
      <p:sp>
        <p:nvSpPr>
          <p:cNvPr id="3" name="Text Placeholder 2">
            <a:extLst>
              <a:ext uri="{FF2B5EF4-FFF2-40B4-BE49-F238E27FC236}">
                <a16:creationId xmlns:a16="http://schemas.microsoft.com/office/drawing/2014/main" id="{7149473E-7561-40D4-BC79-886FC43ADF93}"/>
              </a:ext>
            </a:extLst>
          </p:cNvPr>
          <p:cNvSpPr txBox="1">
            <a:spLocks noGrp="1"/>
          </p:cNvSpPr>
          <p:nvPr>
            <p:ph type="body" idx="1"/>
          </p:nvPr>
        </p:nvSpPr>
        <p:spPr>
          <a:xfrm>
            <a:off x="482602" y="3306872"/>
            <a:ext cx="10506995" cy="2572719"/>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8949FE-6495-4C80-894C-F7318AC92BB9}"/>
              </a:ext>
            </a:extLst>
          </p:cNvPr>
          <p:cNvSpPr txBox="1">
            <a:spLocks noGrp="1"/>
          </p:cNvSpPr>
          <p:nvPr>
            <p:ph type="dt" sz="half" idx="2"/>
          </p:nvPr>
        </p:nvSpPr>
        <p:spPr>
          <a:xfrm>
            <a:off x="484632" y="100584"/>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Seaford"/>
              </a:defRPr>
            </a:lvl1pPr>
          </a:lstStyle>
          <a:p>
            <a:pPr lvl="0"/>
            <a:fld id="{C933C3F3-DF90-4E06-B3F0-F70C5520E606}" type="datetime1">
              <a:rPr lang="en-US"/>
              <a:pPr lvl="0"/>
              <a:t>3/26/2022</a:t>
            </a:fld>
            <a:endParaRPr lang="en-US"/>
          </a:p>
        </p:txBody>
      </p:sp>
      <p:sp>
        <p:nvSpPr>
          <p:cNvPr id="5" name="Footer Placeholder 4">
            <a:extLst>
              <a:ext uri="{FF2B5EF4-FFF2-40B4-BE49-F238E27FC236}">
                <a16:creationId xmlns:a16="http://schemas.microsoft.com/office/drawing/2014/main" id="{639FD417-507C-472C-A23E-95A35786BCAB}"/>
              </a:ext>
            </a:extLst>
          </p:cNvPr>
          <p:cNvSpPr txBox="1">
            <a:spLocks noGrp="1"/>
          </p:cNvSpPr>
          <p:nvPr>
            <p:ph type="ftr" sz="quarter" idx="3"/>
          </p:nvPr>
        </p:nvSpPr>
        <p:spPr>
          <a:xfrm>
            <a:off x="484632" y="6419088"/>
            <a:ext cx="41148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Seaford"/>
              </a:defRPr>
            </a:lvl1pPr>
          </a:lstStyle>
          <a:p>
            <a:pPr lvl="0"/>
            <a:endParaRPr lang="en-US"/>
          </a:p>
        </p:txBody>
      </p:sp>
      <p:sp>
        <p:nvSpPr>
          <p:cNvPr id="6" name="Slide Number Placeholder 5">
            <a:extLst>
              <a:ext uri="{FF2B5EF4-FFF2-40B4-BE49-F238E27FC236}">
                <a16:creationId xmlns:a16="http://schemas.microsoft.com/office/drawing/2014/main" id="{DB60541D-0B1D-4538-9EC3-09973A18C6BF}"/>
              </a:ext>
            </a:extLst>
          </p:cNvPr>
          <p:cNvSpPr txBox="1">
            <a:spLocks noGrp="1"/>
          </p:cNvSpPr>
          <p:nvPr>
            <p:ph type="sldNum" sz="quarter" idx="4"/>
          </p:nvPr>
        </p:nvSpPr>
        <p:spPr>
          <a:xfrm>
            <a:off x="10989588" y="100584"/>
            <a:ext cx="64008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Seaford"/>
              </a:defRPr>
            </a:lvl1pPr>
          </a:lstStyle>
          <a:p>
            <a:pPr lvl="0"/>
            <a:fld id="{CB8AC452-B2BA-4827-A930-6EA94E375483}" type="slidenum">
              <a:t>‹Nº›</a:t>
            </a:fld>
            <a:endParaRPr lang="en-US"/>
          </a:p>
        </p:txBody>
      </p:sp>
      <p:cxnSp>
        <p:nvCxnSpPr>
          <p:cNvPr id="7" name="Straight Connector 7">
            <a:extLst>
              <a:ext uri="{FF2B5EF4-FFF2-40B4-BE49-F238E27FC236}">
                <a16:creationId xmlns:a16="http://schemas.microsoft.com/office/drawing/2014/main" id="{2E7F292A-E031-45B4-997B-C39E281FE788}"/>
              </a:ext>
            </a:extLst>
          </p:cNvPr>
          <p:cNvCxnSpPr/>
          <p:nvPr/>
        </p:nvCxnSpPr>
        <p:spPr>
          <a:xfrm>
            <a:off x="482602" y="489853"/>
            <a:ext cx="11147066" cy="0"/>
          </a:xfrm>
          <a:prstGeom prst="straightConnector1">
            <a:avLst/>
          </a:prstGeom>
          <a:noFill/>
          <a:ln w="28575" cap="flat">
            <a:solidFill>
              <a:srgbClr val="312E1C"/>
            </a:solidFill>
            <a:prstDash val="solid"/>
            <a:miter/>
          </a:ln>
        </p:spPr>
      </p:cxnSp>
      <p:cxnSp>
        <p:nvCxnSpPr>
          <p:cNvPr id="8" name="Straight Connector 9">
            <a:extLst>
              <a:ext uri="{FF2B5EF4-FFF2-40B4-BE49-F238E27FC236}">
                <a16:creationId xmlns:a16="http://schemas.microsoft.com/office/drawing/2014/main" id="{6C46247B-D668-447A-BE69-A611ECD1DF5A}"/>
              </a:ext>
            </a:extLst>
          </p:cNvPr>
          <p:cNvCxnSpPr/>
          <p:nvPr/>
        </p:nvCxnSpPr>
        <p:spPr>
          <a:xfrm>
            <a:off x="482602" y="6368137"/>
            <a:ext cx="11147066" cy="0"/>
          </a:xfrm>
          <a:prstGeom prst="straightConnector1">
            <a:avLst/>
          </a:prstGeom>
          <a:noFill/>
          <a:ln w="28575" cap="flat">
            <a:solidFill>
              <a:srgbClr val="312E1C"/>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100000"/>
        </a:lnSpc>
        <a:spcBef>
          <a:spcPts val="0"/>
        </a:spcBef>
        <a:spcAft>
          <a:spcPts val="0"/>
        </a:spcAft>
        <a:buNone/>
        <a:tabLst/>
        <a:defRPr lang="en-US" sz="6600" b="0" i="0" u="none" strike="noStrike" kern="1200" cap="none" spc="0" baseline="0">
          <a:solidFill>
            <a:srgbClr val="000000"/>
          </a:solidFill>
          <a:uFillTx/>
          <a:latin typeface="Seaford"/>
        </a:defRPr>
      </a:lvl1pPr>
    </p:titleStyle>
    <p:bodyStyle>
      <a:lvl1pPr marL="0" marR="0" lvl="0" indent="0" algn="l" defTabSz="914400" rtl="0" fontAlgn="auto" hangingPunct="1">
        <a:lnSpc>
          <a:spcPct val="100000"/>
        </a:lnSpc>
        <a:spcBef>
          <a:spcPts val="1000"/>
        </a:spcBef>
        <a:spcAft>
          <a:spcPts val="0"/>
        </a:spcAft>
        <a:buNone/>
        <a:tabLst/>
        <a:defRPr lang="en-US" sz="2400" b="0" i="0" u="none" strike="noStrike" kern="1200" cap="none" spc="0" baseline="0">
          <a:solidFill>
            <a:srgbClr val="000000"/>
          </a:solidFill>
          <a:uFillTx/>
          <a:latin typeface="Seaford"/>
        </a:defRPr>
      </a:lvl1pPr>
      <a:lvl2pPr marL="685800" marR="0" lvl="1"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Seaford"/>
        </a:defRPr>
      </a:lvl2pPr>
      <a:lvl3pPr marL="914400" marR="0" lvl="2" indent="0" algn="l" defTabSz="914400" rtl="0" fontAlgn="auto" hangingPunct="1">
        <a:lnSpc>
          <a:spcPct val="100000"/>
        </a:lnSpc>
        <a:spcBef>
          <a:spcPts val="500"/>
        </a:spcBef>
        <a:spcAft>
          <a:spcPts val="0"/>
        </a:spcAft>
        <a:buNone/>
        <a:tabLst/>
        <a:defRPr lang="en-US" sz="2000" b="0" i="0" u="none" strike="noStrike" kern="1200" cap="none" spc="0" baseline="0">
          <a:solidFill>
            <a:srgbClr val="000000"/>
          </a:solidFill>
          <a:uFillTx/>
          <a:latin typeface="Seaford"/>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Seaford"/>
        </a:defRPr>
      </a:lvl4pPr>
      <a:lvl5pPr marL="1828800" marR="0" lvl="4" indent="0" algn="l" defTabSz="914400" rtl="0" fontAlgn="auto" hangingPunct="1">
        <a:lnSpc>
          <a:spcPct val="100000"/>
        </a:lnSpc>
        <a:spcBef>
          <a:spcPts val="500"/>
        </a:spcBef>
        <a:spcAft>
          <a:spcPts val="0"/>
        </a:spcAft>
        <a:buNone/>
        <a:tabLst/>
        <a:defRPr lang="en-US" sz="1800" b="0" i="0" u="none" strike="noStrike" kern="1200" cap="none" spc="0" baseline="0">
          <a:solidFill>
            <a:srgbClr val="000000"/>
          </a:solidFill>
          <a:uFillTx/>
          <a:latin typeface="Seaford"/>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3/26/2022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‹Nº›</a:t>
            </a:fld>
            <a:endParaRPr lang="en-US"/>
          </a:p>
        </p:txBody>
      </p:sp>
    </p:spTree>
    <p:extLst>
      <p:ext uri="{BB962C8B-B14F-4D97-AF65-F5344CB8AC3E}">
        <p14:creationId xmlns:p14="http://schemas.microsoft.com/office/powerpoint/2010/main" val="729395365"/>
      </p:ext>
    </p:extLst>
  </p:cSld>
  <p:clrMap bg1="dk1" tx1="lt1" bg2="dk2" tx2="lt2" accent1="accent1" accent2="accent2" accent3="accent3" accent4="accent4" accent5="accent5" accent6="accent6" hlink="hlink" folHlink="folHlink"/>
  <p:sldLayoutIdLst>
    <p:sldLayoutId id="2147483674" r:id="rId1"/>
    <p:sldLayoutId id="214748367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D5BC7137-2E75-482B-A02B-60B12D7AA226}"/>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sp>
        <p:nvSpPr>
          <p:cNvPr id="3" name="Rectangle 10">
            <a:extLst>
              <a:ext uri="{FF2B5EF4-FFF2-40B4-BE49-F238E27FC236}">
                <a16:creationId xmlns:a16="http://schemas.microsoft.com/office/drawing/2014/main" id="{AD0B60D3-CDE4-45B2-900C-BA9583850F9F}"/>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pic>
        <p:nvPicPr>
          <p:cNvPr id="4" name="Picture 3" descr="Hands-on top of each other">
            <a:extLst>
              <a:ext uri="{FF2B5EF4-FFF2-40B4-BE49-F238E27FC236}">
                <a16:creationId xmlns:a16="http://schemas.microsoft.com/office/drawing/2014/main" id="{ABB9747F-0555-49EE-80E8-C5C798F52CDA}"/>
              </a:ext>
            </a:extLst>
          </p:cNvPr>
          <p:cNvPicPr>
            <a:picLocks noChangeAspect="1"/>
          </p:cNvPicPr>
          <p:nvPr/>
        </p:nvPicPr>
        <p:blipFill>
          <a:blip r:embed="rId2">
            <a:alphaModFix amt="40000"/>
          </a:blip>
          <a:srcRect l="22241" r="1" b="1"/>
          <a:stretch>
            <a:fillRect/>
          </a:stretch>
        </p:blipFill>
        <p:spPr>
          <a:xfrm>
            <a:off x="3072" y="0"/>
            <a:ext cx="12188933" cy="6857990"/>
          </a:xfrm>
          <a:prstGeom prst="rect">
            <a:avLst/>
          </a:prstGeom>
          <a:noFill/>
          <a:ln cap="flat">
            <a:noFill/>
          </a:ln>
        </p:spPr>
      </p:pic>
      <p:sp>
        <p:nvSpPr>
          <p:cNvPr id="5" name="Title 1">
            <a:extLst>
              <a:ext uri="{FF2B5EF4-FFF2-40B4-BE49-F238E27FC236}">
                <a16:creationId xmlns:a16="http://schemas.microsoft.com/office/drawing/2014/main" id="{AF06AD35-DA7B-4B92-A2A1-CF25B932066C}"/>
              </a:ext>
            </a:extLst>
          </p:cNvPr>
          <p:cNvSpPr txBox="1">
            <a:spLocks noGrp="1"/>
          </p:cNvSpPr>
          <p:nvPr>
            <p:ph type="ctrTitle"/>
          </p:nvPr>
        </p:nvSpPr>
        <p:spPr>
          <a:xfrm>
            <a:off x="482602" y="732032"/>
            <a:ext cx="9280373" cy="2736387"/>
          </a:xfrm>
        </p:spPr>
        <p:txBody>
          <a:bodyPr anchor="t"/>
          <a:lstStyle/>
          <a:p>
            <a:pPr lvl="0">
              <a:lnSpc>
                <a:spcPct val="90000"/>
              </a:lnSpc>
            </a:pPr>
            <a:r>
              <a:rPr lang="en-US" sz="5400">
                <a:solidFill>
                  <a:srgbClr val="FFFFFF"/>
                </a:solidFill>
              </a:rPr>
              <a:t>Presentation – Strategies for Effective Communication In A Business Setting</a:t>
            </a:r>
            <a:endParaRPr lang="en-GB" sz="5400">
              <a:solidFill>
                <a:srgbClr val="FFFFFF"/>
              </a:solidFill>
            </a:endParaRPr>
          </a:p>
        </p:txBody>
      </p:sp>
      <p:sp>
        <p:nvSpPr>
          <p:cNvPr id="6" name="Subtitle 2">
            <a:extLst>
              <a:ext uri="{FF2B5EF4-FFF2-40B4-BE49-F238E27FC236}">
                <a16:creationId xmlns:a16="http://schemas.microsoft.com/office/drawing/2014/main" id="{2E2238D8-CD65-4DC1-8FE7-45321FE09719}"/>
              </a:ext>
            </a:extLst>
          </p:cNvPr>
          <p:cNvSpPr txBox="1">
            <a:spLocks noGrp="1"/>
          </p:cNvSpPr>
          <p:nvPr>
            <p:ph type="subTitle" idx="1"/>
          </p:nvPr>
        </p:nvSpPr>
        <p:spPr>
          <a:xfrm>
            <a:off x="6596563" y="4201722"/>
            <a:ext cx="4986086" cy="1949811"/>
          </a:xfrm>
        </p:spPr>
        <p:txBody>
          <a:bodyPr anchor="b"/>
          <a:lstStyle/>
          <a:p>
            <a:pPr lvl="0" algn="r"/>
            <a:r>
              <a:rPr lang="en-US" dirty="0">
                <a:solidFill>
                  <a:srgbClr val="FFFFFF"/>
                </a:solidFill>
              </a:rPr>
              <a:t>Jade Caroline Dore 2112020</a:t>
            </a:r>
          </a:p>
          <a:p>
            <a:pPr lvl="0" algn="r"/>
            <a:r>
              <a:rPr lang="en-US" dirty="0">
                <a:solidFill>
                  <a:srgbClr val="FFFFFF"/>
                </a:solidFill>
              </a:rPr>
              <a:t>Renee Jones 2110953</a:t>
            </a:r>
          </a:p>
          <a:p>
            <a:pPr lvl="0" algn="r"/>
            <a:r>
              <a:rPr lang="en-US" dirty="0">
                <a:solidFill>
                  <a:srgbClr val="FFFFFF"/>
                </a:solidFill>
              </a:rPr>
              <a:t>Samuel Da Silva Torres 2107485</a:t>
            </a:r>
          </a:p>
          <a:p>
            <a:pPr lvl="0" algn="r"/>
            <a:endParaRPr lang="en-US" dirty="0">
              <a:solidFill>
                <a:srgbClr val="FFFFFF"/>
              </a:solidFill>
            </a:endParaRPr>
          </a:p>
          <a:p>
            <a:pPr lvl="0" algn="r"/>
            <a:endParaRPr lang="en-GB" dirty="0">
              <a:solidFill>
                <a:srgbClr val="FFFFFF"/>
              </a:solidFill>
            </a:endParaRPr>
          </a:p>
        </p:txBody>
      </p:sp>
      <p:cxnSp>
        <p:nvCxnSpPr>
          <p:cNvPr id="7" name="Straight Connector 12">
            <a:extLst>
              <a:ext uri="{FF2B5EF4-FFF2-40B4-BE49-F238E27FC236}">
                <a16:creationId xmlns:a16="http://schemas.microsoft.com/office/drawing/2014/main" id="{D64A9FBF-DEE9-4D9A-B621-DAD64D86B40E}"/>
              </a:ext>
            </a:extLst>
          </p:cNvPr>
          <p:cNvCxnSpPr>
            <a:cxnSpLocks noMove="1" noResize="1"/>
          </p:cNvCxnSpPr>
          <p:nvPr/>
        </p:nvCxnSpPr>
        <p:spPr>
          <a:xfrm>
            <a:off x="482602" y="489853"/>
            <a:ext cx="11147066" cy="0"/>
          </a:xfrm>
          <a:prstGeom prst="straightConnector1">
            <a:avLst/>
          </a:prstGeom>
          <a:noFill/>
          <a:ln w="28575" cap="flat">
            <a:solidFill>
              <a:srgbClr val="FFFFFF"/>
            </a:solidFill>
            <a:prstDash val="solid"/>
            <a:miter/>
          </a:ln>
        </p:spPr>
      </p:cxnSp>
      <p:cxnSp>
        <p:nvCxnSpPr>
          <p:cNvPr id="8" name="Straight Connector 14">
            <a:extLst>
              <a:ext uri="{FF2B5EF4-FFF2-40B4-BE49-F238E27FC236}">
                <a16:creationId xmlns:a16="http://schemas.microsoft.com/office/drawing/2014/main" id="{5A60BBC1-6938-42BE-93B4-3F3F1F829D4D}"/>
              </a:ext>
            </a:extLst>
          </p:cNvPr>
          <p:cNvCxnSpPr>
            <a:cxnSpLocks noMove="1" noResize="1"/>
          </p:cNvCxnSpPr>
          <p:nvPr/>
        </p:nvCxnSpPr>
        <p:spPr>
          <a:xfrm>
            <a:off x="482602" y="6368137"/>
            <a:ext cx="11147066" cy="0"/>
          </a:xfrm>
          <a:prstGeom prst="straightConnector1">
            <a:avLst/>
          </a:prstGeom>
          <a:noFill/>
          <a:ln w="28575" cap="flat">
            <a:solidFill>
              <a:srgbClr val="FFFFFF"/>
            </a:solidFill>
            <a:prstDash val="solid"/>
            <a:miter/>
          </a:ln>
        </p:spPr>
      </p:cxnSp>
      <p:sp>
        <p:nvSpPr>
          <p:cNvPr id="9" name="TextBox 4">
            <a:extLst>
              <a:ext uri="{FF2B5EF4-FFF2-40B4-BE49-F238E27FC236}">
                <a16:creationId xmlns:a16="http://schemas.microsoft.com/office/drawing/2014/main" id="{7DBE66BD-238C-482F-9AD0-911F903B0614}"/>
              </a:ext>
            </a:extLst>
          </p:cNvPr>
          <p:cNvSpPr txBox="1"/>
          <p:nvPr/>
        </p:nvSpPr>
        <p:spPr>
          <a:xfrm>
            <a:off x="609347" y="3951515"/>
            <a:ext cx="4089260" cy="23083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Seaford"/>
              </a:rPr>
              <a:t>Programme: Certificate of Higher Education Skills in the Workplace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Seaford"/>
              </a:rPr>
              <a:t>Module: Effective Team Work &amp; Communication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Seaford"/>
              </a:rPr>
              <a:t>Module No: BMSW4002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Seaford"/>
              </a:rPr>
              <a:t>Lecturer: Richmond Lamptey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eafor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9">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694CE-FFE4-4E33-A7ED-F5BEF1DBB161}"/>
              </a:ext>
            </a:extLst>
          </p:cNvPr>
          <p:cNvSpPr txBox="1">
            <a:spLocks noGrp="1"/>
          </p:cNvSpPr>
          <p:nvPr>
            <p:ph type="ctrTitle"/>
          </p:nvPr>
        </p:nvSpPr>
        <p:spPr/>
        <p:txBody>
          <a:bodyPr/>
          <a:lstStyle/>
          <a:p>
            <a:pPr lvl="0"/>
            <a:r>
              <a:rPr lang="en-US">
                <a:solidFill>
                  <a:srgbClr val="FFFFFF"/>
                </a:solidFill>
              </a:rPr>
              <a:t>Jade Caroline Dore </a:t>
            </a:r>
            <a:endParaRPr lang="en-GB">
              <a:solidFill>
                <a:srgbClr val="FFFFFF"/>
              </a:solidFill>
            </a:endParaRPr>
          </a:p>
        </p:txBody>
      </p:sp>
      <p:sp>
        <p:nvSpPr>
          <p:cNvPr id="3" name="Subtitle 2">
            <a:extLst>
              <a:ext uri="{FF2B5EF4-FFF2-40B4-BE49-F238E27FC236}">
                <a16:creationId xmlns:a16="http://schemas.microsoft.com/office/drawing/2014/main" id="{9D9CB793-843F-427B-8A95-FC1B320CA56C}"/>
              </a:ext>
            </a:extLst>
          </p:cNvPr>
          <p:cNvSpPr txBox="1">
            <a:spLocks noGrp="1"/>
          </p:cNvSpPr>
          <p:nvPr>
            <p:ph type="subTitle" idx="1"/>
          </p:nvPr>
        </p:nvSpPr>
        <p:spPr/>
        <p:txBody>
          <a:bodyPr/>
          <a:lstStyle/>
          <a:p>
            <a:pPr lvl="0"/>
            <a:r>
              <a:rPr lang="en-US">
                <a:solidFill>
                  <a:srgbClr val="FFFFFF"/>
                </a:solidFill>
              </a:rPr>
              <a:t>2112020</a:t>
            </a:r>
            <a:endParaRPr lang="en-GB">
              <a:solidFill>
                <a:srgbClr val="FFFFFF"/>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bg>
      <p:bgPr>
        <a:solidFill>
          <a:srgbClr val="000000"/>
        </a:solidFill>
        <a:effectLst/>
      </p:bgPr>
    </p:bg>
    <p:spTree>
      <p:nvGrpSpPr>
        <p:cNvPr id="1" name=""/>
        <p:cNvGrpSpPr/>
        <p:nvPr/>
      </p:nvGrpSpPr>
      <p:grpSpPr>
        <a:xfrm>
          <a:off x="0" y="0"/>
          <a:ext cx="0" cy="0"/>
          <a:chOff x="0" y="0"/>
          <a:chExt cx="0" cy="0"/>
        </a:xfrm>
      </p:grpSpPr>
      <p:cxnSp>
        <p:nvCxnSpPr>
          <p:cNvPr id="2" name="Straight Connector 9">
            <a:extLst>
              <a:ext uri="{FF2B5EF4-FFF2-40B4-BE49-F238E27FC236}">
                <a16:creationId xmlns:a16="http://schemas.microsoft.com/office/drawing/2014/main" id="{F13112D5-1716-43C1-A970-C8BC9053122E}"/>
              </a:ext>
            </a:extLst>
          </p:cNvPr>
          <p:cNvCxnSpPr>
            <a:cxnSpLocks noMove="1" noResize="1"/>
          </p:cNvCxnSpPr>
          <p:nvPr/>
        </p:nvCxnSpPr>
        <p:spPr>
          <a:xfrm>
            <a:off x="482602" y="489853"/>
            <a:ext cx="11147066" cy="0"/>
          </a:xfrm>
          <a:prstGeom prst="straightConnector1">
            <a:avLst/>
          </a:prstGeom>
          <a:noFill/>
          <a:ln w="28575" cap="flat">
            <a:solidFill>
              <a:srgbClr val="312E1C"/>
            </a:solidFill>
            <a:prstDash val="solid"/>
            <a:miter/>
          </a:ln>
        </p:spPr>
      </p:cxnSp>
      <p:cxnSp>
        <p:nvCxnSpPr>
          <p:cNvPr id="3" name="Straight Connector 11">
            <a:extLst>
              <a:ext uri="{FF2B5EF4-FFF2-40B4-BE49-F238E27FC236}">
                <a16:creationId xmlns:a16="http://schemas.microsoft.com/office/drawing/2014/main" id="{04ACE14D-9DF5-403A-BFD9-511C8DE5A87C}"/>
              </a:ext>
            </a:extLst>
          </p:cNvPr>
          <p:cNvCxnSpPr>
            <a:cxnSpLocks noMove="1" noResize="1"/>
          </p:cNvCxnSpPr>
          <p:nvPr/>
        </p:nvCxnSpPr>
        <p:spPr>
          <a:xfrm>
            <a:off x="482602" y="6368137"/>
            <a:ext cx="11147066" cy="0"/>
          </a:xfrm>
          <a:prstGeom prst="straightConnector1">
            <a:avLst/>
          </a:prstGeom>
          <a:noFill/>
          <a:ln w="28575" cap="flat">
            <a:solidFill>
              <a:srgbClr val="312E1C"/>
            </a:solidFill>
            <a:prstDash val="solid"/>
            <a:miter/>
          </a:ln>
        </p:spPr>
      </p:cxnSp>
      <p:cxnSp>
        <p:nvCxnSpPr>
          <p:cNvPr id="4" name="Straight Connector 13">
            <a:extLst>
              <a:ext uri="{FF2B5EF4-FFF2-40B4-BE49-F238E27FC236}">
                <a16:creationId xmlns:a16="http://schemas.microsoft.com/office/drawing/2014/main" id="{693559EF-15E7-461E-ABC7-3ED3D1A642F0}"/>
              </a:ext>
            </a:extLst>
          </p:cNvPr>
          <p:cNvCxnSpPr>
            <a:cxnSpLocks noMove="1" noResize="1"/>
          </p:cNvCxnSpPr>
          <p:nvPr/>
        </p:nvCxnSpPr>
        <p:spPr>
          <a:xfrm>
            <a:off x="482602" y="489853"/>
            <a:ext cx="11147066" cy="0"/>
          </a:xfrm>
          <a:prstGeom prst="straightConnector1">
            <a:avLst/>
          </a:prstGeom>
          <a:noFill/>
          <a:ln w="28575" cap="flat">
            <a:solidFill>
              <a:srgbClr val="312E1C"/>
            </a:solidFill>
            <a:prstDash val="solid"/>
            <a:miter/>
          </a:ln>
        </p:spPr>
      </p:cxnSp>
      <p:sp>
        <p:nvSpPr>
          <p:cNvPr id="5" name="Rectangle 15">
            <a:extLst>
              <a:ext uri="{FF2B5EF4-FFF2-40B4-BE49-F238E27FC236}">
                <a16:creationId xmlns:a16="http://schemas.microsoft.com/office/drawing/2014/main" id="{B22D3ED7-8962-4FC9-964E-C699160B56AF}"/>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sp>
        <p:nvSpPr>
          <p:cNvPr id="6" name="Title 1">
            <a:extLst>
              <a:ext uri="{FF2B5EF4-FFF2-40B4-BE49-F238E27FC236}">
                <a16:creationId xmlns:a16="http://schemas.microsoft.com/office/drawing/2014/main" id="{1D50461A-232B-434C-AF21-81675F1124AE}"/>
              </a:ext>
            </a:extLst>
          </p:cNvPr>
          <p:cNvSpPr txBox="1">
            <a:spLocks noGrp="1"/>
          </p:cNvSpPr>
          <p:nvPr>
            <p:ph type="title"/>
          </p:nvPr>
        </p:nvSpPr>
        <p:spPr>
          <a:xfrm>
            <a:off x="482602" y="976158"/>
            <a:ext cx="3964253" cy="2237920"/>
          </a:xfrm>
        </p:spPr>
        <p:txBody>
          <a:bodyPr anchor="ctr">
            <a:normAutofit/>
          </a:bodyPr>
          <a:lstStyle/>
          <a:p>
            <a:pPr lvl="0">
              <a:lnSpc>
                <a:spcPct val="90000"/>
              </a:lnSpc>
            </a:pPr>
            <a:r>
              <a:rPr lang="en-US" sz="2000" b="1" u="sng">
                <a:solidFill>
                  <a:srgbClr val="FFFFFF"/>
                </a:solidFill>
              </a:rPr>
              <a:t>Business/organisation We Are Basing This Assignment On</a:t>
            </a:r>
          </a:p>
        </p:txBody>
      </p:sp>
      <p:sp>
        <p:nvSpPr>
          <p:cNvPr id="7" name="Text Placeholder 3">
            <a:extLst>
              <a:ext uri="{FF2B5EF4-FFF2-40B4-BE49-F238E27FC236}">
                <a16:creationId xmlns:a16="http://schemas.microsoft.com/office/drawing/2014/main" id="{19181C33-47D6-4E96-B375-17C4C5CE3892}"/>
              </a:ext>
            </a:extLst>
          </p:cNvPr>
          <p:cNvSpPr txBox="1">
            <a:spLocks noGrp="1"/>
          </p:cNvSpPr>
          <p:nvPr>
            <p:ph type="body" idx="2"/>
          </p:nvPr>
        </p:nvSpPr>
        <p:spPr>
          <a:xfrm>
            <a:off x="482602" y="3408252"/>
            <a:ext cx="3964253" cy="2470032"/>
          </a:xfrm>
        </p:spPr>
        <p:txBody>
          <a:bodyPr/>
          <a:lstStyle/>
          <a:p>
            <a:pPr lvl="0">
              <a:lnSpc>
                <a:spcPct val="90000"/>
              </a:lnSpc>
            </a:pPr>
            <a:r>
              <a:rPr lang="en-US" sz="5400" i="0">
                <a:solidFill>
                  <a:srgbClr val="FFFFFF"/>
                </a:solidFill>
              </a:rPr>
              <a:t>Audi Dealerships in the UK</a:t>
            </a:r>
          </a:p>
        </p:txBody>
      </p:sp>
      <p:pic>
        <p:nvPicPr>
          <p:cNvPr id="8" name="Picture Placeholder 4">
            <a:extLst>
              <a:ext uri="{FF2B5EF4-FFF2-40B4-BE49-F238E27FC236}">
                <a16:creationId xmlns:a16="http://schemas.microsoft.com/office/drawing/2014/main" id="{BC1CFB7C-6FAA-493B-ABA9-AA6F3E1A86A6}"/>
              </a:ext>
            </a:extLst>
          </p:cNvPr>
          <p:cNvPicPr>
            <a:picLocks noGrp="1" noChangeAspect="1"/>
          </p:cNvPicPr>
          <p:nvPr>
            <p:ph type="pic" idx="1"/>
          </p:nvPr>
        </p:nvPicPr>
        <p:blipFill>
          <a:blip r:embed="rId2">
            <a:alphaModFix/>
          </a:blip>
          <a:srcRect l="8703" r="9751" b="-1"/>
          <a:stretch>
            <a:fillRect/>
          </a:stretch>
        </p:blipFill>
        <p:spPr>
          <a:xfrm>
            <a:off x="5040694" y="489853"/>
            <a:ext cx="6588974" cy="5878284"/>
          </a:xfrm>
        </p:spPr>
      </p:pic>
      <p:cxnSp>
        <p:nvCxnSpPr>
          <p:cNvPr id="9" name="Straight Connector 17">
            <a:extLst>
              <a:ext uri="{FF2B5EF4-FFF2-40B4-BE49-F238E27FC236}">
                <a16:creationId xmlns:a16="http://schemas.microsoft.com/office/drawing/2014/main" id="{2EB972CD-6882-4C52-8A79-1EDE9F6141DB}"/>
              </a:ext>
            </a:extLst>
          </p:cNvPr>
          <p:cNvCxnSpPr>
            <a:cxnSpLocks noMove="1" noResize="1"/>
          </p:cNvCxnSpPr>
          <p:nvPr/>
        </p:nvCxnSpPr>
        <p:spPr>
          <a:xfrm>
            <a:off x="482602" y="489853"/>
            <a:ext cx="11147066" cy="0"/>
          </a:xfrm>
          <a:prstGeom prst="straightConnector1">
            <a:avLst/>
          </a:prstGeom>
          <a:noFill/>
          <a:ln w="28575" cap="flat">
            <a:solidFill>
              <a:srgbClr val="000000"/>
            </a:solidFill>
            <a:prstDash val="solid"/>
            <a:miter/>
          </a:ln>
        </p:spPr>
      </p:cxnSp>
      <p:cxnSp>
        <p:nvCxnSpPr>
          <p:cNvPr id="10" name="Straight Connector 19">
            <a:extLst>
              <a:ext uri="{FF2B5EF4-FFF2-40B4-BE49-F238E27FC236}">
                <a16:creationId xmlns:a16="http://schemas.microsoft.com/office/drawing/2014/main" id="{AC33484B-63D9-4C60-BFEC-ABE597944624}"/>
              </a:ext>
            </a:extLst>
          </p:cNvPr>
          <p:cNvCxnSpPr>
            <a:cxnSpLocks noMove="1" noResize="1"/>
          </p:cNvCxnSpPr>
          <p:nvPr/>
        </p:nvCxnSpPr>
        <p:spPr>
          <a:xfrm>
            <a:off x="482602" y="6368137"/>
            <a:ext cx="11147066" cy="0"/>
          </a:xfrm>
          <a:prstGeom prst="straightConnector1">
            <a:avLst/>
          </a:prstGeom>
          <a:noFill/>
          <a:ln w="28575" cap="flat">
            <a:solidFill>
              <a:srgbClr val="000000"/>
            </a:solidFill>
            <a:prstDash val="solid"/>
            <a:miter/>
          </a:ln>
        </p:spPr>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bg>
      <p:bgPr>
        <a:solidFill>
          <a:srgbClr val="000000"/>
        </a:solidFill>
        <a:effectLst/>
      </p:bgPr>
    </p:bg>
    <p:spTree>
      <p:nvGrpSpPr>
        <p:cNvPr id="1" name=""/>
        <p:cNvGrpSpPr/>
        <p:nvPr/>
      </p:nvGrpSpPr>
      <p:grpSpPr>
        <a:xfrm>
          <a:off x="0" y="0"/>
          <a:ext cx="0" cy="0"/>
          <a:chOff x="0" y="0"/>
          <a:chExt cx="0" cy="0"/>
        </a:xfrm>
      </p:grpSpPr>
      <p:sp>
        <p:nvSpPr>
          <p:cNvPr id="2" name="Text Placeholder 6">
            <a:extLst>
              <a:ext uri="{FF2B5EF4-FFF2-40B4-BE49-F238E27FC236}">
                <a16:creationId xmlns:a16="http://schemas.microsoft.com/office/drawing/2014/main" id="{B33EDE8C-E7D9-4845-BD04-C78DA6C31734}"/>
              </a:ext>
            </a:extLst>
          </p:cNvPr>
          <p:cNvSpPr txBox="1">
            <a:spLocks noGrp="1"/>
          </p:cNvSpPr>
          <p:nvPr>
            <p:ph type="body" idx="2"/>
          </p:nvPr>
        </p:nvSpPr>
        <p:spPr>
          <a:xfrm>
            <a:off x="6652726" y="3959534"/>
            <a:ext cx="4407316" cy="2223912"/>
          </a:xfrm>
        </p:spPr>
        <p:txBody>
          <a:bodyPr>
            <a:noAutofit/>
          </a:bodyPr>
          <a:lstStyle/>
          <a:p>
            <a:pPr lvl="0"/>
            <a:r>
              <a:rPr lang="en-GB" sz="2800" i="0" u="sng">
                <a:solidFill>
                  <a:srgbClr val="FFFFFF"/>
                </a:solidFill>
              </a:rPr>
              <a:t>Consumers are:</a:t>
            </a:r>
          </a:p>
          <a:p>
            <a:pPr marL="342900" lvl="0" indent="-342900">
              <a:buSzPct val="100000"/>
              <a:buFont typeface="Arial" pitchFamily="34"/>
              <a:buChar char="•"/>
            </a:pPr>
            <a:r>
              <a:rPr lang="en-GB" sz="2800" i="0">
                <a:solidFill>
                  <a:srgbClr val="FFFFFF"/>
                </a:solidFill>
              </a:rPr>
              <a:t>The general public </a:t>
            </a:r>
          </a:p>
          <a:p>
            <a:pPr marL="342900" lvl="0" indent="-342900">
              <a:buSzPct val="100000"/>
              <a:buFont typeface="Arial" pitchFamily="34"/>
              <a:buChar char="•"/>
            </a:pPr>
            <a:r>
              <a:rPr lang="en-GB" sz="2800" i="0">
                <a:solidFill>
                  <a:srgbClr val="FFFFFF"/>
                </a:solidFill>
              </a:rPr>
              <a:t>Other businesses</a:t>
            </a:r>
          </a:p>
        </p:txBody>
      </p:sp>
      <p:sp>
        <p:nvSpPr>
          <p:cNvPr id="3" name="TextBox 7">
            <a:extLst>
              <a:ext uri="{FF2B5EF4-FFF2-40B4-BE49-F238E27FC236}">
                <a16:creationId xmlns:a16="http://schemas.microsoft.com/office/drawing/2014/main" id="{DFD0D3F8-0309-48FB-B245-0A4056895493}"/>
              </a:ext>
            </a:extLst>
          </p:cNvPr>
          <p:cNvSpPr txBox="1"/>
          <p:nvPr/>
        </p:nvSpPr>
        <p:spPr>
          <a:xfrm>
            <a:off x="6652726" y="1407252"/>
            <a:ext cx="4407316" cy="295465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sng" strike="noStrike" kern="1200" cap="none" spc="0" baseline="0">
                <a:solidFill>
                  <a:srgbClr val="FFFFFF"/>
                </a:solidFill>
                <a:uFillTx/>
                <a:latin typeface="Seaford "/>
              </a:rPr>
              <a:t>Business-related:</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Seaford "/>
              </a:rPr>
              <a:t>Mechanics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Seaford "/>
              </a:rPr>
              <a:t>Audi</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Seaford "/>
              </a:rPr>
              <a:t>Finance Companies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Seaford "/>
              </a:rPr>
              <a:t>Valet Companies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FFFFFF"/>
              </a:solidFill>
              <a:uFillTx/>
              <a:latin typeface="Seaford "/>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eaford "/>
            </a:endParaRPr>
          </a:p>
        </p:txBody>
      </p:sp>
      <p:sp>
        <p:nvSpPr>
          <p:cNvPr id="4" name="TextBox 3">
            <a:extLst>
              <a:ext uri="{FF2B5EF4-FFF2-40B4-BE49-F238E27FC236}">
                <a16:creationId xmlns:a16="http://schemas.microsoft.com/office/drawing/2014/main" id="{49F5648E-7FC8-4E59-9B66-B19101C9C17E}"/>
              </a:ext>
            </a:extLst>
          </p:cNvPr>
          <p:cNvSpPr txBox="1"/>
          <p:nvPr/>
        </p:nvSpPr>
        <p:spPr>
          <a:xfrm>
            <a:off x="3087974" y="674552"/>
            <a:ext cx="6595676"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sng" strike="noStrike" kern="1200" cap="none" spc="0" baseline="0">
                <a:solidFill>
                  <a:srgbClr val="FFFFFF"/>
                </a:solidFill>
                <a:uFillTx/>
                <a:latin typeface="Seaford" pitchFamily="2"/>
              </a:rPr>
              <a:t>Who Do They Regularly Communicate With Externally</a:t>
            </a:r>
            <a:r>
              <a:rPr lang="en-US" sz="1800" b="1" i="0" u="none" strike="noStrike" kern="1200" cap="none" spc="0" baseline="0">
                <a:solidFill>
                  <a:srgbClr val="FFFFFF"/>
                </a:solidFill>
                <a:uFillTx/>
                <a:latin typeface="Seaford" pitchFamily="2"/>
              </a:rPr>
              <a:t>?</a:t>
            </a:r>
            <a:endParaRPr lang="en-GB" sz="1800" b="1" i="0" u="none" strike="noStrike" kern="1200" cap="none" spc="0" baseline="0">
              <a:solidFill>
                <a:srgbClr val="FFFFFF"/>
              </a:solidFill>
              <a:uFillTx/>
              <a:latin typeface="Seaford" pitchFamily="2"/>
            </a:endParaRPr>
          </a:p>
        </p:txBody>
      </p:sp>
      <p:pic>
        <p:nvPicPr>
          <p:cNvPr id="5" name="Picture 4">
            <a:extLst>
              <a:ext uri="{FF2B5EF4-FFF2-40B4-BE49-F238E27FC236}">
                <a16:creationId xmlns:a16="http://schemas.microsoft.com/office/drawing/2014/main" id="{41BDA20A-09D8-4FB9-B91D-1DECB86FD667}"/>
              </a:ext>
            </a:extLst>
          </p:cNvPr>
          <p:cNvPicPr>
            <a:picLocks noChangeAspect="1"/>
          </p:cNvPicPr>
          <p:nvPr/>
        </p:nvPicPr>
        <p:blipFill>
          <a:blip r:embed="rId2"/>
          <a:stretch>
            <a:fillRect/>
          </a:stretch>
        </p:blipFill>
        <p:spPr>
          <a:xfrm>
            <a:off x="1268382" y="1829156"/>
            <a:ext cx="3942627" cy="2954654"/>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4">
    <p:bg>
      <p:bgPr>
        <a:solidFill>
          <a:srgbClr val="00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E3D99-5CF2-4449-ADE1-9B8B333199AB}"/>
              </a:ext>
            </a:extLst>
          </p:cNvPr>
          <p:cNvSpPr txBox="1">
            <a:spLocks noGrp="1"/>
          </p:cNvSpPr>
          <p:nvPr>
            <p:ph type="title"/>
          </p:nvPr>
        </p:nvSpPr>
        <p:spPr>
          <a:xfrm>
            <a:off x="8136605" y="-1068961"/>
            <a:ext cx="4411339" cy="2248591"/>
          </a:xfrm>
        </p:spPr>
        <p:txBody>
          <a:bodyPr anchorCtr="1"/>
          <a:lstStyle/>
          <a:p>
            <a:pPr lvl="0" algn="ctr"/>
            <a:r>
              <a:rPr lang="en-US" sz="2000" b="1" u="sng">
                <a:solidFill>
                  <a:srgbClr val="FFFFFF"/>
                </a:solidFill>
              </a:rPr>
              <a:t> The Benefits Of Effective Communication </a:t>
            </a:r>
            <a:endParaRPr lang="en-GB" sz="2000" b="1" u="sng">
              <a:solidFill>
                <a:srgbClr val="FFFFFF"/>
              </a:solidFill>
            </a:endParaRPr>
          </a:p>
        </p:txBody>
      </p:sp>
      <p:sp>
        <p:nvSpPr>
          <p:cNvPr id="3" name="Oval 9">
            <a:extLst>
              <a:ext uri="{FF2B5EF4-FFF2-40B4-BE49-F238E27FC236}">
                <a16:creationId xmlns:a16="http://schemas.microsoft.com/office/drawing/2014/main" id="{BE0BA937-C714-40D5-AA3F-793BBEE08913}"/>
              </a:ext>
            </a:extLst>
          </p:cNvPr>
          <p:cNvSpPr/>
          <p:nvPr/>
        </p:nvSpPr>
        <p:spPr>
          <a:xfrm>
            <a:off x="7588697" y="2308165"/>
            <a:ext cx="4178588" cy="19002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0000"/>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4" name="TextBox 10">
            <a:extLst>
              <a:ext uri="{FF2B5EF4-FFF2-40B4-BE49-F238E27FC236}">
                <a16:creationId xmlns:a16="http://schemas.microsoft.com/office/drawing/2014/main" id="{420B89F0-309A-4BB1-A044-11B6A07F218F}"/>
              </a:ext>
            </a:extLst>
          </p:cNvPr>
          <p:cNvSpPr txBox="1"/>
          <p:nvPr/>
        </p:nvSpPr>
        <p:spPr>
          <a:xfrm>
            <a:off x="7588697" y="2991587"/>
            <a:ext cx="4706910"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Seaford" pitchFamily="2"/>
              </a:rPr>
              <a:t>Easier to resolve problems</a:t>
            </a:r>
            <a:endParaRPr lang="en-GB" sz="2800" b="0" i="0" u="none" strike="noStrike" kern="1200" cap="none" spc="0" baseline="0">
              <a:solidFill>
                <a:srgbClr val="FFFFFF"/>
              </a:solidFill>
              <a:uFillTx/>
              <a:latin typeface="Seaford" pitchFamily="2"/>
            </a:endParaRPr>
          </a:p>
        </p:txBody>
      </p:sp>
      <p:sp>
        <p:nvSpPr>
          <p:cNvPr id="5" name="Oval 11">
            <a:extLst>
              <a:ext uri="{FF2B5EF4-FFF2-40B4-BE49-F238E27FC236}">
                <a16:creationId xmlns:a16="http://schemas.microsoft.com/office/drawing/2014/main" id="{8DFFF8A2-CD51-4BD2-BA0B-AA692FD30519}"/>
              </a:ext>
            </a:extLst>
          </p:cNvPr>
          <p:cNvSpPr/>
          <p:nvPr/>
        </p:nvSpPr>
        <p:spPr>
          <a:xfrm>
            <a:off x="674552" y="2365040"/>
            <a:ext cx="4047344" cy="177631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6" name="TextBox 12">
            <a:extLst>
              <a:ext uri="{FF2B5EF4-FFF2-40B4-BE49-F238E27FC236}">
                <a16:creationId xmlns:a16="http://schemas.microsoft.com/office/drawing/2014/main" id="{55C5C758-BD62-4F6A-878D-6DCF2F5414BE}"/>
              </a:ext>
            </a:extLst>
          </p:cNvPr>
          <p:cNvSpPr txBox="1"/>
          <p:nvPr/>
        </p:nvSpPr>
        <p:spPr>
          <a:xfrm>
            <a:off x="743471" y="2991587"/>
            <a:ext cx="5066672"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Seaford" pitchFamily="2"/>
              </a:rPr>
              <a:t>A clearer understanding </a:t>
            </a:r>
          </a:p>
        </p:txBody>
      </p:sp>
      <p:sp>
        <p:nvSpPr>
          <p:cNvPr id="7" name="Oval 15">
            <a:extLst>
              <a:ext uri="{FF2B5EF4-FFF2-40B4-BE49-F238E27FC236}">
                <a16:creationId xmlns:a16="http://schemas.microsoft.com/office/drawing/2014/main" id="{663DA2AA-E0EF-4DEF-8584-0D5A0CD3235C}"/>
              </a:ext>
            </a:extLst>
          </p:cNvPr>
          <p:cNvSpPr/>
          <p:nvPr/>
        </p:nvSpPr>
        <p:spPr>
          <a:xfrm>
            <a:off x="3695126" y="4141354"/>
            <a:ext cx="5066672" cy="156276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92D050"/>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8" name="TextBox 16">
            <a:extLst>
              <a:ext uri="{FF2B5EF4-FFF2-40B4-BE49-F238E27FC236}">
                <a16:creationId xmlns:a16="http://schemas.microsoft.com/office/drawing/2014/main" id="{359F4D87-1833-44DB-9CE9-1010439A6F98}"/>
              </a:ext>
            </a:extLst>
          </p:cNvPr>
          <p:cNvSpPr txBox="1"/>
          <p:nvPr/>
        </p:nvSpPr>
        <p:spPr>
          <a:xfrm>
            <a:off x="4582378" y="4420794"/>
            <a:ext cx="3859078" cy="95410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Seaford" pitchFamily="2"/>
              </a:rPr>
              <a:t>Aids better </a:t>
            </a:r>
            <a:r>
              <a:rPr lang="en-US" sz="2800" b="0" i="0" u="none" strike="noStrike" kern="0" cap="none" spc="0" baseline="0">
                <a:solidFill>
                  <a:srgbClr val="FFFFFF"/>
                </a:solidFill>
                <a:uFillTx/>
                <a:latin typeface="Seaford" pitchFamily="2"/>
              </a:rPr>
              <a:t>consumer relations</a:t>
            </a:r>
            <a:endParaRPr lang="en-GB" sz="2800" b="0" i="0" u="none" strike="noStrike" kern="1200" cap="none" spc="0" baseline="0">
              <a:solidFill>
                <a:srgbClr val="FFFFFF"/>
              </a:solidFill>
              <a:uFillTx/>
              <a:latin typeface="Seaford" pitchFamily="2"/>
            </a:endParaRPr>
          </a:p>
        </p:txBody>
      </p:sp>
      <p:cxnSp>
        <p:nvCxnSpPr>
          <p:cNvPr id="9" name="Straight Arrow Connector 18">
            <a:extLst>
              <a:ext uri="{FF2B5EF4-FFF2-40B4-BE49-F238E27FC236}">
                <a16:creationId xmlns:a16="http://schemas.microsoft.com/office/drawing/2014/main" id="{8A66348C-17D0-4E76-8977-D0B448E472FF}"/>
              </a:ext>
            </a:extLst>
          </p:cNvPr>
          <p:cNvCxnSpPr>
            <a:stCxn id="5" idx="6"/>
            <a:endCxn id="7" idx="4"/>
          </p:cNvCxnSpPr>
          <p:nvPr/>
        </p:nvCxnSpPr>
        <p:spPr>
          <a:xfrm>
            <a:off x="4129176" y="3881218"/>
            <a:ext cx="307947" cy="488997"/>
          </a:xfrm>
          <a:prstGeom prst="straightConnector1">
            <a:avLst/>
          </a:prstGeom>
          <a:noFill/>
          <a:ln w="6345" cap="flat">
            <a:solidFill>
              <a:srgbClr val="FFFFFF"/>
            </a:solidFill>
            <a:prstDash val="solid"/>
            <a:miter/>
            <a:headEnd type="arrow"/>
            <a:tailEnd type="arrow"/>
          </a:ln>
        </p:spPr>
      </p:cxnSp>
      <p:cxnSp>
        <p:nvCxnSpPr>
          <p:cNvPr id="10" name="Straight Arrow Connector 20">
            <a:extLst>
              <a:ext uri="{FF2B5EF4-FFF2-40B4-BE49-F238E27FC236}">
                <a16:creationId xmlns:a16="http://schemas.microsoft.com/office/drawing/2014/main" id="{AEA6FF9F-1115-4926-8A37-A217FD35D600}"/>
              </a:ext>
            </a:extLst>
          </p:cNvPr>
          <p:cNvCxnSpPr/>
          <p:nvPr/>
        </p:nvCxnSpPr>
        <p:spPr>
          <a:xfrm flipV="1">
            <a:off x="8136605" y="4141354"/>
            <a:ext cx="560326" cy="278288"/>
          </a:xfrm>
          <a:prstGeom prst="straightConnector1">
            <a:avLst/>
          </a:prstGeom>
          <a:noFill/>
          <a:ln w="6345" cap="flat">
            <a:solidFill>
              <a:srgbClr val="FFFFFF"/>
            </a:solidFill>
            <a:prstDash val="solid"/>
            <a:miter/>
            <a:headEnd type="arrow"/>
            <a:tailEnd type="arrow"/>
          </a:ln>
        </p:spPr>
      </p:cxnSp>
      <p:sp>
        <p:nvSpPr>
          <p:cNvPr id="11" name="TextBox 10">
            <a:extLst>
              <a:ext uri="{FF2B5EF4-FFF2-40B4-BE49-F238E27FC236}">
                <a16:creationId xmlns:a16="http://schemas.microsoft.com/office/drawing/2014/main" id="{49293F41-B580-4AA0-A482-09BF80537F9F}"/>
              </a:ext>
            </a:extLst>
          </p:cNvPr>
          <p:cNvSpPr txBox="1"/>
          <p:nvPr/>
        </p:nvSpPr>
        <p:spPr>
          <a:xfrm>
            <a:off x="310758" y="303836"/>
            <a:ext cx="7944782" cy="193899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FFFFFF"/>
                </a:solidFill>
                <a:uFillTx/>
                <a:latin typeface="Seaford" pitchFamily="2"/>
              </a:rPr>
              <a:t>‘Effective communication in global organizations includes the right combination of “soft” and “hard” information gathering, superior interpersonal communication and the appropriate use of information and communication technologies’. </a:t>
            </a:r>
            <a:r>
              <a:rPr lang="en-US" sz="2000" b="1" i="0" u="none" strike="noStrike" kern="1200" cap="none" spc="0" baseline="0">
                <a:solidFill>
                  <a:srgbClr val="FFFFFF"/>
                </a:solidFill>
                <a:uFillTx/>
                <a:latin typeface="Seaford" pitchFamily="2"/>
              </a:rPr>
              <a:t>Uchida, (2011)</a:t>
            </a:r>
            <a:endParaRPr lang="en-GB" sz="2000" b="1" i="0" u="none" strike="noStrike" kern="1200" cap="none" spc="0" baseline="0">
              <a:solidFill>
                <a:srgbClr val="FFFFFF"/>
              </a:solidFill>
              <a:uFillTx/>
              <a:latin typeface="Seaford" pitchFamily="2"/>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bg>
      <p:bgPr>
        <a:solidFill>
          <a:srgbClr val="000000"/>
        </a:solidFill>
        <a:effectLst/>
      </p:bgPr>
    </p:bg>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C69BBA1-7CB5-4908-84C1-A884A808C3D6}"/>
              </a:ext>
            </a:extLst>
          </p:cNvPr>
          <p:cNvSpPr txBox="1">
            <a:spLocks noGrp="1"/>
          </p:cNvSpPr>
          <p:nvPr>
            <p:ph type="title"/>
          </p:nvPr>
        </p:nvSpPr>
        <p:spPr>
          <a:xfrm>
            <a:off x="2493340" y="123983"/>
            <a:ext cx="7205325" cy="450067"/>
          </a:xfrm>
        </p:spPr>
        <p:txBody>
          <a:bodyPr anchorCtr="1"/>
          <a:lstStyle/>
          <a:p>
            <a:pPr lvl="0" algn="ctr"/>
            <a:r>
              <a:rPr lang="en-US" sz="2000" b="1" u="sng">
                <a:solidFill>
                  <a:srgbClr val="FFFFFF"/>
                </a:solidFill>
              </a:rPr>
              <a:t> The Benefits Of Effective Communication </a:t>
            </a:r>
            <a:endParaRPr lang="en-GB" sz="2000" b="1"/>
          </a:p>
        </p:txBody>
      </p:sp>
      <p:sp>
        <p:nvSpPr>
          <p:cNvPr id="3" name="Oval 6">
            <a:extLst>
              <a:ext uri="{FF2B5EF4-FFF2-40B4-BE49-F238E27FC236}">
                <a16:creationId xmlns:a16="http://schemas.microsoft.com/office/drawing/2014/main" id="{95F8C486-CBA0-4882-AC0F-CC9E430A8EE7}"/>
              </a:ext>
            </a:extLst>
          </p:cNvPr>
          <p:cNvSpPr/>
          <p:nvPr/>
        </p:nvSpPr>
        <p:spPr>
          <a:xfrm>
            <a:off x="7764645" y="801325"/>
            <a:ext cx="4200040" cy="156968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C000"/>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4" name="TextBox 7">
            <a:extLst>
              <a:ext uri="{FF2B5EF4-FFF2-40B4-BE49-F238E27FC236}">
                <a16:creationId xmlns:a16="http://schemas.microsoft.com/office/drawing/2014/main" id="{395F335A-7580-434D-A3C3-3EE2E003484E}"/>
              </a:ext>
            </a:extLst>
          </p:cNvPr>
          <p:cNvSpPr txBox="1"/>
          <p:nvPr/>
        </p:nvSpPr>
        <p:spPr>
          <a:xfrm>
            <a:off x="7991956" y="1300075"/>
            <a:ext cx="4200040"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Seaford" pitchFamily="2"/>
              </a:rPr>
              <a:t>Better decision making</a:t>
            </a:r>
            <a:endParaRPr lang="en-GB" sz="2800" b="0" i="0" u="none" strike="noStrike" kern="1200" cap="none" spc="0" baseline="0">
              <a:solidFill>
                <a:srgbClr val="FFFFFF"/>
              </a:solidFill>
              <a:uFillTx/>
              <a:latin typeface="Seaford" pitchFamily="2"/>
            </a:endParaRPr>
          </a:p>
        </p:txBody>
      </p:sp>
      <p:sp>
        <p:nvSpPr>
          <p:cNvPr id="5" name="Oval 8">
            <a:extLst>
              <a:ext uri="{FF2B5EF4-FFF2-40B4-BE49-F238E27FC236}">
                <a16:creationId xmlns:a16="http://schemas.microsoft.com/office/drawing/2014/main" id="{4B287770-7CCD-4C36-895C-485DDA65FE54}"/>
              </a:ext>
            </a:extLst>
          </p:cNvPr>
          <p:cNvSpPr/>
          <p:nvPr/>
        </p:nvSpPr>
        <p:spPr>
          <a:xfrm>
            <a:off x="3688598" y="2371011"/>
            <a:ext cx="4587499" cy="193752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7030A0"/>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6" name="TextBox 9">
            <a:extLst>
              <a:ext uri="{FF2B5EF4-FFF2-40B4-BE49-F238E27FC236}">
                <a16:creationId xmlns:a16="http://schemas.microsoft.com/office/drawing/2014/main" id="{3318698C-4E35-44C3-A5CF-234FBD786F2B}"/>
              </a:ext>
            </a:extLst>
          </p:cNvPr>
          <p:cNvSpPr txBox="1"/>
          <p:nvPr/>
        </p:nvSpPr>
        <p:spPr>
          <a:xfrm>
            <a:off x="3890077" y="2822999"/>
            <a:ext cx="4773478" cy="95410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Seaford" pitchFamily="2"/>
              </a:rPr>
              <a:t>Overall builds a good reputation for the business</a:t>
            </a:r>
            <a:endParaRPr lang="en-GB" sz="2800" b="0" i="0" u="none" strike="noStrike" kern="1200" cap="none" spc="0" baseline="0">
              <a:solidFill>
                <a:srgbClr val="FFFFFF"/>
              </a:solidFill>
              <a:uFillTx/>
              <a:latin typeface="Seaford" pitchFamily="2"/>
            </a:endParaRPr>
          </a:p>
        </p:txBody>
      </p:sp>
      <p:sp>
        <p:nvSpPr>
          <p:cNvPr id="7" name="Oval 12">
            <a:extLst>
              <a:ext uri="{FF2B5EF4-FFF2-40B4-BE49-F238E27FC236}">
                <a16:creationId xmlns:a16="http://schemas.microsoft.com/office/drawing/2014/main" id="{92FD78C6-2368-4C13-8C2C-E1E35227B537}"/>
              </a:ext>
            </a:extLst>
          </p:cNvPr>
          <p:cNvSpPr/>
          <p:nvPr/>
        </p:nvSpPr>
        <p:spPr>
          <a:xfrm>
            <a:off x="0" y="790416"/>
            <a:ext cx="4200040" cy="180531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B050"/>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8" name="TextBox 13">
            <a:extLst>
              <a:ext uri="{FF2B5EF4-FFF2-40B4-BE49-F238E27FC236}">
                <a16:creationId xmlns:a16="http://schemas.microsoft.com/office/drawing/2014/main" id="{31991C44-6B24-419D-8BC2-68C5DD7F2441}"/>
              </a:ext>
            </a:extLst>
          </p:cNvPr>
          <p:cNvSpPr txBox="1"/>
          <p:nvPr/>
        </p:nvSpPr>
        <p:spPr>
          <a:xfrm>
            <a:off x="731949" y="1126065"/>
            <a:ext cx="4200040" cy="95410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Seaford" pitchFamily="2"/>
              </a:rPr>
              <a:t>Provides the best customer service</a:t>
            </a:r>
            <a:endParaRPr lang="en-GB" sz="2800" b="0" i="0" u="none" strike="noStrike" kern="1200" cap="none" spc="0" baseline="0">
              <a:solidFill>
                <a:srgbClr val="FFFFFF"/>
              </a:solidFill>
              <a:uFillTx/>
              <a:latin typeface="Seaford" pitchFamily="2"/>
            </a:endParaRPr>
          </a:p>
        </p:txBody>
      </p:sp>
      <p:cxnSp>
        <p:nvCxnSpPr>
          <p:cNvPr id="9" name="Straight Arrow Connector 15">
            <a:extLst>
              <a:ext uri="{FF2B5EF4-FFF2-40B4-BE49-F238E27FC236}">
                <a16:creationId xmlns:a16="http://schemas.microsoft.com/office/drawing/2014/main" id="{97EAF6E0-2438-48C4-B4D7-C80CFBA7B732}"/>
              </a:ext>
            </a:extLst>
          </p:cNvPr>
          <p:cNvCxnSpPr>
            <a:stCxn id="7" idx="6"/>
          </p:cNvCxnSpPr>
          <p:nvPr/>
        </p:nvCxnSpPr>
        <p:spPr>
          <a:xfrm>
            <a:off x="3584960" y="2331354"/>
            <a:ext cx="615080" cy="491645"/>
          </a:xfrm>
          <a:prstGeom prst="straightConnector1">
            <a:avLst/>
          </a:prstGeom>
          <a:noFill/>
          <a:ln w="6345" cap="flat">
            <a:solidFill>
              <a:srgbClr val="FFFFFF"/>
            </a:solidFill>
            <a:prstDash val="solid"/>
            <a:miter/>
            <a:headEnd type="arrow"/>
            <a:tailEnd type="arrow"/>
          </a:ln>
        </p:spPr>
      </p:cxnSp>
      <p:cxnSp>
        <p:nvCxnSpPr>
          <p:cNvPr id="10" name="Straight Arrow Connector 17">
            <a:extLst>
              <a:ext uri="{FF2B5EF4-FFF2-40B4-BE49-F238E27FC236}">
                <a16:creationId xmlns:a16="http://schemas.microsoft.com/office/drawing/2014/main" id="{0021271B-3B98-459F-A823-C27A46626C8C}"/>
              </a:ext>
            </a:extLst>
          </p:cNvPr>
          <p:cNvCxnSpPr/>
          <p:nvPr/>
        </p:nvCxnSpPr>
        <p:spPr>
          <a:xfrm flipV="1">
            <a:off x="7991956" y="2267236"/>
            <a:ext cx="615090" cy="555763"/>
          </a:xfrm>
          <a:prstGeom prst="straightConnector1">
            <a:avLst/>
          </a:prstGeom>
          <a:noFill/>
          <a:ln w="6345" cap="flat">
            <a:solidFill>
              <a:srgbClr val="FFFFFF"/>
            </a:solidFill>
            <a:prstDash val="solid"/>
            <a:miter/>
            <a:headEnd type="arrow"/>
            <a:tailEnd type="arrow"/>
          </a:ln>
        </p:spPr>
      </p:cxnSp>
      <p:sp>
        <p:nvSpPr>
          <p:cNvPr id="11" name="TextBox 10">
            <a:extLst>
              <a:ext uri="{FF2B5EF4-FFF2-40B4-BE49-F238E27FC236}">
                <a16:creationId xmlns:a16="http://schemas.microsoft.com/office/drawing/2014/main" id="{F06B4121-18D7-48B7-B007-8F1A15493618}"/>
              </a:ext>
            </a:extLst>
          </p:cNvPr>
          <p:cNvSpPr txBox="1"/>
          <p:nvPr/>
        </p:nvSpPr>
        <p:spPr>
          <a:xfrm>
            <a:off x="939289" y="4760521"/>
            <a:ext cx="10086106" cy="156965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FFFFFF"/>
                </a:solidFill>
                <a:uFillTx/>
                <a:latin typeface="Seaford" pitchFamily="2"/>
              </a:rPr>
              <a:t>‘Communication strategies should maximize levels of trust amongst the public in order to maintain the credibility of the information provided. Research has shown that trust is a key emotion which has been found to be relevant in risk-related behavior’. </a:t>
            </a:r>
            <a:r>
              <a:rPr lang="en-US" sz="2000" b="1" i="0" u="none" strike="noStrike" kern="1200" cap="none" spc="0" baseline="0">
                <a:solidFill>
                  <a:srgbClr val="FFFFFF"/>
                </a:solidFill>
                <a:uFillTx/>
                <a:latin typeface="Seaford" pitchFamily="2"/>
              </a:rPr>
              <a:t>Slovic, P.  (1999)</a:t>
            </a:r>
            <a:endParaRPr lang="en-GB" sz="2000" b="1" i="0" u="none" strike="noStrike" kern="1200" cap="none" spc="0" baseline="0">
              <a:solidFill>
                <a:srgbClr val="FFFFFF"/>
              </a:solidFill>
              <a:uFillTx/>
              <a:latin typeface="Seaford" pitchFamily="2"/>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
    <p:bg>
      <p:bgPr>
        <a:solidFill>
          <a:srgbClr val="000000"/>
        </a:solidFill>
        <a:effectLst/>
      </p:bgPr>
    </p:bg>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87DB16B3-2AD8-4F40-AC43-CFC553A4B223}"/>
              </a:ext>
            </a:extLst>
          </p:cNvPr>
          <p:cNvSpPr txBox="1">
            <a:spLocks noGrp="1"/>
          </p:cNvSpPr>
          <p:nvPr>
            <p:ph type="title"/>
          </p:nvPr>
        </p:nvSpPr>
        <p:spPr>
          <a:xfrm>
            <a:off x="149787" y="532080"/>
            <a:ext cx="5477566" cy="840543"/>
          </a:xfrm>
        </p:spPr>
        <p:txBody>
          <a:bodyPr/>
          <a:lstStyle/>
          <a:p>
            <a:pPr lvl="0"/>
            <a:r>
              <a:rPr lang="en-US" sz="2000" b="1" u="sng">
                <a:solidFill>
                  <a:srgbClr val="FFFFFF"/>
                </a:solidFill>
              </a:rPr>
              <a:t>The Benefits of Effective Communication</a:t>
            </a:r>
            <a:endParaRPr lang="en-GB" sz="2000" b="1" u="sng">
              <a:solidFill>
                <a:srgbClr val="FFFFFF"/>
              </a:solidFill>
            </a:endParaRPr>
          </a:p>
        </p:txBody>
      </p:sp>
      <p:sp>
        <p:nvSpPr>
          <p:cNvPr id="3" name="Rectangle 9">
            <a:extLst>
              <a:ext uri="{FF2B5EF4-FFF2-40B4-BE49-F238E27FC236}">
                <a16:creationId xmlns:a16="http://schemas.microsoft.com/office/drawing/2014/main" id="{6A7A84D4-7A0D-4016-ADA0-AD94DE77358C}"/>
              </a:ext>
            </a:extLst>
          </p:cNvPr>
          <p:cNvSpPr/>
          <p:nvPr/>
        </p:nvSpPr>
        <p:spPr>
          <a:xfrm>
            <a:off x="5293297" y="2305613"/>
            <a:ext cx="6527801" cy="2246772"/>
          </a:xfrm>
          <a:prstGeom prst="rect">
            <a:avLst/>
          </a:prstGeom>
          <a:solidFill>
            <a:srgbClr val="002060"/>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4" name="TextBox 10">
            <a:extLst>
              <a:ext uri="{FF2B5EF4-FFF2-40B4-BE49-F238E27FC236}">
                <a16:creationId xmlns:a16="http://schemas.microsoft.com/office/drawing/2014/main" id="{2917FDB7-71FF-47B7-AD05-5193382AC7BA}"/>
              </a:ext>
            </a:extLst>
          </p:cNvPr>
          <p:cNvSpPr txBox="1"/>
          <p:nvPr/>
        </p:nvSpPr>
        <p:spPr>
          <a:xfrm>
            <a:off x="5293297" y="2787392"/>
            <a:ext cx="6527801" cy="2246772"/>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Seaford" pitchFamily="2"/>
              </a:rPr>
              <a:t>‘</a:t>
            </a:r>
            <a:r>
              <a:rPr lang="en-US" sz="2800" b="0" i="0" u="none" strike="noStrike" kern="1200" cap="none" spc="0" baseline="0">
                <a:solidFill>
                  <a:srgbClr val="FFFFFF"/>
                </a:solidFill>
                <a:uFillTx/>
                <a:latin typeface="Calibri"/>
              </a:rPr>
              <a:t>Proper method of communication can save time and money of an organization.</a:t>
            </a:r>
            <a:r>
              <a:rPr lang="en-US" sz="2800" b="0" i="0" u="none" strike="noStrike" kern="1200" cap="none" spc="0" baseline="0">
                <a:solidFill>
                  <a:srgbClr val="FFFFFF"/>
                </a:solidFill>
                <a:uFillTx/>
                <a:latin typeface="Seaford" pitchFamily="2"/>
              </a:rPr>
              <a:t>’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1" i="0" u="none" strike="noStrike" kern="1200" cap="none" spc="0" baseline="0">
                <a:solidFill>
                  <a:srgbClr val="FFFFFF"/>
                </a:solidFill>
                <a:uFillTx/>
                <a:latin typeface="Seaford" pitchFamily="2"/>
              </a:rPr>
              <a:t> </a:t>
            </a:r>
            <a:r>
              <a:rPr lang="en-GB" sz="2000" b="1" i="0" u="none" strike="noStrike" kern="1200" cap="none" spc="0" baseline="0">
                <a:solidFill>
                  <a:srgbClr val="FFFFFF"/>
                </a:solidFill>
                <a:uFillTx/>
                <a:latin typeface="Seaford" pitchFamily="2"/>
                <a:ea typeface="Calibri" pitchFamily="34"/>
              </a:rPr>
              <a:t>Khan, E. M. &amp; Khan, F.</a:t>
            </a:r>
            <a:r>
              <a:rPr lang="en-US" sz="2000" b="1" i="0" u="none" strike="noStrike" kern="1200" cap="none" spc="0" baseline="0">
                <a:solidFill>
                  <a:srgbClr val="FFFFFF"/>
                </a:solidFill>
                <a:uFillTx/>
                <a:latin typeface="Seaford" pitchFamily="2"/>
              </a:rPr>
              <a:t> (2012)</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2800" b="0" i="0" u="none" strike="noStrike" kern="1200" cap="none" spc="0" baseline="0">
              <a:solidFill>
                <a:srgbClr val="FFFFFF"/>
              </a:solidFill>
              <a:uFillTx/>
              <a:latin typeface="Seaford" pitchFamily="2"/>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800" b="0" i="0" u="none" strike="noStrike" kern="1200" cap="none" spc="0" baseline="0">
              <a:solidFill>
                <a:srgbClr val="FFFFFF"/>
              </a:solidFill>
              <a:uFillTx/>
              <a:latin typeface="Seaford" pitchFamily="2"/>
            </a:endParaRPr>
          </a:p>
        </p:txBody>
      </p:sp>
      <p:pic>
        <p:nvPicPr>
          <p:cNvPr id="5" name="Picture 11">
            <a:extLst>
              <a:ext uri="{FF2B5EF4-FFF2-40B4-BE49-F238E27FC236}">
                <a16:creationId xmlns:a16="http://schemas.microsoft.com/office/drawing/2014/main" id="{9086F375-858B-49ED-B8EF-57D076E8C9C5}"/>
              </a:ext>
            </a:extLst>
          </p:cNvPr>
          <p:cNvPicPr>
            <a:picLocks noChangeAspect="1"/>
          </p:cNvPicPr>
          <p:nvPr/>
        </p:nvPicPr>
        <p:blipFill>
          <a:blip r:embed="rId2"/>
          <a:stretch>
            <a:fillRect/>
          </a:stretch>
        </p:blipFill>
        <p:spPr>
          <a:xfrm>
            <a:off x="370898" y="2033790"/>
            <a:ext cx="4514850" cy="3000375"/>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86865" y="818984"/>
            <a:ext cx="6596245" cy="3268520"/>
          </a:xfrm>
        </p:spPr>
        <p:txBody>
          <a:bodyPr>
            <a:normAutofit/>
          </a:bodyPr>
          <a:lstStyle/>
          <a:p>
            <a:pPr algn="r"/>
            <a:r>
              <a:rPr lang="en-US" sz="4400" b="1" i="1" u="sng">
                <a:solidFill>
                  <a:srgbClr val="FFFFFF"/>
                </a:solidFill>
                <a:latin typeface="Calibri"/>
                <a:cs typeface="Calibri Light"/>
              </a:rPr>
              <a:t>How should the organization use the theories relating to models and communication</a:t>
            </a:r>
            <a:r>
              <a:rPr lang="en-US" sz="4400">
                <a:solidFill>
                  <a:srgbClr val="FFFFFF"/>
                </a:solidFill>
                <a:cs typeface="Calibri Light"/>
              </a:rPr>
              <a:t>  </a:t>
            </a:r>
            <a:endParaRPr lang="en-US" sz="4400">
              <a:solidFill>
                <a:srgbClr val="FFFFFF"/>
              </a:solidFill>
            </a:endParaRPr>
          </a:p>
        </p:txBody>
      </p:sp>
      <p:sp>
        <p:nvSpPr>
          <p:cNvPr id="3" name="Subtitle 2"/>
          <p:cNvSpPr>
            <a:spLocks noGrp="1"/>
          </p:cNvSpPr>
          <p:nvPr>
            <p:ph type="subTitle" idx="1"/>
          </p:nvPr>
        </p:nvSpPr>
        <p:spPr>
          <a:xfrm>
            <a:off x="1931874" y="4797188"/>
            <a:ext cx="6051236" cy="1241828"/>
          </a:xfrm>
        </p:spPr>
        <p:txBody>
          <a:bodyPr vert="horz" lIns="91440" tIns="45720" rIns="91440" bIns="45720" rtlCol="0">
            <a:normAutofit/>
          </a:bodyPr>
          <a:lstStyle/>
          <a:p>
            <a:pPr algn="r"/>
            <a:r>
              <a:rPr lang="en-US" dirty="0">
                <a:solidFill>
                  <a:srgbClr val="FFFFFF"/>
                </a:solidFill>
                <a:cs typeface="Calibri"/>
              </a:rPr>
              <a:t>Renee Jones </a:t>
            </a:r>
          </a:p>
          <a:p>
            <a:pPr algn="r"/>
            <a:r>
              <a:rPr lang="en-US" dirty="0">
                <a:solidFill>
                  <a:srgbClr val="FFFFFF"/>
                </a:solidFill>
                <a:cs typeface="Calibri"/>
              </a:rPr>
              <a:t>2110953</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13E9EFA-9F07-7D0C-C15C-1B9DE7484B9B}"/>
              </a:ext>
            </a:extLst>
          </p:cNvPr>
          <p:cNvSpPr>
            <a:spLocks noGrp="1"/>
          </p:cNvSpPr>
          <p:nvPr>
            <p:ph idx="1"/>
          </p:nvPr>
        </p:nvSpPr>
        <p:spPr>
          <a:xfrm>
            <a:off x="2183851" y="1093166"/>
            <a:ext cx="8108722" cy="4351338"/>
          </a:xfrm>
        </p:spPr>
        <p:txBody>
          <a:bodyPr vert="horz" lIns="91440" tIns="45720" rIns="91440" bIns="45720" rtlCol="0" anchor="t">
            <a:normAutofit fontScale="92500" lnSpcReduction="10000"/>
          </a:bodyPr>
          <a:lstStyle/>
          <a:p>
            <a:r>
              <a:rPr lang="en-US" b="1" i="1" dirty="0">
                <a:ea typeface="+mn-lt"/>
                <a:cs typeface="+mn-lt"/>
              </a:rPr>
              <a:t>Audi points the way in the future of premium car sales: This physical store presents Audi’s entire model range using virtual technology throughout and offers top-caliber personal advice and service.</a:t>
            </a:r>
          </a:p>
          <a:p>
            <a:r>
              <a:rPr lang="en-US" b="1" i="1" dirty="0">
                <a:ea typeface="+mn-lt"/>
                <a:cs typeface="+mn-lt"/>
              </a:rPr>
              <a:t> The showroom concept therefore blends digital innovation with the strengths of the physical dealership, and acts as the main innovation lab for digitally connected sales activities at Audi.</a:t>
            </a:r>
          </a:p>
          <a:p>
            <a:r>
              <a:rPr lang="en-US" b="1" i="1" dirty="0">
                <a:ea typeface="+mn-lt"/>
                <a:cs typeface="+mn-lt"/>
              </a:rPr>
              <a:t> At the forefront of developments in this pioneering field, the Company opened the first Audi City in 2012 and has since been gradually refining the successful formula.</a:t>
            </a:r>
          </a:p>
        </p:txBody>
      </p:sp>
    </p:spTree>
    <p:extLst>
      <p:ext uri="{BB962C8B-B14F-4D97-AF65-F5344CB8AC3E}">
        <p14:creationId xmlns:p14="http://schemas.microsoft.com/office/powerpoint/2010/main" val="1727972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Diagram&#10;&#10;Description automatically generated">
            <a:extLst>
              <a:ext uri="{FF2B5EF4-FFF2-40B4-BE49-F238E27FC236}">
                <a16:creationId xmlns:a16="http://schemas.microsoft.com/office/drawing/2014/main" id="{EC8625F6-D3BB-F362-5F67-DA59375EA10C}"/>
              </a:ext>
            </a:extLst>
          </p:cNvPr>
          <p:cNvPicPr>
            <a:picLocks noChangeAspect="1"/>
          </p:cNvPicPr>
          <p:nvPr/>
        </p:nvPicPr>
        <p:blipFill>
          <a:blip r:embed="rId2"/>
          <a:stretch>
            <a:fillRect/>
          </a:stretch>
        </p:blipFill>
        <p:spPr>
          <a:xfrm>
            <a:off x="1115615" y="2232674"/>
            <a:ext cx="4742993" cy="2386505"/>
          </a:xfrm>
          <a:prstGeom prst="rect">
            <a:avLst/>
          </a:prstGeom>
        </p:spPr>
      </p:pic>
      <p:cxnSp>
        <p:nvCxnSpPr>
          <p:cNvPr id="30" name="Straight Connector 19">
            <a:extLst>
              <a:ext uri="{FF2B5EF4-FFF2-40B4-BE49-F238E27FC236}">
                <a16:creationId xmlns:a16="http://schemas.microsoft.com/office/drawing/2014/main" id="{4D56677B-C0B7-4DAC-ACAD-8054FF1B59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573887"/>
            <a:ext cx="0" cy="3710227"/>
          </a:xfrm>
          <a:prstGeom prst="line">
            <a:avLst/>
          </a:prstGeom>
          <a:ln w="19050">
            <a:solidFill>
              <a:srgbClr val="FEF864"/>
            </a:solidFill>
          </a:ln>
        </p:spPr>
        <p:style>
          <a:lnRef idx="1">
            <a:schemeClr val="accent1"/>
          </a:lnRef>
          <a:fillRef idx="0">
            <a:schemeClr val="accent1"/>
          </a:fillRef>
          <a:effectRef idx="0">
            <a:schemeClr val="accent1"/>
          </a:effectRef>
          <a:fontRef idx="minor">
            <a:schemeClr val="tx1"/>
          </a:fontRef>
        </p:style>
      </p:cxnSp>
      <p:pic>
        <p:nvPicPr>
          <p:cNvPr id="4" name="Picture 4" descr="Diagram&#10;&#10;Description automatically generated">
            <a:extLst>
              <a:ext uri="{FF2B5EF4-FFF2-40B4-BE49-F238E27FC236}">
                <a16:creationId xmlns:a16="http://schemas.microsoft.com/office/drawing/2014/main" id="{F53BBA39-7881-100F-F44D-FD157B0C089C}"/>
              </a:ext>
            </a:extLst>
          </p:cNvPr>
          <p:cNvPicPr>
            <a:picLocks noChangeAspect="1"/>
          </p:cNvPicPr>
          <p:nvPr/>
        </p:nvPicPr>
        <p:blipFill>
          <a:blip r:embed="rId3"/>
          <a:stretch>
            <a:fillRect/>
          </a:stretch>
        </p:blipFill>
        <p:spPr>
          <a:xfrm>
            <a:off x="6343240" y="1957754"/>
            <a:ext cx="4728015" cy="2936346"/>
          </a:xfrm>
          <a:prstGeom prst="rect">
            <a:avLst/>
          </a:prstGeom>
        </p:spPr>
      </p:pic>
    </p:spTree>
    <p:extLst>
      <p:ext uri="{BB962C8B-B14F-4D97-AF65-F5344CB8AC3E}">
        <p14:creationId xmlns:p14="http://schemas.microsoft.com/office/powerpoint/2010/main" val="3657828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80D710-EE71-5D04-20A9-30066A566039}"/>
              </a:ext>
            </a:extLst>
          </p:cNvPr>
          <p:cNvSpPr>
            <a:spLocks noGrp="1"/>
          </p:cNvSpPr>
          <p:nvPr>
            <p:ph idx="1"/>
          </p:nvPr>
        </p:nvSpPr>
        <p:spPr>
          <a:xfrm>
            <a:off x="838200" y="218282"/>
            <a:ext cx="10515600" cy="5958681"/>
          </a:xfrm>
        </p:spPr>
        <p:txBody>
          <a:bodyPr vert="horz" lIns="91440" tIns="45720" rIns="91440" bIns="45720" rtlCol="0" anchor="t">
            <a:normAutofit lnSpcReduction="10000"/>
          </a:bodyPr>
          <a:lstStyle/>
          <a:p>
            <a:r>
              <a:rPr lang="en-US" dirty="0">
                <a:cs typeface="Calibri"/>
              </a:rPr>
              <a:t>Looking at Shannon -weaver and </a:t>
            </a:r>
            <a:r>
              <a:rPr lang="en-US" dirty="0" err="1">
                <a:cs typeface="Calibri"/>
              </a:rPr>
              <a:t>Berlo's</a:t>
            </a:r>
            <a:r>
              <a:rPr lang="en-US" dirty="0">
                <a:cs typeface="Calibri"/>
              </a:rPr>
              <a:t> models the Audi dealership uses these models regularly in many different parts of the business</a:t>
            </a:r>
          </a:p>
          <a:p>
            <a:r>
              <a:rPr lang="en-US" dirty="0">
                <a:cs typeface="Calibri"/>
              </a:rPr>
              <a:t>Audi dealerships in the communicate digitally by using online telephone bookings.</a:t>
            </a:r>
          </a:p>
          <a:p>
            <a:endParaRPr lang="en-US" dirty="0">
              <a:cs typeface="Calibri"/>
            </a:endParaRPr>
          </a:p>
          <a:p>
            <a:r>
              <a:rPr lang="en-US" dirty="0">
                <a:cs typeface="Calibri"/>
              </a:rPr>
              <a:t>A salesperson at Audi dealership should be have to have good listening skills, </a:t>
            </a:r>
            <a:r>
              <a:rPr lang="en-US" dirty="0">
                <a:ea typeface="+mn-lt"/>
                <a:cs typeface="+mn-lt"/>
              </a:rPr>
              <a:t>body language and communicating expertise.</a:t>
            </a:r>
          </a:p>
          <a:p>
            <a:endParaRPr lang="en-US" dirty="0">
              <a:cs typeface="Calibri"/>
            </a:endParaRPr>
          </a:p>
          <a:p>
            <a:r>
              <a:rPr lang="en-US" dirty="0">
                <a:cs typeface="Calibri"/>
              </a:rPr>
              <a:t>Ways to improving</a:t>
            </a:r>
            <a:r>
              <a:rPr lang="en-US" dirty="0">
                <a:ea typeface="+mn-lt"/>
                <a:cs typeface="+mn-lt"/>
              </a:rPr>
              <a:t> your sales communication skills, schedule a time to sit down and speak with your sales manager. Let your manager know that you’re interested in improving your communication skills, also ask if the dealership will pay to bring in an expert. It’s worth asking and shows your commitment to becoming a successful auto salesperson.</a:t>
            </a:r>
            <a:r>
              <a:rPr lang="en-US" dirty="0">
                <a:cs typeface="Calibri"/>
              </a:rPr>
              <a:t> Body language and communicating expertise.</a:t>
            </a:r>
            <a:endParaRPr lang="en-US" dirty="0"/>
          </a:p>
          <a:p>
            <a:endParaRPr lang="en-US" dirty="0">
              <a:cs typeface="Calibri"/>
            </a:endParaRPr>
          </a:p>
          <a:p>
            <a:endParaRPr lang="en-US" dirty="0">
              <a:cs typeface="Calibri"/>
            </a:endParaRPr>
          </a:p>
        </p:txBody>
      </p:sp>
    </p:spTree>
    <p:extLst>
      <p:ext uri="{BB962C8B-B14F-4D97-AF65-F5344CB8AC3E}">
        <p14:creationId xmlns:p14="http://schemas.microsoft.com/office/powerpoint/2010/main" val="4652026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694CE-FFE4-4E33-A7ED-F5BEF1DBB161}"/>
              </a:ext>
            </a:extLst>
          </p:cNvPr>
          <p:cNvSpPr txBox="1">
            <a:spLocks noGrp="1"/>
          </p:cNvSpPr>
          <p:nvPr>
            <p:ph type="ctrTitle"/>
          </p:nvPr>
        </p:nvSpPr>
        <p:spPr/>
        <p:txBody>
          <a:bodyPr/>
          <a:lstStyle/>
          <a:p>
            <a:pPr lvl="0" algn="l"/>
            <a:r>
              <a:rPr lang="en-US" dirty="0">
                <a:solidFill>
                  <a:srgbClr val="FFFFFF"/>
                </a:solidFill>
              </a:rPr>
              <a:t>Samuel Torres da Silva </a:t>
            </a:r>
            <a:endParaRPr lang="en-GB" dirty="0">
              <a:solidFill>
                <a:srgbClr val="FFFFFF"/>
              </a:solidFill>
            </a:endParaRPr>
          </a:p>
        </p:txBody>
      </p:sp>
      <p:sp>
        <p:nvSpPr>
          <p:cNvPr id="3" name="Subtitle 2">
            <a:extLst>
              <a:ext uri="{FF2B5EF4-FFF2-40B4-BE49-F238E27FC236}">
                <a16:creationId xmlns:a16="http://schemas.microsoft.com/office/drawing/2014/main" id="{9D9CB793-843F-427B-8A95-FC1B320CA56C}"/>
              </a:ext>
            </a:extLst>
          </p:cNvPr>
          <p:cNvSpPr txBox="1">
            <a:spLocks noGrp="1"/>
          </p:cNvSpPr>
          <p:nvPr>
            <p:ph type="subTitle" idx="1"/>
          </p:nvPr>
        </p:nvSpPr>
        <p:spPr/>
        <p:txBody>
          <a:bodyPr/>
          <a:lstStyle/>
          <a:p>
            <a:pPr lvl="0" algn="l"/>
            <a:r>
              <a:rPr lang="en-US" dirty="0">
                <a:solidFill>
                  <a:srgbClr val="FFFFFF"/>
                </a:solidFill>
              </a:rPr>
              <a:t>2107485</a:t>
            </a:r>
          </a:p>
        </p:txBody>
      </p:sp>
    </p:spTree>
    <p:extLst>
      <p:ext uri="{BB962C8B-B14F-4D97-AF65-F5344CB8AC3E}">
        <p14:creationId xmlns:p14="http://schemas.microsoft.com/office/powerpoint/2010/main" val="35028914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F1F7982-8109-411F-BD9C-35062A1FE71C}"/>
              </a:ext>
            </a:extLst>
          </p:cNvPr>
          <p:cNvSpPr>
            <a:spLocks noGrp="1"/>
          </p:cNvSpPr>
          <p:nvPr>
            <p:ph type="title"/>
          </p:nvPr>
        </p:nvSpPr>
        <p:spPr/>
        <p:txBody>
          <a:bodyPr>
            <a:normAutofit/>
          </a:bodyPr>
          <a:lstStyle/>
          <a:p>
            <a:r>
              <a:rPr lang="en-GB" sz="1600" b="1" spc="-15" dirty="0">
                <a:solidFill>
                  <a:schemeClr val="bg1"/>
                </a:solidFill>
                <a:effectLst/>
                <a:highlight>
                  <a:srgbClr val="FF0000"/>
                </a:highlight>
                <a:latin typeface="Arial" panose="020B0604020202020204" pitchFamily="34" charset="0"/>
                <a:ea typeface="Arial" panose="020B0604020202020204" pitchFamily="34" charset="0"/>
              </a:rPr>
              <a:t>The many obstacles that might obstruct good communication between Audi and its external stakeholders</a:t>
            </a:r>
            <a:endParaRPr lang="en-GB" sz="1600" dirty="0">
              <a:solidFill>
                <a:schemeClr val="bg1"/>
              </a:solidFill>
              <a:highlight>
                <a:srgbClr val="FF0000"/>
              </a:highlight>
            </a:endParaRPr>
          </a:p>
        </p:txBody>
      </p:sp>
      <p:pic>
        <p:nvPicPr>
          <p:cNvPr id="5" name="Marcador de contenido 4">
            <a:extLst>
              <a:ext uri="{FF2B5EF4-FFF2-40B4-BE49-F238E27FC236}">
                <a16:creationId xmlns:a16="http://schemas.microsoft.com/office/drawing/2014/main" id="{86B215E8-F563-41CB-B306-B088EC9F63B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244384" y="1659903"/>
            <a:ext cx="6023173" cy="3204328"/>
          </a:xfrm>
        </p:spPr>
      </p:pic>
      <p:sp>
        <p:nvSpPr>
          <p:cNvPr id="6" name="CuadroTexto 5">
            <a:extLst>
              <a:ext uri="{FF2B5EF4-FFF2-40B4-BE49-F238E27FC236}">
                <a16:creationId xmlns:a16="http://schemas.microsoft.com/office/drawing/2014/main" id="{4123319E-0747-4C87-8FE5-2CCD2C8E6F36}"/>
              </a:ext>
            </a:extLst>
          </p:cNvPr>
          <p:cNvSpPr txBox="1"/>
          <p:nvPr/>
        </p:nvSpPr>
        <p:spPr>
          <a:xfrm>
            <a:off x="924443" y="1659903"/>
            <a:ext cx="4741066" cy="276999"/>
          </a:xfrm>
          <a:prstGeom prst="rect">
            <a:avLst/>
          </a:prstGeom>
          <a:noFill/>
        </p:spPr>
        <p:txBody>
          <a:bodyPr wrap="square" rtlCol="0">
            <a:spAutoFit/>
          </a:bodyPr>
          <a:lstStyle/>
          <a:p>
            <a:endParaRPr lang="en-GB" sz="1200" dirty="0">
              <a:latin typeface="Arial" panose="020B0604020202020204" pitchFamily="34" charset="0"/>
              <a:cs typeface="Arial" panose="020B0604020202020204" pitchFamily="34" charset="0"/>
            </a:endParaRPr>
          </a:p>
        </p:txBody>
      </p:sp>
      <p:sp>
        <p:nvSpPr>
          <p:cNvPr id="7" name="TextBox 1">
            <a:extLst>
              <a:ext uri="{FF2B5EF4-FFF2-40B4-BE49-F238E27FC236}">
                <a16:creationId xmlns:a16="http://schemas.microsoft.com/office/drawing/2014/main" id="{49A99EBF-DDEC-48B3-82F7-9F9DD58510BD}"/>
              </a:ext>
            </a:extLst>
          </p:cNvPr>
          <p:cNvSpPr txBox="1"/>
          <p:nvPr/>
        </p:nvSpPr>
        <p:spPr>
          <a:xfrm>
            <a:off x="1918355" y="5403492"/>
            <a:ext cx="2007909" cy="10849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ctr">
              <a:buFont typeface="Arial"/>
              <a:buChar char="•"/>
            </a:pPr>
            <a:r>
              <a:rPr lang="en-GB" dirty="0">
                <a:latin typeface="Arial"/>
                <a:cs typeface="Arial"/>
              </a:rPr>
              <a:t>Cultural and Language Differences</a:t>
            </a:r>
          </a:p>
          <a:p>
            <a:pPr algn="r"/>
            <a:r>
              <a:rPr lang="en-GB" sz="1050" dirty="0">
                <a:latin typeface="Arial" panose="020B0604020202020204" pitchFamily="34" charset="0"/>
                <a:cs typeface="Arial" panose="020B0604020202020204" pitchFamily="34" charset="0"/>
              </a:rPr>
              <a:t>(Jane Zhao &amp; Anand, 2009).</a:t>
            </a:r>
            <a:endParaRPr lang="en-GB" sz="1000" dirty="0">
              <a:latin typeface="Calibri" panose="020F0502020204030204"/>
              <a:cs typeface="Calibri"/>
            </a:endParaRPr>
          </a:p>
        </p:txBody>
      </p:sp>
      <p:sp>
        <p:nvSpPr>
          <p:cNvPr id="3" name="Estrella: 4 puntas 2">
            <a:extLst>
              <a:ext uri="{FF2B5EF4-FFF2-40B4-BE49-F238E27FC236}">
                <a16:creationId xmlns:a16="http://schemas.microsoft.com/office/drawing/2014/main" id="{826CC63E-B83D-46A8-A5D1-DCCEDFF1B824}"/>
              </a:ext>
            </a:extLst>
          </p:cNvPr>
          <p:cNvSpPr/>
          <p:nvPr/>
        </p:nvSpPr>
        <p:spPr>
          <a:xfrm>
            <a:off x="1505208" y="2462427"/>
            <a:ext cx="3110845" cy="3007151"/>
          </a:xfrm>
          <a:prstGeom prst="star4">
            <a:avLst>
              <a:gd name="adj" fmla="val 24726"/>
            </a:avLst>
          </a:prstGeom>
          <a:solidFill>
            <a:schemeClr val="accent1">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latin typeface="Arial" panose="020B0604020202020204" pitchFamily="34" charset="0"/>
                <a:cs typeface="Arial" panose="020B0604020202020204" pitchFamily="34" charset="0"/>
              </a:rPr>
              <a:t>Obstacles of good communication</a:t>
            </a:r>
          </a:p>
        </p:txBody>
      </p:sp>
      <p:sp>
        <p:nvSpPr>
          <p:cNvPr id="10" name="CuadroTexto 9">
            <a:extLst>
              <a:ext uri="{FF2B5EF4-FFF2-40B4-BE49-F238E27FC236}">
                <a16:creationId xmlns:a16="http://schemas.microsoft.com/office/drawing/2014/main" id="{82B6880B-09E1-4F4E-AEC2-4FDCBE164870}"/>
              </a:ext>
            </a:extLst>
          </p:cNvPr>
          <p:cNvSpPr txBox="1"/>
          <p:nvPr/>
        </p:nvSpPr>
        <p:spPr>
          <a:xfrm>
            <a:off x="1348033" y="1755466"/>
            <a:ext cx="3582185" cy="530915"/>
          </a:xfrm>
          <a:prstGeom prst="rect">
            <a:avLst/>
          </a:prstGeom>
          <a:noFill/>
        </p:spPr>
        <p:txBody>
          <a:bodyPr wrap="square" rtlCol="0">
            <a:spAutoFit/>
          </a:bodyPr>
          <a:lstStyle/>
          <a:p>
            <a:pPr marL="285750" indent="-285750" algn="ctr">
              <a:buFont typeface="Arial"/>
              <a:buChar char="•"/>
            </a:pPr>
            <a:r>
              <a:rPr lang="en-GB" dirty="0">
                <a:latin typeface="Arial"/>
                <a:cs typeface="Arial"/>
              </a:rPr>
              <a:t>Inability to Listen to Others</a:t>
            </a:r>
          </a:p>
          <a:p>
            <a:pPr algn="r"/>
            <a:r>
              <a:rPr lang="en-GB" sz="1050" dirty="0">
                <a:latin typeface="Arial" panose="020B0604020202020204" pitchFamily="34" charset="0"/>
                <a:cs typeface="Arial" panose="020B0604020202020204" pitchFamily="34" charset="0"/>
              </a:rPr>
              <a:t>(Halberstam,2012)</a:t>
            </a:r>
            <a:endParaRPr lang="en-GB" sz="1000" dirty="0">
              <a:latin typeface="Arial"/>
              <a:cs typeface="Arial"/>
            </a:endParaRPr>
          </a:p>
        </p:txBody>
      </p:sp>
      <p:sp>
        <p:nvSpPr>
          <p:cNvPr id="12" name="CuadroTexto 11">
            <a:extLst>
              <a:ext uri="{FF2B5EF4-FFF2-40B4-BE49-F238E27FC236}">
                <a16:creationId xmlns:a16="http://schemas.microsoft.com/office/drawing/2014/main" id="{C5E29619-C9B2-47FD-AAD0-562F29E2A029}"/>
              </a:ext>
            </a:extLst>
          </p:cNvPr>
          <p:cNvSpPr txBox="1"/>
          <p:nvPr/>
        </p:nvSpPr>
        <p:spPr>
          <a:xfrm>
            <a:off x="3294976" y="4272880"/>
            <a:ext cx="1949408" cy="800219"/>
          </a:xfrm>
          <a:prstGeom prst="rect">
            <a:avLst/>
          </a:prstGeom>
          <a:noFill/>
        </p:spPr>
        <p:txBody>
          <a:bodyPr wrap="square" rtlCol="0">
            <a:spAutoFit/>
          </a:bodyPr>
          <a:lstStyle/>
          <a:p>
            <a:pPr marL="285750" indent="-285750" algn="ctr">
              <a:buFont typeface="Arial"/>
              <a:buChar char="•"/>
            </a:pPr>
            <a:r>
              <a:rPr lang="en-US" dirty="0">
                <a:latin typeface="Arial"/>
                <a:cs typeface="Arial"/>
              </a:rPr>
              <a:t>Workplace Conflicts</a:t>
            </a:r>
          </a:p>
          <a:p>
            <a:pPr algn="r"/>
            <a:r>
              <a:rPr lang="en-GB" sz="1050" dirty="0">
                <a:latin typeface="Arial" panose="020B0604020202020204" pitchFamily="34" charset="0"/>
                <a:cs typeface="Arial" panose="020B0604020202020204" pitchFamily="34" charset="0"/>
              </a:rPr>
              <a:t>(Fuller &amp; Smith,1991)</a:t>
            </a:r>
            <a:endParaRPr lang="en-US" sz="1000" dirty="0">
              <a:latin typeface="Arial"/>
              <a:cs typeface="Arial"/>
            </a:endParaRPr>
          </a:p>
        </p:txBody>
      </p:sp>
      <p:sp>
        <p:nvSpPr>
          <p:cNvPr id="16" name="CuadroTexto 15">
            <a:extLst>
              <a:ext uri="{FF2B5EF4-FFF2-40B4-BE49-F238E27FC236}">
                <a16:creationId xmlns:a16="http://schemas.microsoft.com/office/drawing/2014/main" id="{BBD3F8BF-62A5-4A34-8574-F891B77A192E}"/>
              </a:ext>
            </a:extLst>
          </p:cNvPr>
          <p:cNvSpPr txBox="1"/>
          <p:nvPr/>
        </p:nvSpPr>
        <p:spPr>
          <a:xfrm>
            <a:off x="95229" y="3504336"/>
            <a:ext cx="1949408" cy="1077218"/>
          </a:xfrm>
          <a:prstGeom prst="rect">
            <a:avLst/>
          </a:prstGeom>
          <a:noFill/>
        </p:spPr>
        <p:txBody>
          <a:bodyPr vert="horz" wrap="square" rtlCol="0">
            <a:spAutoFit/>
          </a:bodyPr>
          <a:lstStyle/>
          <a:p>
            <a:pPr marL="285750" indent="-285750" algn="ctr">
              <a:buFont typeface="Arial" panose="020B0604020202020204" pitchFamily="34" charset="0"/>
              <a:buChar char="•"/>
            </a:pPr>
            <a:r>
              <a:rPr lang="en-US" dirty="0">
                <a:latin typeface="Arial"/>
                <a:cs typeface="Arial"/>
              </a:rPr>
              <a:t>Lack of Trust and Transparency</a:t>
            </a:r>
          </a:p>
          <a:p>
            <a:pPr algn="r"/>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Jahansoozi</a:t>
            </a:r>
            <a:r>
              <a:rPr lang="en-GB" sz="1000" dirty="0">
                <a:latin typeface="Arial" panose="020B0604020202020204" pitchFamily="34" charset="0"/>
                <a:cs typeface="Arial" panose="020B0604020202020204" pitchFamily="34" charset="0"/>
              </a:rPr>
              <a:t> ,2006)</a:t>
            </a:r>
            <a:endParaRPr lang="en-US" sz="1000" dirty="0">
              <a:latin typeface="Arial"/>
              <a:cs typeface="Arial"/>
            </a:endParaRPr>
          </a:p>
        </p:txBody>
      </p:sp>
    </p:spTree>
    <p:extLst>
      <p:ext uri="{BB962C8B-B14F-4D97-AF65-F5344CB8AC3E}">
        <p14:creationId xmlns:p14="http://schemas.microsoft.com/office/powerpoint/2010/main" val="1084398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 calcmode="lin" valueType="num">
                                      <p:cBhvr>
                                        <p:cTn id="14" dur="500" fill="hold"/>
                                        <p:tgtEl>
                                          <p:spTgt spid="10"/>
                                        </p:tgtEl>
                                        <p:attrNameLst>
                                          <p:attrName>ppt_w</p:attrName>
                                        </p:attrNameLst>
                                      </p:cBhvr>
                                      <p:tavLst>
                                        <p:tav tm="0">
                                          <p:val>
                                            <p:fltVal val="0"/>
                                          </p:val>
                                        </p:tav>
                                        <p:tav tm="100000">
                                          <p:val>
                                            <p:strVal val="#ppt_w"/>
                                          </p:val>
                                        </p:tav>
                                      </p:tavLst>
                                    </p:anim>
                                    <p:anim calcmode="lin" valueType="num">
                                      <p:cBhvr>
                                        <p:cTn id="15" dur="500" fill="hold"/>
                                        <p:tgtEl>
                                          <p:spTgt spid="10"/>
                                        </p:tgtEl>
                                        <p:attrNameLst>
                                          <p:attrName>ppt_h</p:attrName>
                                        </p:attrNameLst>
                                      </p:cBhvr>
                                      <p:tavLst>
                                        <p:tav tm="0">
                                          <p:val>
                                            <p:fltVal val="0"/>
                                          </p:val>
                                        </p:tav>
                                        <p:tav tm="100000">
                                          <p:val>
                                            <p:strVal val="#ppt_h"/>
                                          </p:val>
                                        </p:tav>
                                      </p:tavLst>
                                    </p:anim>
                                    <p:animEffect transition="in" filter="fade">
                                      <p:cBhvr>
                                        <p:cTn id="16" dur="500"/>
                                        <p:tgtEl>
                                          <p:spTgt spid="10"/>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 calcmode="lin" valueType="num">
                                      <p:cBhvr>
                                        <p:cTn id="21" dur="500" fill="hold"/>
                                        <p:tgtEl>
                                          <p:spTgt spid="12"/>
                                        </p:tgtEl>
                                        <p:attrNameLst>
                                          <p:attrName>ppt_w</p:attrName>
                                        </p:attrNameLst>
                                      </p:cBhvr>
                                      <p:tavLst>
                                        <p:tav tm="0">
                                          <p:val>
                                            <p:fltVal val="0"/>
                                          </p:val>
                                        </p:tav>
                                        <p:tav tm="100000">
                                          <p:val>
                                            <p:strVal val="#ppt_w"/>
                                          </p:val>
                                        </p:tav>
                                      </p:tavLst>
                                    </p:anim>
                                    <p:anim calcmode="lin" valueType="num">
                                      <p:cBhvr>
                                        <p:cTn id="22" dur="500" fill="hold"/>
                                        <p:tgtEl>
                                          <p:spTgt spid="12"/>
                                        </p:tgtEl>
                                        <p:attrNameLst>
                                          <p:attrName>ppt_h</p:attrName>
                                        </p:attrNameLst>
                                      </p:cBhvr>
                                      <p:tavLst>
                                        <p:tav tm="0">
                                          <p:val>
                                            <p:fltVal val="0"/>
                                          </p:val>
                                        </p:tav>
                                        <p:tav tm="100000">
                                          <p:val>
                                            <p:strVal val="#ppt_h"/>
                                          </p:val>
                                        </p:tav>
                                      </p:tavLst>
                                    </p:anim>
                                    <p:animEffect transition="in" filter="fade">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500" fill="hold"/>
                                        <p:tgtEl>
                                          <p:spTgt spid="7"/>
                                        </p:tgtEl>
                                        <p:attrNameLst>
                                          <p:attrName>ppt_w</p:attrName>
                                        </p:attrNameLst>
                                      </p:cBhvr>
                                      <p:tavLst>
                                        <p:tav tm="0">
                                          <p:val>
                                            <p:fltVal val="0"/>
                                          </p:val>
                                        </p:tav>
                                        <p:tav tm="100000">
                                          <p:val>
                                            <p:strVal val="#ppt_w"/>
                                          </p:val>
                                        </p:tav>
                                      </p:tavLst>
                                    </p:anim>
                                    <p:anim calcmode="lin" valueType="num">
                                      <p:cBhvr>
                                        <p:cTn id="29" dur="500" fill="hold"/>
                                        <p:tgtEl>
                                          <p:spTgt spid="7"/>
                                        </p:tgtEl>
                                        <p:attrNameLst>
                                          <p:attrName>ppt_h</p:attrName>
                                        </p:attrNameLst>
                                      </p:cBhvr>
                                      <p:tavLst>
                                        <p:tav tm="0">
                                          <p:val>
                                            <p:fltVal val="0"/>
                                          </p:val>
                                        </p:tav>
                                        <p:tav tm="100000">
                                          <p:val>
                                            <p:strVal val="#ppt_h"/>
                                          </p:val>
                                        </p:tav>
                                      </p:tavLst>
                                    </p:anim>
                                    <p:animEffect transition="in" filter="fade">
                                      <p:cBhvr>
                                        <p:cTn id="30" dur="500"/>
                                        <p:tgtEl>
                                          <p:spTgt spid="7"/>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p:cTn id="35" dur="500" fill="hold"/>
                                        <p:tgtEl>
                                          <p:spTgt spid="16"/>
                                        </p:tgtEl>
                                        <p:attrNameLst>
                                          <p:attrName>ppt_w</p:attrName>
                                        </p:attrNameLst>
                                      </p:cBhvr>
                                      <p:tavLst>
                                        <p:tav tm="0">
                                          <p:val>
                                            <p:fltVal val="0"/>
                                          </p:val>
                                        </p:tav>
                                        <p:tav tm="100000">
                                          <p:val>
                                            <p:strVal val="#ppt_w"/>
                                          </p:val>
                                        </p:tav>
                                      </p:tavLst>
                                    </p:anim>
                                    <p:anim calcmode="lin" valueType="num">
                                      <p:cBhvr>
                                        <p:cTn id="36" dur="500" fill="hold"/>
                                        <p:tgtEl>
                                          <p:spTgt spid="16"/>
                                        </p:tgtEl>
                                        <p:attrNameLst>
                                          <p:attrName>ppt_h</p:attrName>
                                        </p:attrNameLst>
                                      </p:cBhvr>
                                      <p:tavLst>
                                        <p:tav tm="0">
                                          <p:val>
                                            <p:fltVal val="0"/>
                                          </p:val>
                                        </p:tav>
                                        <p:tav tm="100000">
                                          <p:val>
                                            <p:strVal val="#ppt_h"/>
                                          </p:val>
                                        </p:tav>
                                      </p:tavLst>
                                    </p:anim>
                                    <p:animEffect transition="in" filter="fade">
                                      <p:cBhvr>
                                        <p:cTn id="3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animBg="1"/>
      <p:bldP spid="10" grpId="0"/>
      <p:bldP spid="12" grpId="0"/>
      <p:bldP spid="1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1">
            <a:extLst>
              <a:ext uri="{FF2B5EF4-FFF2-40B4-BE49-F238E27FC236}">
                <a16:creationId xmlns:a16="http://schemas.microsoft.com/office/drawing/2014/main" id="{8498F845-AF25-44BA-A8D3-09B62213792B}"/>
              </a:ext>
            </a:extLst>
          </p:cNvPr>
          <p:cNvSpPr>
            <a:spLocks noGrp="1"/>
          </p:cNvSpPr>
          <p:nvPr>
            <p:ph type="title"/>
          </p:nvPr>
        </p:nvSpPr>
        <p:spPr/>
        <p:txBody>
          <a:bodyPr>
            <a:normAutofit/>
          </a:bodyPr>
          <a:lstStyle/>
          <a:p>
            <a:r>
              <a:rPr lang="en-GB" sz="1600" b="1" spc="-15" dirty="0">
                <a:solidFill>
                  <a:schemeClr val="bg1"/>
                </a:solidFill>
                <a:effectLst/>
                <a:highlight>
                  <a:srgbClr val="FF0000"/>
                </a:highlight>
                <a:latin typeface="Arial" panose="020B0604020202020204" pitchFamily="34" charset="0"/>
                <a:ea typeface="Arial" panose="020B0604020202020204" pitchFamily="34" charset="0"/>
              </a:rPr>
              <a:t>What are Audi's communication channels, and what channels may be used to improve communication?</a:t>
            </a:r>
            <a:endParaRPr lang="en-GB" sz="1600" dirty="0">
              <a:solidFill>
                <a:schemeClr val="bg1"/>
              </a:solidFill>
              <a:highlight>
                <a:srgbClr val="FF0000"/>
              </a:highlight>
            </a:endParaRPr>
          </a:p>
        </p:txBody>
      </p:sp>
      <p:pic>
        <p:nvPicPr>
          <p:cNvPr id="6" name="Marcador de contenido 5">
            <a:extLst>
              <a:ext uri="{FF2B5EF4-FFF2-40B4-BE49-F238E27FC236}">
                <a16:creationId xmlns:a16="http://schemas.microsoft.com/office/drawing/2014/main" id="{D1FF50CA-65D9-4035-853A-967931B0F9E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074402" y="1579563"/>
            <a:ext cx="6193673" cy="3496428"/>
          </a:xfrm>
        </p:spPr>
      </p:pic>
      <p:sp>
        <p:nvSpPr>
          <p:cNvPr id="7" name="Content Placeholder 7">
            <a:extLst>
              <a:ext uri="{FF2B5EF4-FFF2-40B4-BE49-F238E27FC236}">
                <a16:creationId xmlns:a16="http://schemas.microsoft.com/office/drawing/2014/main" id="{2DAA0A88-BC57-4AA7-AD45-BA56D927ECE4}"/>
              </a:ext>
            </a:extLst>
          </p:cNvPr>
          <p:cNvSpPr txBox="1">
            <a:spLocks/>
          </p:cNvSpPr>
          <p:nvPr/>
        </p:nvSpPr>
        <p:spPr>
          <a:xfrm>
            <a:off x="468602" y="2965493"/>
            <a:ext cx="5618727" cy="185160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Font typeface="Arial" panose="020B0604020202020204" pitchFamily="34" charset="0"/>
              <a:buNone/>
            </a:pPr>
            <a:r>
              <a:rPr lang="en-GB" sz="2000" b="1" dirty="0">
                <a:latin typeface="Arial"/>
                <a:cs typeface="Arial"/>
              </a:rPr>
              <a:t>Channels of verbal communication</a:t>
            </a:r>
            <a:endParaRPr lang="en-GB" sz="1500" dirty="0">
              <a:latin typeface="Arial"/>
              <a:ea typeface="+mn-lt"/>
              <a:cs typeface="+mn-lt"/>
            </a:endParaRPr>
          </a:p>
          <a:p>
            <a:pPr marL="342900" indent="-342900">
              <a:lnSpc>
                <a:spcPct val="100000"/>
              </a:lnSpc>
              <a:spcBef>
                <a:spcPts val="0"/>
              </a:spcBef>
            </a:pPr>
            <a:r>
              <a:rPr lang="en-GB" sz="1800" dirty="0">
                <a:latin typeface="Arial"/>
                <a:cs typeface="Arial"/>
              </a:rPr>
              <a:t>Clear Language on the Message</a:t>
            </a:r>
          </a:p>
          <a:p>
            <a:pPr marL="342900" indent="-342900">
              <a:lnSpc>
                <a:spcPct val="100000"/>
              </a:lnSpc>
              <a:spcBef>
                <a:spcPts val="0"/>
              </a:spcBef>
            </a:pPr>
            <a:r>
              <a:rPr lang="en-GB" sz="1800" dirty="0">
                <a:latin typeface="Arial"/>
                <a:ea typeface="+mn-lt"/>
                <a:cs typeface="+mn-lt"/>
              </a:rPr>
              <a:t>Message Content</a:t>
            </a:r>
          </a:p>
          <a:p>
            <a:pPr marL="342900" indent="-342900">
              <a:lnSpc>
                <a:spcPct val="100000"/>
              </a:lnSpc>
              <a:spcBef>
                <a:spcPts val="0"/>
              </a:spcBef>
            </a:pPr>
            <a:r>
              <a:rPr lang="en-GB" sz="1800" dirty="0">
                <a:latin typeface="Arial"/>
                <a:ea typeface="+mn-lt"/>
                <a:cs typeface="+mn-lt"/>
              </a:rPr>
              <a:t>Voice Message Pitch</a:t>
            </a:r>
          </a:p>
          <a:p>
            <a:pPr marL="342900" indent="-342900">
              <a:lnSpc>
                <a:spcPct val="100000"/>
              </a:lnSpc>
              <a:spcBef>
                <a:spcPts val="0"/>
              </a:spcBef>
            </a:pPr>
            <a:r>
              <a:rPr lang="en-GB" sz="1800" dirty="0">
                <a:latin typeface="Arial"/>
                <a:ea typeface="+mn-lt"/>
                <a:cs typeface="+mn-lt"/>
              </a:rPr>
              <a:t>Voice Message Tone</a:t>
            </a:r>
          </a:p>
          <a:p>
            <a:pPr marL="0" indent="0">
              <a:lnSpc>
                <a:spcPct val="100000"/>
              </a:lnSpc>
              <a:spcBef>
                <a:spcPts val="0"/>
              </a:spcBef>
              <a:buNone/>
            </a:pPr>
            <a:r>
              <a:rPr lang="en-GB" sz="1800" dirty="0">
                <a:latin typeface="Arial"/>
                <a:ea typeface="+mn-lt"/>
                <a:cs typeface="+mn-lt"/>
              </a:rPr>
              <a:t>                                              </a:t>
            </a:r>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Melnik</a:t>
            </a:r>
            <a:r>
              <a:rPr lang="en-GB" sz="1000" dirty="0">
                <a:latin typeface="Arial" panose="020B0604020202020204" pitchFamily="34" charset="0"/>
                <a:cs typeface="Arial" panose="020B0604020202020204" pitchFamily="34" charset="0"/>
              </a:rPr>
              <a:t>, &amp; Maurer, 2004)</a:t>
            </a:r>
            <a:endParaRPr lang="en-GB" sz="1000" dirty="0">
              <a:latin typeface="Arial"/>
              <a:ea typeface="+mn-lt"/>
              <a:cs typeface="+mn-lt"/>
            </a:endParaRPr>
          </a:p>
          <a:p>
            <a:pPr marL="0" indent="0" algn="r">
              <a:lnSpc>
                <a:spcPct val="100000"/>
              </a:lnSpc>
              <a:spcBef>
                <a:spcPts val="0"/>
              </a:spcBef>
              <a:buNone/>
            </a:pPr>
            <a:endParaRPr lang="en-GB" sz="1000" dirty="0">
              <a:latin typeface="Arial"/>
              <a:ea typeface="+mn-lt"/>
              <a:cs typeface="+mn-lt"/>
            </a:endParaRPr>
          </a:p>
          <a:p>
            <a:pPr marL="0" indent="0">
              <a:lnSpc>
                <a:spcPct val="100000"/>
              </a:lnSpc>
              <a:spcBef>
                <a:spcPts val="0"/>
              </a:spcBef>
              <a:buFont typeface="Arial" panose="020B0604020202020204" pitchFamily="34" charset="0"/>
              <a:buNone/>
            </a:pPr>
            <a:endParaRPr lang="en-GB" sz="1600" dirty="0">
              <a:latin typeface="Arial"/>
              <a:cs typeface="Arial"/>
            </a:endParaRPr>
          </a:p>
        </p:txBody>
      </p:sp>
      <p:sp>
        <p:nvSpPr>
          <p:cNvPr id="8" name="TextBox 2">
            <a:extLst>
              <a:ext uri="{FF2B5EF4-FFF2-40B4-BE49-F238E27FC236}">
                <a16:creationId xmlns:a16="http://schemas.microsoft.com/office/drawing/2014/main" id="{049B4AEA-3518-468B-90D6-D39C8FE8CD60}"/>
              </a:ext>
            </a:extLst>
          </p:cNvPr>
          <p:cNvSpPr txBox="1"/>
          <p:nvPr/>
        </p:nvSpPr>
        <p:spPr>
          <a:xfrm rot="10800000" flipV="1">
            <a:off x="468603" y="4559860"/>
            <a:ext cx="505159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rial"/>
                <a:cs typeface="Arial"/>
              </a:rPr>
              <a:t>Writing communication </a:t>
            </a:r>
            <a:endParaRPr lang="en-US" sz="1500" b="1" dirty="0">
              <a:latin typeface="Arial"/>
              <a:cs typeface="Arial"/>
            </a:endParaRPr>
          </a:p>
          <a:p>
            <a:pPr marL="285750" indent="-285750">
              <a:buFont typeface="Arial"/>
              <a:buChar char="•"/>
            </a:pPr>
            <a:r>
              <a:rPr lang="en-US" dirty="0">
                <a:latin typeface="Arial"/>
                <a:cs typeface="Arial"/>
              </a:rPr>
              <a:t>Written Message Structure</a:t>
            </a:r>
          </a:p>
          <a:p>
            <a:pPr marL="285750" indent="-285750">
              <a:buFont typeface="Arial"/>
              <a:buChar char="•"/>
            </a:pPr>
            <a:r>
              <a:rPr lang="en-US" dirty="0">
                <a:latin typeface="Arial"/>
                <a:cs typeface="Arial"/>
              </a:rPr>
              <a:t>Written Message Content</a:t>
            </a:r>
          </a:p>
          <a:p>
            <a:pPr marL="285750" indent="-285750">
              <a:buFont typeface="Arial"/>
              <a:buChar char="•"/>
            </a:pPr>
            <a:r>
              <a:rPr lang="en-US" dirty="0">
                <a:latin typeface="Arial"/>
                <a:cs typeface="Arial"/>
              </a:rPr>
              <a:t>Written Message Technology Used (</a:t>
            </a:r>
            <a:r>
              <a:rPr lang="en-US" dirty="0">
                <a:latin typeface="Arial"/>
                <a:ea typeface="+mn-lt"/>
                <a:cs typeface="+mn-lt"/>
              </a:rPr>
              <a:t>letters, e-mails, text messages</a:t>
            </a:r>
            <a:r>
              <a:rPr lang="en-US" dirty="0">
                <a:latin typeface="Arial"/>
                <a:cs typeface="Arial"/>
              </a:rPr>
              <a:t>)</a:t>
            </a:r>
          </a:p>
          <a:p>
            <a:pPr marL="285750" indent="-285750">
              <a:buFont typeface="Arial"/>
              <a:buChar char="•"/>
            </a:pPr>
            <a:r>
              <a:rPr lang="en-US" dirty="0">
                <a:latin typeface="Arial"/>
                <a:cs typeface="Arial"/>
              </a:rPr>
              <a:t>Written Message Clarity</a:t>
            </a:r>
          </a:p>
          <a:p>
            <a:pPr algn="r"/>
            <a:r>
              <a:rPr lang="en-US" sz="1000" dirty="0">
                <a:latin typeface="Arial"/>
                <a:cs typeface="Arial"/>
              </a:rPr>
              <a:t>(Thomas,1997)</a:t>
            </a:r>
          </a:p>
        </p:txBody>
      </p:sp>
      <p:sp>
        <p:nvSpPr>
          <p:cNvPr id="9" name="TextBox 1">
            <a:extLst>
              <a:ext uri="{FF2B5EF4-FFF2-40B4-BE49-F238E27FC236}">
                <a16:creationId xmlns:a16="http://schemas.microsoft.com/office/drawing/2014/main" id="{FA99AC1B-5D43-429E-839F-A363453D5DE8}"/>
              </a:ext>
            </a:extLst>
          </p:cNvPr>
          <p:cNvSpPr txBox="1"/>
          <p:nvPr/>
        </p:nvSpPr>
        <p:spPr>
          <a:xfrm>
            <a:off x="468602" y="1343594"/>
            <a:ext cx="4825354"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rial"/>
                <a:cs typeface="Calibri"/>
              </a:rPr>
              <a:t>Nonverbal communication channels</a:t>
            </a:r>
            <a:endParaRPr lang="en-US" sz="1700" b="1" dirty="0">
              <a:latin typeface="Arial"/>
              <a:cs typeface="Calibri"/>
            </a:endParaRPr>
          </a:p>
          <a:p>
            <a:pPr marL="285750" indent="-285750">
              <a:buFont typeface="Arial"/>
              <a:buChar char="•"/>
            </a:pPr>
            <a:r>
              <a:rPr lang="en-US" dirty="0">
                <a:latin typeface="Arial"/>
                <a:cs typeface="Arial"/>
              </a:rPr>
              <a:t>Facial Expressions</a:t>
            </a:r>
          </a:p>
          <a:p>
            <a:pPr marL="285750" indent="-285750">
              <a:buFont typeface="Arial"/>
              <a:buChar char="•"/>
            </a:pPr>
            <a:r>
              <a:rPr lang="en-US" dirty="0">
                <a:latin typeface="Arial"/>
                <a:cs typeface="Arial"/>
              </a:rPr>
              <a:t>Postures</a:t>
            </a:r>
          </a:p>
          <a:p>
            <a:pPr marL="285750" indent="-285750">
              <a:buFont typeface="Arial"/>
              <a:buChar char="•"/>
            </a:pPr>
            <a:r>
              <a:rPr lang="en-US" dirty="0">
                <a:latin typeface="Arial"/>
                <a:cs typeface="Arial"/>
              </a:rPr>
              <a:t>Eye Contact</a:t>
            </a:r>
          </a:p>
          <a:p>
            <a:pPr marL="285750" indent="-285750">
              <a:buFont typeface="Arial"/>
              <a:buChar char="•"/>
            </a:pPr>
            <a:r>
              <a:rPr lang="en-GB" dirty="0">
                <a:latin typeface="Arial"/>
                <a:cs typeface="Arial"/>
              </a:rPr>
              <a:t>Gestures and Physical Touch</a:t>
            </a:r>
          </a:p>
          <a:p>
            <a:pPr algn="r"/>
            <a:r>
              <a:rPr lang="en-GB" sz="1050" dirty="0">
                <a:latin typeface="Arial" panose="020B0604020202020204" pitchFamily="34" charset="0"/>
                <a:cs typeface="Arial" panose="020B0604020202020204" pitchFamily="34" charset="0"/>
              </a:rPr>
              <a:t>(Sundaram &amp; Webster,2000)      </a:t>
            </a:r>
            <a:endParaRPr lang="en-GB" sz="1000" dirty="0">
              <a:latin typeface="Calibri" panose="020F0502020204030204"/>
              <a:cs typeface="Calibri"/>
            </a:endParaRPr>
          </a:p>
        </p:txBody>
      </p:sp>
      <p:sp>
        <p:nvSpPr>
          <p:cNvPr id="10" name="TextBox 2">
            <a:extLst>
              <a:ext uri="{FF2B5EF4-FFF2-40B4-BE49-F238E27FC236}">
                <a16:creationId xmlns:a16="http://schemas.microsoft.com/office/drawing/2014/main" id="{73111305-45D8-478B-AF73-AF292D381AC8}"/>
              </a:ext>
            </a:extLst>
          </p:cNvPr>
          <p:cNvSpPr txBox="1"/>
          <p:nvPr/>
        </p:nvSpPr>
        <p:spPr>
          <a:xfrm rot="10800000" flipV="1">
            <a:off x="5777465" y="4559860"/>
            <a:ext cx="505159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rial"/>
                <a:cs typeface="Arial"/>
              </a:rPr>
              <a:t>Visual communication </a:t>
            </a:r>
            <a:endParaRPr lang="en-US" sz="1500" b="1" dirty="0">
              <a:latin typeface="Arial"/>
              <a:cs typeface="Arial"/>
            </a:endParaRPr>
          </a:p>
          <a:p>
            <a:pPr marL="285750" indent="-285750">
              <a:buFont typeface="Arial"/>
              <a:buChar char="•"/>
            </a:pPr>
            <a:r>
              <a:rPr lang="en-US" dirty="0">
                <a:latin typeface="Arial"/>
                <a:cs typeface="Arial"/>
              </a:rPr>
              <a:t>Visual Tone of the Message</a:t>
            </a:r>
          </a:p>
          <a:p>
            <a:pPr marL="285750" indent="-285750">
              <a:buFont typeface="Arial"/>
              <a:buChar char="•"/>
            </a:pPr>
            <a:r>
              <a:rPr lang="en-US" dirty="0">
                <a:latin typeface="Arial"/>
                <a:cs typeface="Arial"/>
              </a:rPr>
              <a:t>Visual Content of the Message</a:t>
            </a:r>
          </a:p>
          <a:p>
            <a:pPr marL="285750" indent="-285750">
              <a:buFont typeface="Courier New" panose="02070309020205020404" pitchFamily="49" charset="0"/>
              <a:buChar char="o"/>
            </a:pPr>
            <a:r>
              <a:rPr lang="en-GB" dirty="0">
                <a:latin typeface="Arial"/>
                <a:cs typeface="Arial"/>
              </a:rPr>
              <a:t>Are they helpful?</a:t>
            </a:r>
          </a:p>
          <a:p>
            <a:pPr marL="285750" indent="-285750">
              <a:buFont typeface="Courier New" panose="02070309020205020404" pitchFamily="49" charset="0"/>
              <a:buChar char="o"/>
            </a:pPr>
            <a:r>
              <a:rPr lang="en-GB" dirty="0">
                <a:latin typeface="Arial"/>
                <a:cs typeface="Arial"/>
              </a:rPr>
              <a:t>Are they necessary?</a:t>
            </a:r>
          </a:p>
          <a:p>
            <a:pPr marL="285750" indent="-285750">
              <a:buFont typeface="Courier New" panose="02070309020205020404" pitchFamily="49" charset="0"/>
              <a:buChar char="o"/>
            </a:pPr>
            <a:r>
              <a:rPr lang="en-GB" dirty="0">
                <a:latin typeface="Arial"/>
                <a:cs typeface="Arial"/>
              </a:rPr>
              <a:t>Do they add to the overall message?</a:t>
            </a:r>
          </a:p>
          <a:p>
            <a:pPr algn="r"/>
            <a:r>
              <a:rPr lang="en-GB" sz="1000" dirty="0">
                <a:latin typeface="Arial"/>
                <a:cs typeface="Arial"/>
              </a:rPr>
              <a:t>(Parry&amp; Turner, 2006)</a:t>
            </a:r>
            <a:endParaRPr lang="en-US" sz="1000" dirty="0">
              <a:latin typeface="Arial"/>
              <a:cs typeface="Arial"/>
            </a:endParaRPr>
          </a:p>
        </p:txBody>
      </p:sp>
    </p:spTree>
    <p:extLst>
      <p:ext uri="{BB962C8B-B14F-4D97-AF65-F5344CB8AC3E}">
        <p14:creationId xmlns:p14="http://schemas.microsoft.com/office/powerpoint/2010/main" val="350495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fltVal val="0"/>
                                          </p:val>
                                        </p:tav>
                                        <p:tav tm="100000">
                                          <p:val>
                                            <p:strVal val="#ppt_h"/>
                                          </p:val>
                                        </p:tav>
                                      </p:tavLst>
                                    </p:anim>
                                    <p:animEffect transition="in" filter="fade">
                                      <p:cBhvr>
                                        <p:cTn id="9" dur="500"/>
                                        <p:tgtEl>
                                          <p:spTgt spid="9"/>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500" fill="hold"/>
                                        <p:tgtEl>
                                          <p:spTgt spid="7"/>
                                        </p:tgtEl>
                                        <p:attrNameLst>
                                          <p:attrName>ppt_w</p:attrName>
                                        </p:attrNameLst>
                                      </p:cBhvr>
                                      <p:tavLst>
                                        <p:tav tm="0">
                                          <p:val>
                                            <p:fltVal val="0"/>
                                          </p:val>
                                        </p:tav>
                                        <p:tav tm="100000">
                                          <p:val>
                                            <p:strVal val="#ppt_w"/>
                                          </p:val>
                                        </p:tav>
                                      </p:tavLst>
                                    </p:anim>
                                    <p:anim calcmode="lin" valueType="num">
                                      <p:cBhvr>
                                        <p:cTn id="15" dur="500" fill="hold"/>
                                        <p:tgtEl>
                                          <p:spTgt spid="7"/>
                                        </p:tgtEl>
                                        <p:attrNameLst>
                                          <p:attrName>ppt_h</p:attrName>
                                        </p:attrNameLst>
                                      </p:cBhvr>
                                      <p:tavLst>
                                        <p:tav tm="0">
                                          <p:val>
                                            <p:fltVal val="0"/>
                                          </p:val>
                                        </p:tav>
                                        <p:tav tm="100000">
                                          <p:val>
                                            <p:strVal val="#ppt_h"/>
                                          </p:val>
                                        </p:tav>
                                      </p:tavLst>
                                    </p:anim>
                                    <p:animEffect transition="in" filter="fade">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p:cTn id="21" dur="500" fill="hold"/>
                                        <p:tgtEl>
                                          <p:spTgt spid="8"/>
                                        </p:tgtEl>
                                        <p:attrNameLst>
                                          <p:attrName>ppt_w</p:attrName>
                                        </p:attrNameLst>
                                      </p:cBhvr>
                                      <p:tavLst>
                                        <p:tav tm="0">
                                          <p:val>
                                            <p:fltVal val="0"/>
                                          </p:val>
                                        </p:tav>
                                        <p:tav tm="100000">
                                          <p:val>
                                            <p:strVal val="#ppt_w"/>
                                          </p:val>
                                        </p:tav>
                                      </p:tavLst>
                                    </p:anim>
                                    <p:anim calcmode="lin" valueType="num">
                                      <p:cBhvr>
                                        <p:cTn id="22" dur="500" fill="hold"/>
                                        <p:tgtEl>
                                          <p:spTgt spid="8"/>
                                        </p:tgtEl>
                                        <p:attrNameLst>
                                          <p:attrName>ppt_h</p:attrName>
                                        </p:attrNameLst>
                                      </p:cBhvr>
                                      <p:tavLst>
                                        <p:tav tm="0">
                                          <p:val>
                                            <p:fltVal val="0"/>
                                          </p:val>
                                        </p:tav>
                                        <p:tav tm="100000">
                                          <p:val>
                                            <p:strVal val="#ppt_h"/>
                                          </p:val>
                                        </p:tav>
                                      </p:tavLst>
                                    </p:anim>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 calcmode="lin" valueType="num">
                                      <p:cBhvr>
                                        <p:cTn id="28" dur="500" fill="hold"/>
                                        <p:tgtEl>
                                          <p:spTgt spid="10"/>
                                        </p:tgtEl>
                                        <p:attrNameLst>
                                          <p:attrName>ppt_w</p:attrName>
                                        </p:attrNameLst>
                                      </p:cBhvr>
                                      <p:tavLst>
                                        <p:tav tm="0">
                                          <p:val>
                                            <p:fltVal val="0"/>
                                          </p:val>
                                        </p:tav>
                                        <p:tav tm="100000">
                                          <p:val>
                                            <p:strVal val="#ppt_w"/>
                                          </p:val>
                                        </p:tav>
                                      </p:tavLst>
                                    </p:anim>
                                    <p:anim calcmode="lin" valueType="num">
                                      <p:cBhvr>
                                        <p:cTn id="29" dur="500" fill="hold"/>
                                        <p:tgtEl>
                                          <p:spTgt spid="10"/>
                                        </p:tgtEl>
                                        <p:attrNameLst>
                                          <p:attrName>ppt_h</p:attrName>
                                        </p:attrNameLst>
                                      </p:cBhvr>
                                      <p:tavLst>
                                        <p:tav tm="0">
                                          <p:val>
                                            <p:fltVal val="0"/>
                                          </p:val>
                                        </p:tav>
                                        <p:tav tm="100000">
                                          <p:val>
                                            <p:strVal val="#ppt_h"/>
                                          </p:val>
                                        </p:tav>
                                      </p:tavLst>
                                    </p:anim>
                                    <p:animEffect transition="in" filter="fade">
                                      <p:cBhvr>
                                        <p:cTn id="3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ED5172F-3A2F-4721-9BA8-B02C1F2838AB}"/>
              </a:ext>
            </a:extLst>
          </p:cNvPr>
          <p:cNvSpPr>
            <a:spLocks noGrp="1"/>
          </p:cNvSpPr>
          <p:nvPr>
            <p:ph type="title"/>
          </p:nvPr>
        </p:nvSpPr>
        <p:spPr>
          <a:xfrm>
            <a:off x="919119" y="0"/>
            <a:ext cx="10353762" cy="786063"/>
          </a:xfrm>
        </p:spPr>
        <p:txBody>
          <a:bodyPr>
            <a:normAutofit/>
          </a:bodyPr>
          <a:lstStyle/>
          <a:p>
            <a:r>
              <a:rPr lang="en-GB" sz="1600" b="1" spc="-15" dirty="0">
                <a:solidFill>
                  <a:schemeClr val="bg1"/>
                </a:solidFill>
                <a:effectLst/>
                <a:highlight>
                  <a:srgbClr val="FF0000"/>
                </a:highlight>
                <a:latin typeface="Arial" panose="020B0604020202020204" pitchFamily="34" charset="0"/>
                <a:ea typeface="Arial" panose="020B0604020202020204" pitchFamily="34" charset="0"/>
              </a:rPr>
              <a:t>References</a:t>
            </a:r>
            <a:endParaRPr lang="en-GB" sz="1600" dirty="0"/>
          </a:p>
        </p:txBody>
      </p:sp>
      <p:sp>
        <p:nvSpPr>
          <p:cNvPr id="3" name="Marcador de contenido 2">
            <a:extLst>
              <a:ext uri="{FF2B5EF4-FFF2-40B4-BE49-F238E27FC236}">
                <a16:creationId xmlns:a16="http://schemas.microsoft.com/office/drawing/2014/main" id="{3A174E0E-26B8-4115-AA6A-78741CB0D4DF}"/>
              </a:ext>
            </a:extLst>
          </p:cNvPr>
          <p:cNvSpPr>
            <a:spLocks noGrp="1"/>
          </p:cNvSpPr>
          <p:nvPr>
            <p:ph idx="1"/>
          </p:nvPr>
        </p:nvSpPr>
        <p:spPr>
          <a:xfrm>
            <a:off x="451908" y="786063"/>
            <a:ext cx="11288184" cy="5935579"/>
          </a:xfrm>
        </p:spPr>
        <p:txBody>
          <a:bodyPr>
            <a:normAutofit fontScale="77500" lnSpcReduction="20000"/>
          </a:bodyPr>
          <a:lstStyle/>
          <a:p>
            <a:r>
              <a:rPr lang="en-GB" sz="2300" dirty="0">
                <a:latin typeface="Arial" panose="020B0604020202020204" pitchFamily="34" charset="0"/>
                <a:cs typeface="Arial" panose="020B0604020202020204" pitchFamily="34" charset="0"/>
              </a:rPr>
              <a:t>Fuller, L., &amp; Smith, V. (1991). Consumers' reports: management by customers in a changing economy. Work, Employment and Society, 5(1), 1-16.</a:t>
            </a:r>
          </a:p>
          <a:p>
            <a:r>
              <a:rPr lang="en-GB" sz="2300" dirty="0">
                <a:latin typeface="Arial" panose="020B0604020202020204" pitchFamily="34" charset="0"/>
                <a:cs typeface="Arial" panose="020B0604020202020204" pitchFamily="34" charset="0"/>
              </a:rPr>
              <a:t>Halberstam, D. (2012). The reckoning. Open Road Media.</a:t>
            </a:r>
          </a:p>
          <a:p>
            <a:r>
              <a:rPr lang="en-GB" sz="2300" dirty="0" err="1">
                <a:latin typeface="Arial" panose="020B0604020202020204" pitchFamily="34" charset="0"/>
                <a:cs typeface="Arial" panose="020B0604020202020204" pitchFamily="34" charset="0"/>
              </a:rPr>
              <a:t>Jahansoozi</a:t>
            </a:r>
            <a:r>
              <a:rPr lang="en-GB" sz="2300" dirty="0">
                <a:latin typeface="Arial" panose="020B0604020202020204" pitchFamily="34" charset="0"/>
                <a:cs typeface="Arial" panose="020B0604020202020204" pitchFamily="34" charset="0"/>
              </a:rPr>
              <a:t>, J., (2006). Organization‐stakeholder relationships: exploring trust and transparency. Journal of management development.</a:t>
            </a:r>
          </a:p>
          <a:p>
            <a:r>
              <a:rPr lang="en-GB" sz="2300" dirty="0">
                <a:latin typeface="Arial" panose="020B0604020202020204" pitchFamily="34" charset="0"/>
                <a:cs typeface="Arial" panose="020B0604020202020204" pitchFamily="34" charset="0"/>
              </a:rPr>
              <a:t>Jane Zhao, Z., &amp; Anand, J. (2009). A multilevel perspective on knowledge transfer: evidence from the Chinese automotive industry. Strategic management journal, 30(9), 959-983.</a:t>
            </a:r>
          </a:p>
          <a:p>
            <a:r>
              <a:rPr lang="en-GB" sz="230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Khan, E. M. &amp; Khan, F. (2012) </a:t>
            </a:r>
            <a:r>
              <a:rPr lang="en-GB" sz="2300" b="0" i="1"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Information and Knowledge Management. </a:t>
            </a:r>
            <a:r>
              <a:rPr lang="en-GB" sz="2300" b="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www.iiste.org. ISSN 2224-5758 (Paper) ISSN 2224-896X (Online) Vol 2, No.2.</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Melnik</a:t>
            </a:r>
            <a:r>
              <a:rPr lang="en-GB" sz="2300" dirty="0">
                <a:latin typeface="Arial" panose="020B0604020202020204" pitchFamily="34" charset="0"/>
                <a:cs typeface="Arial" panose="020B0604020202020204" pitchFamily="34" charset="0"/>
              </a:rPr>
              <a:t>, G., &amp; Maurer, F. (2004, June). Direct verbal communication as a catalyst of agile knowledge sharing. In Agile Development Conference (pp. 21-31). IEEE.</a:t>
            </a:r>
          </a:p>
          <a:p>
            <a:r>
              <a:rPr lang="en-GB" sz="2300" dirty="0">
                <a:latin typeface="Arial" panose="020B0604020202020204" pitchFamily="34" charset="0"/>
                <a:cs typeface="Arial" panose="020B0604020202020204" pitchFamily="34" charset="0"/>
              </a:rPr>
              <a:t>Parry, G. C., &amp; Turner, C. E. (2006). Application of lean visual process management tools. Production planning &amp; control, 17(1), 77-86.</a:t>
            </a:r>
          </a:p>
          <a:p>
            <a:r>
              <a:rPr lang="en-GB" sz="2300" i="0" u="none" strike="noStrike" kern="1200" cap="none" spc="0" baseline="0" dirty="0" err="1">
                <a:solidFill>
                  <a:srgbClr val="FFFFFF"/>
                </a:solidFill>
                <a:uFillTx/>
                <a:latin typeface="Arial" panose="020B0604020202020204" pitchFamily="34" charset="0"/>
                <a:ea typeface="Calibri" pitchFamily="34"/>
                <a:cs typeface="Arial" panose="020B0604020202020204" pitchFamily="34" charset="0"/>
              </a:rPr>
              <a:t>Slovic</a:t>
            </a:r>
            <a:r>
              <a:rPr lang="en-GB" sz="230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 P. (1999). </a:t>
            </a:r>
            <a:r>
              <a:rPr lang="en-GB" sz="2300" b="0" i="1"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Trust, Emotion, Sex, Politics and Science: Surveying the Risk-Assessment Battlefield.</a:t>
            </a:r>
            <a:r>
              <a:rPr lang="en-GB" sz="2300" b="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 Risk Analysis, 19 (4), 689-701.</a:t>
            </a:r>
            <a:endParaRPr lang="en-GB" sz="2300" dirty="0">
              <a:latin typeface="Arial" panose="020B0604020202020204" pitchFamily="34" charset="0"/>
              <a:cs typeface="Arial" panose="020B0604020202020204" pitchFamily="34" charset="0"/>
            </a:endParaRPr>
          </a:p>
          <a:p>
            <a:r>
              <a:rPr lang="en-GB" sz="2300" dirty="0">
                <a:latin typeface="Arial" panose="020B0604020202020204" pitchFamily="34" charset="0"/>
                <a:cs typeface="Arial" panose="020B0604020202020204" pitchFamily="34" charset="0"/>
              </a:rPr>
              <a:t>Sundaram, D. S., &amp; Webster, C. (2000). The role of nonverbal communication in service encounters. Journal of Services Marketing.</a:t>
            </a:r>
          </a:p>
          <a:p>
            <a:r>
              <a:rPr lang="en-GB" sz="2300" dirty="0">
                <a:latin typeface="Arial" panose="020B0604020202020204" pitchFamily="34" charset="0"/>
                <a:cs typeface="Arial" panose="020B0604020202020204" pitchFamily="34" charset="0"/>
              </a:rPr>
              <a:t>Thomas, J. (1997). Discourse in the marketplace: The making of meaning in annual reports. The Journal of Business Communication (1973), 34(1), 47-66.</a:t>
            </a:r>
          </a:p>
          <a:p>
            <a:r>
              <a:rPr lang="en-US" sz="230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Uchida, (2011) </a:t>
            </a:r>
            <a:r>
              <a:rPr lang="en-US" sz="2300" b="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taken from, </a:t>
            </a:r>
            <a:r>
              <a:rPr lang="en-GB" sz="2300" i="0" u="none" strike="noStrike" kern="1200" cap="none" spc="0" baseline="0" dirty="0" err="1">
                <a:solidFill>
                  <a:srgbClr val="FFFFFF"/>
                </a:solidFill>
                <a:uFillTx/>
                <a:latin typeface="Arial" panose="020B0604020202020204" pitchFamily="34" charset="0"/>
                <a:ea typeface="Calibri" pitchFamily="34"/>
                <a:cs typeface="Arial" panose="020B0604020202020204" pitchFamily="34" charset="0"/>
              </a:rPr>
              <a:t>Nwabueze</a:t>
            </a:r>
            <a:r>
              <a:rPr lang="en-GB" sz="230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 U., &amp; </a:t>
            </a:r>
            <a:r>
              <a:rPr lang="en-GB" sz="2300" i="0" u="none" strike="noStrike" kern="1200" cap="none" spc="0" baseline="0" dirty="0" err="1">
                <a:solidFill>
                  <a:srgbClr val="FFFFFF"/>
                </a:solidFill>
                <a:uFillTx/>
                <a:latin typeface="Arial" panose="020B0604020202020204" pitchFamily="34" charset="0"/>
                <a:ea typeface="Calibri" pitchFamily="34"/>
                <a:cs typeface="Arial" panose="020B0604020202020204" pitchFamily="34" charset="0"/>
              </a:rPr>
              <a:t>Mileski</a:t>
            </a:r>
            <a:r>
              <a:rPr lang="en-GB" sz="230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 J. (2018</a:t>
            </a:r>
            <a:r>
              <a:rPr lang="en-GB" sz="2300" b="1"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 </a:t>
            </a:r>
            <a:r>
              <a:rPr lang="en-GB" sz="2300" b="0" i="1"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Achieving competitive advantage through effective communication in a global environment.</a:t>
            </a:r>
            <a:r>
              <a:rPr lang="en-GB" sz="2300" b="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 Journal of International Studies, 11(1), 50-66. </a:t>
            </a:r>
          </a:p>
          <a:p>
            <a:endParaRPr lang="en-GB" sz="22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11157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nvGraphicFramePr>
        <p:xfrm>
          <a:off x="1000124" y="719666"/>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Jade Dore and Renee Jones</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Good team spirit, kindness and members active listening between team members.</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Distance between team members.</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Nothing, we did what we could with the time that was given to us</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a:t>8 out of 10</a:t>
                      </a:r>
                      <a:endParaRPr lang="en-GB" dirty="0"/>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389326073"/>
      </p:ext>
    </p:extLst>
  </p:cSld>
  <p:clrMapOvr>
    <a:masterClrMapping/>
  </p:clrMapOvr>
</p:sld>
</file>

<file path=ppt/theme/theme1.xml><?xml version="1.0" encoding="utf-8"?>
<a:theme xmlns:a="http://schemas.openxmlformats.org/drawingml/2006/main" name="Level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0" ma:contentTypeDescription="Create a new document." ma:contentTypeScope="" ma:versionID="260c2396ec2157ac3b26bdefd6e58c9b">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cd2e9844000dc672b1cc1667409e5b6e"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33EA107-177B-4C8F-9811-3F3556B7E3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C5C9E3D-49B2-4BAA-9610-B91F4A45D142}">
  <ds:schemaRefs>
    <ds:schemaRef ds:uri="http://schemas.microsoft.com/sharepoint/v3/contenttype/forms"/>
  </ds:schemaRefs>
</ds:datastoreItem>
</file>

<file path=customXml/itemProps3.xml><?xml version="1.0" encoding="utf-8"?>
<ds:datastoreItem xmlns:ds="http://schemas.openxmlformats.org/officeDocument/2006/customXml" ds:itemID="{540A5F1D-8BD1-4464-A3E7-2C6E8F48B420}">
  <ds:schemaRefs>
    <ds:schemaRef ds:uri="http://www.w3.org/XML/1998/namespace"/>
    <ds:schemaRef ds:uri="http://purl.org/dc/dcmitype/"/>
    <ds:schemaRef ds:uri="http://schemas.microsoft.com/office/2006/metadata/properties"/>
    <ds:schemaRef ds:uri="http://schemas.openxmlformats.org/package/2006/metadata/core-properties"/>
    <ds:schemaRef ds:uri="9823f8e4-81f3-4a59-a026-c1a9717271fd"/>
    <ds:schemaRef ds:uri="http://purl.org/dc/elements/1.1/"/>
    <ds:schemaRef ds:uri="http://purl.org/dc/terms/"/>
    <ds:schemaRef ds:uri="http://schemas.microsoft.com/office/2006/documentManagement/types"/>
    <ds:schemaRef ds:uri="http://schemas.microsoft.com/office/infopath/2007/PartnerControls"/>
    <ds:schemaRef ds:uri="95817cb9-f0eb-4f4d-892c-47ab9f8957c0"/>
  </ds:schemaRefs>
</ds:datastoreItem>
</file>

<file path=docProps/app.xml><?xml version="1.0" encoding="utf-8"?>
<Properties xmlns="http://schemas.openxmlformats.org/officeDocument/2006/extended-properties" xmlns:vt="http://schemas.openxmlformats.org/officeDocument/2006/docPropsVTypes">
  <TotalTime>382</TotalTime>
  <Words>1114</Words>
  <Application>Microsoft Office PowerPoint</Application>
  <PresentationFormat>Panorámica</PresentationFormat>
  <Paragraphs>110</Paragraphs>
  <Slides>16</Slides>
  <Notes>1</Notes>
  <HiddenSlides>0</HiddenSlides>
  <MMClips>0</MMClips>
  <ScaleCrop>false</ScaleCrop>
  <HeadingPairs>
    <vt:vector size="6" baseType="variant">
      <vt:variant>
        <vt:lpstr>Fuentes usadas</vt:lpstr>
      </vt:variant>
      <vt:variant>
        <vt:i4>6</vt:i4>
      </vt:variant>
      <vt:variant>
        <vt:lpstr>Tema</vt:lpstr>
      </vt:variant>
      <vt:variant>
        <vt:i4>2</vt:i4>
      </vt:variant>
      <vt:variant>
        <vt:lpstr>Títulos de diapositiva</vt:lpstr>
      </vt:variant>
      <vt:variant>
        <vt:i4>16</vt:i4>
      </vt:variant>
    </vt:vector>
  </HeadingPairs>
  <TitlesOfParts>
    <vt:vector size="24" baseType="lpstr">
      <vt:lpstr>Arial</vt:lpstr>
      <vt:lpstr>Calibri</vt:lpstr>
      <vt:lpstr>Calibri Light</vt:lpstr>
      <vt:lpstr>Courier New</vt:lpstr>
      <vt:lpstr>Seaford</vt:lpstr>
      <vt:lpstr>Seaford </vt:lpstr>
      <vt:lpstr>LevelVTI</vt:lpstr>
      <vt:lpstr>Office Theme</vt:lpstr>
      <vt:lpstr>Presentation – Strategies for Effective Communication In A Business Setting</vt:lpstr>
      <vt:lpstr>Jade Caroline Dore </vt:lpstr>
      <vt:lpstr>Business/organisation We Are Basing This Assignment On</vt:lpstr>
      <vt:lpstr>Presentación de PowerPoint</vt:lpstr>
      <vt:lpstr> The Benefits Of Effective Communication </vt:lpstr>
      <vt:lpstr> The Benefits Of Effective Communication </vt:lpstr>
      <vt:lpstr>The Benefits of Effective Communication</vt:lpstr>
      <vt:lpstr>How should the organization use the theories relating to models and communication  </vt:lpstr>
      <vt:lpstr>Presentación de PowerPoint</vt:lpstr>
      <vt:lpstr>Presentación de PowerPoint</vt:lpstr>
      <vt:lpstr>Presentación de PowerPoint</vt:lpstr>
      <vt:lpstr>Samuel Torres da Silva </vt:lpstr>
      <vt:lpstr>The many obstacles that might obstruct good communication between Audi and its external stakeholders</vt:lpstr>
      <vt:lpstr>What are Audi's communication channels, and what channels may be used to improve communication?</vt:lpstr>
      <vt:lpstr>References</vt:lpstr>
      <vt:lpstr>Presentación de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 Strategies for Effective Communication In A Business Setting</dc:title>
  <dc:creator>Jade Dore (2112020)</dc:creator>
  <cp:lastModifiedBy>Samuel Da Silva Torres (2107485)</cp:lastModifiedBy>
  <cp:revision>20</cp:revision>
  <dcterms:created xsi:type="dcterms:W3CDTF">2022-03-23T15:02:09Z</dcterms:created>
  <dcterms:modified xsi:type="dcterms:W3CDTF">2022-03-26T22:26:03Z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