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0" d="100"/>
          <a:sy n="40" d="100"/>
        </p:scale>
        <p:origin x="804" y="4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285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290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813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557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711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5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528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840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815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842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582583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7493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136581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18889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9701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76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217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9043EC60-018A-2834-EDE1-9258199C84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CA2604-EFD9-3830-31FB-75668DC3EA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15000"/>
            <a:ext cx="8027544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600" dirty="0"/>
              <a:t>Rights based model of disability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4C937C-167B-9815-AB3B-99D029BE15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7585" y="5715000"/>
            <a:ext cx="3630168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1800" dirty="0"/>
              <a:t>Jac and Lewis</a:t>
            </a:r>
          </a:p>
        </p:txBody>
      </p:sp>
    </p:spTree>
    <p:extLst>
      <p:ext uri="{BB962C8B-B14F-4D97-AF65-F5344CB8AC3E}">
        <p14:creationId xmlns:p14="http://schemas.microsoft.com/office/powerpoint/2010/main" val="3402983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A3681-B004-7E11-7AC2-B5F05F760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it?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4649E-F3C7-DA92-3F30-12DC665197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Human Rights Model – Views disability as a natural part of human diversity. Therefore, human rights should remain unaffected. (Think Local Act Personal, 2025)</a:t>
            </a:r>
          </a:p>
          <a:p>
            <a:r>
              <a:rPr lang="en-GB" dirty="0"/>
              <a:t>It aims to be inclusive –Ensure everyone gets an equal education by means of following legislation (Right to Education, 2007) </a:t>
            </a:r>
          </a:p>
        </p:txBody>
      </p:sp>
    </p:spTree>
    <p:extLst>
      <p:ext uri="{BB962C8B-B14F-4D97-AF65-F5344CB8AC3E}">
        <p14:creationId xmlns:p14="http://schemas.microsoft.com/office/powerpoint/2010/main" val="2895839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CB16FF-B8F6-E31C-1612-DE1B2B05C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Issues in Post 16 Education.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A05AD-7D94-5386-6D6A-9C1359282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The main issue with the rights model is  that individuals with disabilities need additional support on top of what human rights would cover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Scottish Human Rights Commission (2024) – In relation to UN convention of the rights of person </a:t>
            </a:r>
            <a:r>
              <a:rPr lang="en-GB" sz="1500" dirty="0" err="1"/>
              <a:t>woth</a:t>
            </a:r>
            <a:r>
              <a:rPr lang="en-GB" sz="1500" dirty="0"/>
              <a:t> disabilities, No sign of progress with the rights of disabled people since 2016 (there are even reported signs of regression) and the UK has failed to address these failures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This shows inequality – as work has not been done to improve quality of life for disabled people – this can be present in education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Office for Students (2025) – 16-19% declare a disability, 82.3% of disabled students report good grades yet report low satisfaction due to barriers that they face, only a third believed they got the support they needed and 40% complained about how they were treated.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Access Insights (2023) – by 2023, they wanted 75% of disabled students to receive the necessary support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It can be deduced that students with disabilities may not receive the necessary support even if they have human rights and this desperately needs to be addressed.</a:t>
            </a:r>
          </a:p>
        </p:txBody>
      </p:sp>
    </p:spTree>
    <p:extLst>
      <p:ext uri="{BB962C8B-B14F-4D97-AF65-F5344CB8AC3E}">
        <p14:creationId xmlns:p14="http://schemas.microsoft.com/office/powerpoint/2010/main" val="1465147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7D663-2590-A262-EA32-C5A2D6F01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1892A-9EE8-7C7E-EB91-A559CE557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Government (N.D.) – Disabled Student Grants – Max of £34k  - aim to cover personal helpers, major items of equipment and other disability related expenditures</a:t>
            </a:r>
          </a:p>
          <a:p>
            <a:r>
              <a:rPr lang="en-GB" dirty="0"/>
              <a:t>Uncapped travel allowance – Covers study related travel costs related to an individual's disability</a:t>
            </a:r>
          </a:p>
          <a:p>
            <a:r>
              <a:rPr lang="en-GB" dirty="0"/>
              <a:t>Welsh Government (2025) -  2025-2035 Plan – Aims to improve lives of disabled people in Wales – e.g. article 15 will focus on inclusion through all of a disabled persons education, Article 18 -  Plan to deliver evidence on how disabled people are disproportionately affected in education, employment and income -  Break down stigma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99439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68</TotalTime>
  <Words>385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Rights based model of disability</vt:lpstr>
      <vt:lpstr>What is it? </vt:lpstr>
      <vt:lpstr>Issues in Post 16 Education. </vt:lpstr>
      <vt:lpstr>How can we help?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Thomas (2204038)</dc:creator>
  <cp:lastModifiedBy>Jac Thomas (2204038)</cp:lastModifiedBy>
  <cp:revision>1</cp:revision>
  <dcterms:created xsi:type="dcterms:W3CDTF">2026-01-14T10:07:24Z</dcterms:created>
  <dcterms:modified xsi:type="dcterms:W3CDTF">2026-01-14T11:16:09Z</dcterms:modified>
</cp:coreProperties>
</file>