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customXml/itemProps24.xml" ContentType="application/vnd.openxmlformats-officedocument.customXmlProperties+xml"/>
  <Override PartName="/customXml/itemProps25.xml" ContentType="application/vnd.openxmlformats-officedocument.customXmlProperties+xml"/>
  <Override PartName="/customXml/itemProps26.xml" ContentType="application/vnd.openxmlformats-officedocument.customXmlProperties+xml"/>
  <Override PartName="/customXml/itemProps27.xml" ContentType="application/vnd.openxmlformats-officedocument.customXmlProperties+xml"/>
  <Override PartName="/customXml/itemProps28.xml" ContentType="application/vnd.openxmlformats-officedocument.customXmlProperties+xml"/>
  <Override PartName="/customXml/itemProps29.xml" ContentType="application/vnd.openxmlformats-officedocument.customXmlProperties+xml"/>
  <Override PartName="/customXml/itemProps30.xml" ContentType="application/vnd.openxmlformats-officedocument.customXmlProperties+xml"/>
  <Override PartName="/customXml/itemProps31.xml" ContentType="application/vnd.openxmlformats-officedocument.customXmlProperties+xml"/>
  <Override PartName="/customXml/itemProps32.xml" ContentType="application/vnd.openxmlformats-officedocument.customXmlProperties+xml"/>
  <Override PartName="/customXml/itemProps33.xml" ContentType="application/vnd.openxmlformats-officedocument.customXmlProperties+xml"/>
  <Override PartName="/customXml/itemProps34.xml" ContentType="application/vnd.openxmlformats-officedocument.customXmlProperties+xml"/>
  <Override PartName="/customXml/itemProps35.xml" ContentType="application/vnd.openxmlformats-officedocument.customXmlProperties+xml"/>
  <Override PartName="/customXml/itemProps36.xml" ContentType="application/vnd.openxmlformats-officedocument.customXmlProperties+xml"/>
  <Override PartName="/customXml/itemProps37.xml" ContentType="application/vnd.openxmlformats-officedocument.customXmlProperties+xml"/>
  <Override PartName="/customXml/itemProps38.xml" ContentType="application/vnd.openxmlformats-officedocument.customXmlProperties+xml"/>
  <Override PartName="/customXml/itemProps39.xml" ContentType="application/vnd.openxmlformats-officedocument.customXmlProperties+xml"/>
  <Override PartName="/customXml/itemProps40.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8" r:id="rId41"/>
  </p:sldMasterIdLst>
  <p:notesMasterIdLst>
    <p:notesMasterId r:id="rId62"/>
  </p:notesMasterIdLst>
  <p:sldIdLst>
    <p:sldId id="328" r:id="rId42"/>
    <p:sldId id="256" r:id="rId43"/>
    <p:sldId id="288" r:id="rId44"/>
    <p:sldId id="329" r:id="rId45"/>
    <p:sldId id="266" r:id="rId46"/>
    <p:sldId id="300" r:id="rId47"/>
    <p:sldId id="313" r:id="rId48"/>
    <p:sldId id="316" r:id="rId49"/>
    <p:sldId id="314" r:id="rId50"/>
    <p:sldId id="315" r:id="rId51"/>
    <p:sldId id="327" r:id="rId52"/>
    <p:sldId id="326" r:id="rId53"/>
    <p:sldId id="320" r:id="rId54"/>
    <p:sldId id="321" r:id="rId55"/>
    <p:sldId id="322" r:id="rId56"/>
    <p:sldId id="323" r:id="rId57"/>
    <p:sldId id="317" r:id="rId58"/>
    <p:sldId id="318" r:id="rId59"/>
    <p:sldId id="330" r:id="rId60"/>
    <p:sldId id="324" r:id="rId61"/>
  </p:sldIdLst>
  <p:sldSz cx="9144000" cy="6858000" type="screen4x3"/>
  <p:notesSz cx="6946900" cy="9283700"/>
  <p:defaultTextStyle>
    <a:defPPr>
      <a:defRPr lang="en-AU"/>
    </a:defPPr>
    <a:lvl1pPr algn="l" rtl="0" eaLnBrk="0" fontAlgn="base" hangingPunct="0">
      <a:spcBef>
        <a:spcPct val="0"/>
      </a:spcBef>
      <a:spcAft>
        <a:spcPct val="0"/>
      </a:spcAft>
      <a:defRPr sz="2000" kern="1200">
        <a:solidFill>
          <a:schemeClr val="tx1"/>
        </a:solidFill>
        <a:latin typeface="Century Schoolbook" panose="02040604050505020304" pitchFamily="18" charset="0"/>
        <a:ea typeface="+mn-ea"/>
        <a:cs typeface="Times New Roman" panose="02020603050405020304" pitchFamily="18" charset="0"/>
      </a:defRPr>
    </a:lvl1pPr>
    <a:lvl2pPr marL="457200" algn="l" rtl="0" eaLnBrk="0" fontAlgn="base" hangingPunct="0">
      <a:spcBef>
        <a:spcPct val="0"/>
      </a:spcBef>
      <a:spcAft>
        <a:spcPct val="0"/>
      </a:spcAft>
      <a:defRPr sz="2000" kern="1200">
        <a:solidFill>
          <a:schemeClr val="tx1"/>
        </a:solidFill>
        <a:latin typeface="Century Schoolbook" panose="02040604050505020304" pitchFamily="18" charset="0"/>
        <a:ea typeface="+mn-ea"/>
        <a:cs typeface="Times New Roman" panose="02020603050405020304" pitchFamily="18" charset="0"/>
      </a:defRPr>
    </a:lvl2pPr>
    <a:lvl3pPr marL="914400" algn="l" rtl="0" eaLnBrk="0" fontAlgn="base" hangingPunct="0">
      <a:spcBef>
        <a:spcPct val="0"/>
      </a:spcBef>
      <a:spcAft>
        <a:spcPct val="0"/>
      </a:spcAft>
      <a:defRPr sz="2000" kern="1200">
        <a:solidFill>
          <a:schemeClr val="tx1"/>
        </a:solidFill>
        <a:latin typeface="Century Schoolbook" panose="02040604050505020304" pitchFamily="18" charset="0"/>
        <a:ea typeface="+mn-ea"/>
        <a:cs typeface="Times New Roman" panose="02020603050405020304" pitchFamily="18" charset="0"/>
      </a:defRPr>
    </a:lvl3pPr>
    <a:lvl4pPr marL="1371600" algn="l" rtl="0" eaLnBrk="0" fontAlgn="base" hangingPunct="0">
      <a:spcBef>
        <a:spcPct val="0"/>
      </a:spcBef>
      <a:spcAft>
        <a:spcPct val="0"/>
      </a:spcAft>
      <a:defRPr sz="2000" kern="1200">
        <a:solidFill>
          <a:schemeClr val="tx1"/>
        </a:solidFill>
        <a:latin typeface="Century Schoolbook" panose="02040604050505020304" pitchFamily="18" charset="0"/>
        <a:ea typeface="+mn-ea"/>
        <a:cs typeface="Times New Roman" panose="02020603050405020304" pitchFamily="18" charset="0"/>
      </a:defRPr>
    </a:lvl4pPr>
    <a:lvl5pPr marL="1828800" algn="l" rtl="0" eaLnBrk="0" fontAlgn="base" hangingPunct="0">
      <a:spcBef>
        <a:spcPct val="0"/>
      </a:spcBef>
      <a:spcAft>
        <a:spcPct val="0"/>
      </a:spcAft>
      <a:defRPr sz="2000" kern="1200">
        <a:solidFill>
          <a:schemeClr val="tx1"/>
        </a:solidFill>
        <a:latin typeface="Century Schoolbook" panose="02040604050505020304" pitchFamily="18" charset="0"/>
        <a:ea typeface="+mn-ea"/>
        <a:cs typeface="Times New Roman" panose="02020603050405020304" pitchFamily="18" charset="0"/>
      </a:defRPr>
    </a:lvl5pPr>
    <a:lvl6pPr marL="2286000" algn="l" defTabSz="914400" rtl="0" eaLnBrk="1" latinLnBrk="0" hangingPunct="1">
      <a:defRPr sz="2000" kern="1200">
        <a:solidFill>
          <a:schemeClr val="tx1"/>
        </a:solidFill>
        <a:latin typeface="Century Schoolbook" panose="02040604050505020304" pitchFamily="18" charset="0"/>
        <a:ea typeface="+mn-ea"/>
        <a:cs typeface="Times New Roman" panose="02020603050405020304" pitchFamily="18" charset="0"/>
      </a:defRPr>
    </a:lvl6pPr>
    <a:lvl7pPr marL="2743200" algn="l" defTabSz="914400" rtl="0" eaLnBrk="1" latinLnBrk="0" hangingPunct="1">
      <a:defRPr sz="2000" kern="1200">
        <a:solidFill>
          <a:schemeClr val="tx1"/>
        </a:solidFill>
        <a:latin typeface="Century Schoolbook" panose="02040604050505020304" pitchFamily="18" charset="0"/>
        <a:ea typeface="+mn-ea"/>
        <a:cs typeface="Times New Roman" panose="02020603050405020304" pitchFamily="18" charset="0"/>
      </a:defRPr>
    </a:lvl7pPr>
    <a:lvl8pPr marL="3200400" algn="l" defTabSz="914400" rtl="0" eaLnBrk="1" latinLnBrk="0" hangingPunct="1">
      <a:defRPr sz="2000" kern="1200">
        <a:solidFill>
          <a:schemeClr val="tx1"/>
        </a:solidFill>
        <a:latin typeface="Century Schoolbook" panose="02040604050505020304" pitchFamily="18" charset="0"/>
        <a:ea typeface="+mn-ea"/>
        <a:cs typeface="Times New Roman" panose="02020603050405020304" pitchFamily="18" charset="0"/>
      </a:defRPr>
    </a:lvl8pPr>
    <a:lvl9pPr marL="3657600" algn="l" defTabSz="914400" rtl="0" eaLnBrk="1" latinLnBrk="0" hangingPunct="1">
      <a:defRPr sz="2000" kern="1200">
        <a:solidFill>
          <a:schemeClr val="tx1"/>
        </a:solidFill>
        <a:latin typeface="Century Schoolbook" panose="02040604050505020304" pitchFamily="18" charset="0"/>
        <a:ea typeface="+mn-ea"/>
        <a:cs typeface="Times New Roman" panose="02020603050405020304"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A3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7" autoAdjust="0"/>
    <p:restoredTop sz="94575" autoAdjust="0"/>
  </p:normalViewPr>
  <p:slideViewPr>
    <p:cSldViewPr>
      <p:cViewPr varScale="1">
        <p:scale>
          <a:sx n="70" d="100"/>
          <a:sy n="70" d="100"/>
        </p:scale>
        <p:origin x="168"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customXml" Target="../customXml/item26.xml"/><Relationship Id="rId39" Type="http://schemas.openxmlformats.org/officeDocument/2006/relationships/customXml" Target="../customXml/item39.xml"/><Relationship Id="rId21" Type="http://schemas.openxmlformats.org/officeDocument/2006/relationships/customXml" Target="../customXml/item21.xml"/><Relationship Id="rId34" Type="http://schemas.openxmlformats.org/officeDocument/2006/relationships/customXml" Target="../customXml/item34.xml"/><Relationship Id="rId42" Type="http://schemas.openxmlformats.org/officeDocument/2006/relationships/slide" Target="slides/slide1.xml"/><Relationship Id="rId47" Type="http://schemas.openxmlformats.org/officeDocument/2006/relationships/slide" Target="slides/slide6.xml"/><Relationship Id="rId50" Type="http://schemas.openxmlformats.org/officeDocument/2006/relationships/slide" Target="slides/slide9.xml"/><Relationship Id="rId55" Type="http://schemas.openxmlformats.org/officeDocument/2006/relationships/slide" Target="slides/slide14.xml"/><Relationship Id="rId63" Type="http://schemas.openxmlformats.org/officeDocument/2006/relationships/presProps" Target="presProps.xml"/><Relationship Id="rId7" Type="http://schemas.openxmlformats.org/officeDocument/2006/relationships/customXml" Target="../customXml/item7.xml"/><Relationship Id="rId2" Type="http://schemas.openxmlformats.org/officeDocument/2006/relationships/customXml" Target="../customXml/item2.xml"/><Relationship Id="rId16" Type="http://schemas.openxmlformats.org/officeDocument/2006/relationships/customXml" Target="../customXml/item16.xml"/><Relationship Id="rId20" Type="http://schemas.openxmlformats.org/officeDocument/2006/relationships/customXml" Target="../customXml/item20.xml"/><Relationship Id="rId29" Type="http://schemas.openxmlformats.org/officeDocument/2006/relationships/customXml" Target="../customXml/item29.xml"/><Relationship Id="rId41" Type="http://schemas.openxmlformats.org/officeDocument/2006/relationships/slideMaster" Target="slideMasters/slideMaster1.xml"/><Relationship Id="rId54" Type="http://schemas.openxmlformats.org/officeDocument/2006/relationships/slide" Target="slides/slide13.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customXml" Target="../customXml/item11.xml"/><Relationship Id="rId24" Type="http://schemas.openxmlformats.org/officeDocument/2006/relationships/customXml" Target="../customXml/item24.xml"/><Relationship Id="rId32" Type="http://schemas.openxmlformats.org/officeDocument/2006/relationships/customXml" Target="../customXml/item32.xml"/><Relationship Id="rId37" Type="http://schemas.openxmlformats.org/officeDocument/2006/relationships/customXml" Target="../customXml/item37.xml"/><Relationship Id="rId40" Type="http://schemas.openxmlformats.org/officeDocument/2006/relationships/customXml" Target="../customXml/item40.xml"/><Relationship Id="rId45" Type="http://schemas.openxmlformats.org/officeDocument/2006/relationships/slide" Target="slides/slide4.xml"/><Relationship Id="rId53" Type="http://schemas.openxmlformats.org/officeDocument/2006/relationships/slide" Target="slides/slide12.xml"/><Relationship Id="rId58" Type="http://schemas.openxmlformats.org/officeDocument/2006/relationships/slide" Target="slides/slide17.xml"/><Relationship Id="rId66"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customXml" Target="../customXml/item28.xml"/><Relationship Id="rId36" Type="http://schemas.openxmlformats.org/officeDocument/2006/relationships/customXml" Target="../customXml/item36.xml"/><Relationship Id="rId49" Type="http://schemas.openxmlformats.org/officeDocument/2006/relationships/slide" Target="slides/slide8.xml"/><Relationship Id="rId57" Type="http://schemas.openxmlformats.org/officeDocument/2006/relationships/slide" Target="slides/slide16.xml"/><Relationship Id="rId61" Type="http://schemas.openxmlformats.org/officeDocument/2006/relationships/slide" Target="slides/slide20.xml"/><Relationship Id="rId10" Type="http://schemas.openxmlformats.org/officeDocument/2006/relationships/customXml" Target="../customXml/item10.xml"/><Relationship Id="rId19" Type="http://schemas.openxmlformats.org/officeDocument/2006/relationships/customXml" Target="../customXml/item19.xml"/><Relationship Id="rId31" Type="http://schemas.openxmlformats.org/officeDocument/2006/relationships/customXml" Target="../customXml/item31.xml"/><Relationship Id="rId44" Type="http://schemas.openxmlformats.org/officeDocument/2006/relationships/slide" Target="slides/slide3.xml"/><Relationship Id="rId52" Type="http://schemas.openxmlformats.org/officeDocument/2006/relationships/slide" Target="slides/slide11.xml"/><Relationship Id="rId60" Type="http://schemas.openxmlformats.org/officeDocument/2006/relationships/slide" Target="slides/slide19.xml"/><Relationship Id="rId65"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customXml" Target="../customXml/item27.xml"/><Relationship Id="rId30" Type="http://schemas.openxmlformats.org/officeDocument/2006/relationships/customXml" Target="../customXml/item30.xml"/><Relationship Id="rId35" Type="http://schemas.openxmlformats.org/officeDocument/2006/relationships/customXml" Target="../customXml/item35.xml"/><Relationship Id="rId43" Type="http://schemas.openxmlformats.org/officeDocument/2006/relationships/slide" Target="slides/slide2.xml"/><Relationship Id="rId48" Type="http://schemas.openxmlformats.org/officeDocument/2006/relationships/slide" Target="slides/slide7.xml"/><Relationship Id="rId56" Type="http://schemas.openxmlformats.org/officeDocument/2006/relationships/slide" Target="slides/slide15.xml"/><Relationship Id="rId64" Type="http://schemas.openxmlformats.org/officeDocument/2006/relationships/viewProps" Target="viewProps.xml"/><Relationship Id="rId8" Type="http://schemas.openxmlformats.org/officeDocument/2006/relationships/customXml" Target="../customXml/item8.xml"/><Relationship Id="rId51" Type="http://schemas.openxmlformats.org/officeDocument/2006/relationships/slide" Target="slides/slide10.xml"/><Relationship Id="rId3" Type="http://schemas.openxmlformats.org/officeDocument/2006/relationships/customXml" Target="../customXml/item3.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customXml" Target="../customXml/item25.xml"/><Relationship Id="rId33" Type="http://schemas.openxmlformats.org/officeDocument/2006/relationships/customXml" Target="../customXml/item33.xml"/><Relationship Id="rId38" Type="http://schemas.openxmlformats.org/officeDocument/2006/relationships/customXml" Target="../customXml/item38.xml"/><Relationship Id="rId46" Type="http://schemas.openxmlformats.org/officeDocument/2006/relationships/slide" Target="slides/slide5.xml"/><Relationship Id="rId5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hdr" sz="quarter"/>
          </p:nvPr>
        </p:nvSpPr>
        <p:spPr bwMode="auto">
          <a:xfrm>
            <a:off x="0" y="0"/>
            <a:ext cx="3009900" cy="463550"/>
          </a:xfrm>
          <a:prstGeom prst="rect">
            <a:avLst/>
          </a:prstGeom>
          <a:noFill/>
          <a:ln w="9525">
            <a:noFill/>
            <a:miter lim="800000"/>
            <a:headEnd/>
            <a:tailEnd/>
          </a:ln>
          <a:effectLst/>
        </p:spPr>
        <p:txBody>
          <a:bodyPr vert="horz" wrap="square" lIns="92738" tIns="46369" rIns="92738" bIns="46369" numCol="1" anchor="t" anchorCtr="0" compatLnSpc="1">
            <a:prstTxWarp prst="textNoShape">
              <a:avLst/>
            </a:prstTxWarp>
          </a:bodyPr>
          <a:lstStyle>
            <a:lvl1pPr algn="l" defTabSz="927100" eaLnBrk="1" hangingPunct="1">
              <a:defRPr sz="1200">
                <a:latin typeface="Times New Roman" pitchFamily="18" charset="0"/>
              </a:defRPr>
            </a:lvl1pPr>
          </a:lstStyle>
          <a:p>
            <a:pPr>
              <a:defRPr/>
            </a:pPr>
            <a:endParaRPr lang="en-US" altLang="en-US"/>
          </a:p>
        </p:txBody>
      </p:sp>
      <p:sp>
        <p:nvSpPr>
          <p:cNvPr id="80899" name="Rectangle 3"/>
          <p:cNvSpPr>
            <a:spLocks noGrp="1" noChangeArrowheads="1"/>
          </p:cNvSpPr>
          <p:nvPr>
            <p:ph type="dt" idx="1"/>
          </p:nvPr>
        </p:nvSpPr>
        <p:spPr bwMode="auto">
          <a:xfrm>
            <a:off x="3937000" y="0"/>
            <a:ext cx="3009900" cy="463550"/>
          </a:xfrm>
          <a:prstGeom prst="rect">
            <a:avLst/>
          </a:prstGeom>
          <a:noFill/>
          <a:ln w="9525">
            <a:noFill/>
            <a:miter lim="800000"/>
            <a:headEnd/>
            <a:tailEnd/>
          </a:ln>
          <a:effectLst/>
        </p:spPr>
        <p:txBody>
          <a:bodyPr vert="horz" wrap="square" lIns="92738" tIns="46369" rIns="92738" bIns="46369" numCol="1" anchor="t" anchorCtr="0" compatLnSpc="1">
            <a:prstTxWarp prst="textNoShape">
              <a:avLst/>
            </a:prstTxWarp>
          </a:bodyPr>
          <a:lstStyle>
            <a:lvl1pPr algn="r" defTabSz="927100" eaLnBrk="1" hangingPunct="1">
              <a:defRPr sz="1200">
                <a:latin typeface="Times New Roman" pitchFamily="18" charset="0"/>
              </a:defRPr>
            </a:lvl1pPr>
          </a:lstStyle>
          <a:p>
            <a:pPr>
              <a:defRPr/>
            </a:pPr>
            <a:endParaRPr lang="en-US" altLang="en-US"/>
          </a:p>
        </p:txBody>
      </p:sp>
      <p:sp>
        <p:nvSpPr>
          <p:cNvPr id="4100" name="Rectangle 4"/>
          <p:cNvSpPr>
            <a:spLocks noChangeArrowheads="1" noTextEdit="1"/>
          </p:cNvSpPr>
          <p:nvPr>
            <p:ph type="sldImg" idx="2"/>
          </p:nvPr>
        </p:nvSpPr>
        <p:spPr bwMode="auto">
          <a:xfrm>
            <a:off x="1152525" y="696913"/>
            <a:ext cx="4641850" cy="34813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1" name="Rectangle 5"/>
          <p:cNvSpPr>
            <a:spLocks noGrp="1" noChangeArrowheads="1"/>
          </p:cNvSpPr>
          <p:nvPr>
            <p:ph type="body" sz="quarter" idx="3"/>
          </p:nvPr>
        </p:nvSpPr>
        <p:spPr bwMode="auto">
          <a:xfrm>
            <a:off x="925513" y="4410075"/>
            <a:ext cx="5095875" cy="4176713"/>
          </a:xfrm>
          <a:prstGeom prst="rect">
            <a:avLst/>
          </a:prstGeom>
          <a:noFill/>
          <a:ln w="9525">
            <a:noFill/>
            <a:miter lim="800000"/>
            <a:headEnd/>
            <a:tailEnd/>
          </a:ln>
          <a:effectLst/>
        </p:spPr>
        <p:txBody>
          <a:bodyPr vert="horz" wrap="square" lIns="92738" tIns="46369" rIns="92738" bIns="46369" numCol="1" anchor="t" anchorCtr="0" compatLnSpc="1">
            <a:prstTxWarp prst="textNoShape">
              <a:avLst/>
            </a:prstTxWarp>
          </a:bodyPr>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p>
        </p:txBody>
      </p:sp>
      <p:sp>
        <p:nvSpPr>
          <p:cNvPr id="80902" name="Rectangle 6"/>
          <p:cNvSpPr>
            <a:spLocks noGrp="1" noChangeArrowheads="1"/>
          </p:cNvSpPr>
          <p:nvPr>
            <p:ph type="ftr" sz="quarter" idx="4"/>
          </p:nvPr>
        </p:nvSpPr>
        <p:spPr bwMode="auto">
          <a:xfrm>
            <a:off x="0" y="8820150"/>
            <a:ext cx="3009900" cy="463550"/>
          </a:xfrm>
          <a:prstGeom prst="rect">
            <a:avLst/>
          </a:prstGeom>
          <a:noFill/>
          <a:ln w="9525">
            <a:noFill/>
            <a:miter lim="800000"/>
            <a:headEnd/>
            <a:tailEnd/>
          </a:ln>
          <a:effectLst/>
        </p:spPr>
        <p:txBody>
          <a:bodyPr vert="horz" wrap="square" lIns="92738" tIns="46369" rIns="92738" bIns="46369" numCol="1" anchor="b" anchorCtr="0" compatLnSpc="1">
            <a:prstTxWarp prst="textNoShape">
              <a:avLst/>
            </a:prstTxWarp>
          </a:bodyPr>
          <a:lstStyle>
            <a:lvl1pPr algn="l" defTabSz="927100" eaLnBrk="1" hangingPunct="1">
              <a:defRPr sz="1200">
                <a:latin typeface="Times New Roman" pitchFamily="18" charset="0"/>
              </a:defRPr>
            </a:lvl1pPr>
          </a:lstStyle>
          <a:p>
            <a:pPr>
              <a:defRPr/>
            </a:pPr>
            <a:endParaRPr lang="en-US" altLang="en-US"/>
          </a:p>
        </p:txBody>
      </p:sp>
      <p:sp>
        <p:nvSpPr>
          <p:cNvPr id="80903" name="Rectangle 7"/>
          <p:cNvSpPr>
            <a:spLocks noGrp="1" noChangeArrowheads="1"/>
          </p:cNvSpPr>
          <p:nvPr>
            <p:ph type="sldNum" sz="quarter" idx="5"/>
          </p:nvPr>
        </p:nvSpPr>
        <p:spPr bwMode="auto">
          <a:xfrm>
            <a:off x="3937000" y="8820150"/>
            <a:ext cx="3009900" cy="463550"/>
          </a:xfrm>
          <a:prstGeom prst="rect">
            <a:avLst/>
          </a:prstGeom>
          <a:noFill/>
          <a:ln w="9525">
            <a:noFill/>
            <a:miter lim="800000"/>
            <a:headEnd/>
            <a:tailEnd/>
          </a:ln>
          <a:effectLst/>
        </p:spPr>
        <p:txBody>
          <a:bodyPr vert="horz" wrap="square" lIns="92738" tIns="46369" rIns="92738" bIns="46369" numCol="1" anchor="b" anchorCtr="0" compatLnSpc="1">
            <a:prstTxWarp prst="textNoShape">
              <a:avLst/>
            </a:prstTxWarp>
          </a:bodyPr>
          <a:lstStyle>
            <a:lvl1pPr algn="r" defTabSz="927100" eaLnBrk="1" hangingPunct="1">
              <a:defRPr sz="1200">
                <a:latin typeface="Times New Roman" panose="02020603050405020304" pitchFamily="18" charset="0"/>
              </a:defRPr>
            </a:lvl1pPr>
          </a:lstStyle>
          <a:p>
            <a:pPr>
              <a:defRPr/>
            </a:pPr>
            <a:fld id="{C51CAE96-E4D7-48B9-9BBF-A53DF7C2C5DE}" type="slidenum">
              <a:rPr lang="en-AU" altLang="en-US"/>
              <a:pPr>
                <a:defRPr/>
              </a:pPr>
              <a:t>‹#›</a:t>
            </a:fld>
            <a:endParaRPr lang="en-AU" altLang="en-US"/>
          </a:p>
        </p:txBody>
      </p:sp>
    </p:spTree>
    <p:extLst>
      <p:ext uri="{BB962C8B-B14F-4D97-AF65-F5344CB8AC3E}">
        <p14:creationId xmlns:p14="http://schemas.microsoft.com/office/powerpoint/2010/main" val="24664858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ahoma" pitchFamily="34" charset="0"/>
        <a:ea typeface="+mn-ea"/>
        <a:cs typeface="Times New Roman" pitchFamily="18" charset="0"/>
      </a:defRPr>
    </a:lvl1pPr>
    <a:lvl2pPr marL="457200" algn="l" rtl="0" eaLnBrk="0" fontAlgn="base" hangingPunct="0">
      <a:spcBef>
        <a:spcPct val="30000"/>
      </a:spcBef>
      <a:spcAft>
        <a:spcPct val="0"/>
      </a:spcAft>
      <a:defRPr kumimoji="1" sz="1200" kern="1200">
        <a:solidFill>
          <a:schemeClr val="tx1"/>
        </a:solidFill>
        <a:latin typeface="Tahoma" pitchFamily="34" charset="0"/>
        <a:ea typeface="+mn-ea"/>
        <a:cs typeface="Times New Roman" pitchFamily="18" charset="0"/>
      </a:defRPr>
    </a:lvl2pPr>
    <a:lvl3pPr marL="914400" algn="l" rtl="0" eaLnBrk="0" fontAlgn="base" hangingPunct="0">
      <a:spcBef>
        <a:spcPct val="30000"/>
      </a:spcBef>
      <a:spcAft>
        <a:spcPct val="0"/>
      </a:spcAft>
      <a:defRPr kumimoji="1" sz="1200" kern="1200">
        <a:solidFill>
          <a:schemeClr val="tx1"/>
        </a:solidFill>
        <a:latin typeface="Tahoma" pitchFamily="34" charset="0"/>
        <a:ea typeface="+mn-ea"/>
        <a:cs typeface="Times New Roman" pitchFamily="18" charset="0"/>
      </a:defRPr>
    </a:lvl3pPr>
    <a:lvl4pPr marL="1371600" algn="l" rtl="0" eaLnBrk="0" fontAlgn="base" hangingPunct="0">
      <a:spcBef>
        <a:spcPct val="30000"/>
      </a:spcBef>
      <a:spcAft>
        <a:spcPct val="0"/>
      </a:spcAft>
      <a:defRPr kumimoji="1" sz="1200" kern="1200">
        <a:solidFill>
          <a:schemeClr val="tx1"/>
        </a:solidFill>
        <a:latin typeface="Tahoma" pitchFamily="34" charset="0"/>
        <a:ea typeface="+mn-ea"/>
        <a:cs typeface="Times New Roman" pitchFamily="18" charset="0"/>
      </a:defRPr>
    </a:lvl4pPr>
    <a:lvl5pPr marL="1828800" algn="l" rtl="0" eaLnBrk="0" fontAlgn="base" hangingPunct="0">
      <a:spcBef>
        <a:spcPct val="30000"/>
      </a:spcBef>
      <a:spcAft>
        <a:spcPct val="0"/>
      </a:spcAft>
      <a:defRPr kumimoji="1" sz="1200" kern="1200">
        <a:solidFill>
          <a:schemeClr val="tx1"/>
        </a:solidFill>
        <a:latin typeface="Tahoma" pitchFamily="34"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741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42988" y="548680"/>
            <a:ext cx="7024687" cy="685329"/>
          </a:xfrm>
        </p:spPr>
        <p:txBody>
          <a:bodyPr anchor="t"/>
          <a:lstStyle>
            <a:lvl1pPr algn="ctr">
              <a:defRPr sz="3200">
                <a:solidFill>
                  <a:srgbClr val="33657E"/>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2"/>
                </a:solidFill>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0215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1628801"/>
            <a:ext cx="6637468" cy="1440159"/>
          </a:xfrm>
        </p:spPr>
        <p:txBody>
          <a:bodyPr anchor="t"/>
          <a:lstStyle>
            <a:lvl1pPr algn="ctr">
              <a:defRPr sz="4000" b="0" cap="none" baseline="0">
                <a:solidFill>
                  <a:schemeClr val="tx1"/>
                </a:solidFill>
              </a:defRPr>
            </a:lvl1pPr>
          </a:lstStyle>
          <a:p>
            <a:r>
              <a:rPr lang="en-US" smtClean="0"/>
              <a:t>Click to edit Master title style</a:t>
            </a:r>
            <a:endParaRPr lang="en-US" dirty="0"/>
          </a:p>
        </p:txBody>
      </p:sp>
      <p:sp>
        <p:nvSpPr>
          <p:cNvPr id="12" name="Text Placeholder 11"/>
          <p:cNvSpPr>
            <a:spLocks noGrp="1"/>
          </p:cNvSpPr>
          <p:nvPr>
            <p:ph type="body" sz="quarter" idx="10"/>
          </p:nvPr>
        </p:nvSpPr>
        <p:spPr>
          <a:xfrm>
            <a:off x="1258888" y="3356992"/>
            <a:ext cx="6626225" cy="1439862"/>
          </a:xfrm>
        </p:spPr>
        <p:txBody>
          <a:bodyPr/>
          <a:lstStyle>
            <a:lvl1pPr marL="69850" indent="0" algn="ctr">
              <a:buNone/>
              <a:defRPr sz="3200">
                <a:solidFill>
                  <a:schemeClr val="tx1"/>
                </a:solidFill>
              </a:defRPr>
            </a:lvl1pPr>
          </a:lstStyle>
          <a:p>
            <a:pPr lvl="0"/>
            <a:r>
              <a:rPr lang="en-US" smtClean="0"/>
              <a:t>Click to edit Master text styles</a:t>
            </a:r>
          </a:p>
        </p:txBody>
      </p:sp>
    </p:spTree>
    <p:extLst>
      <p:ext uri="{BB962C8B-B14F-4D97-AF65-F5344CB8AC3E}">
        <p14:creationId xmlns:p14="http://schemas.microsoft.com/office/powerpoint/2010/main" val="2506103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25538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26254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688" y="1516063"/>
            <a:ext cx="2133600" cy="752475"/>
          </a:xfrm>
          <a:prstGeom prst="rect">
            <a:avLst/>
          </a:prstGeom>
        </p:spPr>
        <p:txBody>
          <a:bodyPr anchor="b"/>
          <a:lstStyle>
            <a:lvl1pPr algn="l" eaLnBrk="1" hangingPunct="1">
              <a:defRPr sz="2400"/>
            </a:lvl1pPr>
          </a:lstStyle>
          <a:p>
            <a:pPr>
              <a:defRPr/>
            </a:pPr>
            <a:endParaRPr lang="en-US" altLang="en-US"/>
          </a:p>
        </p:txBody>
      </p:sp>
      <p:sp>
        <p:nvSpPr>
          <p:cNvPr id="5" name="Footer Placeholder 4"/>
          <p:cNvSpPr>
            <a:spLocks noGrp="1"/>
          </p:cNvSpPr>
          <p:nvPr>
            <p:ph type="ftr" sz="quarter" idx="11"/>
          </p:nvPr>
        </p:nvSpPr>
        <p:spPr>
          <a:xfrm>
            <a:off x="5303838" y="5719763"/>
            <a:ext cx="2830512" cy="365125"/>
          </a:xfrm>
          <a:prstGeom prst="rect">
            <a:avLst/>
          </a:prstGeom>
        </p:spPr>
        <p:txBody>
          <a:bodyPr>
            <a:normAutofit/>
          </a:bodyPr>
          <a:lstStyle>
            <a:lvl1pPr algn="ctr" eaLnBrk="1" hangingPunct="1">
              <a:defRPr/>
            </a:lvl1pPr>
          </a:lstStyle>
          <a:p>
            <a:pPr>
              <a:defRPr/>
            </a:pPr>
            <a:endParaRPr lang="en-US" altLang="en-US"/>
          </a:p>
        </p:txBody>
      </p:sp>
      <p:sp>
        <p:nvSpPr>
          <p:cNvPr id="6" name="Slide Number Placeholder 5"/>
          <p:cNvSpPr>
            <a:spLocks noGrp="1"/>
          </p:cNvSpPr>
          <p:nvPr>
            <p:ph type="sldNum" sz="quarter" idx="12"/>
          </p:nvPr>
        </p:nvSpPr>
        <p:spPr>
          <a:xfrm>
            <a:off x="4649788" y="5719763"/>
            <a:ext cx="642937" cy="365125"/>
          </a:xfrm>
          <a:prstGeom prst="rect">
            <a:avLst/>
          </a:prstGeom>
        </p:spPr>
        <p:txBody>
          <a:bodyPr vert="horz" wrap="square" lIns="91440" tIns="45720" rIns="91440" bIns="45720" numCol="1" anchor="t" anchorCtr="0" compatLnSpc="1">
            <a:prstTxWarp prst="textNoShape">
              <a:avLst/>
            </a:prstTxWarp>
          </a:bodyPr>
          <a:lstStyle>
            <a:lvl1pPr algn="ctr" eaLnBrk="1" hangingPunct="1">
              <a:defRPr>
                <a:solidFill>
                  <a:schemeClr val="accent1"/>
                </a:solidFill>
              </a:defRPr>
            </a:lvl1pPr>
          </a:lstStyle>
          <a:p>
            <a:pPr>
              <a:defRPr/>
            </a:pPr>
            <a:fld id="{EC3C6907-AA3C-4039-8F18-67E992202DD3}" type="slidenum">
              <a:rPr lang="en-AU" altLang="en-US"/>
              <a:pPr>
                <a:defRPr/>
              </a:pPr>
              <a:t>‹#›</a:t>
            </a:fld>
            <a:endParaRPr lang="en-AU" altLang="en-US"/>
          </a:p>
        </p:txBody>
      </p:sp>
    </p:spTree>
    <p:extLst>
      <p:ext uri="{BB962C8B-B14F-4D97-AF65-F5344CB8AC3E}">
        <p14:creationId xmlns:p14="http://schemas.microsoft.com/office/powerpoint/2010/main" val="4112721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1042988" y="2324100"/>
            <a:ext cx="6777037" cy="312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p:txBody>
      </p:sp>
    </p:spTree>
  </p:cSld>
  <p:clrMap bg1="lt1" tx1="dk1" bg2="lt2" tx2="dk2" accent1="accent1" accent2="accent2" accent3="accent3" accent4="accent4" accent5="accent5" accent6="accent6" hlink="hlink" folHlink="folHlink"/>
  <p:sldLayoutIdLst>
    <p:sldLayoutId id="2147483825" r:id="rId1"/>
    <p:sldLayoutId id="2147483821" r:id="rId2"/>
    <p:sldLayoutId id="2147483822" r:id="rId3"/>
    <p:sldLayoutId id="2147483823" r:id="rId4"/>
    <p:sldLayoutId id="2147483824" r:id="rId5"/>
    <p:sldLayoutId id="2147483826" r:id="rId6"/>
  </p:sldLayoutIdLst>
  <p:txStyles>
    <p:titleStyle>
      <a:lvl1pPr algn="l" rtl="0" eaLnBrk="0" fontAlgn="base" hangingPunct="0">
        <a:spcBef>
          <a:spcPct val="0"/>
        </a:spcBef>
        <a:spcAft>
          <a:spcPct val="0"/>
        </a:spcAft>
        <a:defRPr sz="4000" kern="1200">
          <a:solidFill>
            <a:srgbClr val="33657E"/>
          </a:solidFill>
          <a:latin typeface="+mj-lt"/>
          <a:ea typeface="MS PGothic" pitchFamily="34" charset="-128"/>
          <a:cs typeface="+mj-cs"/>
        </a:defRPr>
      </a:lvl1pPr>
      <a:lvl2pPr algn="l" rtl="0" eaLnBrk="0" fontAlgn="base" hangingPunct="0">
        <a:spcBef>
          <a:spcPct val="0"/>
        </a:spcBef>
        <a:spcAft>
          <a:spcPct val="0"/>
        </a:spcAft>
        <a:defRPr sz="4000">
          <a:solidFill>
            <a:srgbClr val="33657E"/>
          </a:solidFill>
          <a:latin typeface="Century Gothic" pitchFamily="34" charset="0"/>
          <a:ea typeface="MS PGothic" pitchFamily="34" charset="-128"/>
        </a:defRPr>
      </a:lvl2pPr>
      <a:lvl3pPr algn="l" rtl="0" eaLnBrk="0" fontAlgn="base" hangingPunct="0">
        <a:spcBef>
          <a:spcPct val="0"/>
        </a:spcBef>
        <a:spcAft>
          <a:spcPct val="0"/>
        </a:spcAft>
        <a:defRPr sz="4000">
          <a:solidFill>
            <a:srgbClr val="33657E"/>
          </a:solidFill>
          <a:latin typeface="Century Gothic" pitchFamily="34" charset="0"/>
          <a:ea typeface="MS PGothic" pitchFamily="34" charset="-128"/>
        </a:defRPr>
      </a:lvl3pPr>
      <a:lvl4pPr algn="l" rtl="0" eaLnBrk="0" fontAlgn="base" hangingPunct="0">
        <a:spcBef>
          <a:spcPct val="0"/>
        </a:spcBef>
        <a:spcAft>
          <a:spcPct val="0"/>
        </a:spcAft>
        <a:defRPr sz="4000">
          <a:solidFill>
            <a:srgbClr val="33657E"/>
          </a:solidFill>
          <a:latin typeface="Century Gothic" pitchFamily="34" charset="0"/>
          <a:ea typeface="MS PGothic" pitchFamily="34" charset="-128"/>
        </a:defRPr>
      </a:lvl4pPr>
      <a:lvl5pPr algn="l" rtl="0" eaLnBrk="0" fontAlgn="base" hangingPunct="0">
        <a:spcBef>
          <a:spcPct val="0"/>
        </a:spcBef>
        <a:spcAft>
          <a:spcPct val="0"/>
        </a:spcAft>
        <a:defRPr sz="4000">
          <a:solidFill>
            <a:srgbClr val="33657E"/>
          </a:solidFill>
          <a:latin typeface="Century Gothic" pitchFamily="34" charset="0"/>
          <a:ea typeface="MS PGothic" pitchFamily="34" charset="-128"/>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S PGothic" pitchFamily="34" charset="-128"/>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S PGothic" pitchFamily="34" charset="-128"/>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S PGothic" pitchFamily="34" charset="-128"/>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S PGothic" pitchFamily="34" charset="-128"/>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S PGothic" pitchFamily="34" charset="-128"/>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customXml" Target="../../customXml/item2.xml"/><Relationship Id="rId6" Type="http://schemas.microsoft.com/office/2007/relationships/media" Target="../media/media1.mp4"/><Relationship Id="rId5" Type="http://schemas.openxmlformats.org/officeDocument/2006/relationships/tags" Target="../tags/tag2.xml"/><Relationship Id="rId4" Type="http://schemas.openxmlformats.org/officeDocument/2006/relationships/customXml" Target="../../customXml/item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6.xml"/><Relationship Id="rId2" Type="http://schemas.openxmlformats.org/officeDocument/2006/relationships/tags" Target="../tags/tag3.xml"/><Relationship Id="rId1" Type="http://schemas.openxmlformats.org/officeDocument/2006/relationships/customXml" Target="../../customXml/item4.xml"/><Relationship Id="rId6" Type="http://schemas.microsoft.com/office/2007/relationships/media" Target="../media/media1.mp4"/><Relationship Id="rId5" Type="http://schemas.openxmlformats.org/officeDocument/2006/relationships/tags" Target="../tags/tag4.xml"/><Relationship Id="rId4" Type="http://schemas.openxmlformats.org/officeDocument/2006/relationships/customXml" Target="../../customXml/item3.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customXml" Target="../../customXml/item6.xml"/><Relationship Id="rId6" Type="http://schemas.microsoft.com/office/2007/relationships/media" Target="../media/media1.mp4"/><Relationship Id="rId5" Type="http://schemas.openxmlformats.org/officeDocument/2006/relationships/tags" Target="../tags/tag6.xml"/><Relationship Id="rId4" Type="http://schemas.openxmlformats.org/officeDocument/2006/relationships/customXml" Target="../../customXml/item5.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customXml" Target="../../customXml/item8.xml"/><Relationship Id="rId6" Type="http://schemas.microsoft.com/office/2007/relationships/media" Target="../media/media1.mp4"/><Relationship Id="rId5" Type="http://schemas.openxmlformats.org/officeDocument/2006/relationships/tags" Target="../tags/tag8.xml"/><Relationship Id="rId4" Type="http://schemas.openxmlformats.org/officeDocument/2006/relationships/customXml" Target="../../customXml/item7.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customXml" Target="../../customXml/item10.xml"/><Relationship Id="rId6" Type="http://schemas.microsoft.com/office/2007/relationships/media" Target="../media/media1.mp4"/><Relationship Id="rId5" Type="http://schemas.openxmlformats.org/officeDocument/2006/relationships/tags" Target="../tags/tag10.xml"/><Relationship Id="rId4" Type="http://schemas.openxmlformats.org/officeDocument/2006/relationships/customXml" Target="../../customXml/item9.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11.xml"/><Relationship Id="rId1" Type="http://schemas.openxmlformats.org/officeDocument/2006/relationships/customXml" Target="../../customXml/item12.xml"/><Relationship Id="rId6" Type="http://schemas.microsoft.com/office/2007/relationships/media" Target="../media/media1.mp4"/><Relationship Id="rId5" Type="http://schemas.openxmlformats.org/officeDocument/2006/relationships/tags" Target="../tags/tag12.xml"/><Relationship Id="rId4" Type="http://schemas.openxmlformats.org/officeDocument/2006/relationships/customXml" Target="../../customXml/item11.xml"/><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customXml" Target="../../customXml/item14.xml"/><Relationship Id="rId6" Type="http://schemas.microsoft.com/office/2007/relationships/media" Target="../media/media1.mp4"/><Relationship Id="rId5" Type="http://schemas.openxmlformats.org/officeDocument/2006/relationships/tags" Target="../tags/tag14.xml"/><Relationship Id="rId4" Type="http://schemas.openxmlformats.org/officeDocument/2006/relationships/customXml" Target="../../customXml/item13.xml"/></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15.xml"/><Relationship Id="rId1" Type="http://schemas.openxmlformats.org/officeDocument/2006/relationships/customXml" Target="../../customXml/item16.xml"/><Relationship Id="rId6" Type="http://schemas.microsoft.com/office/2007/relationships/media" Target="../media/media1.mp4"/><Relationship Id="rId5" Type="http://schemas.openxmlformats.org/officeDocument/2006/relationships/tags" Target="../tags/tag16.xml"/><Relationship Id="rId4" Type="http://schemas.openxmlformats.org/officeDocument/2006/relationships/customXml" Target="../../customXml/item15.xml"/></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17.xml"/><Relationship Id="rId1" Type="http://schemas.openxmlformats.org/officeDocument/2006/relationships/customXml" Target="../../customXml/item18.xml"/><Relationship Id="rId6" Type="http://schemas.microsoft.com/office/2007/relationships/media" Target="../media/media1.mp4"/><Relationship Id="rId5" Type="http://schemas.openxmlformats.org/officeDocument/2006/relationships/tags" Target="../tags/tag18.xml"/><Relationship Id="rId4" Type="http://schemas.openxmlformats.org/officeDocument/2006/relationships/customXml" Target="../../customXml/item17.xml"/></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customXml" Target="../../customXml/item20.xml"/><Relationship Id="rId6" Type="http://schemas.microsoft.com/office/2007/relationships/media" Target="../media/media1.mp4"/><Relationship Id="rId5" Type="http://schemas.openxmlformats.org/officeDocument/2006/relationships/tags" Target="../tags/tag20.xml"/><Relationship Id="rId4" Type="http://schemas.openxmlformats.org/officeDocument/2006/relationships/customXml" Target="../../customXml/item19.xml"/></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customXml" Target="../../customXml/item22.xml"/><Relationship Id="rId6" Type="http://schemas.microsoft.com/office/2007/relationships/media" Target="../media/media1.mp4"/><Relationship Id="rId5" Type="http://schemas.openxmlformats.org/officeDocument/2006/relationships/tags" Target="../tags/tag22.xml"/><Relationship Id="rId4" Type="http://schemas.openxmlformats.org/officeDocument/2006/relationships/customXml" Target="../../customXml/item21.xml"/></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customXml" Target="../../customXml/item24.xml"/><Relationship Id="rId6" Type="http://schemas.microsoft.com/office/2007/relationships/media" Target="../media/media1.mp4"/><Relationship Id="rId5" Type="http://schemas.openxmlformats.org/officeDocument/2006/relationships/tags" Target="../tags/tag24.xml"/><Relationship Id="rId4" Type="http://schemas.openxmlformats.org/officeDocument/2006/relationships/customXml" Target="../../customXml/item23.xml"/></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customXml" Target="../../customXml/item26.xml"/><Relationship Id="rId6" Type="http://schemas.microsoft.com/office/2007/relationships/media" Target="../media/media1.mp4"/><Relationship Id="rId5" Type="http://schemas.openxmlformats.org/officeDocument/2006/relationships/tags" Target="../tags/tag26.xml"/><Relationship Id="rId4" Type="http://schemas.openxmlformats.org/officeDocument/2006/relationships/customXml" Target="../../customXml/item25.xml"/></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customXml" Target="../../customXml/item28.xml"/><Relationship Id="rId6" Type="http://schemas.microsoft.com/office/2007/relationships/media" Target="../media/media1.mp4"/><Relationship Id="rId5" Type="http://schemas.openxmlformats.org/officeDocument/2006/relationships/tags" Target="../tags/tag28.xml"/><Relationship Id="rId4" Type="http://schemas.openxmlformats.org/officeDocument/2006/relationships/customXml" Target="../../customXml/item27.xml"/></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29.xml"/><Relationship Id="rId1" Type="http://schemas.openxmlformats.org/officeDocument/2006/relationships/customXml" Target="../../customXml/item30.xml"/><Relationship Id="rId6" Type="http://schemas.microsoft.com/office/2007/relationships/media" Target="../media/media1.mp4"/><Relationship Id="rId5" Type="http://schemas.openxmlformats.org/officeDocument/2006/relationships/tags" Target="../tags/tag30.xml"/><Relationship Id="rId4" Type="http://schemas.openxmlformats.org/officeDocument/2006/relationships/customXml" Target="../../customXml/item29.xml"/></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customXml" Target="../../customXml/item32.xml"/><Relationship Id="rId6" Type="http://schemas.microsoft.com/office/2007/relationships/media" Target="../media/media1.mp4"/><Relationship Id="rId5" Type="http://schemas.openxmlformats.org/officeDocument/2006/relationships/tags" Target="../tags/tag32.xml"/><Relationship Id="rId4" Type="http://schemas.openxmlformats.org/officeDocument/2006/relationships/customXml" Target="../../customXml/item31.xml"/></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33.xml"/><Relationship Id="rId1" Type="http://schemas.openxmlformats.org/officeDocument/2006/relationships/customXml" Target="../../customXml/item34.xml"/><Relationship Id="rId6" Type="http://schemas.microsoft.com/office/2007/relationships/media" Target="../media/media1.mp4"/><Relationship Id="rId5" Type="http://schemas.openxmlformats.org/officeDocument/2006/relationships/tags" Target="../tags/tag34.xml"/><Relationship Id="rId4" Type="http://schemas.openxmlformats.org/officeDocument/2006/relationships/customXml" Target="../../customXml/item33.xml"/></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35.xml"/><Relationship Id="rId1" Type="http://schemas.openxmlformats.org/officeDocument/2006/relationships/customXml" Target="../../customXml/item36.xml"/><Relationship Id="rId6" Type="http://schemas.microsoft.com/office/2007/relationships/media" Target="../media/media1.mp4"/><Relationship Id="rId5" Type="http://schemas.openxmlformats.org/officeDocument/2006/relationships/tags" Target="../tags/tag36.xml"/><Relationship Id="rId4" Type="http://schemas.openxmlformats.org/officeDocument/2006/relationships/customXml" Target="../../customXml/item35.xml"/></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37.xml"/><Relationship Id="rId1" Type="http://schemas.openxmlformats.org/officeDocument/2006/relationships/customXml" Target="../../customXml/item38.xml"/><Relationship Id="rId6" Type="http://schemas.microsoft.com/office/2007/relationships/media" Target="../media/media1.mp4"/><Relationship Id="rId5" Type="http://schemas.openxmlformats.org/officeDocument/2006/relationships/tags" Target="../tags/tag38.xml"/><Relationship Id="rId4" Type="http://schemas.openxmlformats.org/officeDocument/2006/relationships/customXml" Target="../../customXml/item37.xml"/></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39.xml"/><Relationship Id="rId1" Type="http://schemas.openxmlformats.org/officeDocument/2006/relationships/customXml" Target="../../customXml/item40.xml"/><Relationship Id="rId6" Type="http://schemas.microsoft.com/office/2007/relationships/media" Target="../media/media1.mp4"/><Relationship Id="rId5" Type="http://schemas.openxmlformats.org/officeDocument/2006/relationships/tags" Target="../tags/tag40.xml"/><Relationship Id="rId4" Type="http://schemas.openxmlformats.org/officeDocument/2006/relationships/customXml" Target="../../customXml/item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1"/>
          <p:cNvSpPr txBox="1">
            <a:spLocks noChangeArrowheads="1"/>
          </p:cNvSpPr>
          <p:nvPr/>
        </p:nvSpPr>
        <p:spPr bwMode="auto">
          <a:xfrm>
            <a:off x="179388" y="6627813"/>
            <a:ext cx="290671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6000"/>
              <a:buFont typeface="Wingdings 2" panose="05020102010507070707" pitchFamily="18" charset="2"/>
              <a:buChar char=""/>
              <a:defRPr sz="2000">
                <a:solidFill>
                  <a:schemeClr val="tx2"/>
                </a:solidFill>
                <a:latin typeface="Century Gothic" panose="020B0502020202020204" pitchFamily="34" charset="0"/>
                <a:ea typeface="MS PGothic" panose="020B0600070205080204" pitchFamily="34" charset="-128"/>
              </a:defRPr>
            </a:lvl1pPr>
            <a:lvl2pPr marL="742950" indent="-285750">
              <a:spcBef>
                <a:spcPct val="20000"/>
              </a:spcBef>
              <a:buClr>
                <a:schemeClr val="accent1"/>
              </a:buClr>
              <a:buSzPct val="76000"/>
              <a:buFont typeface="Wingdings 2" panose="05020102010507070707" pitchFamily="18" charset="2"/>
              <a:buChar char=""/>
              <a:defRPr>
                <a:solidFill>
                  <a:schemeClr val="tx2"/>
                </a:solidFill>
                <a:latin typeface="Century Gothic" panose="020B0502020202020204" pitchFamily="34" charset="0"/>
                <a:ea typeface="MS PGothic" panose="020B0600070205080204" pitchFamily="34" charset="-128"/>
              </a:defRPr>
            </a:lvl2pPr>
            <a:lvl3pPr marL="1143000" indent="-228600">
              <a:spcBef>
                <a:spcPct val="20000"/>
              </a:spcBef>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ea typeface="MS PGothic" panose="020B0600070205080204" pitchFamily="34" charset="-128"/>
              </a:defRPr>
            </a:lvl3pPr>
            <a:lvl4pPr marL="1600200" indent="-228600">
              <a:spcBef>
                <a:spcPct val="20000"/>
              </a:spcBef>
              <a:buClr>
                <a:schemeClr val="accent1"/>
              </a:buClr>
              <a:buSzPct val="76000"/>
              <a:buFont typeface="Wingdings 2" panose="05020102010507070707" pitchFamily="18" charset="2"/>
              <a:buChar char=""/>
              <a:defRPr>
                <a:solidFill>
                  <a:schemeClr val="tx2"/>
                </a:solidFill>
                <a:latin typeface="Century Gothic" panose="020B0502020202020204" pitchFamily="34" charset="0"/>
                <a:ea typeface="MS PGothic" panose="020B0600070205080204" pitchFamily="34" charset="-128"/>
              </a:defRPr>
            </a:lvl4pPr>
            <a:lvl5pPr marL="2057400" indent="-228600">
              <a:spcBef>
                <a:spcPct val="20000"/>
              </a:spcBef>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ea typeface="MS PGothic" panose="020B0600070205080204" pitchFamily="34" charset="-128"/>
              </a:defRPr>
            </a:lvl9pPr>
          </a:lstStyle>
          <a:p>
            <a:pPr algn="ctr" eaLnBrk="1" hangingPunct="1">
              <a:spcBef>
                <a:spcPct val="0"/>
              </a:spcBef>
              <a:buClrTx/>
              <a:buSzTx/>
              <a:buFontTx/>
              <a:buNone/>
            </a:pPr>
            <a:r>
              <a:rPr lang="en-GB" altLang="en-US" sz="900">
                <a:solidFill>
                  <a:schemeClr val="tx1"/>
                </a:solidFill>
                <a:latin typeface="Century Schoolbook" panose="02040604050505020304" pitchFamily="18" charset="0"/>
              </a:rPr>
              <a:t>© Shuang Liu, Zala Volčič and Cindy Gallois 2015</a:t>
            </a:r>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2.295378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1547813" y="1412875"/>
            <a:ext cx="6264275" cy="1800225"/>
          </a:xfrm>
        </p:spPr>
        <p:txBody>
          <a:bodyPr>
            <a:normAutofit fontScale="90000"/>
          </a:bodyPr>
          <a:lstStyle/>
          <a:p>
            <a:pPr algn="ctr" eaLnBrk="1" hangingPunct="1"/>
            <a:r>
              <a:rPr lang="en-AU" altLang="en-US" sz="4000" smtClean="0">
                <a:solidFill>
                  <a:schemeClr val="tx1"/>
                </a:solidFill>
              </a:rPr>
              <a:t>Verbal Communication and Culture</a:t>
            </a:r>
            <a:r>
              <a:rPr lang="en-AU" altLang="en-US" sz="4000" smtClean="0"/>
              <a:t/>
            </a:r>
            <a:br>
              <a:rPr lang="en-AU" altLang="en-US" sz="4000" smtClean="0"/>
            </a:br>
            <a:endParaRPr lang="en-AU" altLang="en-US" sz="4000" smtClean="0"/>
          </a:p>
        </p:txBody>
      </p:sp>
      <p:sp>
        <p:nvSpPr>
          <p:cNvPr id="5123" name="Rectangle 5"/>
          <p:cNvSpPr>
            <a:spLocks noGrp="1" noChangeArrowheads="1"/>
          </p:cNvSpPr>
          <p:nvPr>
            <p:ph type="subTitle" idx="1"/>
          </p:nvPr>
        </p:nvSpPr>
        <p:spPr>
          <a:xfrm>
            <a:off x="1692275" y="3141663"/>
            <a:ext cx="5834063" cy="1439862"/>
          </a:xfrm>
        </p:spPr>
        <p:txBody>
          <a:bodyPr/>
          <a:lstStyle/>
          <a:p>
            <a:pPr algn="ctr" eaLnBrk="1" hangingPunct="1">
              <a:buFont typeface="Wingdings 2" charset="0"/>
              <a:buNone/>
              <a:defRPr/>
            </a:pPr>
            <a:r>
              <a:rPr lang="en-AU" altLang="en-US" sz="3200">
                <a:solidFill>
                  <a:srgbClr val="33657E"/>
                </a:solidFill>
                <a:latin typeface="+mj-lt"/>
                <a:ea typeface="ＭＳ Ｐゴシック" charset="0"/>
                <a:cs typeface="+mj-cs"/>
              </a:rPr>
              <a:t>Chapter 7</a:t>
            </a:r>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30325" end="2.288844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42988" y="549275"/>
            <a:ext cx="7024687" cy="1143000"/>
          </a:xfrm>
        </p:spPr>
        <p:txBody>
          <a:bodyPr/>
          <a:lstStyle/>
          <a:p>
            <a:pPr eaLnBrk="1" hangingPunct="1"/>
            <a:r>
              <a:rPr lang="en-AU" altLang="en-US" smtClean="0"/>
              <a:t>Learning objectives</a:t>
            </a:r>
          </a:p>
        </p:txBody>
      </p:sp>
      <p:sp>
        <p:nvSpPr>
          <p:cNvPr id="7171" name="Rectangle 3"/>
          <p:cNvSpPr>
            <a:spLocks noGrp="1" noChangeArrowheads="1"/>
          </p:cNvSpPr>
          <p:nvPr>
            <p:ph idx="1"/>
          </p:nvPr>
        </p:nvSpPr>
        <p:spPr>
          <a:xfrm>
            <a:off x="611188" y="1412875"/>
            <a:ext cx="8137525" cy="3960813"/>
          </a:xfrm>
        </p:spPr>
        <p:txBody>
          <a:bodyPr/>
          <a:lstStyle/>
          <a:p>
            <a:pPr eaLnBrk="1" hangingPunct="1">
              <a:spcBef>
                <a:spcPct val="0"/>
              </a:spcBef>
              <a:buFontTx/>
              <a:buNone/>
            </a:pPr>
            <a:r>
              <a:rPr lang="en-AU" altLang="en-US" smtClean="0"/>
              <a:t>At the end of this chapter, you should be able to:</a:t>
            </a:r>
            <a:endParaRPr lang="en-US" altLang="en-US" smtClean="0"/>
          </a:p>
          <a:p>
            <a:pPr eaLnBrk="1" hangingPunct="1"/>
            <a:r>
              <a:rPr lang="en-AU" altLang="en-US" smtClean="0"/>
              <a:t>Recognize the powerful influence of </a:t>
            </a:r>
            <a:r>
              <a:rPr lang="en-US" altLang="en-US" smtClean="0"/>
              <a:t>language on intercultural communication.</a:t>
            </a:r>
            <a:endParaRPr lang="en-GB" altLang="en-US" smtClean="0"/>
          </a:p>
          <a:p>
            <a:pPr eaLnBrk="1" hangingPunct="1"/>
            <a:r>
              <a:rPr lang="en-AU" altLang="en-US" smtClean="0"/>
              <a:t>Describe the components and characteristics of verbal codes.</a:t>
            </a:r>
            <a:endParaRPr lang="en-GB" altLang="en-US" smtClean="0"/>
          </a:p>
          <a:p>
            <a:pPr eaLnBrk="1" hangingPunct="1"/>
            <a:r>
              <a:rPr lang="en-AU" altLang="en-US" smtClean="0"/>
              <a:t>Explain how our language affects our attitudes and perceptions.</a:t>
            </a:r>
            <a:endParaRPr lang="en-GB" altLang="en-US" smtClean="0"/>
          </a:p>
          <a:p>
            <a:pPr eaLnBrk="1" hangingPunct="1"/>
            <a:r>
              <a:rPr lang="en-AU" altLang="en-US" smtClean="0"/>
              <a:t>Analyse communication styles and gender differences in verbal communication.</a:t>
            </a:r>
            <a:endParaRPr lang="en-GB" altLang="en-US" smtClean="0"/>
          </a:p>
          <a:p>
            <a:pPr eaLnBrk="1" hangingPunct="1"/>
            <a:r>
              <a:rPr lang="en-AU" altLang="en-US" smtClean="0"/>
              <a:t>Appreciate the influence of culture on verbal communication and identity.</a:t>
            </a:r>
            <a:endParaRPr lang="en-GB" altLang="en-US"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36859" end="2.247836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Attention!!!</a:t>
            </a:r>
            <a:endParaRPr lang="en-GB" dirty="0"/>
          </a:p>
        </p:txBody>
      </p:sp>
      <p:sp>
        <p:nvSpPr>
          <p:cNvPr id="3" name="Content Placeholder 2"/>
          <p:cNvSpPr>
            <a:spLocks noGrp="1"/>
          </p:cNvSpPr>
          <p:nvPr>
            <p:ph idx="1"/>
          </p:nvPr>
        </p:nvSpPr>
        <p:spPr>
          <a:xfrm>
            <a:off x="1096025" y="1340768"/>
            <a:ext cx="6777037" cy="3697188"/>
          </a:xfrm>
        </p:spPr>
        <p:txBody>
          <a:bodyPr/>
          <a:lstStyle/>
          <a:p>
            <a:r>
              <a:rPr lang="en-GB" dirty="0" smtClean="0"/>
              <a:t>There will be a funny video at the end!!</a:t>
            </a:r>
          </a:p>
          <a:p>
            <a:r>
              <a:rPr lang="en-GB" dirty="0" smtClean="0"/>
              <a:t>It is called ‘Mind your language’, a 1970s Sitcom about an EFL (English as a Foreign Language) class</a:t>
            </a:r>
          </a:p>
          <a:p>
            <a:endParaRPr lang="en-GB" dirty="0" smtClean="0"/>
          </a:p>
          <a:p>
            <a:endParaRPr lang="en-GB" dirty="0"/>
          </a:p>
          <a:p>
            <a:endParaRPr lang="en-GB" dirty="0"/>
          </a:p>
        </p:txBody>
      </p:sp>
      <p:pic>
        <p:nvPicPr>
          <p:cNvPr id="5" name="Picture 4"/>
          <p:cNvPicPr>
            <a:picLocks noChangeAspect="1"/>
          </p:cNvPicPr>
          <p:nvPr/>
        </p:nvPicPr>
        <p:blipFill>
          <a:blip r:embed="rId8"/>
          <a:stretch>
            <a:fillRect/>
          </a:stretch>
        </p:blipFill>
        <p:spPr>
          <a:xfrm>
            <a:off x="2652283" y="2985825"/>
            <a:ext cx="3664520" cy="2052131"/>
          </a:xfrm>
          <a:prstGeom prst="rect">
            <a:avLst/>
          </a:prstGeom>
        </p:spPr>
      </p:pic>
      <p:pic>
        <p:nvPicPr>
          <p:cNvPr id="6"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77867" end="2.22040656E6"/>
                </p14:media>
              </p:ext>
            </p:extLst>
          </p:nvPr>
        </p:nvPicPr>
        <p:blipFill>
          <a:blip r:embed="rId9"/>
          <a:stretch>
            <a:fillRect/>
          </a:stretch>
        </p:blipFill>
        <p:spPr>
          <a:xfrm>
            <a:off x="8813800" y="101600"/>
            <a:ext cx="228600" cy="228600"/>
          </a:xfrm>
          <a:prstGeom prst="rect">
            <a:avLst/>
          </a:prstGeom>
        </p:spPr>
      </p:pic>
    </p:spTree>
    <p:custDataLst>
      <p:custData r:id="rId1"/>
      <p:tags r:id="rId2"/>
    </p:custDataLst>
    <p:extLst>
      <p:ext uri="{BB962C8B-B14F-4D97-AF65-F5344CB8AC3E}">
        <p14:creationId xmlns:p14="http://schemas.microsoft.com/office/powerpoint/2010/main" val="12398746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4213" y="549275"/>
            <a:ext cx="7705725" cy="785813"/>
          </a:xfrm>
        </p:spPr>
        <p:txBody>
          <a:bodyPr/>
          <a:lstStyle/>
          <a:p>
            <a:pPr eaLnBrk="1" hangingPunct="1"/>
            <a:r>
              <a:rPr lang="en-AU" altLang="en-US" smtClean="0"/>
              <a:t>Define verbal communication</a:t>
            </a:r>
          </a:p>
        </p:txBody>
      </p:sp>
      <p:sp>
        <p:nvSpPr>
          <p:cNvPr id="8195" name="Content Placeholder 3"/>
          <p:cNvSpPr>
            <a:spLocks noGrp="1"/>
          </p:cNvSpPr>
          <p:nvPr>
            <p:ph idx="1"/>
          </p:nvPr>
        </p:nvSpPr>
        <p:spPr>
          <a:xfrm>
            <a:off x="971550" y="1412875"/>
            <a:ext cx="6777038" cy="3508375"/>
          </a:xfrm>
        </p:spPr>
        <p:txBody>
          <a:bodyPr/>
          <a:lstStyle/>
          <a:p>
            <a:pPr eaLnBrk="1" hangingPunct="1"/>
            <a:endParaRPr lang="en-AU" altLang="en-US" smtClean="0"/>
          </a:p>
          <a:p>
            <a:pPr eaLnBrk="1" hangingPunct="1"/>
            <a:r>
              <a:rPr lang="en-AU" altLang="en-US" smtClean="0"/>
              <a:t>Verbal codes refer to spoken or written language.</a:t>
            </a:r>
          </a:p>
          <a:p>
            <a:pPr eaLnBrk="1" hangingPunct="1"/>
            <a:endParaRPr lang="en-AU" altLang="en-US" smtClean="0"/>
          </a:p>
          <a:p>
            <a:pPr eaLnBrk="1" hangingPunct="1"/>
            <a:r>
              <a:rPr lang="en-AU" altLang="en-US" smtClean="0"/>
              <a:t>They comprise of a set of rules governing the use of words in creating meaning.</a:t>
            </a:r>
          </a:p>
          <a:p>
            <a:pPr eaLnBrk="1" hangingPunct="1"/>
            <a:endParaRPr lang="en-AU" altLang="en-US" smtClean="0"/>
          </a:p>
          <a:p>
            <a:pPr eaLnBrk="1" hangingPunct="1"/>
            <a:r>
              <a:rPr lang="en-AU" altLang="en-US" smtClean="0"/>
              <a:t>Different languages have different rules for ordering words to create meaning.</a:t>
            </a:r>
          </a:p>
          <a:p>
            <a:pPr eaLnBrk="1" hangingPunct="1">
              <a:buFontTx/>
              <a:buNone/>
            </a:pPr>
            <a:endParaRPr lang="en-AU" altLang="en-US" smtClean="0"/>
          </a:p>
          <a:p>
            <a:pPr eaLnBrk="1" hangingPunct="1"/>
            <a:endParaRPr lang="en-AU" altLang="en-US"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05297" end="2.159118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042988" y="692150"/>
            <a:ext cx="7024687" cy="936625"/>
          </a:xfrm>
        </p:spPr>
        <p:txBody>
          <a:bodyPr/>
          <a:lstStyle/>
          <a:p>
            <a:pPr eaLnBrk="1" hangingPunct="1"/>
            <a:r>
              <a:rPr lang="en-AU" altLang="en-US" smtClean="0"/>
              <a:t>Components of language</a:t>
            </a:r>
            <a:br>
              <a:rPr lang="en-AU" altLang="en-US" smtClean="0"/>
            </a:br>
            <a:endParaRPr lang="en-AU" altLang="en-US" smtClean="0"/>
          </a:p>
        </p:txBody>
      </p:sp>
      <p:sp>
        <p:nvSpPr>
          <p:cNvPr id="9219" name="Rectangle 3"/>
          <p:cNvSpPr>
            <a:spLocks noGrp="1" noChangeArrowheads="1"/>
          </p:cNvSpPr>
          <p:nvPr>
            <p:ph idx="1"/>
          </p:nvPr>
        </p:nvSpPr>
        <p:spPr>
          <a:xfrm>
            <a:off x="684213" y="1628775"/>
            <a:ext cx="7705725" cy="4032250"/>
          </a:xfrm>
        </p:spPr>
        <p:txBody>
          <a:bodyPr/>
          <a:lstStyle/>
          <a:p>
            <a:pPr eaLnBrk="1" hangingPunct="1"/>
            <a:r>
              <a:rPr lang="en-AU" altLang="en-US" dirty="0" smtClean="0"/>
              <a:t>Phonology: organization of sounds in a given language. </a:t>
            </a:r>
          </a:p>
          <a:p>
            <a:pPr eaLnBrk="1" hangingPunct="1"/>
            <a:endParaRPr lang="en-AU" altLang="en-US" dirty="0" smtClean="0"/>
          </a:p>
          <a:p>
            <a:pPr eaLnBrk="1" hangingPunct="1"/>
            <a:r>
              <a:rPr lang="en-AU" altLang="en-US" dirty="0" smtClean="0"/>
              <a:t>Morphology: the </a:t>
            </a:r>
            <a:r>
              <a:rPr lang="en-AU" altLang="en-US" dirty="0" smtClean="0"/>
              <a:t>study of </a:t>
            </a:r>
            <a:r>
              <a:rPr lang="en-AU" altLang="en-US" dirty="0" err="1" smtClean="0"/>
              <a:t>ther</a:t>
            </a:r>
            <a:r>
              <a:rPr lang="en-AU" altLang="en-US" dirty="0" smtClean="0"/>
              <a:t> formation of small units. </a:t>
            </a:r>
            <a:endParaRPr lang="en-AU" altLang="en-US" dirty="0" smtClean="0"/>
          </a:p>
          <a:p>
            <a:pPr eaLnBrk="1" hangingPunct="1"/>
            <a:endParaRPr lang="en-AU" altLang="en-US" dirty="0" smtClean="0"/>
          </a:p>
          <a:p>
            <a:pPr eaLnBrk="1" hangingPunct="1"/>
            <a:r>
              <a:rPr lang="en-AU" altLang="en-US" dirty="0" smtClean="0"/>
              <a:t>Semantics: the study of meaning of words.</a:t>
            </a:r>
          </a:p>
          <a:p>
            <a:pPr eaLnBrk="1" hangingPunct="1"/>
            <a:endParaRPr lang="en-AU" altLang="en-US" dirty="0" smtClean="0"/>
          </a:p>
          <a:p>
            <a:pPr eaLnBrk="1" hangingPunct="1"/>
            <a:r>
              <a:rPr lang="en-AU" altLang="en-US" dirty="0" smtClean="0"/>
              <a:t>Syntax: the study of grammar and structural rules.</a:t>
            </a:r>
          </a:p>
          <a:p>
            <a:pPr eaLnBrk="1" hangingPunct="1"/>
            <a:endParaRPr lang="en-AU" altLang="en-US" dirty="0" smtClean="0"/>
          </a:p>
          <a:p>
            <a:pPr eaLnBrk="1" hangingPunct="1"/>
            <a:r>
              <a:rPr lang="en-AU" altLang="en-US" dirty="0" smtClean="0"/>
              <a:t>Pragmatics: the impact of language on human perception and behaviour.</a:t>
            </a:r>
          </a:p>
        </p:txBody>
      </p:sp>
      <p:pic>
        <p:nvPicPr>
          <p:cNvPr id="2" name="Picture 1"/>
          <p:cNvPicPr>
            <a:picLocks noChangeAspect="1"/>
          </p:cNvPicPr>
          <p:nvPr/>
        </p:nvPicPr>
        <p:blipFill>
          <a:blip r:embed="rId8"/>
          <a:stretch>
            <a:fillRect/>
          </a:stretch>
        </p:blipFill>
        <p:spPr>
          <a:xfrm>
            <a:off x="6012159" y="5057852"/>
            <a:ext cx="2055515" cy="1356640"/>
          </a:xfrm>
          <a:prstGeom prst="rect">
            <a:avLst/>
          </a:prstGeom>
        </p:spPr>
      </p:pic>
      <p:pic>
        <p:nvPicPr>
          <p:cNvPr id="3"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66585" end="1.72420256E6"/>
                </p14:media>
              </p:ext>
            </p:extLst>
          </p:nvPr>
        </p:nvPicPr>
        <p:blipFill>
          <a:blip r:embed="rId9"/>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042988" y="260350"/>
            <a:ext cx="7024687" cy="936625"/>
          </a:xfrm>
        </p:spPr>
        <p:txBody>
          <a:bodyPr/>
          <a:lstStyle/>
          <a:p>
            <a:pPr eaLnBrk="1" hangingPunct="1"/>
            <a:r>
              <a:rPr lang="en-AU" altLang="en-US" smtClean="0"/>
              <a:t>Common characteristics of language</a:t>
            </a:r>
            <a:br>
              <a:rPr lang="en-AU" altLang="en-US" smtClean="0"/>
            </a:br>
            <a:endParaRPr lang="en-AU" altLang="en-US" smtClean="0"/>
          </a:p>
        </p:txBody>
      </p:sp>
      <p:sp>
        <p:nvSpPr>
          <p:cNvPr id="10243" name="Rectangle 3"/>
          <p:cNvSpPr>
            <a:spLocks noGrp="1" noChangeArrowheads="1"/>
          </p:cNvSpPr>
          <p:nvPr>
            <p:ph idx="1"/>
          </p:nvPr>
        </p:nvSpPr>
        <p:spPr>
          <a:xfrm>
            <a:off x="395288" y="1484313"/>
            <a:ext cx="8280400" cy="4608512"/>
          </a:xfrm>
        </p:spPr>
        <p:txBody>
          <a:bodyPr/>
          <a:lstStyle/>
          <a:p>
            <a:pPr eaLnBrk="1" hangingPunct="1">
              <a:lnSpc>
                <a:spcPct val="80000"/>
              </a:lnSpc>
              <a:buFontTx/>
              <a:buNone/>
            </a:pPr>
            <a:endParaRPr lang="en-US" altLang="en-US" smtClean="0"/>
          </a:p>
          <a:p>
            <a:pPr eaLnBrk="1" hangingPunct="1">
              <a:lnSpc>
                <a:spcPct val="80000"/>
              </a:lnSpc>
            </a:pPr>
            <a:r>
              <a:rPr lang="en-US" altLang="en-US" smtClean="0"/>
              <a:t>All languages have some way of naming objects, places, or things.</a:t>
            </a:r>
          </a:p>
          <a:p>
            <a:pPr eaLnBrk="1" hangingPunct="1">
              <a:lnSpc>
                <a:spcPct val="80000"/>
              </a:lnSpc>
              <a:buFontTx/>
              <a:buNone/>
            </a:pPr>
            <a:endParaRPr lang="en-US" altLang="en-US" smtClean="0"/>
          </a:p>
          <a:p>
            <a:pPr eaLnBrk="1" hangingPunct="1">
              <a:lnSpc>
                <a:spcPct val="80000"/>
              </a:lnSpc>
            </a:pPr>
            <a:r>
              <a:rPr lang="en-US" altLang="en-US" smtClean="0"/>
              <a:t>All languages have a way of naming action.</a:t>
            </a:r>
          </a:p>
          <a:p>
            <a:pPr eaLnBrk="1" hangingPunct="1">
              <a:lnSpc>
                <a:spcPct val="80000"/>
              </a:lnSpc>
              <a:buFontTx/>
              <a:buNone/>
            </a:pPr>
            <a:endParaRPr lang="en-US" altLang="en-US" smtClean="0"/>
          </a:p>
          <a:p>
            <a:pPr eaLnBrk="1" hangingPunct="1">
              <a:lnSpc>
                <a:spcPct val="80000"/>
              </a:lnSpc>
            </a:pPr>
            <a:r>
              <a:rPr lang="en-US" altLang="en-US" smtClean="0"/>
              <a:t>All languages have some way to state the negative, construct interrogatives, and differentiate between singular and plural.</a:t>
            </a:r>
          </a:p>
          <a:p>
            <a:pPr eaLnBrk="1" hangingPunct="1">
              <a:lnSpc>
                <a:spcPct val="80000"/>
              </a:lnSpc>
              <a:buFontTx/>
              <a:buNone/>
            </a:pPr>
            <a:endParaRPr lang="en-AU" altLang="en-US" smtClean="0"/>
          </a:p>
          <a:p>
            <a:pPr eaLnBrk="1" hangingPunct="1">
              <a:lnSpc>
                <a:spcPct val="80000"/>
              </a:lnSpc>
            </a:pPr>
            <a:r>
              <a:rPr lang="en-US" altLang="en-US" smtClean="0"/>
              <a:t>All languages are a systematic set of sounds, combined with a set of rules for the purpose of creating meaning. </a:t>
            </a:r>
          </a:p>
          <a:p>
            <a:pPr eaLnBrk="1" hangingPunct="1">
              <a:lnSpc>
                <a:spcPct val="80000"/>
              </a:lnSpc>
              <a:buFontTx/>
              <a:buNone/>
            </a:pPr>
            <a:endParaRPr lang="en-US" altLang="en-US" smtClean="0"/>
          </a:p>
          <a:p>
            <a:pPr eaLnBrk="1" hangingPunct="1">
              <a:lnSpc>
                <a:spcPct val="80000"/>
              </a:lnSpc>
            </a:pPr>
            <a:r>
              <a:rPr lang="en-US" altLang="en-US" smtClean="0"/>
              <a:t>All languages have a set of rules for combining words into sentences to create meaning, called syntax. </a:t>
            </a:r>
            <a:endParaRPr lang="en-AU" altLang="en-US"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601501" end="1.586835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971550" y="692150"/>
            <a:ext cx="7024688" cy="1143000"/>
          </a:xfrm>
        </p:spPr>
        <p:txBody>
          <a:bodyPr/>
          <a:lstStyle/>
          <a:p>
            <a:pPr eaLnBrk="1" hangingPunct="1"/>
            <a:r>
              <a:rPr lang="en-AU" altLang="en-US" smtClean="0"/>
              <a:t>Noam Chomsky’s universal grammar</a:t>
            </a:r>
          </a:p>
        </p:txBody>
      </p:sp>
      <p:sp>
        <p:nvSpPr>
          <p:cNvPr id="11267" name="Rectangle 3"/>
          <p:cNvSpPr>
            <a:spLocks noGrp="1" noChangeArrowheads="1"/>
          </p:cNvSpPr>
          <p:nvPr>
            <p:ph idx="1"/>
          </p:nvPr>
        </p:nvSpPr>
        <p:spPr>
          <a:xfrm>
            <a:off x="1042988" y="2060575"/>
            <a:ext cx="7065962" cy="3509963"/>
          </a:xfrm>
        </p:spPr>
        <p:txBody>
          <a:bodyPr/>
          <a:lstStyle/>
          <a:p>
            <a:pPr eaLnBrk="1" hangingPunct="1">
              <a:lnSpc>
                <a:spcPct val="90000"/>
              </a:lnSpc>
            </a:pPr>
            <a:r>
              <a:rPr lang="en-US" altLang="zh-CN" smtClean="0">
                <a:ea typeface="SimSun" panose="02010600030101010101" pitchFamily="2" charset="-122"/>
              </a:rPr>
              <a:t>Noam Chomsky argues that all human languages share a universal grammar that is innate in the human species and culturally invariant. </a:t>
            </a:r>
          </a:p>
          <a:p>
            <a:pPr eaLnBrk="1" hangingPunct="1">
              <a:lnSpc>
                <a:spcPct val="90000"/>
              </a:lnSpc>
            </a:pPr>
            <a:endParaRPr lang="en-US" altLang="zh-CN" smtClean="0">
              <a:ea typeface="SimSun" panose="02010600030101010101" pitchFamily="2" charset="-122"/>
            </a:endParaRPr>
          </a:p>
          <a:p>
            <a:pPr eaLnBrk="1" hangingPunct="1">
              <a:lnSpc>
                <a:spcPct val="90000"/>
              </a:lnSpc>
            </a:pPr>
            <a:r>
              <a:rPr lang="en-US" altLang="zh-CN" smtClean="0">
                <a:ea typeface="SimSun" panose="02010600030101010101" pitchFamily="2" charset="-122"/>
              </a:rPr>
              <a:t>One of the most remarkable features of any language’s rule structure is that it allows the speakers to generate sentences that have never before been spoken. </a:t>
            </a:r>
          </a:p>
          <a:p>
            <a:pPr eaLnBrk="1" hangingPunct="1">
              <a:lnSpc>
                <a:spcPct val="90000"/>
              </a:lnSpc>
            </a:pPr>
            <a:endParaRPr lang="en-US" altLang="zh-CN" smtClean="0">
              <a:ea typeface="SimSun" panose="02010600030101010101" pitchFamily="2" charset="-122"/>
            </a:endParaRPr>
          </a:p>
          <a:p>
            <a:pPr eaLnBrk="1" hangingPunct="1">
              <a:lnSpc>
                <a:spcPct val="90000"/>
              </a:lnSpc>
            </a:pPr>
            <a:r>
              <a:rPr lang="en-US" altLang="zh-CN" smtClean="0">
                <a:ea typeface="SimSun" panose="02010600030101010101" pitchFamily="2" charset="-122"/>
              </a:rPr>
              <a:t>How would Chomsky’s focus of language study differ from that of the Sapir-Whorf hypothesis?</a:t>
            </a:r>
            <a:endParaRPr lang="en-AU" altLang="en-US"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738868" end="1.450084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188" y="404813"/>
            <a:ext cx="7772400" cy="1143000"/>
          </a:xfrm>
        </p:spPr>
        <p:txBody>
          <a:bodyPr/>
          <a:lstStyle/>
          <a:p>
            <a:pPr eaLnBrk="1" hangingPunct="1"/>
            <a:r>
              <a:rPr lang="en-AU" altLang="en-US" sz="1400" b="1" i="1" smtClean="0"/>
              <a:t/>
            </a:r>
            <a:br>
              <a:rPr lang="en-AU" altLang="en-US" sz="1400" b="1" i="1" smtClean="0"/>
            </a:br>
            <a:r>
              <a:rPr lang="en-AU" altLang="en-US" smtClean="0"/>
              <a:t>The Sapir–Whorf hypothesis</a:t>
            </a:r>
          </a:p>
        </p:txBody>
      </p:sp>
      <p:sp>
        <p:nvSpPr>
          <p:cNvPr id="12291" name="Rectangle 3"/>
          <p:cNvSpPr>
            <a:spLocks noGrp="1" noChangeArrowheads="1"/>
          </p:cNvSpPr>
          <p:nvPr>
            <p:ph idx="1"/>
          </p:nvPr>
        </p:nvSpPr>
        <p:spPr>
          <a:xfrm>
            <a:off x="468313" y="1628775"/>
            <a:ext cx="8351837" cy="4176713"/>
          </a:xfrm>
        </p:spPr>
        <p:txBody>
          <a:bodyPr/>
          <a:lstStyle/>
          <a:p>
            <a:pPr marL="0" indent="0" eaLnBrk="1" hangingPunct="1">
              <a:buFontTx/>
              <a:buNone/>
            </a:pPr>
            <a:r>
              <a:rPr lang="en-US" altLang="en-US" smtClean="0"/>
              <a:t>There are two versions of this hypothesis:</a:t>
            </a:r>
          </a:p>
          <a:p>
            <a:pPr marL="0" indent="0" eaLnBrk="1" hangingPunct="1"/>
            <a:endParaRPr lang="en-US" altLang="en-US" smtClean="0"/>
          </a:p>
          <a:p>
            <a:pPr marL="0" indent="0" eaLnBrk="1" hangingPunct="1"/>
            <a:r>
              <a:rPr lang="en-US" altLang="en-US" smtClean="0"/>
              <a:t> Linguistic determinism – the way one thinks is determined by the language one speaks. </a:t>
            </a:r>
          </a:p>
          <a:p>
            <a:pPr marL="0" indent="0" eaLnBrk="1" hangingPunct="1">
              <a:buFontTx/>
              <a:buNone/>
            </a:pPr>
            <a:endParaRPr lang="en-US" altLang="en-US" smtClean="0"/>
          </a:p>
          <a:p>
            <a:pPr marL="0" indent="0" eaLnBrk="1" hangingPunct="1"/>
            <a:r>
              <a:rPr lang="en-US" altLang="en-US" smtClean="0"/>
              <a:t> Linguistic relativity – </a:t>
            </a:r>
            <a:r>
              <a:rPr lang="en-AU" altLang="en-US" smtClean="0"/>
              <a:t>linguistic characteristics and cultural norms influence each other. Language provides the conceptual categorizes that influence how its speaker’s perceptions are encoded and stored.</a:t>
            </a:r>
          </a:p>
          <a:p>
            <a:pPr marL="0" indent="0" eaLnBrk="1" hangingPunct="1">
              <a:lnSpc>
                <a:spcPct val="90000"/>
              </a:lnSpc>
            </a:pPr>
            <a:endParaRPr lang="en-AU" altLang="en-US"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875619" end="1.257837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971550" y="476250"/>
            <a:ext cx="7024688" cy="1143000"/>
          </a:xfrm>
        </p:spPr>
        <p:txBody>
          <a:bodyPr/>
          <a:lstStyle/>
          <a:p>
            <a:pPr eaLnBrk="1" hangingPunct="1"/>
            <a:r>
              <a:rPr lang="en-AU" altLang="en-US" sz="1400" b="1" i="1" smtClean="0"/>
              <a:t/>
            </a:r>
            <a:br>
              <a:rPr lang="en-AU" altLang="en-US" sz="1400" b="1" i="1" smtClean="0"/>
            </a:br>
            <a:r>
              <a:rPr lang="en-AU" altLang="en-US" smtClean="0"/>
              <a:t>An illustration of the Sapir-Whorf hypothesis</a:t>
            </a:r>
          </a:p>
        </p:txBody>
      </p:sp>
      <p:sp>
        <p:nvSpPr>
          <p:cNvPr id="13315" name="Rectangle 3"/>
          <p:cNvSpPr>
            <a:spLocks noGrp="1" noChangeArrowheads="1"/>
          </p:cNvSpPr>
          <p:nvPr>
            <p:ph idx="1"/>
          </p:nvPr>
        </p:nvSpPr>
        <p:spPr>
          <a:xfrm>
            <a:off x="611188" y="1916113"/>
            <a:ext cx="7705725" cy="3168650"/>
          </a:xfrm>
        </p:spPr>
        <p:txBody>
          <a:bodyPr/>
          <a:lstStyle/>
          <a:p>
            <a:pPr marL="0" indent="0" eaLnBrk="1" hangingPunct="1">
              <a:lnSpc>
                <a:spcPct val="90000"/>
              </a:lnSpc>
              <a:buFontTx/>
              <a:buNone/>
            </a:pPr>
            <a:r>
              <a:rPr lang="en-US" altLang="zh-CN" smtClean="0">
                <a:ea typeface="SimSun" panose="02010600030101010101" pitchFamily="2" charset="-122"/>
              </a:rPr>
              <a:t>In China, the Chinese language has no single words that are equivalent to the English words ‘uncle’ and ‘aunt’. Instead, Chinese has different words for your father’s older brother, younger brother, mother’s older brother, older brother-in-law and so forth. </a:t>
            </a:r>
          </a:p>
          <a:p>
            <a:pPr marL="0" indent="0" eaLnBrk="1" hangingPunct="1">
              <a:lnSpc>
                <a:spcPct val="90000"/>
              </a:lnSpc>
            </a:pPr>
            <a:endParaRPr lang="en-US" altLang="zh-CN" smtClean="0">
              <a:ea typeface="SimSun" panose="02010600030101010101" pitchFamily="2" charset="-122"/>
            </a:endParaRPr>
          </a:p>
          <a:p>
            <a:pPr marL="0" indent="0" eaLnBrk="1" hangingPunct="1">
              <a:lnSpc>
                <a:spcPct val="90000"/>
              </a:lnSpc>
              <a:buFontTx/>
              <a:buNone/>
            </a:pPr>
            <a:r>
              <a:rPr lang="en-US" altLang="zh-CN" smtClean="0">
                <a:ea typeface="SimSun" panose="02010600030101010101" pitchFamily="2" charset="-122"/>
              </a:rPr>
              <a:t>What does this example illustrate about the relationship between language and culture? </a:t>
            </a:r>
            <a:endParaRPr lang="en-AU" altLang="en-US"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067866" end="1.17589356E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900113" y="692150"/>
            <a:ext cx="7167562" cy="1143000"/>
          </a:xfrm>
        </p:spPr>
        <p:txBody>
          <a:bodyPr/>
          <a:lstStyle/>
          <a:p>
            <a:pPr eaLnBrk="1" hangingPunct="1"/>
            <a:r>
              <a:rPr lang="en-AU" altLang="en-US" smtClean="0"/>
              <a:t>Discourse</a:t>
            </a:r>
          </a:p>
        </p:txBody>
      </p:sp>
      <p:sp>
        <p:nvSpPr>
          <p:cNvPr id="14339" name="Content Placeholder 2"/>
          <p:cNvSpPr>
            <a:spLocks noGrp="1"/>
          </p:cNvSpPr>
          <p:nvPr>
            <p:ph idx="1"/>
          </p:nvPr>
        </p:nvSpPr>
        <p:spPr>
          <a:xfrm>
            <a:off x="468313" y="1557338"/>
            <a:ext cx="8064500" cy="3509962"/>
          </a:xfrm>
        </p:spPr>
        <p:txBody>
          <a:bodyPr/>
          <a:lstStyle/>
          <a:p>
            <a:pPr eaLnBrk="1" hangingPunct="1"/>
            <a:r>
              <a:rPr lang="en-AU" altLang="en-US" smtClean="0"/>
              <a:t>Discourse refers not only to speech and writing but also the systems of signification (Laclau, 2006). </a:t>
            </a:r>
          </a:p>
          <a:p>
            <a:pPr eaLnBrk="1" hangingPunct="1"/>
            <a:endParaRPr lang="en-AU" altLang="en-US" smtClean="0"/>
          </a:p>
          <a:p>
            <a:pPr eaLnBrk="1" hangingPunct="1"/>
            <a:r>
              <a:rPr lang="en-AU" altLang="en-US" smtClean="0"/>
              <a:t>We have been socialised into different discourse systems, which contain beliefs about the world.</a:t>
            </a:r>
          </a:p>
          <a:p>
            <a:pPr eaLnBrk="1" hangingPunct="1"/>
            <a:endParaRPr lang="en-AU" altLang="en-US" smtClean="0"/>
          </a:p>
          <a:p>
            <a:pPr eaLnBrk="1" hangingPunct="1"/>
            <a:r>
              <a:rPr lang="en-AU" altLang="en-US" smtClean="0"/>
              <a:t>We all belong to some ‘discourse society’ (e.g. students vs teachers). How does membership of a discourse society reflect our social identity?</a:t>
            </a:r>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149810" end="978767.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827088" y="620713"/>
            <a:ext cx="7313612" cy="1143000"/>
          </a:xfrm>
        </p:spPr>
        <p:txBody>
          <a:bodyPr/>
          <a:lstStyle/>
          <a:p>
            <a:pPr eaLnBrk="1" hangingPunct="1"/>
            <a:r>
              <a:rPr lang="en-AU" altLang="en-US" smtClean="0"/>
              <a:t>Language and communication style</a:t>
            </a:r>
            <a:endParaRPr lang="en-GB" altLang="en-US" smtClean="0"/>
          </a:p>
        </p:txBody>
      </p:sp>
      <p:sp>
        <p:nvSpPr>
          <p:cNvPr id="15363" name="Content Placeholder 2"/>
          <p:cNvSpPr>
            <a:spLocks noGrp="1"/>
          </p:cNvSpPr>
          <p:nvPr>
            <p:ph idx="1"/>
          </p:nvPr>
        </p:nvSpPr>
        <p:spPr>
          <a:xfrm>
            <a:off x="323850" y="1916113"/>
            <a:ext cx="8496300" cy="3508375"/>
          </a:xfrm>
        </p:spPr>
        <p:txBody>
          <a:bodyPr/>
          <a:lstStyle/>
          <a:p>
            <a:pPr marL="0" indent="0" eaLnBrk="1" hangingPunct="1">
              <a:lnSpc>
                <a:spcPct val="90000"/>
              </a:lnSpc>
              <a:buFontTx/>
              <a:buNone/>
            </a:pPr>
            <a:r>
              <a:rPr lang="en-AU" altLang="en-US" dirty="0" smtClean="0"/>
              <a:t>Communication style refers to </a:t>
            </a:r>
            <a:r>
              <a:rPr lang="en-AU" altLang="en-US" i="1" dirty="0" smtClean="0"/>
              <a:t>how</a:t>
            </a:r>
            <a:r>
              <a:rPr lang="en-AU" altLang="en-US" dirty="0" smtClean="0"/>
              <a:t> language is used to communicate meaning. </a:t>
            </a:r>
          </a:p>
          <a:p>
            <a:pPr marL="0" indent="0" eaLnBrk="1" hangingPunct="1">
              <a:lnSpc>
                <a:spcPct val="90000"/>
              </a:lnSpc>
            </a:pPr>
            <a:endParaRPr lang="en-AU" altLang="en-US" dirty="0" smtClean="0"/>
          </a:p>
          <a:p>
            <a:pPr marL="0" indent="0" eaLnBrk="1" hangingPunct="1">
              <a:lnSpc>
                <a:spcPct val="90000"/>
              </a:lnSpc>
              <a:buFontTx/>
              <a:buNone/>
            </a:pPr>
            <a:r>
              <a:rPr lang="en-AU" altLang="en-US" dirty="0" err="1" smtClean="0"/>
              <a:t>Gudykunst</a:t>
            </a:r>
            <a:r>
              <a:rPr lang="en-AU" altLang="en-US" dirty="0" smtClean="0"/>
              <a:t> and Ting-Toomey (1988) describe four communication styles:</a:t>
            </a:r>
          </a:p>
          <a:p>
            <a:pPr marL="0" indent="0" eaLnBrk="1" hangingPunct="1">
              <a:lnSpc>
                <a:spcPct val="90000"/>
              </a:lnSpc>
            </a:pPr>
            <a:r>
              <a:rPr lang="en-AU" altLang="en-US" dirty="0" smtClean="0"/>
              <a:t>Direct/indirect.</a:t>
            </a:r>
          </a:p>
          <a:p>
            <a:pPr marL="0" indent="0" eaLnBrk="1" hangingPunct="1">
              <a:lnSpc>
                <a:spcPct val="90000"/>
              </a:lnSpc>
            </a:pPr>
            <a:r>
              <a:rPr lang="en-AU" altLang="en-US" dirty="0" smtClean="0"/>
              <a:t>Elaborate/succinct</a:t>
            </a:r>
            <a:r>
              <a:rPr lang="en-AU" altLang="en-US" dirty="0" smtClean="0"/>
              <a:t>. Read the Bernstein article on Moodle please. </a:t>
            </a:r>
            <a:endParaRPr lang="en-AU" altLang="en-US" dirty="0" smtClean="0"/>
          </a:p>
          <a:p>
            <a:pPr marL="0" indent="0" eaLnBrk="1" hangingPunct="1">
              <a:lnSpc>
                <a:spcPct val="90000"/>
              </a:lnSpc>
            </a:pPr>
            <a:r>
              <a:rPr lang="en-AU" altLang="en-US" dirty="0" smtClean="0"/>
              <a:t>Personal/contextual.</a:t>
            </a:r>
          </a:p>
          <a:p>
            <a:pPr marL="0" indent="0" eaLnBrk="1" hangingPunct="1">
              <a:lnSpc>
                <a:spcPct val="90000"/>
              </a:lnSpc>
            </a:pPr>
            <a:r>
              <a:rPr lang="en-AU" altLang="en-US" dirty="0" smtClean="0"/>
              <a:t>Instrumental/affective.</a:t>
            </a:r>
            <a:endParaRPr lang="en-GB" altLang="en-US" dirty="0"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346936" end="795540.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042988" y="692150"/>
            <a:ext cx="7024687" cy="1143000"/>
          </a:xfrm>
        </p:spPr>
        <p:txBody>
          <a:bodyPr/>
          <a:lstStyle/>
          <a:p>
            <a:pPr eaLnBrk="1" hangingPunct="1"/>
            <a:r>
              <a:rPr lang="en-AU" altLang="en-US" smtClean="0"/>
              <a:t>Direct and indirect style</a:t>
            </a:r>
          </a:p>
        </p:txBody>
      </p:sp>
      <p:sp>
        <p:nvSpPr>
          <p:cNvPr id="16387" name="Rectangle 3"/>
          <p:cNvSpPr>
            <a:spLocks noGrp="1" noChangeArrowheads="1"/>
          </p:cNvSpPr>
          <p:nvPr>
            <p:ph idx="1"/>
          </p:nvPr>
        </p:nvSpPr>
        <p:spPr>
          <a:xfrm>
            <a:off x="684213" y="1557338"/>
            <a:ext cx="7404100" cy="4244975"/>
          </a:xfrm>
        </p:spPr>
        <p:txBody>
          <a:bodyPr/>
          <a:lstStyle/>
          <a:p>
            <a:pPr eaLnBrk="1" hangingPunct="1"/>
            <a:r>
              <a:rPr lang="en-US" altLang="en-US" sz="1900" smtClean="0"/>
              <a:t>This dimension refers to how explicitly one communications his/her desires, wants, intentions or needs.</a:t>
            </a:r>
          </a:p>
          <a:p>
            <a:pPr eaLnBrk="1" hangingPunct="1"/>
            <a:endParaRPr lang="en-US" altLang="en-US" sz="1900" smtClean="0"/>
          </a:p>
          <a:p>
            <a:pPr eaLnBrk="1" hangingPunct="1"/>
            <a:r>
              <a:rPr lang="en-US" altLang="en-US" sz="1900" smtClean="0"/>
              <a:t>People using a direct style employ overt expressions of intention, usually seen in low context cultures. </a:t>
            </a:r>
          </a:p>
          <a:p>
            <a:pPr eaLnBrk="1" hangingPunct="1">
              <a:buFontTx/>
              <a:buNone/>
            </a:pPr>
            <a:endParaRPr lang="en-US" altLang="en-US" sz="1900" smtClean="0"/>
          </a:p>
          <a:p>
            <a:pPr eaLnBrk="1" hangingPunct="1"/>
            <a:r>
              <a:rPr lang="en-US" altLang="en-US" sz="1900" smtClean="0"/>
              <a:t>Conversely, an indirect style, which is often seen in high context cultures, is where the speaker’s intentions are hidden or only hinted at during interaction.</a:t>
            </a:r>
          </a:p>
          <a:p>
            <a:pPr eaLnBrk="1" hangingPunct="1">
              <a:buFontTx/>
              <a:buNone/>
            </a:pPr>
            <a:endParaRPr lang="en-US" altLang="en-US" sz="1900" smtClean="0"/>
          </a:p>
          <a:p>
            <a:pPr eaLnBrk="1" hangingPunct="1"/>
            <a:r>
              <a:rPr lang="en-US" altLang="en-US" sz="1900" smtClean="0"/>
              <a:t>When people from cultures that favor direct and indirect communication styles interact, frustration or communication breakdown may occur.</a:t>
            </a:r>
            <a:endParaRPr lang="en-AU" altLang="en-US" sz="1900"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530163" end="687288.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042988" y="620713"/>
            <a:ext cx="7024687" cy="1143000"/>
          </a:xfrm>
        </p:spPr>
        <p:txBody>
          <a:bodyPr/>
          <a:lstStyle/>
          <a:p>
            <a:pPr eaLnBrk="1" hangingPunct="1"/>
            <a:r>
              <a:rPr lang="en-AU" altLang="en-US" smtClean="0"/>
              <a:t>Elaborate and succinct communication style</a:t>
            </a:r>
          </a:p>
        </p:txBody>
      </p:sp>
      <p:sp>
        <p:nvSpPr>
          <p:cNvPr id="17411" name="Rectangle 3"/>
          <p:cNvSpPr>
            <a:spLocks noGrp="1" noChangeArrowheads="1"/>
          </p:cNvSpPr>
          <p:nvPr>
            <p:ph idx="1"/>
          </p:nvPr>
        </p:nvSpPr>
        <p:spPr>
          <a:xfrm>
            <a:off x="1258888" y="1989138"/>
            <a:ext cx="6778625" cy="3508375"/>
          </a:xfrm>
        </p:spPr>
        <p:txBody>
          <a:bodyPr/>
          <a:lstStyle/>
          <a:p>
            <a:pPr eaLnBrk="1" hangingPunct="1"/>
            <a:r>
              <a:rPr lang="en-AU" altLang="en-US" smtClean="0"/>
              <a:t>This dimension refers to the quantity of talk.</a:t>
            </a:r>
          </a:p>
          <a:p>
            <a:pPr eaLnBrk="1" hangingPunct="1"/>
            <a:endParaRPr lang="en-AU" altLang="en-US" smtClean="0"/>
          </a:p>
          <a:p>
            <a:pPr eaLnBrk="1" hangingPunct="1"/>
            <a:r>
              <a:rPr lang="en-AU" altLang="en-US" smtClean="0"/>
              <a:t>The elaborate style involves the use of rich, expressive and embellished language.</a:t>
            </a:r>
          </a:p>
          <a:p>
            <a:pPr eaLnBrk="1" hangingPunct="1"/>
            <a:endParaRPr lang="en-AU" altLang="en-US" smtClean="0"/>
          </a:p>
          <a:p>
            <a:pPr eaLnBrk="1" hangingPunct="1"/>
            <a:r>
              <a:rPr lang="en-AU" altLang="en-US" smtClean="0"/>
              <a:t>The succinct style involves simple assertions and even silence is valued.</a:t>
            </a:r>
          </a:p>
          <a:p>
            <a:pPr eaLnBrk="1" hangingPunct="1"/>
            <a:endParaRPr lang="en-AU" altLang="en-US" smtClean="0"/>
          </a:p>
          <a:p>
            <a:pPr eaLnBrk="1" hangingPunct="1"/>
            <a:r>
              <a:rPr lang="en-AU" altLang="en-US" smtClean="0"/>
              <a:t>Which dimension tends to be favored in your culture?</a:t>
            </a:r>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638415" end="637444.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116013" y="692150"/>
            <a:ext cx="7024687" cy="1143000"/>
          </a:xfrm>
        </p:spPr>
        <p:txBody>
          <a:bodyPr/>
          <a:lstStyle/>
          <a:p>
            <a:pPr eaLnBrk="1" hangingPunct="1"/>
            <a:r>
              <a:rPr lang="en-AU" altLang="en-US" smtClean="0"/>
              <a:t>Personal and contextual style</a:t>
            </a:r>
          </a:p>
        </p:txBody>
      </p:sp>
      <p:sp>
        <p:nvSpPr>
          <p:cNvPr id="18435" name="Rectangle 3"/>
          <p:cNvSpPr>
            <a:spLocks noGrp="1" noChangeArrowheads="1"/>
          </p:cNvSpPr>
          <p:nvPr>
            <p:ph idx="1"/>
          </p:nvPr>
        </p:nvSpPr>
        <p:spPr>
          <a:xfrm>
            <a:off x="1042988" y="1557338"/>
            <a:ext cx="6777037" cy="3509962"/>
          </a:xfrm>
        </p:spPr>
        <p:txBody>
          <a:bodyPr/>
          <a:lstStyle/>
          <a:p>
            <a:pPr eaLnBrk="1" hangingPunct="1"/>
            <a:r>
              <a:rPr lang="en-AU" altLang="en-US" smtClean="0"/>
              <a:t>This dimension is concerned with the emphasis on self or on his/her role.</a:t>
            </a:r>
          </a:p>
          <a:p>
            <a:pPr eaLnBrk="1" hangingPunct="1"/>
            <a:endParaRPr lang="en-AU" altLang="en-US" smtClean="0"/>
          </a:p>
          <a:p>
            <a:pPr eaLnBrk="1" hangingPunct="1"/>
            <a:r>
              <a:rPr lang="en-AU" altLang="en-US" smtClean="0"/>
              <a:t>Personal style amplifies the individual identity of the speaker.</a:t>
            </a:r>
          </a:p>
          <a:p>
            <a:pPr eaLnBrk="1" hangingPunct="1"/>
            <a:endParaRPr lang="en-AU" altLang="en-US" smtClean="0"/>
          </a:p>
          <a:p>
            <a:pPr eaLnBrk="1" hangingPunct="1"/>
            <a:r>
              <a:rPr lang="en-AU" altLang="en-US" smtClean="0"/>
              <a:t>Contextual style is oriented by status and role.</a:t>
            </a:r>
          </a:p>
          <a:p>
            <a:pPr eaLnBrk="1" hangingPunct="1"/>
            <a:endParaRPr lang="en-AU" altLang="en-US" smtClean="0"/>
          </a:p>
          <a:p>
            <a:pPr eaLnBrk="1" hangingPunct="1"/>
            <a:r>
              <a:rPr lang="en-AU" altLang="en-US" smtClean="0"/>
              <a:t>Which style tends to be favored in your culture?</a:t>
            </a:r>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688259" end="580032.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116013" y="692150"/>
            <a:ext cx="7024687" cy="1143000"/>
          </a:xfrm>
        </p:spPr>
        <p:txBody>
          <a:bodyPr/>
          <a:lstStyle/>
          <a:p>
            <a:pPr eaLnBrk="1" hangingPunct="1"/>
            <a:r>
              <a:rPr lang="en-AU" altLang="en-US" smtClean="0"/>
              <a:t>Instrumental and affective style</a:t>
            </a:r>
          </a:p>
        </p:txBody>
      </p:sp>
      <p:sp>
        <p:nvSpPr>
          <p:cNvPr id="19459" name="Rectangle 3"/>
          <p:cNvSpPr>
            <a:spLocks noGrp="1" noChangeArrowheads="1"/>
          </p:cNvSpPr>
          <p:nvPr>
            <p:ph idx="1"/>
          </p:nvPr>
        </p:nvSpPr>
        <p:spPr>
          <a:xfrm>
            <a:off x="1187450" y="1484313"/>
            <a:ext cx="6777038" cy="3508375"/>
          </a:xfrm>
        </p:spPr>
        <p:txBody>
          <a:bodyPr/>
          <a:lstStyle/>
          <a:p>
            <a:pPr eaLnBrk="1" hangingPunct="1"/>
            <a:r>
              <a:rPr lang="en-AU" altLang="en-US" smtClean="0"/>
              <a:t>Instrumental style is goal-oriented and sender- focused.</a:t>
            </a:r>
          </a:p>
          <a:p>
            <a:pPr eaLnBrk="1" hangingPunct="1"/>
            <a:endParaRPr lang="en-AU" altLang="en-US" smtClean="0"/>
          </a:p>
          <a:p>
            <a:pPr eaLnBrk="1" hangingPunct="1"/>
            <a:r>
              <a:rPr lang="en-AU" altLang="en-US" smtClean="0"/>
              <a:t>Affective style is receiver-focused and process-oriented.</a:t>
            </a:r>
          </a:p>
          <a:p>
            <a:pPr eaLnBrk="1" hangingPunct="1"/>
            <a:endParaRPr lang="en-AU" altLang="en-US" smtClean="0"/>
          </a:p>
          <a:p>
            <a:pPr eaLnBrk="1" hangingPunct="1"/>
            <a:r>
              <a:rPr lang="en-AU" altLang="en-US" smtClean="0"/>
              <a:t>Could you give an example of each?</a:t>
            </a:r>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745671" end="524848.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55650" y="620713"/>
            <a:ext cx="7772400" cy="974725"/>
          </a:xfrm>
        </p:spPr>
        <p:txBody>
          <a:bodyPr/>
          <a:lstStyle/>
          <a:p>
            <a:pPr eaLnBrk="1" hangingPunct="1"/>
            <a:r>
              <a:rPr lang="en-AU" altLang="en-US" smtClean="0"/>
              <a:t>Translation as a barrier to intercultural communication</a:t>
            </a:r>
          </a:p>
        </p:txBody>
      </p:sp>
      <p:sp>
        <p:nvSpPr>
          <p:cNvPr id="20483" name="Rectangle 3"/>
          <p:cNvSpPr>
            <a:spLocks noGrp="1" noChangeArrowheads="1"/>
          </p:cNvSpPr>
          <p:nvPr>
            <p:ph idx="1"/>
          </p:nvPr>
        </p:nvSpPr>
        <p:spPr>
          <a:xfrm>
            <a:off x="611188" y="1844675"/>
            <a:ext cx="8061325" cy="4114800"/>
          </a:xfrm>
        </p:spPr>
        <p:txBody>
          <a:bodyPr/>
          <a:lstStyle/>
          <a:p>
            <a:pPr lvl="1" eaLnBrk="1" hangingPunct="1">
              <a:buFontTx/>
              <a:buNone/>
            </a:pPr>
            <a:r>
              <a:rPr lang="en-US" altLang="en-US" sz="2000" smtClean="0"/>
              <a:t>Jandt (2007) identified the following barriers:</a:t>
            </a:r>
          </a:p>
          <a:p>
            <a:pPr lvl="1" eaLnBrk="1" hangingPunct="1"/>
            <a:r>
              <a:rPr lang="en-US" altLang="en-US" sz="2000" smtClean="0"/>
              <a:t>Vocabulary.</a:t>
            </a:r>
          </a:p>
          <a:p>
            <a:pPr lvl="1" eaLnBrk="1" hangingPunct="1"/>
            <a:r>
              <a:rPr lang="en-US" altLang="en-US" sz="2000" smtClean="0"/>
              <a:t>Idiomatic expressions.</a:t>
            </a:r>
          </a:p>
          <a:p>
            <a:pPr lvl="1" eaLnBrk="1" hangingPunct="1"/>
            <a:r>
              <a:rPr lang="en-US" altLang="en-US" sz="2000" smtClean="0"/>
              <a:t>Grammatical equivalence.</a:t>
            </a:r>
          </a:p>
          <a:p>
            <a:pPr lvl="1" eaLnBrk="1" hangingPunct="1"/>
            <a:r>
              <a:rPr lang="en-US" altLang="en-US" sz="2000" smtClean="0"/>
              <a:t>Experiential equivalence.</a:t>
            </a:r>
          </a:p>
          <a:p>
            <a:pPr lvl="1" eaLnBrk="1" hangingPunct="1"/>
            <a:r>
              <a:rPr lang="en-US" altLang="en-US" sz="2000" smtClean="0"/>
              <a:t>Conceptual difference.</a:t>
            </a:r>
          </a:p>
          <a:p>
            <a:pPr lvl="1" eaLnBrk="1" hangingPunct="1">
              <a:buFontTx/>
              <a:buNone/>
            </a:pPr>
            <a:endParaRPr lang="en-US" altLang="en-US" sz="2000" smtClean="0"/>
          </a:p>
          <a:p>
            <a:pPr lvl="1" eaLnBrk="1" hangingPunct="1">
              <a:buFontTx/>
              <a:buNone/>
            </a:pPr>
            <a:r>
              <a:rPr lang="en-US" altLang="en-US" sz="2000" smtClean="0"/>
              <a:t>Could you give an example to illustrate each of the above?</a:t>
            </a:r>
          </a:p>
          <a:p>
            <a:pPr lvl="1" eaLnBrk="1" hangingPunct="1"/>
            <a:endParaRPr lang="en-US" altLang="en-US" smtClean="0"/>
          </a:p>
          <a:p>
            <a:pPr eaLnBrk="1" hangingPunct="1"/>
            <a:endParaRPr lang="en-AU" altLang="en-US" sz="1600"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800855" end="360540.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900113" y="692150"/>
            <a:ext cx="7024687" cy="1143000"/>
          </a:xfrm>
        </p:spPr>
        <p:txBody>
          <a:bodyPr/>
          <a:lstStyle/>
          <a:p>
            <a:pPr eaLnBrk="1" hangingPunct="1"/>
            <a:r>
              <a:rPr lang="en-AU" altLang="en-US" smtClean="0"/>
              <a:t>Examples of awkward translation</a:t>
            </a:r>
          </a:p>
        </p:txBody>
      </p:sp>
      <p:sp>
        <p:nvSpPr>
          <p:cNvPr id="21507" name="Rectangle 3"/>
          <p:cNvSpPr>
            <a:spLocks noGrp="1" noChangeArrowheads="1"/>
          </p:cNvSpPr>
          <p:nvPr>
            <p:ph idx="1"/>
          </p:nvPr>
        </p:nvSpPr>
        <p:spPr>
          <a:xfrm>
            <a:off x="900113" y="1557338"/>
            <a:ext cx="7058025" cy="4495800"/>
          </a:xfrm>
        </p:spPr>
        <p:txBody>
          <a:bodyPr/>
          <a:lstStyle/>
          <a:p>
            <a:pPr eaLnBrk="1" hangingPunct="1">
              <a:buFontTx/>
              <a:buNone/>
            </a:pPr>
            <a:r>
              <a:rPr lang="en-US" altLang="en-US" smtClean="0"/>
              <a:t>On the menu of a Swiss restaurant: </a:t>
            </a:r>
            <a:endParaRPr lang="en-AU" altLang="en-US" smtClean="0"/>
          </a:p>
          <a:p>
            <a:pPr eaLnBrk="1" hangingPunct="1"/>
            <a:r>
              <a:rPr lang="en-US" altLang="en-US" smtClean="0"/>
              <a:t>Our wines leave you nothing to hope for.</a:t>
            </a:r>
          </a:p>
          <a:p>
            <a:pPr eaLnBrk="1" hangingPunct="1">
              <a:buFontTx/>
              <a:buNone/>
            </a:pPr>
            <a:endParaRPr lang="en-AU" altLang="en-US" smtClean="0"/>
          </a:p>
          <a:p>
            <a:pPr eaLnBrk="1" hangingPunct="1">
              <a:buFontTx/>
              <a:buNone/>
            </a:pPr>
            <a:r>
              <a:rPr lang="en-US" altLang="en-US" smtClean="0"/>
              <a:t>In a Copenhagen airline office: </a:t>
            </a:r>
            <a:endParaRPr lang="en-AU" altLang="en-US" smtClean="0"/>
          </a:p>
          <a:p>
            <a:pPr eaLnBrk="1" hangingPunct="1"/>
            <a:r>
              <a:rPr lang="en-US" altLang="en-US" smtClean="0"/>
              <a:t>We take your bags and send then in all directions.</a:t>
            </a:r>
          </a:p>
          <a:p>
            <a:pPr eaLnBrk="1" hangingPunct="1">
              <a:buFontTx/>
              <a:buNone/>
            </a:pPr>
            <a:endParaRPr lang="en-AU" altLang="en-US" smtClean="0"/>
          </a:p>
          <a:p>
            <a:pPr eaLnBrk="1" hangingPunct="1">
              <a:buFontTx/>
              <a:buNone/>
            </a:pPr>
            <a:r>
              <a:rPr lang="en-US" altLang="en-US" smtClean="0"/>
              <a:t>Outside a Hong Kong tailor shop:</a:t>
            </a:r>
            <a:endParaRPr lang="en-AU" altLang="en-US" smtClean="0"/>
          </a:p>
          <a:p>
            <a:pPr eaLnBrk="1" hangingPunct="1"/>
            <a:r>
              <a:rPr lang="en-US" altLang="en-US" smtClean="0"/>
              <a:t>Ladies may have a fit upstairs.</a:t>
            </a:r>
          </a:p>
          <a:p>
            <a:pPr eaLnBrk="1" hangingPunct="1">
              <a:buFontTx/>
              <a:buNone/>
            </a:pPr>
            <a:endParaRPr lang="en-AU" altLang="en-US" smtClean="0"/>
          </a:p>
          <a:p>
            <a:pPr eaLnBrk="1" hangingPunct="1">
              <a:buFontTx/>
              <a:buNone/>
            </a:pPr>
            <a:r>
              <a:rPr lang="en-US" altLang="en-US" smtClean="0"/>
              <a:t>On the box for a toothbrush at a Tokyo hotel:</a:t>
            </a:r>
            <a:endParaRPr lang="en-AU" altLang="en-US" smtClean="0"/>
          </a:p>
          <a:p>
            <a:pPr eaLnBrk="1" hangingPunct="1"/>
            <a:r>
              <a:rPr lang="en-US" altLang="en-US" smtClean="0"/>
              <a:t>Give you strong mouth and refreshing wind!</a:t>
            </a:r>
            <a:endParaRPr lang="en-AU" altLang="en-US" smtClean="0"/>
          </a:p>
          <a:p>
            <a:pPr eaLnBrk="1" hangingPunct="1">
              <a:buFontTx/>
              <a:buNone/>
            </a:pPr>
            <a:endParaRPr lang="en-AU" altLang="en-US" smtClean="0"/>
          </a:p>
          <a:p>
            <a:pPr eaLnBrk="1" hangingPunct="1">
              <a:buFontTx/>
              <a:buNone/>
            </a:pPr>
            <a:endParaRPr lang="en-AU" altLang="en-US" smtClean="0"/>
          </a:p>
          <a:p>
            <a:pPr eaLnBrk="1" hangingPunct="1"/>
            <a:endParaRPr lang="en-AU" altLang="en-US"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1965163" end="199656.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Mind your language</a:t>
            </a:r>
            <a:endParaRPr lang="en-GB" dirty="0"/>
          </a:p>
        </p:txBody>
      </p:sp>
      <p:sp>
        <p:nvSpPr>
          <p:cNvPr id="3" name="Content Placeholder 2"/>
          <p:cNvSpPr>
            <a:spLocks noGrp="1"/>
          </p:cNvSpPr>
          <p:nvPr>
            <p:ph idx="1"/>
          </p:nvPr>
        </p:nvSpPr>
        <p:spPr>
          <a:xfrm>
            <a:off x="251520" y="1556792"/>
            <a:ext cx="8568952" cy="3888333"/>
          </a:xfrm>
        </p:spPr>
        <p:txBody>
          <a:bodyPr/>
          <a:lstStyle/>
          <a:p>
            <a:r>
              <a:rPr lang="en-GB" dirty="0" smtClean="0"/>
              <a:t>Please do not be offended by the historic sexism you may notice in this clip.</a:t>
            </a:r>
          </a:p>
          <a:p>
            <a:r>
              <a:rPr lang="en-GB" dirty="0" smtClean="0"/>
              <a:t>We are watching it to analyse for: Culture and verbal communication.</a:t>
            </a:r>
          </a:p>
          <a:p>
            <a:r>
              <a:rPr lang="en-GB" dirty="0" smtClean="0"/>
              <a:t>This involves the use of stereotypes, and again, I hope not to offend.</a:t>
            </a:r>
          </a:p>
          <a:p>
            <a:r>
              <a:rPr lang="en-GB" dirty="0" smtClean="0"/>
              <a:t>The fact that it does use strong cultural stereotyping in connection with language makes it so suitable to highlight the issues covered today as well as non verbal communication (last week)</a:t>
            </a:r>
          </a:p>
          <a:p>
            <a:r>
              <a:rPr lang="en-GB" dirty="0" smtClean="0"/>
              <a:t>PLEASE WATCH:</a:t>
            </a:r>
          </a:p>
          <a:p>
            <a:r>
              <a:rPr lang="en-GB" b="1" dirty="0"/>
              <a:t>https://www.youtube.com/watch?v=uOrFX6GuDYA</a:t>
            </a:r>
          </a:p>
        </p:txBody>
      </p:sp>
      <p:pic>
        <p:nvPicPr>
          <p:cNvPr id="5"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2126047" end="62354.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extLst>
      <p:ext uri="{BB962C8B-B14F-4D97-AF65-F5344CB8AC3E}">
        <p14:creationId xmlns:p14="http://schemas.microsoft.com/office/powerpoint/2010/main" val="9112488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042988" y="692150"/>
            <a:ext cx="7024687" cy="1008063"/>
          </a:xfrm>
        </p:spPr>
        <p:txBody>
          <a:bodyPr/>
          <a:lstStyle/>
          <a:p>
            <a:pPr eaLnBrk="1" hangingPunct="1"/>
            <a:r>
              <a:rPr lang="en-AU" altLang="en-US" smtClean="0"/>
              <a:t>Language and identity</a:t>
            </a:r>
            <a:br>
              <a:rPr lang="en-AU" altLang="en-US" smtClean="0"/>
            </a:br>
            <a:endParaRPr lang="en-AU" altLang="en-US" smtClean="0"/>
          </a:p>
        </p:txBody>
      </p:sp>
      <p:sp>
        <p:nvSpPr>
          <p:cNvPr id="23555" name="Rectangle 3"/>
          <p:cNvSpPr>
            <a:spLocks noGrp="1" noChangeArrowheads="1"/>
          </p:cNvSpPr>
          <p:nvPr>
            <p:ph idx="1"/>
          </p:nvPr>
        </p:nvSpPr>
        <p:spPr>
          <a:xfrm>
            <a:off x="755650" y="1484313"/>
            <a:ext cx="7848600" cy="3338512"/>
          </a:xfrm>
        </p:spPr>
        <p:txBody>
          <a:bodyPr/>
          <a:lstStyle/>
          <a:p>
            <a:pPr marL="0" indent="0" eaLnBrk="1" hangingPunct="1">
              <a:buFontTx/>
              <a:buNone/>
            </a:pPr>
            <a:r>
              <a:rPr lang="en-US" altLang="zh-CN" dirty="0" smtClean="0">
                <a:ea typeface="SimSun" panose="02010600030101010101" pitchFamily="2" charset="-122"/>
              </a:rPr>
              <a:t>Research evidence shows that language is a vital aspect of any ethnic/cultural group’s identity. </a:t>
            </a:r>
          </a:p>
          <a:p>
            <a:pPr marL="0" indent="0" eaLnBrk="1" hangingPunct="1">
              <a:buFontTx/>
              <a:buNone/>
            </a:pPr>
            <a:endParaRPr lang="en-US" altLang="zh-CN" dirty="0" smtClean="0">
              <a:ea typeface="SimSun" panose="02010600030101010101" pitchFamily="2" charset="-122"/>
            </a:endParaRPr>
          </a:p>
          <a:p>
            <a:pPr marL="0" indent="0" eaLnBrk="1" hangingPunct="1">
              <a:buFontTx/>
              <a:buNone/>
            </a:pPr>
            <a:r>
              <a:rPr lang="en-US" altLang="zh-CN" dirty="0" smtClean="0">
                <a:ea typeface="SimSun" panose="02010600030101010101" pitchFamily="2" charset="-122"/>
              </a:rPr>
              <a:t>Identity based on ethnic language also hinges on an assumption that one’s linguistic community is acceptable in a number of ways. </a:t>
            </a:r>
            <a:endParaRPr lang="en-US" altLang="zh-CN" dirty="0" smtClean="0">
              <a:ea typeface="SimSun" panose="02010600030101010101" pitchFamily="2" charset="-122"/>
            </a:endParaRPr>
          </a:p>
          <a:p>
            <a:pPr marL="0" indent="0" eaLnBrk="1" hangingPunct="1">
              <a:buFontTx/>
              <a:buNone/>
            </a:pPr>
            <a:r>
              <a:rPr lang="en-US" altLang="en-US" dirty="0" smtClean="0">
                <a:ea typeface="SimSun" panose="02010600030101010101" pitchFamily="2" charset="-122"/>
              </a:rPr>
              <a:t>How do the characters in Mind your language preserve their identity despite speaking a foreign language?</a:t>
            </a:r>
            <a:endParaRPr lang="en-AU" altLang="en-US" dirty="0" smtClean="0"/>
          </a:p>
          <a:p>
            <a:pPr marL="0" indent="0" eaLnBrk="1" hangingPunct="1"/>
            <a:endParaRPr lang="en-AU" altLang="en-US" dirty="0" smtClean="0"/>
          </a:p>
        </p:txBody>
      </p:sp>
      <p:pic>
        <p:nvPicPr>
          <p:cNvPr id="2" name="tmp981">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st="2263349" end="17.56"/>
                </p14:media>
              </p:ext>
            </p:extLst>
          </p:nvPr>
        </p:nvPicPr>
        <p:blipFill>
          <a:blip r:embed="rId8"/>
          <a:stretch>
            <a:fillRect/>
          </a:stretch>
        </p:blipFill>
        <p:spPr>
          <a:xfrm>
            <a:off x="8813800" y="101600"/>
            <a:ext cx="228600" cy="228600"/>
          </a:xfrm>
          <a:prstGeom prst="rect">
            <a:avLst/>
          </a:prstGeom>
        </p:spPr>
      </p:pic>
    </p:spTree>
    <p:custDataLst>
      <p:custData r:id="rId1"/>
      <p:tags r:id="rId2"/>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THENA.CUSTOMXMLID" val="{CBEC9FA8-436B-4607-9CA6-68F57D10ED1A}"/>
  <p:tag name="ATHENA.CUSTOMXMLCONTENT" val="&lt;?xml version=&quot;1.0&quot;?&gt;&lt;athena xmlns=&quot;http://schemas.microsoft.com/edu/athena&quot; version=&quot;0.1.3517.0&quot;&gt;&lt;timings duration=&quot;30325&quot;/&gt;&lt;/athena&gt;"/>
</p:tagLst>
</file>

<file path=ppt/tags/tag2.xml><?xml version="1.0" encoding="utf-8"?>
<p:tagLst xmlns:a="http://schemas.openxmlformats.org/drawingml/2006/main" xmlns:r="http://schemas.openxmlformats.org/officeDocument/2006/relationships" xmlns:p="http://schemas.openxmlformats.org/presentationml/2006/main">
  <p:tag name="ATHENA.CUSTOMXMLID" val="{42EC7AA0-09C7-4DE9-A3B4-129DC423F2EF}"/>
  <p:tag name="ATHENA.CUSTOMXMLCONTENT" val="&lt;?xml version=&quot;1.0&quot;?&gt;&lt;athena xmlns=&quot;http://schemas.microsoft.com/edu/athena&quot; version=&quot;0.1.3517.0&quot;&gt;&lt;media streamable=&quot;true&quot; recordStart=&quot;0&quot; recordEnd=&quot;30325&quot; recordLength=&quot;2325703&quot; audioOnly=&quot;true&quot;/&gt;&lt;/athena&gt;"/>
</p:tagLst>
</file>

<file path=ppt/tags/tag3.xml><?xml version="1.0" encoding="utf-8"?>
<p:tagLst xmlns:a="http://schemas.openxmlformats.org/drawingml/2006/main" xmlns:r="http://schemas.openxmlformats.org/officeDocument/2006/relationships" xmlns:p="http://schemas.openxmlformats.org/presentationml/2006/main">
  <p:tag name="ATHENA.CUSTOMXMLID" val="{BF7BB0E2-95BA-4138-9FAE-B451A7503AB3}"/>
  <p:tag name="ATHENA.CUSTOMXMLCONTENT" val="&lt;?xml version=&quot;1.0&quot;?&gt;&lt;athena xmlns=&quot;http://schemas.microsoft.com/edu/athena&quot; version=&quot;0.1.3517.0&quot;&gt;&lt;timings duration=&quot;6534&quot;/&gt;&lt;/athena&gt;"/>
</p:tagLst>
</file>

<file path=ppt/tags/tag4.xml><?xml version="1.0" encoding="utf-8"?>
<p:tagLst xmlns:a="http://schemas.openxmlformats.org/drawingml/2006/main" xmlns:r="http://schemas.openxmlformats.org/officeDocument/2006/relationships" xmlns:p="http://schemas.openxmlformats.org/presentationml/2006/main">
  <p:tag name="ATHENA.CUSTOMXMLID" val="{CBC3369F-A4D2-4891-B275-0B748BE41D3F}"/>
  <p:tag name="ATHENA.CUSTOMXMLCONTENT" val="&lt;?xml version=&quot;1.0&quot;?&gt;&lt;athena xmlns=&quot;http://schemas.microsoft.com/edu/athena&quot; version=&quot;0.1.3517.0&quot;&gt;&lt;media streamable=&quot;true&quot; recordStart=&quot;30325&quot; recordEnd=&quot;36859&quot; recordLength=&quot;2325703&quot; audioOnly=&quot;true&quot;/&gt;&lt;/athena&gt;"/>
</p:tagLst>
</file>

<file path=ppt/tags/tag5.xml><?xml version="1.0" encoding="utf-8"?>
<p:tagLst xmlns:a="http://schemas.openxmlformats.org/drawingml/2006/main" xmlns:r="http://schemas.openxmlformats.org/officeDocument/2006/relationships" xmlns:p="http://schemas.openxmlformats.org/presentationml/2006/main">
  <p:tag name="ATHENA.CUSTOMXMLID" val="{AF5D6C33-A2EC-4B5C-BEF2-4D407CA493C5}"/>
  <p:tag name="ATHENA.CUSTOMXMLCONTENT" val="&lt;?xml version=&quot;1.0&quot;?&gt;&lt;athena xmlns=&quot;http://schemas.microsoft.com/edu/athena&quot; version=&quot;0.1.3517.0&quot;&gt;&lt;timings duration=&quot;41008&quot;/&gt;&lt;/athena&gt;"/>
</p:tagLst>
</file>

<file path=ppt/tags/tag6.xml><?xml version="1.0" encoding="utf-8"?>
<p:tagLst xmlns:a="http://schemas.openxmlformats.org/drawingml/2006/main" xmlns:r="http://schemas.openxmlformats.org/officeDocument/2006/relationships" xmlns:p="http://schemas.openxmlformats.org/presentationml/2006/main">
  <p:tag name="ATHENA.CUSTOMXMLID" val="{5E9F582D-E7E7-4543-B4D5-8AB7DCCB9B51}"/>
  <p:tag name="ATHENA.CUSTOMXMLCONTENT" val="&lt;?xml version=&quot;1.0&quot;?&gt;&lt;athena xmlns=&quot;http://schemas.microsoft.com/edu/athena&quot; version=&quot;0.1.3517.0&quot;&gt;&lt;media streamable=&quot;true&quot; recordStart=&quot;36859&quot; recordEnd=&quot;77867&quot; recordLength=&quot;2325703&quot; audioOnly=&quot;true&quot;/&gt;&lt;/athena&gt;"/>
</p:tagLst>
</file>

<file path=ppt/tags/tag7.xml><?xml version="1.0" encoding="utf-8"?>
<p:tagLst xmlns:a="http://schemas.openxmlformats.org/drawingml/2006/main" xmlns:r="http://schemas.openxmlformats.org/officeDocument/2006/relationships" xmlns:p="http://schemas.openxmlformats.org/presentationml/2006/main">
  <p:tag name="ATHENA.CUSTOMXMLID" val="{F674C02F-5B65-466B-9C5A-0EC2FE18E540}"/>
  <p:tag name="ATHENA.CUSTOMXMLCONTENT" val="&lt;?xml version=&quot;1.0&quot;?&gt;&lt;athena xmlns=&quot;http://schemas.microsoft.com/edu/athena&quot; version=&quot;0.1.3517.0&quot;&gt;&lt;timings duration=&quot;27430&quot;/&gt;&lt;/athena&gt;"/>
</p:tagLst>
</file>

<file path=ppt/tags/tag8.xml><?xml version="1.0" encoding="utf-8"?>
<p:tagLst xmlns:a="http://schemas.openxmlformats.org/drawingml/2006/main" xmlns:r="http://schemas.openxmlformats.org/officeDocument/2006/relationships" xmlns:p="http://schemas.openxmlformats.org/presentationml/2006/main">
  <p:tag name="ATHENA.CUSTOMXMLID" val="{D5C4D777-C62F-459E-96D4-B94074BFC78C}"/>
  <p:tag name="ATHENA.CUSTOMXMLCONTENT" val="&lt;?xml version=&quot;1.0&quot;?&gt;&lt;athena xmlns=&quot;http://schemas.microsoft.com/edu/athena&quot; version=&quot;0.1.3517.0&quot;&gt;&lt;media streamable=&quot;true&quot; recordStart=&quot;77867&quot; recordEnd=&quot;105297&quot; recordLength=&quot;2325703&quot; audioOnly=&quot;true&quot;/&gt;&lt;/athena&gt;"/>
</p:tagLst>
</file>

<file path=ppt/tags/tag9.xml><?xml version="1.0" encoding="utf-8"?>
<p:tagLst xmlns:a="http://schemas.openxmlformats.org/drawingml/2006/main" xmlns:r="http://schemas.openxmlformats.org/officeDocument/2006/relationships" xmlns:p="http://schemas.openxmlformats.org/presentationml/2006/main">
  <p:tag name="ATHENA.CUSTOMXMLID" val="{B9D8DFCB-3E10-473B-80BC-DA486C772BE8}"/>
  <p:tag name="ATHENA.CUSTOMXMLCONTENT" val="&lt;?xml version=&quot;1.0&quot;?&gt;&lt;athena xmlns=&quot;http://schemas.microsoft.com/edu/athena&quot; version=&quot;0.1.3517.0&quot;&gt;&lt;timings duration=&quot;61288&quot;/&gt;&lt;/athena&gt;"/>
</p:tagLst>
</file>

<file path=ppt/tags/tag10.xml><?xml version="1.0" encoding="utf-8"?>
<p:tagLst xmlns:a="http://schemas.openxmlformats.org/drawingml/2006/main" xmlns:r="http://schemas.openxmlformats.org/officeDocument/2006/relationships" xmlns:p="http://schemas.openxmlformats.org/presentationml/2006/main">
  <p:tag name="ATHENA.CUSTOMXMLID" val="{60D607FB-F954-401F-88C0-F144F216DACC}"/>
  <p:tag name="ATHENA.CUSTOMXMLCONTENT" val="&lt;?xml version=&quot;1.0&quot;?&gt;&lt;athena xmlns=&quot;http://schemas.microsoft.com/edu/athena&quot; version=&quot;0.1.3517.0&quot;&gt;&lt;media streamable=&quot;true&quot; recordStart=&quot;105297&quot; recordEnd=&quot;166585&quot; recordLength=&quot;2325703&quot; audioOnly=&quot;true&quot;/&gt;&lt;/athena&gt;"/>
</p:tagLst>
</file>

<file path=ppt/tags/tag11.xml><?xml version="1.0" encoding="utf-8"?>
<p:tagLst xmlns:a="http://schemas.openxmlformats.org/drawingml/2006/main" xmlns:r="http://schemas.openxmlformats.org/officeDocument/2006/relationships" xmlns:p="http://schemas.openxmlformats.org/presentationml/2006/main">
  <p:tag name="ATHENA.CUSTOMXMLID" val="{A01B47C7-05D9-4B5F-A943-9BB44D02F16B}"/>
  <p:tag name="ATHENA.CUSTOMXMLCONTENT" val="&lt;?xml version=&quot;1.0&quot;?&gt;&lt;athena xmlns=&quot;http://schemas.microsoft.com/edu/athena&quot; version=&quot;0.1.3517.0&quot;&gt;&lt;timings duration=&quot;434916&quot;/&gt;&lt;/athena&gt;"/>
</p:tagLst>
</file>

<file path=ppt/tags/tag12.xml><?xml version="1.0" encoding="utf-8"?>
<p:tagLst xmlns:a="http://schemas.openxmlformats.org/drawingml/2006/main" xmlns:r="http://schemas.openxmlformats.org/officeDocument/2006/relationships" xmlns:p="http://schemas.openxmlformats.org/presentationml/2006/main">
  <p:tag name="ATHENA.CUSTOMXMLID" val="{FDB86028-46CB-4EA8-883D-AEAAAC0C4975}"/>
  <p:tag name="ATHENA.CUSTOMXMLCONTENT" val="&lt;?xml version=&quot;1.0&quot;?&gt;&lt;athena xmlns=&quot;http://schemas.microsoft.com/edu/athena&quot; version=&quot;0.1.3517.0&quot;&gt;&lt;media streamable=&quot;true&quot; recordStart=&quot;166585&quot; recordEnd=&quot;601501&quot; recordLength=&quot;2325703&quot; audioOnly=&quot;true&quot;/&gt;&lt;/athena&gt;"/>
</p:tagLst>
</file>

<file path=ppt/tags/tag13.xml><?xml version="1.0" encoding="utf-8"?>
<p:tagLst xmlns:a="http://schemas.openxmlformats.org/drawingml/2006/main" xmlns:r="http://schemas.openxmlformats.org/officeDocument/2006/relationships" xmlns:p="http://schemas.openxmlformats.org/presentationml/2006/main">
  <p:tag name="ATHENA.CUSTOMXMLID" val="{B41B7D73-8C97-4DCC-8AB5-31D841FD11D3}"/>
  <p:tag name="ATHENA.CUSTOMXMLCONTENT" val="&lt;?xml version=&quot;1.0&quot;?&gt;&lt;athena xmlns=&quot;http://schemas.microsoft.com/edu/athena&quot; version=&quot;0.1.3517.0&quot;&gt;&lt;timings duration=&quot;137367&quot;/&gt;&lt;/athena&gt;"/>
</p:tagLst>
</file>

<file path=ppt/tags/tag14.xml><?xml version="1.0" encoding="utf-8"?>
<p:tagLst xmlns:a="http://schemas.openxmlformats.org/drawingml/2006/main" xmlns:r="http://schemas.openxmlformats.org/officeDocument/2006/relationships" xmlns:p="http://schemas.openxmlformats.org/presentationml/2006/main">
  <p:tag name="ATHENA.CUSTOMXMLID" val="{355E1145-A7D6-4D38-A70E-F28D1E0DF6F6}"/>
  <p:tag name="ATHENA.CUSTOMXMLCONTENT" val="&lt;?xml version=&quot;1.0&quot;?&gt;&lt;athena xmlns=&quot;http://schemas.microsoft.com/edu/athena&quot; version=&quot;0.1.3517.0&quot;&gt;&lt;media streamable=&quot;true&quot; recordStart=&quot;601501&quot; recordEnd=&quot;738868&quot; recordLength=&quot;2325703&quot; audioOnly=&quot;true&quot;/&gt;&lt;/athena&gt;"/>
</p:tagLst>
</file>

<file path=ppt/tags/tag15.xml><?xml version="1.0" encoding="utf-8"?>
<p:tagLst xmlns:a="http://schemas.openxmlformats.org/drawingml/2006/main" xmlns:r="http://schemas.openxmlformats.org/officeDocument/2006/relationships" xmlns:p="http://schemas.openxmlformats.org/presentationml/2006/main">
  <p:tag name="ATHENA.CUSTOMXMLID" val="{6271398A-12F5-4CBD-8E34-F89A41B8CA7C}"/>
  <p:tag name="ATHENA.CUSTOMXMLCONTENT" val="&lt;?xml version=&quot;1.0&quot;?&gt;&lt;athena xmlns=&quot;http://schemas.microsoft.com/edu/athena&quot; version=&quot;0.1.3517.0&quot;&gt;&lt;timings duration=&quot;136751&quot;/&gt;&lt;/athena&gt;"/>
</p:tagLst>
</file>

<file path=ppt/tags/tag16.xml><?xml version="1.0" encoding="utf-8"?>
<p:tagLst xmlns:a="http://schemas.openxmlformats.org/drawingml/2006/main" xmlns:r="http://schemas.openxmlformats.org/officeDocument/2006/relationships" xmlns:p="http://schemas.openxmlformats.org/presentationml/2006/main">
  <p:tag name="ATHENA.CUSTOMXMLID" val="{391BB64E-AFD6-47AE-B96C-6152C74FF421}"/>
  <p:tag name="ATHENA.CUSTOMXMLCONTENT" val="&lt;?xml version=&quot;1.0&quot;?&gt;&lt;athena xmlns=&quot;http://schemas.microsoft.com/edu/athena&quot; version=&quot;0.1.3517.0&quot;&gt;&lt;media streamable=&quot;true&quot; recordStart=&quot;738868&quot; recordEnd=&quot;875619&quot; recordLength=&quot;2325703&quot; audioOnly=&quot;true&quot;/&gt;&lt;/athena&gt;"/>
</p:tagLst>
</file>

<file path=ppt/tags/tag17.xml><?xml version="1.0" encoding="utf-8"?>
<p:tagLst xmlns:a="http://schemas.openxmlformats.org/drawingml/2006/main" xmlns:r="http://schemas.openxmlformats.org/officeDocument/2006/relationships" xmlns:p="http://schemas.openxmlformats.org/presentationml/2006/main">
  <p:tag name="ATHENA.CUSTOMXMLID" val="{CFDD717D-E2A0-43E6-9B0E-8743EA6C22ED}"/>
  <p:tag name="ATHENA.CUSTOMXMLCONTENT" val="&lt;?xml version=&quot;1.0&quot;?&gt;&lt;athena xmlns=&quot;http://schemas.microsoft.com/edu/athena&quot; version=&quot;0.1.3517.0&quot;&gt;&lt;timings duration=&quot;192247&quot;/&gt;&lt;/athena&gt;"/>
</p:tagLst>
</file>

<file path=ppt/tags/tag18.xml><?xml version="1.0" encoding="utf-8"?>
<p:tagLst xmlns:a="http://schemas.openxmlformats.org/drawingml/2006/main" xmlns:r="http://schemas.openxmlformats.org/officeDocument/2006/relationships" xmlns:p="http://schemas.openxmlformats.org/presentationml/2006/main">
  <p:tag name="ATHENA.CUSTOMXMLID" val="{53142D00-B091-4432-9F30-ECF3DE85AB1C}"/>
  <p:tag name="ATHENA.CUSTOMXMLCONTENT" val="&lt;?xml version=&quot;1.0&quot;?&gt;&lt;athena xmlns=&quot;http://schemas.microsoft.com/edu/athena&quot; version=&quot;0.1.3517.0&quot;&gt;&lt;media streamable=&quot;true&quot; recordStart=&quot;875619&quot; recordEnd=&quot;1067866&quot; recordLength=&quot;2325703&quot; audioOnly=&quot;true&quot;/&gt;&lt;/athena&gt;"/>
</p:tagLst>
</file>

<file path=ppt/tags/tag19.xml><?xml version="1.0" encoding="utf-8"?>
<p:tagLst xmlns:a="http://schemas.openxmlformats.org/drawingml/2006/main" xmlns:r="http://schemas.openxmlformats.org/officeDocument/2006/relationships" xmlns:p="http://schemas.openxmlformats.org/presentationml/2006/main">
  <p:tag name="ATHENA.CUSTOMXMLID" val="{7D14F691-A386-46DE-9AB7-23C5341B6C2E}"/>
  <p:tag name="ATHENA.CUSTOMXMLCONTENT" val="&lt;?xml version=&quot;1.0&quot;?&gt;&lt;athena xmlns=&quot;http://schemas.microsoft.com/edu/athena&quot; version=&quot;0.1.3517.0&quot;&gt;&lt;timings duration=&quot;81944&quot;/&gt;&lt;/athena&gt;"/>
</p:tagLst>
</file>

<file path=ppt/tags/tag20.xml><?xml version="1.0" encoding="utf-8"?>
<p:tagLst xmlns:a="http://schemas.openxmlformats.org/drawingml/2006/main" xmlns:r="http://schemas.openxmlformats.org/officeDocument/2006/relationships" xmlns:p="http://schemas.openxmlformats.org/presentationml/2006/main">
  <p:tag name="ATHENA.CUSTOMXMLID" val="{4E79A5B2-9FE7-4047-BF2C-F9D602C5039D}"/>
  <p:tag name="ATHENA.CUSTOMXMLCONTENT" val="&lt;?xml version=&quot;1.0&quot;?&gt;&lt;athena xmlns=&quot;http://schemas.microsoft.com/edu/athena&quot; version=&quot;0.1.3517.0&quot;&gt;&lt;media streamable=&quot;true&quot; recordStart=&quot;1067866&quot; recordEnd=&quot;1149810&quot; recordLength=&quot;2325703&quot; audioOnly=&quot;true&quot;/&gt;&lt;/athena&gt;"/>
</p:tagLst>
</file>

<file path=ppt/tags/tag21.xml><?xml version="1.0" encoding="utf-8"?>
<p:tagLst xmlns:a="http://schemas.openxmlformats.org/drawingml/2006/main" xmlns:r="http://schemas.openxmlformats.org/officeDocument/2006/relationships" xmlns:p="http://schemas.openxmlformats.org/presentationml/2006/main">
  <p:tag name="ATHENA.CUSTOMXMLID" val="{D2981E65-602D-47CD-9D1B-2A73D2663ECC}"/>
  <p:tag name="ATHENA.CUSTOMXMLCONTENT" val="&lt;?xml version=&quot;1.0&quot;?&gt;&lt;athena xmlns=&quot;http://schemas.microsoft.com/edu/athena&quot; version=&quot;0.1.3517.0&quot;&gt;&lt;timings duration=&quot;197126&quot;/&gt;&lt;/athena&gt;"/>
</p:tagLst>
</file>

<file path=ppt/tags/tag22.xml><?xml version="1.0" encoding="utf-8"?>
<p:tagLst xmlns:a="http://schemas.openxmlformats.org/drawingml/2006/main" xmlns:r="http://schemas.openxmlformats.org/officeDocument/2006/relationships" xmlns:p="http://schemas.openxmlformats.org/presentationml/2006/main">
  <p:tag name="ATHENA.CUSTOMXMLID" val="{B751681F-384D-45E6-911D-344BA3A06E10}"/>
  <p:tag name="ATHENA.CUSTOMXMLCONTENT" val="&lt;?xml version=&quot;1.0&quot;?&gt;&lt;athena xmlns=&quot;http://schemas.microsoft.com/edu/athena&quot; version=&quot;0.1.3517.0&quot;&gt;&lt;media streamable=&quot;true&quot; recordStart=&quot;1149810&quot; recordEnd=&quot;1346936&quot; recordLength=&quot;2325703&quot; audioOnly=&quot;true&quot;/&gt;&lt;/athena&gt;"/>
</p:tagLst>
</file>

<file path=ppt/tags/tag23.xml><?xml version="1.0" encoding="utf-8"?>
<p:tagLst xmlns:a="http://schemas.openxmlformats.org/drawingml/2006/main" xmlns:r="http://schemas.openxmlformats.org/officeDocument/2006/relationships" xmlns:p="http://schemas.openxmlformats.org/presentationml/2006/main">
  <p:tag name="ATHENA.CUSTOMXMLID" val="{6F6D0C20-7554-4638-AF09-D34390C343E6}"/>
  <p:tag name="ATHENA.CUSTOMXMLCONTENT" val="&lt;?xml version=&quot;1.0&quot;?&gt;&lt;athena xmlns=&quot;http://schemas.microsoft.com/edu/athena&quot; version=&quot;0.1.3517.0&quot;&gt;&lt;timings duration=&quot;183227&quot;/&gt;&lt;/athena&gt;"/>
</p:tagLst>
</file>

<file path=ppt/tags/tag24.xml><?xml version="1.0" encoding="utf-8"?>
<p:tagLst xmlns:a="http://schemas.openxmlformats.org/drawingml/2006/main" xmlns:r="http://schemas.openxmlformats.org/officeDocument/2006/relationships" xmlns:p="http://schemas.openxmlformats.org/presentationml/2006/main">
  <p:tag name="ATHENA.CUSTOMXMLID" val="{D0696299-3414-4CD7-A981-C48F438F9959}"/>
  <p:tag name="ATHENA.CUSTOMXMLCONTENT" val="&lt;?xml version=&quot;1.0&quot;?&gt;&lt;athena xmlns=&quot;http://schemas.microsoft.com/edu/athena&quot; version=&quot;0.1.3517.0&quot;&gt;&lt;media streamable=&quot;true&quot; recordStart=&quot;1346936&quot; recordEnd=&quot;1530163&quot; recordLength=&quot;2325703&quot; audioOnly=&quot;true&quot;/&gt;&lt;/athena&gt;"/>
</p:tagLst>
</file>

<file path=ppt/tags/tag25.xml><?xml version="1.0" encoding="utf-8"?>
<p:tagLst xmlns:a="http://schemas.openxmlformats.org/drawingml/2006/main" xmlns:r="http://schemas.openxmlformats.org/officeDocument/2006/relationships" xmlns:p="http://schemas.openxmlformats.org/presentationml/2006/main">
  <p:tag name="ATHENA.CUSTOMXMLID" val="{693588A2-2EC4-452C-9A3F-D9D38D9DE793}"/>
  <p:tag name="ATHENA.CUSTOMXMLCONTENT" val="&lt;?xml version=&quot;1.0&quot;?&gt;&lt;athena xmlns=&quot;http://schemas.microsoft.com/edu/athena&quot; version=&quot;0.1.3517.0&quot;&gt;&lt;timings duration=&quot;108252&quot;/&gt;&lt;/athena&gt;"/>
</p:tagLst>
</file>

<file path=ppt/tags/tag26.xml><?xml version="1.0" encoding="utf-8"?>
<p:tagLst xmlns:a="http://schemas.openxmlformats.org/drawingml/2006/main" xmlns:r="http://schemas.openxmlformats.org/officeDocument/2006/relationships" xmlns:p="http://schemas.openxmlformats.org/presentationml/2006/main">
  <p:tag name="ATHENA.CUSTOMXMLID" val="{D2503948-3358-42FC-8628-4A36AF06DCE6}"/>
  <p:tag name="ATHENA.CUSTOMXMLCONTENT" val="&lt;?xml version=&quot;1.0&quot;?&gt;&lt;athena xmlns=&quot;http://schemas.microsoft.com/edu/athena&quot; version=&quot;0.1.3517.0&quot;&gt;&lt;media streamable=&quot;true&quot; recordStart=&quot;1530163&quot; recordEnd=&quot;1638415&quot; recordLength=&quot;2325703&quot; audioOnly=&quot;true&quot;/&gt;&lt;/athena&gt;"/>
</p:tagLst>
</file>

<file path=ppt/tags/tag27.xml><?xml version="1.0" encoding="utf-8"?>
<p:tagLst xmlns:a="http://schemas.openxmlformats.org/drawingml/2006/main" xmlns:r="http://schemas.openxmlformats.org/officeDocument/2006/relationships" xmlns:p="http://schemas.openxmlformats.org/presentationml/2006/main">
  <p:tag name="ATHENA.CUSTOMXMLID" val="{CC921C89-715C-43AB-AA81-959F4237ED49}"/>
  <p:tag name="ATHENA.CUSTOMXMLCONTENT" val="&lt;?xml version=&quot;1.0&quot;?&gt;&lt;athena xmlns=&quot;http://schemas.microsoft.com/edu/athena&quot; version=&quot;0.1.3517.0&quot;&gt;&lt;timings duration=&quot;49844&quot;/&gt;&lt;/athena&gt;"/>
</p:tagLst>
</file>

<file path=ppt/tags/tag28.xml><?xml version="1.0" encoding="utf-8"?>
<p:tagLst xmlns:a="http://schemas.openxmlformats.org/drawingml/2006/main" xmlns:r="http://schemas.openxmlformats.org/officeDocument/2006/relationships" xmlns:p="http://schemas.openxmlformats.org/presentationml/2006/main">
  <p:tag name="ATHENA.CUSTOMXMLID" val="{20EB81E7-3C4D-41EA-9053-EB99E769D6B0}"/>
  <p:tag name="ATHENA.CUSTOMXMLCONTENT" val="&lt;?xml version=&quot;1.0&quot;?&gt;&lt;athena xmlns=&quot;http://schemas.microsoft.com/edu/athena&quot; version=&quot;0.1.3517.0&quot;&gt;&lt;media streamable=&quot;true&quot; recordStart=&quot;1638415&quot; recordEnd=&quot;1688259&quot; recordLength=&quot;2325703&quot; audioOnly=&quot;true&quot;/&gt;&lt;/athena&gt;"/>
</p:tagLst>
</file>

<file path=ppt/tags/tag29.xml><?xml version="1.0" encoding="utf-8"?>
<p:tagLst xmlns:a="http://schemas.openxmlformats.org/drawingml/2006/main" xmlns:r="http://schemas.openxmlformats.org/officeDocument/2006/relationships" xmlns:p="http://schemas.openxmlformats.org/presentationml/2006/main">
  <p:tag name="ATHENA.CUSTOMXMLID" val="{67979BCF-3D31-448A-8289-19CE7464CF68}"/>
  <p:tag name="ATHENA.CUSTOMXMLCONTENT" val="&lt;?xml version=&quot;1.0&quot;?&gt;&lt;athena xmlns=&quot;http://schemas.microsoft.com/edu/athena&quot; version=&quot;0.1.3517.0&quot;&gt;&lt;timings duration=&quot;57412&quot;/&gt;&lt;/athena&gt;"/>
</p:tagLst>
</file>

<file path=ppt/tags/tag30.xml><?xml version="1.0" encoding="utf-8"?>
<p:tagLst xmlns:a="http://schemas.openxmlformats.org/drawingml/2006/main" xmlns:r="http://schemas.openxmlformats.org/officeDocument/2006/relationships" xmlns:p="http://schemas.openxmlformats.org/presentationml/2006/main">
  <p:tag name="ATHENA.CUSTOMXMLID" val="{780119C1-0660-477B-BEDF-7BBA68EA7EEB}"/>
  <p:tag name="ATHENA.CUSTOMXMLCONTENT" val="&lt;?xml version=&quot;1.0&quot;?&gt;&lt;athena xmlns=&quot;http://schemas.microsoft.com/edu/athena&quot; version=&quot;0.1.3517.0&quot;&gt;&lt;media streamable=&quot;true&quot; recordStart=&quot;1688259&quot; recordEnd=&quot;1745671&quot; recordLength=&quot;2325703&quot; audioOnly=&quot;true&quot;/&gt;&lt;/athena&gt;"/>
</p:tagLst>
</file>

<file path=ppt/tags/tag31.xml><?xml version="1.0" encoding="utf-8"?>
<p:tagLst xmlns:a="http://schemas.openxmlformats.org/drawingml/2006/main" xmlns:r="http://schemas.openxmlformats.org/officeDocument/2006/relationships" xmlns:p="http://schemas.openxmlformats.org/presentationml/2006/main">
  <p:tag name="ATHENA.CUSTOMXMLID" val="{D2D35806-42D9-4EB0-9528-EBA0AF057D26}"/>
  <p:tag name="ATHENA.CUSTOMXMLCONTENT" val="&lt;?xml version=&quot;1.0&quot;?&gt;&lt;athena xmlns=&quot;http://schemas.microsoft.com/edu/athena&quot; version=&quot;0.1.3517.0&quot;&gt;&lt;timings duration=&quot;55184&quot;/&gt;&lt;/athena&gt;"/>
</p:tagLst>
</file>

<file path=ppt/tags/tag32.xml><?xml version="1.0" encoding="utf-8"?>
<p:tagLst xmlns:a="http://schemas.openxmlformats.org/drawingml/2006/main" xmlns:r="http://schemas.openxmlformats.org/officeDocument/2006/relationships" xmlns:p="http://schemas.openxmlformats.org/presentationml/2006/main">
  <p:tag name="ATHENA.CUSTOMXMLID" val="{C67DE107-906C-40FA-9D6C-501A7FEE73CF}"/>
  <p:tag name="ATHENA.CUSTOMXMLCONTENT" val="&lt;?xml version=&quot;1.0&quot;?&gt;&lt;athena xmlns=&quot;http://schemas.microsoft.com/edu/athena&quot; version=&quot;0.1.3517.0&quot;&gt;&lt;media streamable=&quot;true&quot; recordStart=&quot;1745671&quot; recordEnd=&quot;1800855&quot; recordLength=&quot;2325703&quot; audioOnly=&quot;true&quot;/&gt;&lt;/athena&gt;"/>
</p:tagLst>
</file>

<file path=ppt/tags/tag33.xml><?xml version="1.0" encoding="utf-8"?>
<p:tagLst xmlns:a="http://schemas.openxmlformats.org/drawingml/2006/main" xmlns:r="http://schemas.openxmlformats.org/officeDocument/2006/relationships" xmlns:p="http://schemas.openxmlformats.org/presentationml/2006/main">
  <p:tag name="ATHENA.CUSTOMXMLID" val="{5BCF2721-F12F-4F44-A621-A9CB922DBEBC}"/>
  <p:tag name="ATHENA.CUSTOMXMLCONTENT" val="&lt;?xml version=&quot;1.0&quot;?&gt;&lt;athena xmlns=&quot;http://schemas.microsoft.com/edu/athena&quot; version=&quot;0.1.3517.0&quot;&gt;&lt;timings duration=&quot;164308&quot;/&gt;&lt;/athena&gt;"/>
</p:tagLst>
</file>

<file path=ppt/tags/tag34.xml><?xml version="1.0" encoding="utf-8"?>
<p:tagLst xmlns:a="http://schemas.openxmlformats.org/drawingml/2006/main" xmlns:r="http://schemas.openxmlformats.org/officeDocument/2006/relationships" xmlns:p="http://schemas.openxmlformats.org/presentationml/2006/main">
  <p:tag name="ATHENA.CUSTOMXMLID" val="{9B310FDA-3095-4D29-A1B8-5F04E4F5842B}"/>
  <p:tag name="ATHENA.CUSTOMXMLCONTENT" val="&lt;?xml version=&quot;1.0&quot;?&gt;&lt;athena xmlns=&quot;http://schemas.microsoft.com/edu/athena&quot; version=&quot;0.1.3517.0&quot;&gt;&lt;media streamable=&quot;true&quot; recordStart=&quot;1800855&quot; recordEnd=&quot;1965163&quot; recordLength=&quot;2325703&quot; audioOnly=&quot;true&quot;/&gt;&lt;/athena&gt;"/>
</p:tagLst>
</file>

<file path=ppt/tags/tag35.xml><?xml version="1.0" encoding="utf-8"?>
<p:tagLst xmlns:a="http://schemas.openxmlformats.org/drawingml/2006/main" xmlns:r="http://schemas.openxmlformats.org/officeDocument/2006/relationships" xmlns:p="http://schemas.openxmlformats.org/presentationml/2006/main">
  <p:tag name="ATHENA.CUSTOMXMLID" val="{18FF38E0-B806-4381-BBB7-C50F949B582D}"/>
  <p:tag name="ATHENA.CUSTOMXMLCONTENT" val="&lt;?xml version=&quot;1.0&quot;?&gt;&lt;athena xmlns=&quot;http://schemas.microsoft.com/edu/athena&quot; version=&quot;0.1.3517.0&quot;&gt;&lt;timings duration=&quot;160884&quot;/&gt;&lt;/athena&gt;"/>
</p:tagLst>
</file>

<file path=ppt/tags/tag36.xml><?xml version="1.0" encoding="utf-8"?>
<p:tagLst xmlns:a="http://schemas.openxmlformats.org/drawingml/2006/main" xmlns:r="http://schemas.openxmlformats.org/officeDocument/2006/relationships" xmlns:p="http://schemas.openxmlformats.org/presentationml/2006/main">
  <p:tag name="ATHENA.CUSTOMXMLID" val="{905FAF74-B934-44D8-8614-734445EFE15B}"/>
  <p:tag name="ATHENA.CUSTOMXMLCONTENT" val="&lt;?xml version=&quot;1.0&quot;?&gt;&lt;athena xmlns=&quot;http://schemas.microsoft.com/edu/athena&quot; version=&quot;0.1.3517.0&quot;&gt;&lt;media streamable=&quot;true&quot; recordStart=&quot;1965163&quot; recordEnd=&quot;2126047&quot; recordLength=&quot;2325703&quot; audioOnly=&quot;true&quot;/&gt;&lt;/athena&gt;"/>
</p:tagLst>
</file>

<file path=ppt/tags/tag37.xml><?xml version="1.0" encoding="utf-8"?>
<p:tagLst xmlns:a="http://schemas.openxmlformats.org/drawingml/2006/main" xmlns:r="http://schemas.openxmlformats.org/officeDocument/2006/relationships" xmlns:p="http://schemas.openxmlformats.org/presentationml/2006/main">
  <p:tag name="ATHENA.CUSTOMXMLID" val="{2E9E97BA-403C-49F7-BA0F-0475D3CF383E}"/>
  <p:tag name="ATHENA.CUSTOMXMLCONTENT" val="&lt;?xml version=&quot;1.0&quot;?&gt;&lt;athena xmlns=&quot;http://schemas.microsoft.com/edu/athena&quot; version=&quot;0.1.3517.0&quot;&gt;&lt;timings duration=&quot;137302&quot;/&gt;&lt;/athena&gt;"/>
</p:tagLst>
</file>

<file path=ppt/tags/tag38.xml><?xml version="1.0" encoding="utf-8"?>
<p:tagLst xmlns:a="http://schemas.openxmlformats.org/drawingml/2006/main" xmlns:r="http://schemas.openxmlformats.org/officeDocument/2006/relationships" xmlns:p="http://schemas.openxmlformats.org/presentationml/2006/main">
  <p:tag name="ATHENA.CUSTOMXMLID" val="{52107CF2-B91A-4BB8-A402-4A492B1A42F5}"/>
  <p:tag name="ATHENA.CUSTOMXMLCONTENT" val="&lt;?xml version=&quot;1.0&quot;?&gt;&lt;athena xmlns=&quot;http://schemas.microsoft.com/edu/athena&quot; version=&quot;0.1.3517.0&quot;&gt;&lt;media streamable=&quot;true&quot; recordStart=&quot;2126047&quot; recordEnd=&quot;2263349&quot; recordLength=&quot;2325703&quot; audioOnly=&quot;true&quot;/&gt;&lt;/athena&gt;"/>
</p:tagLst>
</file>

<file path=ppt/tags/tag39.xml><?xml version="1.0" encoding="utf-8"?>
<p:tagLst xmlns:a="http://schemas.openxmlformats.org/drawingml/2006/main" xmlns:r="http://schemas.openxmlformats.org/officeDocument/2006/relationships" xmlns:p="http://schemas.openxmlformats.org/presentationml/2006/main">
  <p:tag name="ATHENA.CUSTOMXMLID" val="{0FB6EBB0-9C6F-4CC2-AAAF-9EB0027E8B53}"/>
  <p:tag name="ATHENA.CUSTOMXMLCONTENT" val="&lt;?xml version=&quot;1.0&quot;?&gt;&lt;athena xmlns=&quot;http://schemas.microsoft.com/edu/athena&quot; version=&quot;0.1.3517.0&quot;&gt;&lt;timings duration=&quot;62337&quot;/&gt;&lt;/athena&gt;"/>
</p:tagLst>
</file>

<file path=ppt/tags/tag40.xml><?xml version="1.0" encoding="utf-8"?>
<p:tagLst xmlns:a="http://schemas.openxmlformats.org/drawingml/2006/main" xmlns:r="http://schemas.openxmlformats.org/officeDocument/2006/relationships" xmlns:p="http://schemas.openxmlformats.org/presentationml/2006/main">
  <p:tag name="ATHENA.CUSTOMXMLID" val="{4F741963-2D01-4280-BAA9-EE587C17BC90}"/>
  <p:tag name="ATHENA.CUSTOMXMLCONTENT" val="&lt;?xml version=&quot;1.0&quot;?&gt;&lt;athena xmlns=&quot;http://schemas.microsoft.com/edu/athena&quot; version=&quot;0.1.3517.0&quot;&gt;&lt;media streamable=&quot;true&quot; recordStart=&quot;2263349&quot; recordEnd=&quot;2325686&quot; recordLength=&quot;2325703&quot; audioOnly=&quot;true&quot;/&gt;&lt;/athena&gt;"/>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iu Intercultural Communication">
  <a:themeElements>
    <a:clrScheme name="Custom 3">
      <a:dk1>
        <a:srgbClr val="33657E"/>
      </a:dk1>
      <a:lt1>
        <a:srgbClr val="FFFFFF"/>
      </a:lt1>
      <a:dk2>
        <a:srgbClr val="000000"/>
      </a:dk2>
      <a:lt2>
        <a:srgbClr val="FFFFFF"/>
      </a:lt2>
      <a:accent1>
        <a:srgbClr val="6A8FA1"/>
      </a:accent1>
      <a:accent2>
        <a:srgbClr val="67ABB4"/>
      </a:accent2>
      <a:accent3>
        <a:srgbClr val="86BCC3"/>
      </a:accent3>
      <a:accent4>
        <a:srgbClr val="ACD1D6"/>
      </a:accent4>
      <a:accent5>
        <a:srgbClr val="AAAAAA"/>
      </a:accent5>
      <a:accent6>
        <a:srgbClr val="C8C8C8"/>
      </a:accent6>
      <a:hlink>
        <a:srgbClr val="67ABB4"/>
      </a:hlink>
      <a:folHlink>
        <a:srgbClr val="969696"/>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_rels/item24.xml.rels><?xml version="1.0" encoding="UTF-8" standalone="yes"?>
<Relationships xmlns="http://schemas.openxmlformats.org/package/2006/relationships"><Relationship Id="rId1" Type="http://schemas.openxmlformats.org/officeDocument/2006/relationships/customXmlProps" Target="itemProps24.xml"/></Relationships>
</file>

<file path=customXml/_rels/item25.xml.rels><?xml version="1.0" encoding="UTF-8" standalone="yes"?>
<Relationships xmlns="http://schemas.openxmlformats.org/package/2006/relationships"><Relationship Id="rId1" Type="http://schemas.openxmlformats.org/officeDocument/2006/relationships/customXmlProps" Target="itemProps25.xml"/></Relationships>
</file>

<file path=customXml/_rels/item26.xml.rels><?xml version="1.0" encoding="UTF-8" standalone="yes"?>
<Relationships xmlns="http://schemas.openxmlformats.org/package/2006/relationships"><Relationship Id="rId1" Type="http://schemas.openxmlformats.org/officeDocument/2006/relationships/customXmlProps" Target="itemProps26.xml"/></Relationships>
</file>

<file path=customXml/_rels/item27.xml.rels><?xml version="1.0" encoding="UTF-8" standalone="yes"?>
<Relationships xmlns="http://schemas.openxmlformats.org/package/2006/relationships"><Relationship Id="rId1" Type="http://schemas.openxmlformats.org/officeDocument/2006/relationships/customXmlProps" Target="itemProps27.xml"/></Relationships>
</file>

<file path=customXml/_rels/item28.xml.rels><?xml version="1.0" encoding="UTF-8" standalone="yes"?>
<Relationships xmlns="http://schemas.openxmlformats.org/package/2006/relationships"><Relationship Id="rId1" Type="http://schemas.openxmlformats.org/officeDocument/2006/relationships/customXmlProps" Target="itemProps28.xml"/></Relationships>
</file>

<file path=customXml/_rels/item29.xml.rels><?xml version="1.0" encoding="UTF-8" standalone="yes"?>
<Relationships xmlns="http://schemas.openxmlformats.org/package/2006/relationships"><Relationship Id="rId1" Type="http://schemas.openxmlformats.org/officeDocument/2006/relationships/customXmlProps" Target="itemProps29.xml"/></Relationships>
</file>

<file path=customXml/_rels/item30.xml.rels><?xml version="1.0" encoding="UTF-8" standalone="yes"?>
<Relationships xmlns="http://schemas.openxmlformats.org/package/2006/relationships"><Relationship Id="rId1" Type="http://schemas.openxmlformats.org/officeDocument/2006/relationships/customXmlProps" Target="itemProps30.xml"/></Relationships>
</file>

<file path=customXml/_rels/item31.xml.rels><?xml version="1.0" encoding="UTF-8" standalone="yes"?>
<Relationships xmlns="http://schemas.openxmlformats.org/package/2006/relationships"><Relationship Id="rId1" Type="http://schemas.openxmlformats.org/officeDocument/2006/relationships/customXmlProps" Target="itemProps31.xml"/></Relationships>
</file>

<file path=customXml/_rels/item32.xml.rels><?xml version="1.0" encoding="UTF-8" standalone="yes"?>
<Relationships xmlns="http://schemas.openxmlformats.org/package/2006/relationships"><Relationship Id="rId1" Type="http://schemas.openxmlformats.org/officeDocument/2006/relationships/customXmlProps" Target="itemProps32.xml"/></Relationships>
</file>

<file path=customXml/_rels/item33.xml.rels><?xml version="1.0" encoding="UTF-8" standalone="yes"?>
<Relationships xmlns="http://schemas.openxmlformats.org/package/2006/relationships"><Relationship Id="rId1" Type="http://schemas.openxmlformats.org/officeDocument/2006/relationships/customXmlProps" Target="itemProps33.xml"/></Relationships>
</file>

<file path=customXml/_rels/item34.xml.rels><?xml version="1.0" encoding="UTF-8" standalone="yes"?>
<Relationships xmlns="http://schemas.openxmlformats.org/package/2006/relationships"><Relationship Id="rId1" Type="http://schemas.openxmlformats.org/officeDocument/2006/relationships/customXmlProps" Target="itemProps34.xml"/></Relationships>
</file>

<file path=customXml/_rels/item35.xml.rels><?xml version="1.0" encoding="UTF-8" standalone="yes"?>
<Relationships xmlns="http://schemas.openxmlformats.org/package/2006/relationships"><Relationship Id="rId1" Type="http://schemas.openxmlformats.org/officeDocument/2006/relationships/customXmlProps" Target="itemProps35.xml"/></Relationships>
</file>

<file path=customXml/_rels/item36.xml.rels><?xml version="1.0" encoding="UTF-8" standalone="yes"?>
<Relationships xmlns="http://schemas.openxmlformats.org/package/2006/relationships"><Relationship Id="rId1" Type="http://schemas.openxmlformats.org/officeDocument/2006/relationships/customXmlProps" Target="itemProps36.xml"/></Relationships>
</file>

<file path=customXml/_rels/item37.xml.rels><?xml version="1.0" encoding="UTF-8" standalone="yes"?>
<Relationships xmlns="http://schemas.openxmlformats.org/package/2006/relationships"><Relationship Id="rId1" Type="http://schemas.openxmlformats.org/officeDocument/2006/relationships/customXmlProps" Target="itemProps37.xml"/></Relationships>
</file>

<file path=customXml/_rels/item38.xml.rels><?xml version="1.0" encoding="UTF-8" standalone="yes"?>
<Relationships xmlns="http://schemas.openxmlformats.org/package/2006/relationships"><Relationship Id="rId1" Type="http://schemas.openxmlformats.org/officeDocument/2006/relationships/customXmlProps" Target="itemProps38.xml"/></Relationships>
</file>

<file path=customXml/_rels/item39.xml.rels><?xml version="1.0" encoding="UTF-8" standalone="yes"?>
<Relationships xmlns="http://schemas.openxmlformats.org/package/2006/relationships"><Relationship Id="rId1" Type="http://schemas.openxmlformats.org/officeDocument/2006/relationships/customXmlProps" Target="itemProps39.xml"/></Relationships>
</file>

<file path=customXml/_rels/item40.xml.rels><?xml version="1.0" encoding="UTF-8" standalone="yes"?>
<Relationships xmlns="http://schemas.openxmlformats.org/package/2006/relationships"><Relationship Id="rId1" Type="http://schemas.openxmlformats.org/officeDocument/2006/relationships/customXmlProps" Target="itemProps40.xml"/></Relationships>
</file>

<file path=customXml/item1.xml><?xml version="1.0" encoding="utf-8"?>
<athena xmlns="http://schemas.microsoft.com/edu/athena" version="0.1.3517.0">
  <media streamable="true" recordStart="0" recordEnd="30325" recordLength="2325703" audioOnly="true"/>
</athena>
</file>

<file path=customXml/item2.xml><?xml version="1.0" encoding="utf-8"?>
<athena xmlns="http://schemas.microsoft.com/edu/athena" version="0.1.3517.0">
  <timings duration="30325"/>
</athena>
</file>

<file path=customXml/item3.xml><?xml version="1.0" encoding="utf-8"?>
<athena xmlns="http://schemas.microsoft.com/edu/athena" version="0.1.3517.0">
  <media streamable="true" recordStart="30325" recordEnd="36859" recordLength="2325703" audioOnly="true"/>
</athena>
</file>

<file path=customXml/item4.xml><?xml version="1.0" encoding="utf-8"?>
<athena xmlns="http://schemas.microsoft.com/edu/athena" version="0.1.3517.0">
  <timings duration="6534"/>
</athena>
</file>

<file path=customXml/item5.xml><?xml version="1.0" encoding="utf-8"?>
<athena xmlns="http://schemas.microsoft.com/edu/athena" version="0.1.3517.0">
  <media streamable="true" recordStart="36859" recordEnd="77867" recordLength="2325703" audioOnly="true"/>
</athena>
</file>

<file path=customXml/item6.xml><?xml version="1.0" encoding="utf-8"?>
<athena xmlns="http://schemas.microsoft.com/edu/athena" version="0.1.3517.0">
  <timings duration="41008"/>
</athena>
</file>

<file path=customXml/item7.xml><?xml version="1.0" encoding="utf-8"?>
<athena xmlns="http://schemas.microsoft.com/edu/athena" version="0.1.3517.0">
  <media streamable="true" recordStart="77867" recordEnd="105297" recordLength="2325703" audioOnly="true"/>
</athena>
</file>

<file path=customXml/item8.xml><?xml version="1.0" encoding="utf-8"?>
<athena xmlns="http://schemas.microsoft.com/edu/athena" version="0.1.3517.0">
  <timings duration="27430"/>
</athena>
</file>

<file path=customXml/item9.xml><?xml version="1.0" encoding="utf-8"?>
<athena xmlns="http://schemas.microsoft.com/edu/athena" version="0.1.3517.0">
  <media streamable="true" recordStart="105297" recordEnd="166585" recordLength="2325703" audioOnly="true"/>
</athena>
</file>

<file path=customXml/item10.xml><?xml version="1.0" encoding="utf-8"?>
<athena xmlns="http://schemas.microsoft.com/edu/athena" version="0.1.3517.0">
  <timings duration="61288"/>
</athena>
</file>

<file path=customXml/item11.xml><?xml version="1.0" encoding="utf-8"?>
<athena xmlns="http://schemas.microsoft.com/edu/athena" version="0.1.3517.0">
  <media streamable="true" recordStart="166585" recordEnd="601501" recordLength="2325703" audioOnly="true"/>
</athena>
</file>

<file path=customXml/item12.xml><?xml version="1.0" encoding="utf-8"?>
<athena xmlns="http://schemas.microsoft.com/edu/athena" version="0.1.3517.0">
  <timings duration="434916"/>
</athena>
</file>

<file path=customXml/item13.xml><?xml version="1.0" encoding="utf-8"?>
<athena xmlns="http://schemas.microsoft.com/edu/athena" version="0.1.3517.0">
  <media streamable="true" recordStart="601501" recordEnd="738868" recordLength="2325703" audioOnly="true"/>
</athena>
</file>

<file path=customXml/item14.xml><?xml version="1.0" encoding="utf-8"?>
<athena xmlns="http://schemas.microsoft.com/edu/athena" version="0.1.3517.0">
  <timings duration="137367"/>
</athena>
</file>

<file path=customXml/item15.xml><?xml version="1.0" encoding="utf-8"?>
<athena xmlns="http://schemas.microsoft.com/edu/athena" version="0.1.3517.0">
  <media streamable="true" recordStart="738868" recordEnd="875619" recordLength="2325703" audioOnly="true"/>
</athena>
</file>

<file path=customXml/item16.xml><?xml version="1.0" encoding="utf-8"?>
<athena xmlns="http://schemas.microsoft.com/edu/athena" version="0.1.3517.0">
  <timings duration="136751"/>
</athena>
</file>

<file path=customXml/item17.xml><?xml version="1.0" encoding="utf-8"?>
<athena xmlns="http://schemas.microsoft.com/edu/athena" version="0.1.3517.0">
  <media streamable="true" recordStart="875619" recordEnd="1067866" recordLength="2325703" audioOnly="true"/>
</athena>
</file>

<file path=customXml/item18.xml><?xml version="1.0" encoding="utf-8"?>
<athena xmlns="http://schemas.microsoft.com/edu/athena" version="0.1.3517.0">
  <timings duration="192247"/>
</athena>
</file>

<file path=customXml/item19.xml><?xml version="1.0" encoding="utf-8"?>
<athena xmlns="http://schemas.microsoft.com/edu/athena" version="0.1.3517.0">
  <media streamable="true" recordStart="1067866" recordEnd="1149810" recordLength="2325703" audioOnly="true"/>
</athena>
</file>

<file path=customXml/item20.xml><?xml version="1.0" encoding="utf-8"?>
<athena xmlns="http://schemas.microsoft.com/edu/athena" version="0.1.3517.0">
  <timings duration="81944"/>
</athena>
</file>

<file path=customXml/item21.xml><?xml version="1.0" encoding="utf-8"?>
<athena xmlns="http://schemas.microsoft.com/edu/athena" version="0.1.3517.0">
  <media streamable="true" recordStart="1149810" recordEnd="1346936" recordLength="2325703" audioOnly="true"/>
</athena>
</file>

<file path=customXml/item22.xml><?xml version="1.0" encoding="utf-8"?>
<athena xmlns="http://schemas.microsoft.com/edu/athena" version="0.1.3517.0">
  <timings duration="197126"/>
</athena>
</file>

<file path=customXml/item23.xml><?xml version="1.0" encoding="utf-8"?>
<athena xmlns="http://schemas.microsoft.com/edu/athena" version="0.1.3517.0">
  <media streamable="true" recordStart="1346936" recordEnd="1530163" recordLength="2325703" audioOnly="true"/>
</athena>
</file>

<file path=customXml/item24.xml><?xml version="1.0" encoding="utf-8"?>
<athena xmlns="http://schemas.microsoft.com/edu/athena" version="0.1.3517.0">
  <timings duration="183227"/>
</athena>
</file>

<file path=customXml/item25.xml><?xml version="1.0" encoding="utf-8"?>
<athena xmlns="http://schemas.microsoft.com/edu/athena" version="0.1.3517.0">
  <media streamable="true" recordStart="1530163" recordEnd="1638415" recordLength="2325703" audioOnly="true"/>
</athena>
</file>

<file path=customXml/item26.xml><?xml version="1.0" encoding="utf-8"?>
<athena xmlns="http://schemas.microsoft.com/edu/athena" version="0.1.3517.0">
  <timings duration="108252"/>
</athena>
</file>

<file path=customXml/item27.xml><?xml version="1.0" encoding="utf-8"?>
<athena xmlns="http://schemas.microsoft.com/edu/athena" version="0.1.3517.0">
  <media streamable="true" recordStart="1638415" recordEnd="1688259" recordLength="2325703" audioOnly="true"/>
</athena>
</file>

<file path=customXml/item28.xml><?xml version="1.0" encoding="utf-8"?>
<athena xmlns="http://schemas.microsoft.com/edu/athena" version="0.1.3517.0">
  <timings duration="49844"/>
</athena>
</file>

<file path=customXml/item29.xml><?xml version="1.0" encoding="utf-8"?>
<athena xmlns="http://schemas.microsoft.com/edu/athena" version="0.1.3517.0">
  <media streamable="true" recordStart="1688259" recordEnd="1745671" recordLength="2325703" audioOnly="true"/>
</athena>
</file>

<file path=customXml/item30.xml><?xml version="1.0" encoding="utf-8"?>
<athena xmlns="http://schemas.microsoft.com/edu/athena" version="0.1.3517.0">
  <timings duration="57412"/>
</athena>
</file>

<file path=customXml/item31.xml><?xml version="1.0" encoding="utf-8"?>
<athena xmlns="http://schemas.microsoft.com/edu/athena" version="0.1.3517.0">
  <media streamable="true" recordStart="1745671" recordEnd="1800855" recordLength="2325703" audioOnly="true"/>
</athena>
</file>

<file path=customXml/item32.xml><?xml version="1.0" encoding="utf-8"?>
<athena xmlns="http://schemas.microsoft.com/edu/athena" version="0.1.3517.0">
  <timings duration="55184"/>
</athena>
</file>

<file path=customXml/item33.xml><?xml version="1.0" encoding="utf-8"?>
<athena xmlns="http://schemas.microsoft.com/edu/athena" version="0.1.3517.0">
  <media streamable="true" recordStart="1800855" recordEnd="1965163" recordLength="2325703" audioOnly="true"/>
</athena>
</file>

<file path=customXml/item34.xml><?xml version="1.0" encoding="utf-8"?>
<athena xmlns="http://schemas.microsoft.com/edu/athena" version="0.1.3517.0">
  <timings duration="164308"/>
</athena>
</file>

<file path=customXml/item35.xml><?xml version="1.0" encoding="utf-8"?>
<athena xmlns="http://schemas.microsoft.com/edu/athena" version="0.1.3517.0">
  <media streamable="true" recordStart="1965163" recordEnd="2126047" recordLength="2325703" audioOnly="true"/>
</athena>
</file>

<file path=customXml/item36.xml><?xml version="1.0" encoding="utf-8"?>
<athena xmlns="http://schemas.microsoft.com/edu/athena" version="0.1.3517.0">
  <timings duration="160884"/>
</athena>
</file>

<file path=customXml/item37.xml><?xml version="1.0" encoding="utf-8"?>
<athena xmlns="http://schemas.microsoft.com/edu/athena" version="0.1.3517.0">
  <media streamable="true" recordStart="2126047" recordEnd="2263349" recordLength="2325703" audioOnly="true"/>
</athena>
</file>

<file path=customXml/item38.xml><?xml version="1.0" encoding="utf-8"?>
<athena xmlns="http://schemas.microsoft.com/edu/athena" version="0.1.3517.0">
  <timings duration="137302"/>
</athena>
</file>

<file path=customXml/item39.xml><?xml version="1.0" encoding="utf-8"?>
<athena xmlns="http://schemas.microsoft.com/edu/athena" version="0.1.3517.0">
  <media streamable="true" recordStart="2263349" recordEnd="2325686" recordLength="2325703" audioOnly="true"/>
</athena>
</file>

<file path=customXml/item40.xml><?xml version="1.0" encoding="utf-8"?>
<athena xmlns="http://schemas.microsoft.com/edu/athena" version="0.1.3517.0">
  <timings duration="62337"/>
</athena>
</file>

<file path=customXml/itemProps1.xml><?xml version="1.0" encoding="utf-8"?>
<ds:datastoreItem xmlns:ds="http://schemas.openxmlformats.org/officeDocument/2006/customXml" ds:itemID="{42EC7AA0-09C7-4DE9-A3B4-129DC423F2EF}">
  <ds:schemaRefs>
    <ds:schemaRef ds:uri="http://schemas.microsoft.com/edu/athena"/>
  </ds:schemaRefs>
</ds:datastoreItem>
</file>

<file path=customXml/itemProps2.xml><?xml version="1.0" encoding="utf-8"?>
<ds:datastoreItem xmlns:ds="http://schemas.openxmlformats.org/officeDocument/2006/customXml" ds:itemID="{CBEC9FA8-436B-4607-9CA6-68F57D10ED1A}">
  <ds:schemaRefs>
    <ds:schemaRef ds:uri="http://schemas.microsoft.com/edu/athena"/>
  </ds:schemaRefs>
</ds:datastoreItem>
</file>

<file path=customXml/itemProps3.xml><?xml version="1.0" encoding="utf-8"?>
<ds:datastoreItem xmlns:ds="http://schemas.openxmlformats.org/officeDocument/2006/customXml" ds:itemID="{CBC3369F-A4D2-4891-B275-0B748BE41D3F}">
  <ds:schemaRefs>
    <ds:schemaRef ds:uri="http://schemas.microsoft.com/edu/athena"/>
  </ds:schemaRefs>
</ds:datastoreItem>
</file>

<file path=customXml/itemProps4.xml><?xml version="1.0" encoding="utf-8"?>
<ds:datastoreItem xmlns:ds="http://schemas.openxmlformats.org/officeDocument/2006/customXml" ds:itemID="{BF7BB0E2-95BA-4138-9FAE-B451A7503AB3}">
  <ds:schemaRefs>
    <ds:schemaRef ds:uri="http://schemas.microsoft.com/edu/athena"/>
  </ds:schemaRefs>
</ds:datastoreItem>
</file>

<file path=customXml/itemProps5.xml><?xml version="1.0" encoding="utf-8"?>
<ds:datastoreItem xmlns:ds="http://schemas.openxmlformats.org/officeDocument/2006/customXml" ds:itemID="{5E9F582D-E7E7-4543-B4D5-8AB7DCCB9B51}">
  <ds:schemaRefs>
    <ds:schemaRef ds:uri="http://schemas.microsoft.com/edu/athena"/>
  </ds:schemaRefs>
</ds:datastoreItem>
</file>

<file path=customXml/itemProps6.xml><?xml version="1.0" encoding="utf-8"?>
<ds:datastoreItem xmlns:ds="http://schemas.openxmlformats.org/officeDocument/2006/customXml" ds:itemID="{AF5D6C33-A2EC-4B5C-BEF2-4D407CA493C5}">
  <ds:schemaRefs>
    <ds:schemaRef ds:uri="http://schemas.microsoft.com/edu/athena"/>
  </ds:schemaRefs>
</ds:datastoreItem>
</file>

<file path=customXml/itemProps7.xml><?xml version="1.0" encoding="utf-8"?>
<ds:datastoreItem xmlns:ds="http://schemas.openxmlformats.org/officeDocument/2006/customXml" ds:itemID="{D5C4D777-C62F-459E-96D4-B94074BFC78C}">
  <ds:schemaRefs>
    <ds:schemaRef ds:uri="http://schemas.microsoft.com/edu/athena"/>
  </ds:schemaRefs>
</ds:datastoreItem>
</file>

<file path=customXml/itemProps8.xml><?xml version="1.0" encoding="utf-8"?>
<ds:datastoreItem xmlns:ds="http://schemas.openxmlformats.org/officeDocument/2006/customXml" ds:itemID="{F674C02F-5B65-466B-9C5A-0EC2FE18E540}">
  <ds:schemaRefs>
    <ds:schemaRef ds:uri="http://schemas.microsoft.com/edu/athena"/>
  </ds:schemaRefs>
</ds:datastoreItem>
</file>

<file path=customXml/itemProps9.xml><?xml version="1.0" encoding="utf-8"?>
<ds:datastoreItem xmlns:ds="http://schemas.openxmlformats.org/officeDocument/2006/customXml" ds:itemID="{60D607FB-F954-401F-88C0-F144F216DACC}">
  <ds:schemaRefs>
    <ds:schemaRef ds:uri="http://schemas.microsoft.com/edu/athena"/>
  </ds:schemaRefs>
</ds:datastoreItem>
</file>

<file path=customXml/itemProps10.xml><?xml version="1.0" encoding="utf-8"?>
<ds:datastoreItem xmlns:ds="http://schemas.openxmlformats.org/officeDocument/2006/customXml" ds:itemID="{B9D8DFCB-3E10-473B-80BC-DA486C772BE8}">
  <ds:schemaRefs>
    <ds:schemaRef ds:uri="http://schemas.microsoft.com/edu/athena"/>
  </ds:schemaRefs>
</ds:datastoreItem>
</file>

<file path=customXml/itemProps11.xml><?xml version="1.0" encoding="utf-8"?>
<ds:datastoreItem xmlns:ds="http://schemas.openxmlformats.org/officeDocument/2006/customXml" ds:itemID="{FDB86028-46CB-4EA8-883D-AEAAAC0C4975}">
  <ds:schemaRefs>
    <ds:schemaRef ds:uri="http://schemas.microsoft.com/edu/athena"/>
  </ds:schemaRefs>
</ds:datastoreItem>
</file>

<file path=customXml/itemProps12.xml><?xml version="1.0" encoding="utf-8"?>
<ds:datastoreItem xmlns:ds="http://schemas.openxmlformats.org/officeDocument/2006/customXml" ds:itemID="{A01B47C7-05D9-4B5F-A943-9BB44D02F16B}">
  <ds:schemaRefs>
    <ds:schemaRef ds:uri="http://schemas.microsoft.com/edu/athena"/>
  </ds:schemaRefs>
</ds:datastoreItem>
</file>

<file path=customXml/itemProps13.xml><?xml version="1.0" encoding="utf-8"?>
<ds:datastoreItem xmlns:ds="http://schemas.openxmlformats.org/officeDocument/2006/customXml" ds:itemID="{355E1145-A7D6-4D38-A70E-F28D1E0DF6F6}">
  <ds:schemaRefs>
    <ds:schemaRef ds:uri="http://schemas.microsoft.com/edu/athena"/>
  </ds:schemaRefs>
</ds:datastoreItem>
</file>

<file path=customXml/itemProps14.xml><?xml version="1.0" encoding="utf-8"?>
<ds:datastoreItem xmlns:ds="http://schemas.openxmlformats.org/officeDocument/2006/customXml" ds:itemID="{B41B7D73-8C97-4DCC-8AB5-31D841FD11D3}">
  <ds:schemaRefs>
    <ds:schemaRef ds:uri="http://schemas.microsoft.com/edu/athena"/>
  </ds:schemaRefs>
</ds:datastoreItem>
</file>

<file path=customXml/itemProps15.xml><?xml version="1.0" encoding="utf-8"?>
<ds:datastoreItem xmlns:ds="http://schemas.openxmlformats.org/officeDocument/2006/customXml" ds:itemID="{391BB64E-AFD6-47AE-B96C-6152C74FF421}">
  <ds:schemaRefs>
    <ds:schemaRef ds:uri="http://schemas.microsoft.com/edu/athena"/>
  </ds:schemaRefs>
</ds:datastoreItem>
</file>

<file path=customXml/itemProps16.xml><?xml version="1.0" encoding="utf-8"?>
<ds:datastoreItem xmlns:ds="http://schemas.openxmlformats.org/officeDocument/2006/customXml" ds:itemID="{6271398A-12F5-4CBD-8E34-F89A41B8CA7C}">
  <ds:schemaRefs>
    <ds:schemaRef ds:uri="http://schemas.microsoft.com/edu/athena"/>
  </ds:schemaRefs>
</ds:datastoreItem>
</file>

<file path=customXml/itemProps17.xml><?xml version="1.0" encoding="utf-8"?>
<ds:datastoreItem xmlns:ds="http://schemas.openxmlformats.org/officeDocument/2006/customXml" ds:itemID="{53142D00-B091-4432-9F30-ECF3DE85AB1C}">
  <ds:schemaRefs>
    <ds:schemaRef ds:uri="http://schemas.microsoft.com/edu/athena"/>
  </ds:schemaRefs>
</ds:datastoreItem>
</file>

<file path=customXml/itemProps18.xml><?xml version="1.0" encoding="utf-8"?>
<ds:datastoreItem xmlns:ds="http://schemas.openxmlformats.org/officeDocument/2006/customXml" ds:itemID="{CFDD717D-E2A0-43E6-9B0E-8743EA6C22ED}">
  <ds:schemaRefs>
    <ds:schemaRef ds:uri="http://schemas.microsoft.com/edu/athena"/>
  </ds:schemaRefs>
</ds:datastoreItem>
</file>

<file path=customXml/itemProps19.xml><?xml version="1.0" encoding="utf-8"?>
<ds:datastoreItem xmlns:ds="http://schemas.openxmlformats.org/officeDocument/2006/customXml" ds:itemID="{4E79A5B2-9FE7-4047-BF2C-F9D602C5039D}">
  <ds:schemaRefs>
    <ds:schemaRef ds:uri="http://schemas.microsoft.com/edu/athena"/>
  </ds:schemaRefs>
</ds:datastoreItem>
</file>

<file path=customXml/itemProps20.xml><?xml version="1.0" encoding="utf-8"?>
<ds:datastoreItem xmlns:ds="http://schemas.openxmlformats.org/officeDocument/2006/customXml" ds:itemID="{7D14F691-A386-46DE-9AB7-23C5341B6C2E}">
  <ds:schemaRefs>
    <ds:schemaRef ds:uri="http://schemas.microsoft.com/edu/athena"/>
  </ds:schemaRefs>
</ds:datastoreItem>
</file>

<file path=customXml/itemProps21.xml><?xml version="1.0" encoding="utf-8"?>
<ds:datastoreItem xmlns:ds="http://schemas.openxmlformats.org/officeDocument/2006/customXml" ds:itemID="{B751681F-384D-45E6-911D-344BA3A06E10}">
  <ds:schemaRefs>
    <ds:schemaRef ds:uri="http://schemas.microsoft.com/edu/athena"/>
  </ds:schemaRefs>
</ds:datastoreItem>
</file>

<file path=customXml/itemProps22.xml><?xml version="1.0" encoding="utf-8"?>
<ds:datastoreItem xmlns:ds="http://schemas.openxmlformats.org/officeDocument/2006/customXml" ds:itemID="{D2981E65-602D-47CD-9D1B-2A73D2663ECC}">
  <ds:schemaRefs>
    <ds:schemaRef ds:uri="http://schemas.microsoft.com/edu/athena"/>
  </ds:schemaRefs>
</ds:datastoreItem>
</file>

<file path=customXml/itemProps23.xml><?xml version="1.0" encoding="utf-8"?>
<ds:datastoreItem xmlns:ds="http://schemas.openxmlformats.org/officeDocument/2006/customXml" ds:itemID="{D0696299-3414-4CD7-A981-C48F438F9959}">
  <ds:schemaRefs>
    <ds:schemaRef ds:uri="http://schemas.microsoft.com/edu/athena"/>
  </ds:schemaRefs>
</ds:datastoreItem>
</file>

<file path=customXml/itemProps24.xml><?xml version="1.0" encoding="utf-8"?>
<ds:datastoreItem xmlns:ds="http://schemas.openxmlformats.org/officeDocument/2006/customXml" ds:itemID="{6F6D0C20-7554-4638-AF09-D34390C343E6}">
  <ds:schemaRefs>
    <ds:schemaRef ds:uri="http://schemas.microsoft.com/edu/athena"/>
  </ds:schemaRefs>
</ds:datastoreItem>
</file>

<file path=customXml/itemProps25.xml><?xml version="1.0" encoding="utf-8"?>
<ds:datastoreItem xmlns:ds="http://schemas.openxmlformats.org/officeDocument/2006/customXml" ds:itemID="{D2503948-3358-42FC-8628-4A36AF06DCE6}">
  <ds:schemaRefs>
    <ds:schemaRef ds:uri="http://schemas.microsoft.com/edu/athena"/>
  </ds:schemaRefs>
</ds:datastoreItem>
</file>

<file path=customXml/itemProps26.xml><?xml version="1.0" encoding="utf-8"?>
<ds:datastoreItem xmlns:ds="http://schemas.openxmlformats.org/officeDocument/2006/customXml" ds:itemID="{693588A2-2EC4-452C-9A3F-D9D38D9DE793}">
  <ds:schemaRefs>
    <ds:schemaRef ds:uri="http://schemas.microsoft.com/edu/athena"/>
  </ds:schemaRefs>
</ds:datastoreItem>
</file>

<file path=customXml/itemProps27.xml><?xml version="1.0" encoding="utf-8"?>
<ds:datastoreItem xmlns:ds="http://schemas.openxmlformats.org/officeDocument/2006/customXml" ds:itemID="{20EB81E7-3C4D-41EA-9053-EB99E769D6B0}">
  <ds:schemaRefs>
    <ds:schemaRef ds:uri="http://schemas.microsoft.com/edu/athena"/>
  </ds:schemaRefs>
</ds:datastoreItem>
</file>

<file path=customXml/itemProps28.xml><?xml version="1.0" encoding="utf-8"?>
<ds:datastoreItem xmlns:ds="http://schemas.openxmlformats.org/officeDocument/2006/customXml" ds:itemID="{CC921C89-715C-43AB-AA81-959F4237ED49}">
  <ds:schemaRefs>
    <ds:schemaRef ds:uri="http://schemas.microsoft.com/edu/athena"/>
  </ds:schemaRefs>
</ds:datastoreItem>
</file>

<file path=customXml/itemProps29.xml><?xml version="1.0" encoding="utf-8"?>
<ds:datastoreItem xmlns:ds="http://schemas.openxmlformats.org/officeDocument/2006/customXml" ds:itemID="{780119C1-0660-477B-BEDF-7BBA68EA7EEB}">
  <ds:schemaRefs>
    <ds:schemaRef ds:uri="http://schemas.microsoft.com/edu/athena"/>
  </ds:schemaRefs>
</ds:datastoreItem>
</file>

<file path=customXml/itemProps30.xml><?xml version="1.0" encoding="utf-8"?>
<ds:datastoreItem xmlns:ds="http://schemas.openxmlformats.org/officeDocument/2006/customXml" ds:itemID="{67979BCF-3D31-448A-8289-19CE7464CF68}">
  <ds:schemaRefs>
    <ds:schemaRef ds:uri="http://schemas.microsoft.com/edu/athena"/>
  </ds:schemaRefs>
</ds:datastoreItem>
</file>

<file path=customXml/itemProps31.xml><?xml version="1.0" encoding="utf-8"?>
<ds:datastoreItem xmlns:ds="http://schemas.openxmlformats.org/officeDocument/2006/customXml" ds:itemID="{C67DE107-906C-40FA-9D6C-501A7FEE73CF}">
  <ds:schemaRefs>
    <ds:schemaRef ds:uri="http://schemas.microsoft.com/edu/athena"/>
  </ds:schemaRefs>
</ds:datastoreItem>
</file>

<file path=customXml/itemProps32.xml><?xml version="1.0" encoding="utf-8"?>
<ds:datastoreItem xmlns:ds="http://schemas.openxmlformats.org/officeDocument/2006/customXml" ds:itemID="{D2D35806-42D9-4EB0-9528-EBA0AF057D26}">
  <ds:schemaRefs>
    <ds:schemaRef ds:uri="http://schemas.microsoft.com/edu/athena"/>
  </ds:schemaRefs>
</ds:datastoreItem>
</file>

<file path=customXml/itemProps33.xml><?xml version="1.0" encoding="utf-8"?>
<ds:datastoreItem xmlns:ds="http://schemas.openxmlformats.org/officeDocument/2006/customXml" ds:itemID="{9B310FDA-3095-4D29-A1B8-5F04E4F5842B}">
  <ds:schemaRefs>
    <ds:schemaRef ds:uri="http://schemas.microsoft.com/edu/athena"/>
  </ds:schemaRefs>
</ds:datastoreItem>
</file>

<file path=customXml/itemProps34.xml><?xml version="1.0" encoding="utf-8"?>
<ds:datastoreItem xmlns:ds="http://schemas.openxmlformats.org/officeDocument/2006/customXml" ds:itemID="{5BCF2721-F12F-4F44-A621-A9CB922DBEBC}">
  <ds:schemaRefs>
    <ds:schemaRef ds:uri="http://schemas.microsoft.com/edu/athena"/>
  </ds:schemaRefs>
</ds:datastoreItem>
</file>

<file path=customXml/itemProps35.xml><?xml version="1.0" encoding="utf-8"?>
<ds:datastoreItem xmlns:ds="http://schemas.openxmlformats.org/officeDocument/2006/customXml" ds:itemID="{905FAF74-B934-44D8-8614-734445EFE15B}">
  <ds:schemaRefs>
    <ds:schemaRef ds:uri="http://schemas.microsoft.com/edu/athena"/>
  </ds:schemaRefs>
</ds:datastoreItem>
</file>

<file path=customXml/itemProps36.xml><?xml version="1.0" encoding="utf-8"?>
<ds:datastoreItem xmlns:ds="http://schemas.openxmlformats.org/officeDocument/2006/customXml" ds:itemID="{18FF38E0-B806-4381-BBB7-C50F949B582D}">
  <ds:schemaRefs>
    <ds:schemaRef ds:uri="http://schemas.microsoft.com/edu/athena"/>
  </ds:schemaRefs>
</ds:datastoreItem>
</file>

<file path=customXml/itemProps37.xml><?xml version="1.0" encoding="utf-8"?>
<ds:datastoreItem xmlns:ds="http://schemas.openxmlformats.org/officeDocument/2006/customXml" ds:itemID="{52107CF2-B91A-4BB8-A402-4A492B1A42F5}">
  <ds:schemaRefs>
    <ds:schemaRef ds:uri="http://schemas.microsoft.com/edu/athena"/>
  </ds:schemaRefs>
</ds:datastoreItem>
</file>

<file path=customXml/itemProps38.xml><?xml version="1.0" encoding="utf-8"?>
<ds:datastoreItem xmlns:ds="http://schemas.openxmlformats.org/officeDocument/2006/customXml" ds:itemID="{2E9E97BA-403C-49F7-BA0F-0475D3CF383E}">
  <ds:schemaRefs>
    <ds:schemaRef ds:uri="http://schemas.microsoft.com/edu/athena"/>
  </ds:schemaRefs>
</ds:datastoreItem>
</file>

<file path=customXml/itemProps39.xml><?xml version="1.0" encoding="utf-8"?>
<ds:datastoreItem xmlns:ds="http://schemas.openxmlformats.org/officeDocument/2006/customXml" ds:itemID="{4F741963-2D01-4280-BAA9-EE587C17BC90}">
  <ds:schemaRefs>
    <ds:schemaRef ds:uri="http://schemas.microsoft.com/edu/athena"/>
  </ds:schemaRefs>
</ds:datastoreItem>
</file>

<file path=customXml/itemProps40.xml><?xml version="1.0" encoding="utf-8"?>
<ds:datastoreItem xmlns:ds="http://schemas.openxmlformats.org/officeDocument/2006/customXml" ds:itemID="{0FB6EBB0-9C6F-4CC2-AAAF-9EB0027E8B53}">
  <ds:schemaRefs>
    <ds:schemaRef ds:uri="http://schemas.microsoft.com/edu/athena"/>
  </ds:schemaRefs>
</ds:datastoreItem>
</file>

<file path=docProps/app.xml><?xml version="1.0" encoding="utf-8"?>
<Properties xmlns="http://schemas.openxmlformats.org/officeDocument/2006/extended-properties" xmlns:vt="http://schemas.openxmlformats.org/officeDocument/2006/docPropsVTypes">
  <Template>Liu Intercultural Communication PP Theme</Template>
  <TotalTime>1121</TotalTime>
  <Words>1057</Words>
  <Application>Microsoft Office PowerPoint</Application>
  <PresentationFormat>On-screen Show (4:3)</PresentationFormat>
  <Paragraphs>136</Paragraphs>
  <Slides>20</Slides>
  <Notes>0</Notes>
  <HiddenSlides>0</HiddenSlides>
  <MMClips>20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Century Schoolbook</vt:lpstr>
      <vt:lpstr>Times New Roman</vt:lpstr>
      <vt:lpstr>Arial</vt:lpstr>
      <vt:lpstr>Century Gothic</vt:lpstr>
      <vt:lpstr>MS PGothic</vt:lpstr>
      <vt:lpstr>Wingdings 2</vt:lpstr>
      <vt:lpstr>Tahoma</vt:lpstr>
      <vt:lpstr>SimSun</vt:lpstr>
      <vt:lpstr>Liu Intercultural Communication</vt:lpstr>
      <vt:lpstr>PowerPoint Presentation</vt:lpstr>
      <vt:lpstr>Verbal Communication and Culture </vt:lpstr>
      <vt:lpstr>Learning objectives</vt:lpstr>
      <vt:lpstr>Attention!!!</vt:lpstr>
      <vt:lpstr>Define verbal communication</vt:lpstr>
      <vt:lpstr>Components of language </vt:lpstr>
      <vt:lpstr>Common characteristics of language </vt:lpstr>
      <vt:lpstr>Noam Chomsky’s universal grammar</vt:lpstr>
      <vt:lpstr> The Sapir–Whorf hypothesis</vt:lpstr>
      <vt:lpstr> An illustration of the Sapir-Whorf hypothesis</vt:lpstr>
      <vt:lpstr>Discourse</vt:lpstr>
      <vt:lpstr>Language and communication style</vt:lpstr>
      <vt:lpstr>Direct and indirect style</vt:lpstr>
      <vt:lpstr>Elaborate and succinct communication style</vt:lpstr>
      <vt:lpstr>Personal and contextual style</vt:lpstr>
      <vt:lpstr>Instrumental and affective style</vt:lpstr>
      <vt:lpstr>Translation as a barrier to intercultural communication</vt:lpstr>
      <vt:lpstr>Examples of awkward translation</vt:lpstr>
      <vt:lpstr>Mind your language</vt:lpstr>
      <vt:lpstr>Language and identity </vt:lpstr>
    </vt:vector>
  </TitlesOfParts>
  <Company>The University of Queensland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Your Country</dc:title>
  <dc:creator>Shuang Liu</dc:creator>
  <cp:lastModifiedBy>Heike Griffiths</cp:lastModifiedBy>
  <cp:revision>152</cp:revision>
  <cp:lastPrinted>1601-01-01T00:00:00Z</cp:lastPrinted>
  <dcterms:created xsi:type="dcterms:W3CDTF">2007-07-24T01:46:56Z</dcterms:created>
  <dcterms:modified xsi:type="dcterms:W3CDTF">2018-03-02T12:45:05Z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TC010183711033</vt:lpwstr>
  </property>
</Properties>
</file>