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748"/>
  </p:normalViewPr>
  <p:slideViewPr>
    <p:cSldViewPr snapToGrid="0" snapToObjects="1">
      <p:cViewPr varScale="1">
        <p:scale>
          <a:sx n="110" d="100"/>
          <a:sy n="110" d="100"/>
        </p:scale>
        <p:origin x="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9AAED-FE75-164F-85B1-1B601F2C9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639188"/>
            <a:ext cx="9448800" cy="1825096"/>
          </a:xfrm>
        </p:spPr>
        <p:txBody>
          <a:bodyPr/>
          <a:lstStyle/>
          <a:p>
            <a:r>
              <a:rPr lang="en-US" dirty="0" err="1"/>
              <a:t>ESPAñA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A5F0ED-2B2C-854D-8DC4-673C4D788F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22740" y="333415"/>
            <a:ext cx="9448800" cy="5754869"/>
          </a:xfrm>
        </p:spPr>
        <p:txBody>
          <a:bodyPr>
            <a:noAutofit/>
          </a:bodyPr>
          <a:lstStyle/>
          <a:p>
            <a:r>
              <a:rPr lang="en-GB" sz="1400" dirty="0"/>
              <a:t>Buenos días! Gran Hotel </a:t>
            </a:r>
            <a:r>
              <a:rPr lang="en-GB" sz="1400" dirty="0" err="1"/>
              <a:t>Sardinero</a:t>
            </a:r>
            <a:r>
              <a:rPr lang="en-GB" sz="1400" dirty="0"/>
              <a:t>. ¿Como le </a:t>
            </a:r>
            <a:r>
              <a:rPr lang="en-GB" sz="1400" dirty="0" err="1"/>
              <a:t>puedo</a:t>
            </a:r>
            <a:r>
              <a:rPr lang="en-GB" sz="1400" dirty="0"/>
              <a:t> </a:t>
            </a:r>
            <a:r>
              <a:rPr lang="en-GB" sz="1400" dirty="0" err="1"/>
              <a:t>ayudar</a:t>
            </a:r>
            <a:r>
              <a:rPr lang="en-GB" sz="1400" dirty="0"/>
              <a:t>?</a:t>
            </a:r>
          </a:p>
          <a:p>
            <a:r>
              <a:rPr lang="en-GB" sz="1400" dirty="0"/>
              <a:t>Buenos días! Me </a:t>
            </a:r>
            <a:r>
              <a:rPr lang="en-GB" sz="1400" dirty="0" err="1"/>
              <a:t>gustaría</a:t>
            </a:r>
            <a:r>
              <a:rPr lang="en-GB" sz="1400" dirty="0"/>
              <a:t> </a:t>
            </a:r>
            <a:r>
              <a:rPr lang="en-GB" sz="1400" dirty="0" err="1"/>
              <a:t>reservar</a:t>
            </a:r>
            <a:r>
              <a:rPr lang="en-GB" sz="1400" dirty="0"/>
              <a:t> </a:t>
            </a:r>
            <a:r>
              <a:rPr lang="en-GB" sz="1400" dirty="0" err="1"/>
              <a:t>tres</a:t>
            </a:r>
            <a:r>
              <a:rPr lang="en-GB" sz="1400" dirty="0"/>
              <a:t> </a:t>
            </a:r>
            <a:r>
              <a:rPr lang="en-GB" sz="1400" dirty="0" err="1"/>
              <a:t>Habitaciones</a:t>
            </a:r>
            <a:r>
              <a:rPr lang="en-GB" sz="1400" dirty="0"/>
              <a:t> </a:t>
            </a:r>
            <a:r>
              <a:rPr lang="en-GB" sz="1400" dirty="0" err="1"/>
              <a:t>en</a:t>
            </a:r>
            <a:r>
              <a:rPr lang="en-GB" sz="1400" dirty="0"/>
              <a:t> el hotel.</a:t>
            </a:r>
          </a:p>
          <a:p>
            <a:r>
              <a:rPr lang="en-GB" sz="1400" dirty="0" err="1"/>
              <a:t>Muy</a:t>
            </a:r>
            <a:r>
              <a:rPr lang="en-GB" sz="1400" dirty="0"/>
              <a:t> bien. ¿Como se llama </a:t>
            </a:r>
            <a:r>
              <a:rPr lang="en-GB" sz="1400" dirty="0" err="1"/>
              <a:t>usted</a:t>
            </a:r>
            <a:r>
              <a:rPr lang="en-GB" sz="1400" dirty="0"/>
              <a:t>?</a:t>
            </a:r>
          </a:p>
          <a:p>
            <a:r>
              <a:rPr lang="en-GB" sz="1400" dirty="0"/>
              <a:t>Me </a:t>
            </a:r>
            <a:r>
              <a:rPr lang="en-GB" sz="1400" dirty="0" err="1"/>
              <a:t>llamo</a:t>
            </a:r>
            <a:r>
              <a:rPr lang="en-GB" sz="1400" dirty="0"/>
              <a:t> Julio Jose Iglesias.</a:t>
            </a:r>
          </a:p>
          <a:p>
            <a:r>
              <a:rPr lang="en-GB" sz="1400" dirty="0" err="1"/>
              <a:t>Muy</a:t>
            </a:r>
            <a:r>
              <a:rPr lang="en-GB" sz="1400" dirty="0"/>
              <a:t> bien </a:t>
            </a:r>
            <a:r>
              <a:rPr lang="en-GB" sz="1400" dirty="0" err="1"/>
              <a:t>Señor</a:t>
            </a:r>
            <a:r>
              <a:rPr lang="en-GB" sz="1400" dirty="0"/>
              <a:t> Iglesias. ¿Para </a:t>
            </a:r>
            <a:r>
              <a:rPr lang="en-GB" sz="1400" dirty="0" err="1"/>
              <a:t>cuantas</a:t>
            </a:r>
            <a:r>
              <a:rPr lang="en-GB" sz="1400" dirty="0"/>
              <a:t> personas </a:t>
            </a:r>
            <a:r>
              <a:rPr lang="en-GB" sz="1400" dirty="0" err="1"/>
              <a:t>necesitaría</a:t>
            </a:r>
            <a:r>
              <a:rPr lang="en-GB" sz="1400" dirty="0"/>
              <a:t>?</a:t>
            </a:r>
          </a:p>
          <a:p>
            <a:r>
              <a:rPr lang="en-GB" sz="1400" dirty="0"/>
              <a:t>Dos </a:t>
            </a:r>
            <a:r>
              <a:rPr lang="en-GB" sz="1400" dirty="0" err="1"/>
              <a:t>adultos</a:t>
            </a:r>
            <a:r>
              <a:rPr lang="en-GB" sz="1400" dirty="0"/>
              <a:t>, dos </a:t>
            </a:r>
            <a:r>
              <a:rPr lang="en-GB" sz="1400" dirty="0" err="1"/>
              <a:t>niños</a:t>
            </a:r>
            <a:r>
              <a:rPr lang="en-GB" sz="1400" dirty="0"/>
              <a:t> por </a:t>
            </a:r>
            <a:r>
              <a:rPr lang="en-GB" sz="1400" dirty="0" err="1"/>
              <a:t>favor</a:t>
            </a:r>
            <a:r>
              <a:rPr lang="en-GB" sz="1400" dirty="0"/>
              <a:t> </a:t>
            </a:r>
          </a:p>
          <a:p>
            <a:r>
              <a:rPr lang="en-GB" sz="1400" dirty="0"/>
              <a:t>¿</a:t>
            </a:r>
            <a:r>
              <a:rPr lang="en-GB" sz="1400" dirty="0" err="1"/>
              <a:t>Cama</a:t>
            </a:r>
            <a:r>
              <a:rPr lang="en-GB" sz="1400" dirty="0"/>
              <a:t> </a:t>
            </a:r>
            <a:r>
              <a:rPr lang="en-GB" sz="1400" dirty="0" err="1"/>
              <a:t>dobles</a:t>
            </a:r>
            <a:r>
              <a:rPr lang="en-GB" sz="1400" dirty="0"/>
              <a:t> o </a:t>
            </a:r>
            <a:r>
              <a:rPr lang="en-GB" sz="1400" dirty="0" err="1"/>
              <a:t>individuales</a:t>
            </a:r>
            <a:r>
              <a:rPr lang="en-GB" sz="1400" dirty="0"/>
              <a:t>? </a:t>
            </a:r>
          </a:p>
          <a:p>
            <a:r>
              <a:rPr lang="en-GB" sz="1400" dirty="0"/>
              <a:t> Dos </a:t>
            </a:r>
            <a:r>
              <a:rPr lang="en-GB" sz="1400" dirty="0" err="1"/>
              <a:t>cama</a:t>
            </a:r>
            <a:r>
              <a:rPr lang="en-GB" sz="1400" dirty="0"/>
              <a:t> </a:t>
            </a:r>
            <a:r>
              <a:rPr lang="en-GB" sz="1400" dirty="0" err="1"/>
              <a:t>dobles</a:t>
            </a:r>
            <a:endParaRPr lang="en-GB" sz="1400" dirty="0"/>
          </a:p>
          <a:p>
            <a:r>
              <a:rPr lang="en-GB" sz="1400" dirty="0"/>
              <a:t>¿Para que </a:t>
            </a:r>
            <a:r>
              <a:rPr lang="en-GB" sz="1400" dirty="0" err="1"/>
              <a:t>fecha</a:t>
            </a:r>
            <a:r>
              <a:rPr lang="en-GB" sz="1400" dirty="0"/>
              <a:t>?</a:t>
            </a:r>
          </a:p>
          <a:p>
            <a:r>
              <a:rPr lang="en-GB" sz="1400" dirty="0"/>
              <a:t>Para el </a:t>
            </a:r>
            <a:r>
              <a:rPr lang="en-GB" sz="1400" dirty="0" err="1"/>
              <a:t>catorce</a:t>
            </a:r>
            <a:r>
              <a:rPr lang="en-GB" sz="1400" dirty="0"/>
              <a:t> de Abril del dos mil </a:t>
            </a:r>
            <a:r>
              <a:rPr lang="en-GB" sz="1400" dirty="0" err="1"/>
              <a:t>veinte</a:t>
            </a:r>
            <a:r>
              <a:rPr lang="en-GB" sz="1400" dirty="0"/>
              <a:t> dos</a:t>
            </a:r>
          </a:p>
          <a:p>
            <a:r>
              <a:rPr lang="en-GB" sz="1400" dirty="0"/>
              <a:t>¿Por </a:t>
            </a:r>
            <a:r>
              <a:rPr lang="en-GB" sz="1400" dirty="0" err="1"/>
              <a:t>cuánto</a:t>
            </a:r>
            <a:r>
              <a:rPr lang="en-GB" sz="1400" dirty="0"/>
              <a:t> </a:t>
            </a:r>
            <a:r>
              <a:rPr lang="en-GB" sz="1400" dirty="0" err="1"/>
              <a:t>tiempo</a:t>
            </a:r>
            <a:endParaRPr lang="en-GB" sz="1400" dirty="0"/>
          </a:p>
          <a:p>
            <a:r>
              <a:rPr lang="en-GB" sz="1400" dirty="0" err="1"/>
              <a:t>permanecerá</a:t>
            </a:r>
            <a:r>
              <a:rPr lang="en-GB" sz="1400" dirty="0"/>
              <a:t> </a:t>
            </a:r>
            <a:r>
              <a:rPr lang="en-GB" sz="1400" dirty="0" err="1"/>
              <a:t>usted</a:t>
            </a:r>
            <a:r>
              <a:rPr lang="en-GB" sz="1400" dirty="0"/>
              <a:t>?</a:t>
            </a:r>
          </a:p>
          <a:p>
            <a:r>
              <a:rPr lang="en-GB" sz="1400" dirty="0"/>
              <a:t>De lunes a </a:t>
            </a:r>
            <a:r>
              <a:rPr lang="en-GB" sz="1400" dirty="0" err="1"/>
              <a:t>viernes</a:t>
            </a:r>
            <a:r>
              <a:rPr lang="en-GB" sz="1400" dirty="0"/>
              <a:t> por </a:t>
            </a:r>
            <a:r>
              <a:rPr lang="en-GB" sz="1400" dirty="0" err="1"/>
              <a:t>favor</a:t>
            </a:r>
            <a:r>
              <a:rPr lang="en-GB" sz="1400" dirty="0"/>
              <a:t> </a:t>
            </a:r>
          </a:p>
          <a:p>
            <a:r>
              <a:rPr lang="en-GB" sz="1400" dirty="0"/>
              <a:t>¿Me </a:t>
            </a:r>
            <a:r>
              <a:rPr lang="en-GB" sz="1400" dirty="0" err="1"/>
              <a:t>gustaria</a:t>
            </a:r>
            <a:r>
              <a:rPr lang="en-GB" sz="1400" dirty="0"/>
              <a:t> una </a:t>
            </a:r>
            <a:r>
              <a:rPr lang="en-GB" sz="1400" dirty="0" err="1"/>
              <a:t>habitación</a:t>
            </a:r>
            <a:endParaRPr lang="en-GB" sz="1400" dirty="0"/>
          </a:p>
          <a:p>
            <a:r>
              <a:rPr lang="en-GB" sz="1400" dirty="0"/>
              <a:t>con vistas?</a:t>
            </a:r>
          </a:p>
          <a:p>
            <a:r>
              <a:rPr lang="en-GB" sz="1400" dirty="0"/>
              <a:t>Si por </a:t>
            </a:r>
            <a:r>
              <a:rPr lang="en-GB" sz="1400" dirty="0" err="1"/>
              <a:t>favor</a:t>
            </a:r>
            <a:r>
              <a:rPr lang="en-GB" sz="1400" dirty="0"/>
              <a:t> </a:t>
            </a:r>
          </a:p>
          <a:p>
            <a:r>
              <a:rPr lang="en-GB" sz="1400" dirty="0"/>
              <a:t>Bueno. </a:t>
            </a:r>
            <a:r>
              <a:rPr lang="en-GB" sz="1400" dirty="0" err="1"/>
              <a:t>Todo</a:t>
            </a:r>
            <a:r>
              <a:rPr lang="en-GB" sz="1400" dirty="0"/>
              <a:t> </a:t>
            </a:r>
            <a:r>
              <a:rPr lang="en-GB" sz="1400" dirty="0" err="1"/>
              <a:t>esta</a:t>
            </a:r>
            <a:r>
              <a:rPr lang="en-GB" sz="1400" dirty="0"/>
              <a:t> </a:t>
            </a:r>
            <a:r>
              <a:rPr lang="en-GB" sz="1400" dirty="0" err="1"/>
              <a:t>reservado</a:t>
            </a:r>
            <a:r>
              <a:rPr lang="en-GB" sz="1400" dirty="0"/>
              <a:t>.</a:t>
            </a:r>
          </a:p>
          <a:p>
            <a:r>
              <a:rPr lang="en-GB" sz="1400" dirty="0"/>
              <a:t>Genial! </a:t>
            </a:r>
            <a:r>
              <a:rPr lang="en-GB" sz="1400" dirty="0" err="1"/>
              <a:t>Muchas</a:t>
            </a:r>
            <a:r>
              <a:rPr lang="en-GB" sz="1400" dirty="0"/>
              <a:t> Gracias. </a:t>
            </a:r>
            <a:r>
              <a:rPr lang="en-GB" sz="1400" dirty="0" err="1"/>
              <a:t>Adiós</a:t>
            </a:r>
            <a:r>
              <a:rPr lang="en-GB" sz="1400" dirty="0"/>
              <a:t>.</a:t>
            </a:r>
          </a:p>
          <a:p>
            <a:r>
              <a:rPr lang="en-GB" sz="1400" dirty="0"/>
              <a:t>De nada. ¡Que </a:t>
            </a:r>
            <a:r>
              <a:rPr lang="en-GB" sz="1400" dirty="0" err="1"/>
              <a:t>tenga</a:t>
            </a:r>
            <a:r>
              <a:rPr lang="en-GB" sz="1400" dirty="0"/>
              <a:t> un</a:t>
            </a:r>
          </a:p>
          <a:p>
            <a:r>
              <a:rPr lang="en-GB" sz="1400" dirty="0" err="1"/>
              <a:t>buen</a:t>
            </a:r>
            <a:r>
              <a:rPr lang="en-GB" sz="1400" dirty="0"/>
              <a:t> día!</a:t>
            </a:r>
          </a:p>
          <a:p>
            <a:endParaRPr lang="en-US" sz="1400" dirty="0"/>
          </a:p>
        </p:txBody>
      </p:sp>
      <p:pic>
        <p:nvPicPr>
          <p:cNvPr id="5" name="Picture 4" descr="A picture containing building, outdoor&#10;&#10;Description automatically generated">
            <a:extLst>
              <a:ext uri="{FF2B5EF4-FFF2-40B4-BE49-F238E27FC236}">
                <a16:creationId xmlns:a16="http://schemas.microsoft.com/office/drawing/2014/main" id="{DDFDA628-1125-7C45-82F0-F0A09ADBCA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185908"/>
            <a:ext cx="3486150" cy="2323142"/>
          </a:xfrm>
          <a:prstGeom prst="rect">
            <a:avLst/>
          </a:prstGeom>
        </p:spPr>
      </p:pic>
      <p:pic>
        <p:nvPicPr>
          <p:cNvPr id="7" name="Picture 6" descr="A person in a suit smiling&#10;&#10;Description automatically generated with low confidence">
            <a:extLst>
              <a:ext uri="{FF2B5EF4-FFF2-40B4-BE49-F238E27FC236}">
                <a16:creationId xmlns:a16="http://schemas.microsoft.com/office/drawing/2014/main" id="{E348C941-DF3F-054D-B447-3C07C43C72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707" y="3743325"/>
            <a:ext cx="2089213" cy="2616627"/>
          </a:xfrm>
          <a:prstGeom prst="rect">
            <a:avLst/>
          </a:prstGeom>
        </p:spPr>
      </p:pic>
      <p:pic>
        <p:nvPicPr>
          <p:cNvPr id="4" name="Hotel Sardinero.m4a" descr="Hotel Sardinero.m4a">
            <a:hlinkClick r:id="" action="ppaction://media"/>
            <a:extLst>
              <a:ext uri="{FF2B5EF4-FFF2-40B4-BE49-F238E27FC236}">
                <a16:creationId xmlns:a16="http://schemas.microsoft.com/office/drawing/2014/main" id="{F668368C-8A9C-6F45-AD13-A5F23D9EBA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64260" y="4190035"/>
            <a:ext cx="812800" cy="594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78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31</TotalTime>
  <Words>131</Words>
  <Application>Microsoft Macintosh PowerPoint</Application>
  <PresentationFormat>Widescreen</PresentationFormat>
  <Paragraphs>21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Vapor Trail</vt:lpstr>
      <vt:lpstr>ESPAñA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ESPANA</dc:title>
  <dc:creator>Evtim Dyakov (2018828)</dc:creator>
  <cp:lastModifiedBy>Evtim Dyakov (2018828)</cp:lastModifiedBy>
  <cp:revision>6</cp:revision>
  <dcterms:created xsi:type="dcterms:W3CDTF">2022-02-26T18:06:46Z</dcterms:created>
  <dcterms:modified xsi:type="dcterms:W3CDTF">2022-03-01T21:12:54Z</dcterms:modified>
</cp:coreProperties>
</file>