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9" r:id="rId3"/>
    <p:sldId id="269" r:id="rId4"/>
    <p:sldId id="261" r:id="rId5"/>
    <p:sldId id="270" r:id="rId6"/>
    <p:sldId id="262" r:id="rId7"/>
    <p:sldId id="271" r:id="rId8"/>
    <p:sldId id="263" r:id="rId9"/>
    <p:sldId id="272" r:id="rId10"/>
    <p:sldId id="264" r:id="rId11"/>
    <p:sldId id="273" r:id="rId12"/>
    <p:sldId id="274" r:id="rId13"/>
  </p:sldIdLst>
  <p:sldSz cx="9144000" cy="6858000" type="screen4x3"/>
  <p:notesSz cx="6858000" cy="9144000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6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6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FF0000"/>
    <a:srgbClr val="FF3300"/>
    <a:srgbClr val="66FFFF"/>
    <a:srgbClr val="FF99CC"/>
    <a:srgbClr val="000099"/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74" autoAdjust="0"/>
    <p:restoredTop sz="94614" autoAdjust="0"/>
  </p:normalViewPr>
  <p:slideViewPr>
    <p:cSldViewPr snapToGrid="0">
      <p:cViewPr>
        <p:scale>
          <a:sx n="80" d="100"/>
          <a:sy n="80" d="100"/>
        </p:scale>
        <p:origin x="-1662" y="-204"/>
      </p:cViewPr>
      <p:guideLst>
        <p:guide orient="horz" pos="2160"/>
        <p:guide pos="431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6E13DC-72BC-4CF0-BF8C-0C8507E2FC4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988CD0-10BC-486B-9F80-A0E17816E8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1C05A-389F-4C16-AEC1-8A77403ECB5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6F9EC7-B816-48CB-9D15-69E973BC75E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E50050-063C-47FE-8874-3EFADBBE72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0848D6-DBCD-4D63-BFAC-67137D34BDF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095EAC-5132-4B05-80CB-7FD5FBB34FD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DCD80-F9C5-4CDD-B5B6-F803C4D753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85079F-AED4-44D2-8624-40D69F3E46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3DFF98-7347-449B-A0F0-C1DBC94A91A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B15B98-F24D-434A-A5E0-3265B4E7D81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F69347B-BA21-40AC-B47C-C5F43215475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547688" y="549275"/>
            <a:ext cx="8047037" cy="2011363"/>
          </a:xfrm>
          <a:prstGeom prst="rect">
            <a:avLst/>
          </a:prstGeom>
          <a:gradFill rotWithShape="1">
            <a:gsLst>
              <a:gs pos="0">
                <a:srgbClr val="FF3300">
                  <a:gamma/>
                  <a:shade val="46275"/>
                  <a:invGamma/>
                </a:srgbClr>
              </a:gs>
              <a:gs pos="5000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n-GB" sz="4200" b="1">
              <a:solidFill>
                <a:srgbClr val="FFFF00"/>
              </a:solidFill>
              <a:latin typeface="Comic Sans MS" pitchFamily="66" charset="0"/>
            </a:endParaRPr>
          </a:p>
          <a:p>
            <a:pPr algn="ctr"/>
            <a:r>
              <a:rPr lang="en-GB" sz="4200" b="1">
                <a:solidFill>
                  <a:srgbClr val="FFFF00"/>
                </a:solidFill>
                <a:latin typeface="Comic Sans MS" pitchFamily="66" charset="0"/>
              </a:rPr>
              <a:t>Probability: Fractions</a:t>
            </a:r>
          </a:p>
          <a:p>
            <a:pPr algn="ctr"/>
            <a:endParaRPr lang="en-US" sz="4200" b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Give as a fraction the probability</a:t>
            </a:r>
          </a:p>
          <a:p>
            <a:pPr algn="ctr"/>
            <a:r>
              <a:rPr lang="en-GB" sz="3000" b="1">
                <a:solidFill>
                  <a:srgbClr val="D60093"/>
                </a:solidFill>
                <a:latin typeface="Comic Sans MS" pitchFamily="66" charset="0"/>
              </a:rPr>
              <a:t>of each event happening.</a:t>
            </a: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325438" y="6253163"/>
            <a:ext cx="730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GB" sz="1400">
                <a:solidFill>
                  <a:srgbClr val="6699FF"/>
                </a:solidFill>
                <a:latin typeface="Comic Sans MS" pitchFamily="66" charset="0"/>
              </a:rPr>
              <a:t>Year 6</a:t>
            </a:r>
            <a:endParaRPr lang="en-US" sz="1400">
              <a:solidFill>
                <a:srgbClr val="6699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9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nimBg="1"/>
      <p:bldP spid="696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81" name="AutoShape 33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68" name="AutoShape 20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69" name="AutoShape 21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0" name="AutoShape 22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67" name="AutoShape 19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Red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7886700" y="3100388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10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3253" name="Line 5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Blue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3255" name="Text Box 7"/>
          <p:cNvSpPr txBox="1">
            <a:spLocks noChangeArrowheads="1"/>
          </p:cNvSpPr>
          <p:nvPr/>
        </p:nvSpPr>
        <p:spPr bwMode="auto">
          <a:xfrm>
            <a:off x="7886700" y="4848225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7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3256" name="Text Box 8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10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3257" name="Line 9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3271" name="AutoShape 23"/>
          <p:cNvSpPr>
            <a:spLocks noChangeArrowheads="1"/>
          </p:cNvSpPr>
          <p:nvPr/>
        </p:nvSpPr>
        <p:spPr bwMode="auto">
          <a:xfrm>
            <a:off x="817563" y="323850"/>
            <a:ext cx="985837" cy="936625"/>
          </a:xfrm>
          <a:prstGeom prst="star5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2" name="AutoShape 24"/>
          <p:cNvSpPr>
            <a:spLocks noChangeArrowheads="1"/>
          </p:cNvSpPr>
          <p:nvPr/>
        </p:nvSpPr>
        <p:spPr bwMode="auto">
          <a:xfrm>
            <a:off x="2379663" y="323850"/>
            <a:ext cx="985837" cy="936625"/>
          </a:xfrm>
          <a:prstGeom prst="star5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3" name="AutoShape 25"/>
          <p:cNvSpPr>
            <a:spLocks noChangeArrowheads="1"/>
          </p:cNvSpPr>
          <p:nvPr/>
        </p:nvSpPr>
        <p:spPr bwMode="auto">
          <a:xfrm>
            <a:off x="3941763" y="323850"/>
            <a:ext cx="985837" cy="936625"/>
          </a:xfrm>
          <a:prstGeom prst="star5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4" name="AutoShape 26"/>
          <p:cNvSpPr>
            <a:spLocks noChangeArrowheads="1"/>
          </p:cNvSpPr>
          <p:nvPr/>
        </p:nvSpPr>
        <p:spPr bwMode="auto">
          <a:xfrm>
            <a:off x="5503863" y="323850"/>
            <a:ext cx="985837" cy="936625"/>
          </a:xfrm>
          <a:prstGeom prst="star5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5" name="AutoShape 27"/>
          <p:cNvSpPr>
            <a:spLocks noChangeArrowheads="1"/>
          </p:cNvSpPr>
          <p:nvPr/>
        </p:nvSpPr>
        <p:spPr bwMode="auto">
          <a:xfrm>
            <a:off x="7067550" y="325438"/>
            <a:ext cx="985838" cy="936625"/>
          </a:xfrm>
          <a:prstGeom prst="star5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6" name="AutoShape 28"/>
          <p:cNvSpPr>
            <a:spLocks noChangeArrowheads="1"/>
          </p:cNvSpPr>
          <p:nvPr/>
        </p:nvSpPr>
        <p:spPr bwMode="auto">
          <a:xfrm>
            <a:off x="823913" y="1493838"/>
            <a:ext cx="985837" cy="936625"/>
          </a:xfrm>
          <a:prstGeom prst="star5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7" name="AutoShape 29"/>
          <p:cNvSpPr>
            <a:spLocks noChangeArrowheads="1"/>
          </p:cNvSpPr>
          <p:nvPr/>
        </p:nvSpPr>
        <p:spPr bwMode="auto">
          <a:xfrm>
            <a:off x="2386013" y="1493838"/>
            <a:ext cx="985837" cy="936625"/>
          </a:xfrm>
          <a:prstGeom prst="star5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8" name="AutoShape 30"/>
          <p:cNvSpPr>
            <a:spLocks noChangeArrowheads="1"/>
          </p:cNvSpPr>
          <p:nvPr/>
        </p:nvSpPr>
        <p:spPr bwMode="auto">
          <a:xfrm>
            <a:off x="3948113" y="1493838"/>
            <a:ext cx="985837" cy="936625"/>
          </a:xfrm>
          <a:prstGeom prst="star5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79" name="AutoShape 31"/>
          <p:cNvSpPr>
            <a:spLocks noChangeArrowheads="1"/>
          </p:cNvSpPr>
          <p:nvPr/>
        </p:nvSpPr>
        <p:spPr bwMode="auto">
          <a:xfrm>
            <a:off x="5510213" y="1493838"/>
            <a:ext cx="985837" cy="936625"/>
          </a:xfrm>
          <a:prstGeom prst="star5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3280" name="AutoShape 32"/>
          <p:cNvSpPr>
            <a:spLocks noChangeArrowheads="1"/>
          </p:cNvSpPr>
          <p:nvPr/>
        </p:nvSpPr>
        <p:spPr bwMode="auto">
          <a:xfrm>
            <a:off x="7073900" y="1495425"/>
            <a:ext cx="985838" cy="936625"/>
          </a:xfrm>
          <a:prstGeom prst="star5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0" grpId="0"/>
      <p:bldP spid="53251" grpId="0"/>
      <p:bldP spid="53252" grpId="0"/>
      <p:bldP spid="53253" grpId="0" animBg="1"/>
      <p:bldP spid="53254" grpId="0"/>
      <p:bldP spid="53255" grpId="0"/>
      <p:bldP spid="53256" grpId="0"/>
      <p:bldP spid="5325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Green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7886700" y="3100388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4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10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3497" name="Line 9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Purple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3499" name="Text Box 11"/>
          <p:cNvSpPr txBox="1">
            <a:spLocks noChangeArrowheads="1"/>
          </p:cNvSpPr>
          <p:nvPr/>
        </p:nvSpPr>
        <p:spPr bwMode="auto">
          <a:xfrm>
            <a:off x="7886700" y="4848225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6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10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3501" name="Line 13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3502" name="AutoShape 14"/>
          <p:cNvSpPr>
            <a:spLocks noChangeArrowheads="1"/>
          </p:cNvSpPr>
          <p:nvPr/>
        </p:nvSpPr>
        <p:spPr bwMode="auto">
          <a:xfrm>
            <a:off x="817563" y="323850"/>
            <a:ext cx="985837" cy="936625"/>
          </a:xfrm>
          <a:prstGeom prst="star5">
            <a:avLst/>
          </a:prstGeom>
          <a:solidFill>
            <a:srgbClr val="33CC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3" name="AutoShape 15"/>
          <p:cNvSpPr>
            <a:spLocks noChangeArrowheads="1"/>
          </p:cNvSpPr>
          <p:nvPr/>
        </p:nvSpPr>
        <p:spPr bwMode="auto">
          <a:xfrm>
            <a:off x="2379663" y="323850"/>
            <a:ext cx="985837" cy="936625"/>
          </a:xfrm>
          <a:prstGeom prst="star5">
            <a:avLst/>
          </a:prstGeom>
          <a:solidFill>
            <a:srgbClr val="33CC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auto">
          <a:xfrm>
            <a:off x="3941763" y="323850"/>
            <a:ext cx="985837" cy="936625"/>
          </a:xfrm>
          <a:prstGeom prst="star5">
            <a:avLst/>
          </a:prstGeom>
          <a:solidFill>
            <a:srgbClr val="99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5" name="AutoShape 17"/>
          <p:cNvSpPr>
            <a:spLocks noChangeArrowheads="1"/>
          </p:cNvSpPr>
          <p:nvPr/>
        </p:nvSpPr>
        <p:spPr bwMode="auto">
          <a:xfrm>
            <a:off x="5503863" y="323850"/>
            <a:ext cx="985837" cy="936625"/>
          </a:xfrm>
          <a:prstGeom prst="star5">
            <a:avLst/>
          </a:prstGeom>
          <a:solidFill>
            <a:srgbClr val="99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6" name="AutoShape 18"/>
          <p:cNvSpPr>
            <a:spLocks noChangeArrowheads="1"/>
          </p:cNvSpPr>
          <p:nvPr/>
        </p:nvSpPr>
        <p:spPr bwMode="auto">
          <a:xfrm>
            <a:off x="7067550" y="325438"/>
            <a:ext cx="985838" cy="936625"/>
          </a:xfrm>
          <a:prstGeom prst="star5">
            <a:avLst/>
          </a:prstGeom>
          <a:solidFill>
            <a:srgbClr val="99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7" name="AutoShape 19"/>
          <p:cNvSpPr>
            <a:spLocks noChangeArrowheads="1"/>
          </p:cNvSpPr>
          <p:nvPr/>
        </p:nvSpPr>
        <p:spPr bwMode="auto">
          <a:xfrm>
            <a:off x="823913" y="1493838"/>
            <a:ext cx="985837" cy="936625"/>
          </a:xfrm>
          <a:prstGeom prst="star5">
            <a:avLst/>
          </a:prstGeom>
          <a:solidFill>
            <a:srgbClr val="33CC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8" name="AutoShape 20"/>
          <p:cNvSpPr>
            <a:spLocks noChangeArrowheads="1"/>
          </p:cNvSpPr>
          <p:nvPr/>
        </p:nvSpPr>
        <p:spPr bwMode="auto">
          <a:xfrm>
            <a:off x="2386013" y="1493838"/>
            <a:ext cx="985837" cy="936625"/>
          </a:xfrm>
          <a:prstGeom prst="star5">
            <a:avLst/>
          </a:prstGeom>
          <a:solidFill>
            <a:srgbClr val="33CC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09" name="AutoShape 21"/>
          <p:cNvSpPr>
            <a:spLocks noChangeArrowheads="1"/>
          </p:cNvSpPr>
          <p:nvPr/>
        </p:nvSpPr>
        <p:spPr bwMode="auto">
          <a:xfrm>
            <a:off x="3948113" y="1493838"/>
            <a:ext cx="985837" cy="936625"/>
          </a:xfrm>
          <a:prstGeom prst="star5">
            <a:avLst/>
          </a:prstGeom>
          <a:solidFill>
            <a:srgbClr val="99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10" name="AutoShape 22"/>
          <p:cNvSpPr>
            <a:spLocks noChangeArrowheads="1"/>
          </p:cNvSpPr>
          <p:nvPr/>
        </p:nvSpPr>
        <p:spPr bwMode="auto">
          <a:xfrm>
            <a:off x="5510213" y="1493838"/>
            <a:ext cx="985837" cy="936625"/>
          </a:xfrm>
          <a:prstGeom prst="star5">
            <a:avLst/>
          </a:prstGeom>
          <a:solidFill>
            <a:srgbClr val="99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11" name="AutoShape 23"/>
          <p:cNvSpPr>
            <a:spLocks noChangeArrowheads="1"/>
          </p:cNvSpPr>
          <p:nvPr/>
        </p:nvSpPr>
        <p:spPr bwMode="auto">
          <a:xfrm>
            <a:off x="7073900" y="1495425"/>
            <a:ext cx="985838" cy="936625"/>
          </a:xfrm>
          <a:prstGeom prst="star5">
            <a:avLst/>
          </a:prstGeom>
          <a:solidFill>
            <a:srgbClr val="99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3512" name="AutoShape 24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4" grpId="0"/>
      <p:bldP spid="63495" grpId="0"/>
      <p:bldP spid="63496" grpId="0"/>
      <p:bldP spid="63497" grpId="0" animBg="1"/>
      <p:bldP spid="63498" grpId="0"/>
      <p:bldP spid="63499" grpId="0"/>
      <p:bldP spid="63500" grpId="0"/>
      <p:bldP spid="6350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AutoShape 2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299" name="AutoShape 3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0" name="AutoShape 4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1" name="AutoShape 5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Orange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7886700" y="3100388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7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12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5305" name="Line 9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5306" name="Text Box 10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Blue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5307" name="Text Box 11"/>
          <p:cNvSpPr txBox="1">
            <a:spLocks noChangeArrowheads="1"/>
          </p:cNvSpPr>
          <p:nvPr/>
        </p:nvSpPr>
        <p:spPr bwMode="auto">
          <a:xfrm>
            <a:off x="7886700" y="4848225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5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5308" name="Text Box 12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12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5309" name="Line 13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5310" name="AutoShape 14"/>
          <p:cNvSpPr>
            <a:spLocks noChangeArrowheads="1"/>
          </p:cNvSpPr>
          <p:nvPr/>
        </p:nvSpPr>
        <p:spPr bwMode="auto">
          <a:xfrm>
            <a:off x="1066800" y="3175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1" name="AutoShape 15"/>
          <p:cNvSpPr>
            <a:spLocks noChangeArrowheads="1"/>
          </p:cNvSpPr>
          <p:nvPr/>
        </p:nvSpPr>
        <p:spPr bwMode="auto">
          <a:xfrm>
            <a:off x="2278063" y="3190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2" name="AutoShape 16"/>
          <p:cNvSpPr>
            <a:spLocks noChangeArrowheads="1"/>
          </p:cNvSpPr>
          <p:nvPr/>
        </p:nvSpPr>
        <p:spPr bwMode="auto">
          <a:xfrm>
            <a:off x="3489325" y="3190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3" name="AutoShape 17"/>
          <p:cNvSpPr>
            <a:spLocks noChangeArrowheads="1"/>
          </p:cNvSpPr>
          <p:nvPr/>
        </p:nvSpPr>
        <p:spPr bwMode="auto">
          <a:xfrm>
            <a:off x="4700588" y="3190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4" name="AutoShape 18"/>
          <p:cNvSpPr>
            <a:spLocks noChangeArrowheads="1"/>
          </p:cNvSpPr>
          <p:nvPr/>
        </p:nvSpPr>
        <p:spPr bwMode="auto">
          <a:xfrm>
            <a:off x="5911850" y="3175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5" name="AutoShape 19"/>
          <p:cNvSpPr>
            <a:spLocks noChangeArrowheads="1"/>
          </p:cNvSpPr>
          <p:nvPr/>
        </p:nvSpPr>
        <p:spPr bwMode="auto">
          <a:xfrm>
            <a:off x="7124700" y="3175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6" name="AutoShape 20"/>
          <p:cNvSpPr>
            <a:spLocks noChangeArrowheads="1"/>
          </p:cNvSpPr>
          <p:nvPr/>
        </p:nvSpPr>
        <p:spPr bwMode="auto">
          <a:xfrm>
            <a:off x="1063625" y="14224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7" name="AutoShape 21"/>
          <p:cNvSpPr>
            <a:spLocks noChangeArrowheads="1"/>
          </p:cNvSpPr>
          <p:nvPr/>
        </p:nvSpPr>
        <p:spPr bwMode="auto">
          <a:xfrm>
            <a:off x="2274888" y="14239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8" name="AutoShape 22"/>
          <p:cNvSpPr>
            <a:spLocks noChangeArrowheads="1"/>
          </p:cNvSpPr>
          <p:nvPr/>
        </p:nvSpPr>
        <p:spPr bwMode="auto">
          <a:xfrm>
            <a:off x="3486150" y="14239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19" name="AutoShape 23"/>
          <p:cNvSpPr>
            <a:spLocks noChangeArrowheads="1"/>
          </p:cNvSpPr>
          <p:nvPr/>
        </p:nvSpPr>
        <p:spPr bwMode="auto">
          <a:xfrm>
            <a:off x="4697413" y="14239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0" name="AutoShape 24"/>
          <p:cNvSpPr>
            <a:spLocks noChangeArrowheads="1"/>
          </p:cNvSpPr>
          <p:nvPr/>
        </p:nvSpPr>
        <p:spPr bwMode="auto">
          <a:xfrm>
            <a:off x="5908675" y="14224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1" name="AutoShape 25"/>
          <p:cNvSpPr>
            <a:spLocks noChangeArrowheads="1"/>
          </p:cNvSpPr>
          <p:nvPr/>
        </p:nvSpPr>
        <p:spPr bwMode="auto">
          <a:xfrm>
            <a:off x="7121525" y="14224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3399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5322" name="AutoShape 2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  <p:bldP spid="55303" grpId="0"/>
      <p:bldP spid="55304" grpId="0"/>
      <p:bldP spid="55305" grpId="0" animBg="1"/>
      <p:bldP spid="55306" grpId="0"/>
      <p:bldP spid="55307" grpId="0"/>
      <p:bldP spid="55308" grpId="0"/>
      <p:bldP spid="5530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AutoShape 2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5" name="AutoShape 3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6" name="AutoShape 4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7" name="AutoShape 5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Yellow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4519" name="Text Box 7"/>
          <p:cNvSpPr txBox="1">
            <a:spLocks noChangeArrowheads="1"/>
          </p:cNvSpPr>
          <p:nvPr/>
        </p:nvSpPr>
        <p:spPr bwMode="auto">
          <a:xfrm>
            <a:off x="7732713" y="3100388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11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12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4521" name="Line 9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Green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7886700" y="4848225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12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4525" name="Line 13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4526" name="AutoShape 14"/>
          <p:cNvSpPr>
            <a:spLocks noChangeArrowheads="1"/>
          </p:cNvSpPr>
          <p:nvPr/>
        </p:nvSpPr>
        <p:spPr bwMode="auto">
          <a:xfrm>
            <a:off x="1066800" y="3175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27" name="AutoShape 15"/>
          <p:cNvSpPr>
            <a:spLocks noChangeArrowheads="1"/>
          </p:cNvSpPr>
          <p:nvPr/>
        </p:nvSpPr>
        <p:spPr bwMode="auto">
          <a:xfrm>
            <a:off x="2278063" y="3190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28" name="AutoShape 16"/>
          <p:cNvSpPr>
            <a:spLocks noChangeArrowheads="1"/>
          </p:cNvSpPr>
          <p:nvPr/>
        </p:nvSpPr>
        <p:spPr bwMode="auto">
          <a:xfrm>
            <a:off x="3489325" y="3190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29" name="AutoShape 17"/>
          <p:cNvSpPr>
            <a:spLocks noChangeArrowheads="1"/>
          </p:cNvSpPr>
          <p:nvPr/>
        </p:nvSpPr>
        <p:spPr bwMode="auto">
          <a:xfrm>
            <a:off x="4700588" y="3190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30" name="AutoShape 18"/>
          <p:cNvSpPr>
            <a:spLocks noChangeArrowheads="1"/>
          </p:cNvSpPr>
          <p:nvPr/>
        </p:nvSpPr>
        <p:spPr bwMode="auto">
          <a:xfrm>
            <a:off x="5911850" y="3175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31" name="AutoShape 19"/>
          <p:cNvSpPr>
            <a:spLocks noChangeArrowheads="1"/>
          </p:cNvSpPr>
          <p:nvPr/>
        </p:nvSpPr>
        <p:spPr bwMode="auto">
          <a:xfrm>
            <a:off x="7124700" y="3175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32" name="AutoShape 20"/>
          <p:cNvSpPr>
            <a:spLocks noChangeArrowheads="1"/>
          </p:cNvSpPr>
          <p:nvPr/>
        </p:nvSpPr>
        <p:spPr bwMode="auto">
          <a:xfrm>
            <a:off x="1063625" y="14224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33" name="AutoShape 21"/>
          <p:cNvSpPr>
            <a:spLocks noChangeArrowheads="1"/>
          </p:cNvSpPr>
          <p:nvPr/>
        </p:nvSpPr>
        <p:spPr bwMode="auto">
          <a:xfrm>
            <a:off x="2274888" y="14239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34" name="AutoShape 22"/>
          <p:cNvSpPr>
            <a:spLocks noChangeArrowheads="1"/>
          </p:cNvSpPr>
          <p:nvPr/>
        </p:nvSpPr>
        <p:spPr bwMode="auto">
          <a:xfrm>
            <a:off x="3486150" y="14239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35" name="AutoShape 23"/>
          <p:cNvSpPr>
            <a:spLocks noChangeArrowheads="1"/>
          </p:cNvSpPr>
          <p:nvPr/>
        </p:nvSpPr>
        <p:spPr bwMode="auto">
          <a:xfrm>
            <a:off x="4697413" y="1423988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36" name="AutoShape 24"/>
          <p:cNvSpPr>
            <a:spLocks noChangeArrowheads="1"/>
          </p:cNvSpPr>
          <p:nvPr/>
        </p:nvSpPr>
        <p:spPr bwMode="auto">
          <a:xfrm>
            <a:off x="5908675" y="14224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37" name="AutoShape 25"/>
          <p:cNvSpPr>
            <a:spLocks noChangeArrowheads="1"/>
          </p:cNvSpPr>
          <p:nvPr/>
        </p:nvSpPr>
        <p:spPr bwMode="auto">
          <a:xfrm>
            <a:off x="7121525" y="1422400"/>
            <a:ext cx="838200" cy="838200"/>
          </a:xfrm>
          <a:prstGeom prst="smileyFace">
            <a:avLst>
              <a:gd name="adj" fmla="val 4653"/>
            </a:avLst>
          </a:prstGeom>
          <a:solidFill>
            <a:srgbClr val="00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4538" name="AutoShape 26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4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8" grpId="0"/>
      <p:bldP spid="64519" grpId="0"/>
      <p:bldP spid="64520" grpId="0"/>
      <p:bldP spid="64521" grpId="0" animBg="1"/>
      <p:bldP spid="64522" grpId="0"/>
      <p:bldP spid="64523" grpId="0"/>
      <p:bldP spid="64524" grpId="0"/>
      <p:bldP spid="645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AutoShape 2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3" name="AutoShape 3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4" name="AutoShape 4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5" name="AutoShape 5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Red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7886700" y="3100388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7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6329" name="Line 9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6330" name="Text Box 10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Purple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7886700" y="4848225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6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6333" name="Line 13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6334" name="AutoShape 14"/>
          <p:cNvSpPr>
            <a:spLocks noChangeArrowheads="1"/>
          </p:cNvSpPr>
          <p:nvPr/>
        </p:nvSpPr>
        <p:spPr bwMode="auto">
          <a:xfrm>
            <a:off x="935038" y="327025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35" name="AutoShape 15"/>
          <p:cNvSpPr>
            <a:spLocks noChangeArrowheads="1"/>
          </p:cNvSpPr>
          <p:nvPr/>
        </p:nvSpPr>
        <p:spPr bwMode="auto">
          <a:xfrm>
            <a:off x="1974850" y="327025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36" name="AutoShape 16"/>
          <p:cNvSpPr>
            <a:spLocks noChangeArrowheads="1"/>
          </p:cNvSpPr>
          <p:nvPr/>
        </p:nvSpPr>
        <p:spPr bwMode="auto">
          <a:xfrm>
            <a:off x="3014663" y="327025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37" name="AutoShape 17"/>
          <p:cNvSpPr>
            <a:spLocks noChangeArrowheads="1"/>
          </p:cNvSpPr>
          <p:nvPr/>
        </p:nvSpPr>
        <p:spPr bwMode="auto">
          <a:xfrm>
            <a:off x="4054475" y="327025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38" name="AutoShape 18"/>
          <p:cNvSpPr>
            <a:spLocks noChangeArrowheads="1"/>
          </p:cNvSpPr>
          <p:nvPr/>
        </p:nvSpPr>
        <p:spPr bwMode="auto">
          <a:xfrm>
            <a:off x="5094288" y="327025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39" name="AutoShape 19"/>
          <p:cNvSpPr>
            <a:spLocks noChangeArrowheads="1"/>
          </p:cNvSpPr>
          <p:nvPr/>
        </p:nvSpPr>
        <p:spPr bwMode="auto">
          <a:xfrm>
            <a:off x="6134100" y="327025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0" name="AutoShape 20"/>
          <p:cNvSpPr>
            <a:spLocks noChangeArrowheads="1"/>
          </p:cNvSpPr>
          <p:nvPr/>
        </p:nvSpPr>
        <p:spPr bwMode="auto">
          <a:xfrm>
            <a:off x="7175500" y="327025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1" name="AutoShape 21"/>
          <p:cNvSpPr>
            <a:spLocks noChangeArrowheads="1"/>
          </p:cNvSpPr>
          <p:nvPr/>
        </p:nvSpPr>
        <p:spPr bwMode="auto">
          <a:xfrm>
            <a:off x="1544638" y="1193800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2" name="AutoShape 22"/>
          <p:cNvSpPr>
            <a:spLocks noChangeArrowheads="1"/>
          </p:cNvSpPr>
          <p:nvPr/>
        </p:nvSpPr>
        <p:spPr bwMode="auto">
          <a:xfrm>
            <a:off x="2584450" y="1193800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3" name="AutoShape 23"/>
          <p:cNvSpPr>
            <a:spLocks noChangeArrowheads="1"/>
          </p:cNvSpPr>
          <p:nvPr/>
        </p:nvSpPr>
        <p:spPr bwMode="auto">
          <a:xfrm>
            <a:off x="3624263" y="1193800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4" name="AutoShape 24"/>
          <p:cNvSpPr>
            <a:spLocks noChangeArrowheads="1"/>
          </p:cNvSpPr>
          <p:nvPr/>
        </p:nvSpPr>
        <p:spPr bwMode="auto">
          <a:xfrm>
            <a:off x="4664075" y="1193800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5" name="AutoShape 25"/>
          <p:cNvSpPr>
            <a:spLocks noChangeArrowheads="1"/>
          </p:cNvSpPr>
          <p:nvPr/>
        </p:nvSpPr>
        <p:spPr bwMode="auto">
          <a:xfrm>
            <a:off x="5703888" y="1193800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6" name="AutoShape 26"/>
          <p:cNvSpPr>
            <a:spLocks noChangeArrowheads="1"/>
          </p:cNvSpPr>
          <p:nvPr/>
        </p:nvSpPr>
        <p:spPr bwMode="auto">
          <a:xfrm>
            <a:off x="6743700" y="1193800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6348" name="AutoShape 2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6" grpId="0"/>
      <p:bldP spid="56327" grpId="0"/>
      <p:bldP spid="56328" grpId="0"/>
      <p:bldP spid="56329" grpId="0" animBg="1"/>
      <p:bldP spid="56330" grpId="0"/>
      <p:bldP spid="56331" grpId="0"/>
      <p:bldP spid="56332" grpId="0"/>
      <p:bldP spid="563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AutoShape 2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39" name="AutoShape 3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0" name="AutoShape 4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1" name="AutoShape 5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Green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7732713" y="3100388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10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5544" name="Text Box 8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5545" name="Line 9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5546" name="Text Box 10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Orange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7886700" y="4848225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5548" name="Text Box 12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5549" name="Line 13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5550" name="AutoShape 14"/>
          <p:cNvSpPr>
            <a:spLocks noChangeArrowheads="1"/>
          </p:cNvSpPr>
          <p:nvPr/>
        </p:nvSpPr>
        <p:spPr bwMode="auto">
          <a:xfrm>
            <a:off x="935038" y="327025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51" name="AutoShape 15"/>
          <p:cNvSpPr>
            <a:spLocks noChangeArrowheads="1"/>
          </p:cNvSpPr>
          <p:nvPr/>
        </p:nvSpPr>
        <p:spPr bwMode="auto">
          <a:xfrm>
            <a:off x="1974850" y="327025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52" name="AutoShape 16"/>
          <p:cNvSpPr>
            <a:spLocks noChangeArrowheads="1"/>
          </p:cNvSpPr>
          <p:nvPr/>
        </p:nvSpPr>
        <p:spPr bwMode="auto">
          <a:xfrm>
            <a:off x="3014663" y="327025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53" name="AutoShape 17"/>
          <p:cNvSpPr>
            <a:spLocks noChangeArrowheads="1"/>
          </p:cNvSpPr>
          <p:nvPr/>
        </p:nvSpPr>
        <p:spPr bwMode="auto">
          <a:xfrm>
            <a:off x="4054475" y="327025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99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54" name="AutoShape 18"/>
          <p:cNvSpPr>
            <a:spLocks noChangeArrowheads="1"/>
          </p:cNvSpPr>
          <p:nvPr/>
        </p:nvSpPr>
        <p:spPr bwMode="auto">
          <a:xfrm>
            <a:off x="5094288" y="327025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55" name="AutoShape 19"/>
          <p:cNvSpPr>
            <a:spLocks noChangeArrowheads="1"/>
          </p:cNvSpPr>
          <p:nvPr/>
        </p:nvSpPr>
        <p:spPr bwMode="auto">
          <a:xfrm>
            <a:off x="6134100" y="327025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56" name="AutoShape 20"/>
          <p:cNvSpPr>
            <a:spLocks noChangeArrowheads="1"/>
          </p:cNvSpPr>
          <p:nvPr/>
        </p:nvSpPr>
        <p:spPr bwMode="auto">
          <a:xfrm>
            <a:off x="7175500" y="327025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57" name="AutoShape 21"/>
          <p:cNvSpPr>
            <a:spLocks noChangeArrowheads="1"/>
          </p:cNvSpPr>
          <p:nvPr/>
        </p:nvSpPr>
        <p:spPr bwMode="auto">
          <a:xfrm>
            <a:off x="1544638" y="1193800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99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58" name="AutoShape 22"/>
          <p:cNvSpPr>
            <a:spLocks noChangeArrowheads="1"/>
          </p:cNvSpPr>
          <p:nvPr/>
        </p:nvSpPr>
        <p:spPr bwMode="auto">
          <a:xfrm>
            <a:off x="2584450" y="1193800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59" name="AutoShape 23"/>
          <p:cNvSpPr>
            <a:spLocks noChangeArrowheads="1"/>
          </p:cNvSpPr>
          <p:nvPr/>
        </p:nvSpPr>
        <p:spPr bwMode="auto">
          <a:xfrm>
            <a:off x="3624263" y="1193800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60" name="AutoShape 24"/>
          <p:cNvSpPr>
            <a:spLocks noChangeArrowheads="1"/>
          </p:cNvSpPr>
          <p:nvPr/>
        </p:nvSpPr>
        <p:spPr bwMode="auto">
          <a:xfrm>
            <a:off x="4664075" y="1193800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61" name="AutoShape 25"/>
          <p:cNvSpPr>
            <a:spLocks noChangeArrowheads="1"/>
          </p:cNvSpPr>
          <p:nvPr/>
        </p:nvSpPr>
        <p:spPr bwMode="auto">
          <a:xfrm>
            <a:off x="5703888" y="1193800"/>
            <a:ext cx="668337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62" name="AutoShape 26"/>
          <p:cNvSpPr>
            <a:spLocks noChangeArrowheads="1"/>
          </p:cNvSpPr>
          <p:nvPr/>
        </p:nvSpPr>
        <p:spPr bwMode="auto">
          <a:xfrm>
            <a:off x="6743700" y="1193800"/>
            <a:ext cx="668338" cy="582613"/>
          </a:xfrm>
          <a:custGeom>
            <a:avLst/>
            <a:gdLst>
              <a:gd name="T0" fmla="*/ 10860 w 21600"/>
              <a:gd name="T1" fmla="*/ 2187 h 21600"/>
              <a:gd name="T2" fmla="*/ 2928 w 21600"/>
              <a:gd name="T3" fmla="*/ 10800 h 21600"/>
              <a:gd name="T4" fmla="*/ 10860 w 21600"/>
              <a:gd name="T5" fmla="*/ 21600 h 21600"/>
              <a:gd name="T6" fmla="*/ 18672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5037 w 21600"/>
              <a:gd name="T13" fmla="*/ 2277 h 21600"/>
              <a:gd name="T14" fmla="*/ 16557 w 21600"/>
              <a:gd name="T15" fmla="*/ 1367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60" y="2187"/>
                </a:moveTo>
                <a:cubicBezTo>
                  <a:pt x="10451" y="1746"/>
                  <a:pt x="9529" y="1018"/>
                  <a:pt x="9015" y="730"/>
                </a:cubicBezTo>
                <a:cubicBezTo>
                  <a:pt x="7865" y="152"/>
                  <a:pt x="6685" y="0"/>
                  <a:pt x="5415" y="0"/>
                </a:cubicBezTo>
                <a:cubicBezTo>
                  <a:pt x="4175" y="152"/>
                  <a:pt x="2995" y="575"/>
                  <a:pt x="1967" y="1305"/>
                </a:cubicBezTo>
                <a:cubicBezTo>
                  <a:pt x="1150" y="2187"/>
                  <a:pt x="575" y="3222"/>
                  <a:pt x="242" y="4220"/>
                </a:cubicBezTo>
                <a:cubicBezTo>
                  <a:pt x="0" y="5410"/>
                  <a:pt x="242" y="6560"/>
                  <a:pt x="575" y="7597"/>
                </a:cubicBezTo>
                <a:lnTo>
                  <a:pt x="10860" y="21600"/>
                </a:lnTo>
                <a:lnTo>
                  <a:pt x="20995" y="7597"/>
                </a:lnTo>
                <a:cubicBezTo>
                  <a:pt x="21480" y="6560"/>
                  <a:pt x="21600" y="5410"/>
                  <a:pt x="21480" y="4220"/>
                </a:cubicBezTo>
                <a:cubicBezTo>
                  <a:pt x="21115" y="3222"/>
                  <a:pt x="20420" y="2187"/>
                  <a:pt x="19632" y="1305"/>
                </a:cubicBezTo>
                <a:cubicBezTo>
                  <a:pt x="18575" y="575"/>
                  <a:pt x="17425" y="152"/>
                  <a:pt x="16275" y="0"/>
                </a:cubicBezTo>
                <a:cubicBezTo>
                  <a:pt x="15005" y="0"/>
                  <a:pt x="13735" y="152"/>
                  <a:pt x="12705" y="730"/>
                </a:cubicBezTo>
                <a:cubicBezTo>
                  <a:pt x="12176" y="1018"/>
                  <a:pt x="11254" y="1746"/>
                  <a:pt x="10860" y="2187"/>
                </a:cubicBezTo>
                <a:close/>
              </a:path>
            </a:pathLst>
          </a:custGeom>
          <a:solidFill>
            <a:srgbClr val="FF99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5563" name="AutoShape 2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/>
      <p:bldP spid="65543" grpId="0"/>
      <p:bldP spid="65544" grpId="0"/>
      <p:bldP spid="65545" grpId="0" animBg="1"/>
      <p:bldP spid="65546" grpId="0"/>
      <p:bldP spid="65547" grpId="0"/>
      <p:bldP spid="65548" grpId="0"/>
      <p:bldP spid="6554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AutoShape 2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47" name="AutoShape 3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48" name="AutoShape 4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49" name="AutoShape 5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Yellow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7732713" y="3100388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11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18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7353" name="Line 9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7354" name="Text Box 10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Blue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7355" name="Text Box 11"/>
          <p:cNvSpPr txBox="1">
            <a:spLocks noChangeArrowheads="1"/>
          </p:cNvSpPr>
          <p:nvPr/>
        </p:nvSpPr>
        <p:spPr bwMode="auto">
          <a:xfrm>
            <a:off x="7886700" y="4848225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7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7356" name="Text Box 12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18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7357" name="Line 13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7358" name="AutoShape 14"/>
          <p:cNvSpPr>
            <a:spLocks noChangeArrowheads="1"/>
          </p:cNvSpPr>
          <p:nvPr/>
        </p:nvSpPr>
        <p:spPr bwMode="auto">
          <a:xfrm>
            <a:off x="290513" y="311150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59" name="AutoShape 15"/>
          <p:cNvSpPr>
            <a:spLocks noChangeArrowheads="1"/>
          </p:cNvSpPr>
          <p:nvPr/>
        </p:nvSpPr>
        <p:spPr bwMode="auto">
          <a:xfrm>
            <a:off x="1246188" y="311150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0" name="AutoShape 16"/>
          <p:cNvSpPr>
            <a:spLocks noChangeArrowheads="1"/>
          </p:cNvSpPr>
          <p:nvPr/>
        </p:nvSpPr>
        <p:spPr bwMode="auto">
          <a:xfrm>
            <a:off x="2201863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1" name="AutoShape 17"/>
          <p:cNvSpPr>
            <a:spLocks noChangeArrowheads="1"/>
          </p:cNvSpPr>
          <p:nvPr/>
        </p:nvSpPr>
        <p:spPr bwMode="auto">
          <a:xfrm>
            <a:off x="3157538" y="311150"/>
            <a:ext cx="677862" cy="968375"/>
          </a:xfrm>
          <a:prstGeom prst="moon">
            <a:avLst>
              <a:gd name="adj" fmla="val 50000"/>
            </a:avLst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2" name="AutoShape 18"/>
          <p:cNvSpPr>
            <a:spLocks noChangeArrowheads="1"/>
          </p:cNvSpPr>
          <p:nvPr/>
        </p:nvSpPr>
        <p:spPr bwMode="auto">
          <a:xfrm>
            <a:off x="4113213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3" name="AutoShape 19"/>
          <p:cNvSpPr>
            <a:spLocks noChangeArrowheads="1"/>
          </p:cNvSpPr>
          <p:nvPr/>
        </p:nvSpPr>
        <p:spPr bwMode="auto">
          <a:xfrm>
            <a:off x="5068888" y="311150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4" name="AutoShape 20"/>
          <p:cNvSpPr>
            <a:spLocks noChangeArrowheads="1"/>
          </p:cNvSpPr>
          <p:nvPr/>
        </p:nvSpPr>
        <p:spPr bwMode="auto">
          <a:xfrm>
            <a:off x="6024563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5" name="AutoShape 21"/>
          <p:cNvSpPr>
            <a:spLocks noChangeArrowheads="1"/>
          </p:cNvSpPr>
          <p:nvPr/>
        </p:nvSpPr>
        <p:spPr bwMode="auto">
          <a:xfrm>
            <a:off x="6980238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6" name="AutoShape 22"/>
          <p:cNvSpPr>
            <a:spLocks noChangeArrowheads="1"/>
          </p:cNvSpPr>
          <p:nvPr/>
        </p:nvSpPr>
        <p:spPr bwMode="auto">
          <a:xfrm>
            <a:off x="7935913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7" name="AutoShape 23"/>
          <p:cNvSpPr>
            <a:spLocks noChangeArrowheads="1"/>
          </p:cNvSpPr>
          <p:nvPr/>
        </p:nvSpPr>
        <p:spPr bwMode="auto">
          <a:xfrm>
            <a:off x="287338" y="1589088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8" name="AutoShape 24"/>
          <p:cNvSpPr>
            <a:spLocks noChangeArrowheads="1"/>
          </p:cNvSpPr>
          <p:nvPr/>
        </p:nvSpPr>
        <p:spPr bwMode="auto">
          <a:xfrm>
            <a:off x="1243013" y="1589088"/>
            <a:ext cx="677862" cy="968375"/>
          </a:xfrm>
          <a:prstGeom prst="moon">
            <a:avLst>
              <a:gd name="adj" fmla="val 50000"/>
            </a:avLst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69" name="AutoShape 25"/>
          <p:cNvSpPr>
            <a:spLocks noChangeArrowheads="1"/>
          </p:cNvSpPr>
          <p:nvPr/>
        </p:nvSpPr>
        <p:spPr bwMode="auto">
          <a:xfrm>
            <a:off x="2198688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70" name="AutoShape 26"/>
          <p:cNvSpPr>
            <a:spLocks noChangeArrowheads="1"/>
          </p:cNvSpPr>
          <p:nvPr/>
        </p:nvSpPr>
        <p:spPr bwMode="auto">
          <a:xfrm>
            <a:off x="3154363" y="1589088"/>
            <a:ext cx="677862" cy="968375"/>
          </a:xfrm>
          <a:prstGeom prst="moon">
            <a:avLst>
              <a:gd name="adj" fmla="val 50000"/>
            </a:avLst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71" name="AutoShape 27"/>
          <p:cNvSpPr>
            <a:spLocks noChangeArrowheads="1"/>
          </p:cNvSpPr>
          <p:nvPr/>
        </p:nvSpPr>
        <p:spPr bwMode="auto">
          <a:xfrm>
            <a:off x="4110038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72" name="AutoShape 28"/>
          <p:cNvSpPr>
            <a:spLocks noChangeArrowheads="1"/>
          </p:cNvSpPr>
          <p:nvPr/>
        </p:nvSpPr>
        <p:spPr bwMode="auto">
          <a:xfrm>
            <a:off x="5065713" y="1589088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73" name="AutoShape 29"/>
          <p:cNvSpPr>
            <a:spLocks noChangeArrowheads="1"/>
          </p:cNvSpPr>
          <p:nvPr/>
        </p:nvSpPr>
        <p:spPr bwMode="auto">
          <a:xfrm>
            <a:off x="6021388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74" name="AutoShape 30"/>
          <p:cNvSpPr>
            <a:spLocks noChangeArrowheads="1"/>
          </p:cNvSpPr>
          <p:nvPr/>
        </p:nvSpPr>
        <p:spPr bwMode="auto">
          <a:xfrm>
            <a:off x="6977063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75" name="AutoShape 31"/>
          <p:cNvSpPr>
            <a:spLocks noChangeArrowheads="1"/>
          </p:cNvSpPr>
          <p:nvPr/>
        </p:nvSpPr>
        <p:spPr bwMode="auto">
          <a:xfrm>
            <a:off x="7932738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00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7376" name="AutoShape 3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0" grpId="0"/>
      <p:bldP spid="57351" grpId="0"/>
      <p:bldP spid="57352" grpId="0"/>
      <p:bldP spid="57353" grpId="0" animBg="1"/>
      <p:bldP spid="57354" grpId="0"/>
      <p:bldP spid="57355" grpId="0"/>
      <p:bldP spid="57356" grpId="0"/>
      <p:bldP spid="5735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AutoShape 2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3" name="AutoShape 3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4" name="AutoShape 4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5" name="AutoShape 5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Pink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7886700" y="3100388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18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6569" name="Line 9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Green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6571" name="Text Box 11"/>
          <p:cNvSpPr txBox="1">
            <a:spLocks noChangeArrowheads="1"/>
          </p:cNvSpPr>
          <p:nvPr/>
        </p:nvSpPr>
        <p:spPr bwMode="auto">
          <a:xfrm>
            <a:off x="7732713" y="4848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15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6572" name="Text Box 12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18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6573" name="Line 13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6574" name="AutoShape 14"/>
          <p:cNvSpPr>
            <a:spLocks noChangeArrowheads="1"/>
          </p:cNvSpPr>
          <p:nvPr/>
        </p:nvSpPr>
        <p:spPr bwMode="auto">
          <a:xfrm>
            <a:off x="290513" y="311150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75" name="AutoShape 15"/>
          <p:cNvSpPr>
            <a:spLocks noChangeArrowheads="1"/>
          </p:cNvSpPr>
          <p:nvPr/>
        </p:nvSpPr>
        <p:spPr bwMode="auto">
          <a:xfrm>
            <a:off x="1246188" y="311150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76" name="AutoShape 16"/>
          <p:cNvSpPr>
            <a:spLocks noChangeArrowheads="1"/>
          </p:cNvSpPr>
          <p:nvPr/>
        </p:nvSpPr>
        <p:spPr bwMode="auto">
          <a:xfrm>
            <a:off x="2201863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77" name="AutoShape 17"/>
          <p:cNvSpPr>
            <a:spLocks noChangeArrowheads="1"/>
          </p:cNvSpPr>
          <p:nvPr/>
        </p:nvSpPr>
        <p:spPr bwMode="auto">
          <a:xfrm>
            <a:off x="3157538" y="311150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78" name="AutoShape 18"/>
          <p:cNvSpPr>
            <a:spLocks noChangeArrowheads="1"/>
          </p:cNvSpPr>
          <p:nvPr/>
        </p:nvSpPr>
        <p:spPr bwMode="auto">
          <a:xfrm>
            <a:off x="4113213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79" name="AutoShape 19"/>
          <p:cNvSpPr>
            <a:spLocks noChangeArrowheads="1"/>
          </p:cNvSpPr>
          <p:nvPr/>
        </p:nvSpPr>
        <p:spPr bwMode="auto">
          <a:xfrm>
            <a:off x="5068888" y="311150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0" name="AutoShape 20"/>
          <p:cNvSpPr>
            <a:spLocks noChangeArrowheads="1"/>
          </p:cNvSpPr>
          <p:nvPr/>
        </p:nvSpPr>
        <p:spPr bwMode="auto">
          <a:xfrm>
            <a:off x="6024563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1" name="AutoShape 21"/>
          <p:cNvSpPr>
            <a:spLocks noChangeArrowheads="1"/>
          </p:cNvSpPr>
          <p:nvPr/>
        </p:nvSpPr>
        <p:spPr bwMode="auto">
          <a:xfrm>
            <a:off x="6980238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2" name="AutoShape 22"/>
          <p:cNvSpPr>
            <a:spLocks noChangeArrowheads="1"/>
          </p:cNvSpPr>
          <p:nvPr/>
        </p:nvSpPr>
        <p:spPr bwMode="auto">
          <a:xfrm>
            <a:off x="7935913" y="312738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3" name="AutoShape 23"/>
          <p:cNvSpPr>
            <a:spLocks noChangeArrowheads="1"/>
          </p:cNvSpPr>
          <p:nvPr/>
        </p:nvSpPr>
        <p:spPr bwMode="auto">
          <a:xfrm>
            <a:off x="287338" y="1589088"/>
            <a:ext cx="677862" cy="968375"/>
          </a:xfrm>
          <a:prstGeom prst="moon">
            <a:avLst>
              <a:gd name="adj" fmla="val 50000"/>
            </a:avLst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4" name="AutoShape 24"/>
          <p:cNvSpPr>
            <a:spLocks noChangeArrowheads="1"/>
          </p:cNvSpPr>
          <p:nvPr/>
        </p:nvSpPr>
        <p:spPr bwMode="auto">
          <a:xfrm>
            <a:off x="1243013" y="1589088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5" name="AutoShape 25"/>
          <p:cNvSpPr>
            <a:spLocks noChangeArrowheads="1"/>
          </p:cNvSpPr>
          <p:nvPr/>
        </p:nvSpPr>
        <p:spPr bwMode="auto">
          <a:xfrm>
            <a:off x="2198688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6" name="AutoShape 26"/>
          <p:cNvSpPr>
            <a:spLocks noChangeArrowheads="1"/>
          </p:cNvSpPr>
          <p:nvPr/>
        </p:nvSpPr>
        <p:spPr bwMode="auto">
          <a:xfrm>
            <a:off x="3154363" y="1589088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7" name="AutoShape 27"/>
          <p:cNvSpPr>
            <a:spLocks noChangeArrowheads="1"/>
          </p:cNvSpPr>
          <p:nvPr/>
        </p:nvSpPr>
        <p:spPr bwMode="auto">
          <a:xfrm>
            <a:off x="4110038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8" name="AutoShape 28"/>
          <p:cNvSpPr>
            <a:spLocks noChangeArrowheads="1"/>
          </p:cNvSpPr>
          <p:nvPr/>
        </p:nvSpPr>
        <p:spPr bwMode="auto">
          <a:xfrm>
            <a:off x="5065713" y="1589088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89" name="AutoShape 29"/>
          <p:cNvSpPr>
            <a:spLocks noChangeArrowheads="1"/>
          </p:cNvSpPr>
          <p:nvPr/>
        </p:nvSpPr>
        <p:spPr bwMode="auto">
          <a:xfrm>
            <a:off x="6021388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90" name="AutoShape 30"/>
          <p:cNvSpPr>
            <a:spLocks noChangeArrowheads="1"/>
          </p:cNvSpPr>
          <p:nvPr/>
        </p:nvSpPr>
        <p:spPr bwMode="auto">
          <a:xfrm>
            <a:off x="6977063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008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91" name="AutoShape 31"/>
          <p:cNvSpPr>
            <a:spLocks noChangeArrowheads="1"/>
          </p:cNvSpPr>
          <p:nvPr/>
        </p:nvSpPr>
        <p:spPr bwMode="auto">
          <a:xfrm>
            <a:off x="7932738" y="1590675"/>
            <a:ext cx="677862" cy="968375"/>
          </a:xfrm>
          <a:prstGeom prst="moon">
            <a:avLst>
              <a:gd name="adj" fmla="val 50000"/>
            </a:avLst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6592" name="AutoShape 32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/>
      <p:bldP spid="66567" grpId="0"/>
      <p:bldP spid="66568" grpId="0"/>
      <p:bldP spid="66569" grpId="0" animBg="1"/>
      <p:bldP spid="66570" grpId="0"/>
      <p:bldP spid="66571" grpId="0"/>
      <p:bldP spid="66572" grpId="0"/>
      <p:bldP spid="6657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AutoShape 2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71" name="AutoShape 3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72" name="AutoShape 4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73" name="AutoShape 5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Light Blue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8375" name="Text Box 7"/>
          <p:cNvSpPr txBox="1">
            <a:spLocks noChangeArrowheads="1"/>
          </p:cNvSpPr>
          <p:nvPr/>
        </p:nvSpPr>
        <p:spPr bwMode="auto">
          <a:xfrm>
            <a:off x="7886700" y="3100388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23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8377" name="Line 9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8378" name="Text Box 10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Yellow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58379" name="Text Box 11"/>
          <p:cNvSpPr txBox="1">
            <a:spLocks noChangeArrowheads="1"/>
          </p:cNvSpPr>
          <p:nvPr/>
        </p:nvSpPr>
        <p:spPr bwMode="auto">
          <a:xfrm>
            <a:off x="7886700" y="4848225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5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8380" name="Text Box 12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23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58381" name="Line 13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58382" name="AutoShape 14"/>
          <p:cNvSpPr>
            <a:spLocks noChangeArrowheads="1"/>
          </p:cNvSpPr>
          <p:nvPr/>
        </p:nvSpPr>
        <p:spPr bwMode="auto">
          <a:xfrm>
            <a:off x="731838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83" name="AutoShape 15"/>
          <p:cNvSpPr>
            <a:spLocks noChangeArrowheads="1"/>
          </p:cNvSpPr>
          <p:nvPr/>
        </p:nvSpPr>
        <p:spPr bwMode="auto">
          <a:xfrm>
            <a:off x="1725613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84" name="AutoShape 16"/>
          <p:cNvSpPr>
            <a:spLocks noChangeArrowheads="1"/>
          </p:cNvSpPr>
          <p:nvPr/>
        </p:nvSpPr>
        <p:spPr bwMode="auto">
          <a:xfrm>
            <a:off x="2719388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85" name="AutoShape 17"/>
          <p:cNvSpPr>
            <a:spLocks noChangeArrowheads="1"/>
          </p:cNvSpPr>
          <p:nvPr/>
        </p:nvSpPr>
        <p:spPr bwMode="auto">
          <a:xfrm>
            <a:off x="3714750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86" name="AutoShape 18"/>
          <p:cNvSpPr>
            <a:spLocks noChangeArrowheads="1"/>
          </p:cNvSpPr>
          <p:nvPr/>
        </p:nvSpPr>
        <p:spPr bwMode="auto">
          <a:xfrm>
            <a:off x="4708525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87" name="AutoShape 19"/>
          <p:cNvSpPr>
            <a:spLocks noChangeArrowheads="1"/>
          </p:cNvSpPr>
          <p:nvPr/>
        </p:nvSpPr>
        <p:spPr bwMode="auto">
          <a:xfrm>
            <a:off x="5703888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88" name="AutoShape 20"/>
          <p:cNvSpPr>
            <a:spLocks noChangeArrowheads="1"/>
          </p:cNvSpPr>
          <p:nvPr/>
        </p:nvSpPr>
        <p:spPr bwMode="auto">
          <a:xfrm>
            <a:off x="6697663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89" name="AutoShape 21"/>
          <p:cNvSpPr>
            <a:spLocks noChangeArrowheads="1"/>
          </p:cNvSpPr>
          <p:nvPr/>
        </p:nvSpPr>
        <p:spPr bwMode="auto">
          <a:xfrm>
            <a:off x="7693025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0" name="AutoShape 22"/>
          <p:cNvSpPr>
            <a:spLocks noChangeArrowheads="1"/>
          </p:cNvSpPr>
          <p:nvPr/>
        </p:nvSpPr>
        <p:spPr bwMode="auto">
          <a:xfrm>
            <a:off x="728663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1" name="AutoShape 23"/>
          <p:cNvSpPr>
            <a:spLocks noChangeArrowheads="1"/>
          </p:cNvSpPr>
          <p:nvPr/>
        </p:nvSpPr>
        <p:spPr bwMode="auto">
          <a:xfrm>
            <a:off x="1722438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2" name="AutoShape 24"/>
          <p:cNvSpPr>
            <a:spLocks noChangeArrowheads="1"/>
          </p:cNvSpPr>
          <p:nvPr/>
        </p:nvSpPr>
        <p:spPr bwMode="auto">
          <a:xfrm>
            <a:off x="2716213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3" name="AutoShape 25"/>
          <p:cNvSpPr>
            <a:spLocks noChangeArrowheads="1"/>
          </p:cNvSpPr>
          <p:nvPr/>
        </p:nvSpPr>
        <p:spPr bwMode="auto">
          <a:xfrm>
            <a:off x="3711575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4" name="AutoShape 26"/>
          <p:cNvSpPr>
            <a:spLocks noChangeArrowheads="1"/>
          </p:cNvSpPr>
          <p:nvPr/>
        </p:nvSpPr>
        <p:spPr bwMode="auto">
          <a:xfrm>
            <a:off x="4705350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5" name="AutoShape 27"/>
          <p:cNvSpPr>
            <a:spLocks noChangeArrowheads="1"/>
          </p:cNvSpPr>
          <p:nvPr/>
        </p:nvSpPr>
        <p:spPr bwMode="auto">
          <a:xfrm>
            <a:off x="5700713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6" name="AutoShape 28"/>
          <p:cNvSpPr>
            <a:spLocks noChangeArrowheads="1"/>
          </p:cNvSpPr>
          <p:nvPr/>
        </p:nvSpPr>
        <p:spPr bwMode="auto">
          <a:xfrm>
            <a:off x="6694488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7" name="AutoShape 29"/>
          <p:cNvSpPr>
            <a:spLocks noChangeArrowheads="1"/>
          </p:cNvSpPr>
          <p:nvPr/>
        </p:nvSpPr>
        <p:spPr bwMode="auto">
          <a:xfrm>
            <a:off x="7689850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8" name="AutoShape 30"/>
          <p:cNvSpPr>
            <a:spLocks noChangeArrowheads="1"/>
          </p:cNvSpPr>
          <p:nvPr/>
        </p:nvSpPr>
        <p:spPr bwMode="auto">
          <a:xfrm>
            <a:off x="1230313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399" name="AutoShape 31"/>
          <p:cNvSpPr>
            <a:spLocks noChangeArrowheads="1"/>
          </p:cNvSpPr>
          <p:nvPr/>
        </p:nvSpPr>
        <p:spPr bwMode="auto">
          <a:xfrm>
            <a:off x="2224088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00" name="AutoShape 32"/>
          <p:cNvSpPr>
            <a:spLocks noChangeArrowheads="1"/>
          </p:cNvSpPr>
          <p:nvPr/>
        </p:nvSpPr>
        <p:spPr bwMode="auto">
          <a:xfrm>
            <a:off x="3217863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01" name="AutoShape 33"/>
          <p:cNvSpPr>
            <a:spLocks noChangeArrowheads="1"/>
          </p:cNvSpPr>
          <p:nvPr/>
        </p:nvSpPr>
        <p:spPr bwMode="auto">
          <a:xfrm>
            <a:off x="4213225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02" name="AutoShape 34"/>
          <p:cNvSpPr>
            <a:spLocks noChangeArrowheads="1"/>
          </p:cNvSpPr>
          <p:nvPr/>
        </p:nvSpPr>
        <p:spPr bwMode="auto">
          <a:xfrm>
            <a:off x="5207000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03" name="AutoShape 35"/>
          <p:cNvSpPr>
            <a:spLocks noChangeArrowheads="1"/>
          </p:cNvSpPr>
          <p:nvPr/>
        </p:nvSpPr>
        <p:spPr bwMode="auto">
          <a:xfrm>
            <a:off x="6202363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04" name="AutoShape 36"/>
          <p:cNvSpPr>
            <a:spLocks noChangeArrowheads="1"/>
          </p:cNvSpPr>
          <p:nvPr/>
        </p:nvSpPr>
        <p:spPr bwMode="auto">
          <a:xfrm>
            <a:off x="7196138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58406" name="AutoShape 38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/>
      <p:bldP spid="58375" grpId="0"/>
      <p:bldP spid="58376" grpId="0"/>
      <p:bldP spid="58377" grpId="0" animBg="1"/>
      <p:bldP spid="58378" grpId="0"/>
      <p:bldP spid="58379" grpId="0"/>
      <p:bldP spid="58380" grpId="0"/>
      <p:bldP spid="5838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AutoShape 2"/>
          <p:cNvSpPr>
            <a:spLocks noChangeArrowheads="1"/>
          </p:cNvSpPr>
          <p:nvPr/>
        </p:nvSpPr>
        <p:spPr bwMode="auto">
          <a:xfrm>
            <a:off x="7396163" y="3008313"/>
            <a:ext cx="14747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7" name="AutoShape 3"/>
          <p:cNvSpPr>
            <a:spLocks noChangeArrowheads="1"/>
          </p:cNvSpPr>
          <p:nvPr/>
        </p:nvSpPr>
        <p:spPr bwMode="auto">
          <a:xfrm>
            <a:off x="244475" y="4730750"/>
            <a:ext cx="6597650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8" name="AutoShape 4"/>
          <p:cNvSpPr>
            <a:spLocks noChangeArrowheads="1"/>
          </p:cNvSpPr>
          <p:nvPr/>
        </p:nvSpPr>
        <p:spPr bwMode="auto">
          <a:xfrm>
            <a:off x="7404100" y="4759325"/>
            <a:ext cx="1474788" cy="165576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99"/>
              </a:gs>
              <a:gs pos="50000">
                <a:schemeClr val="bg1"/>
              </a:gs>
              <a:gs pos="100000">
                <a:srgbClr val="FFFF99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89" name="AutoShape 5"/>
          <p:cNvSpPr>
            <a:spLocks noChangeArrowheads="1"/>
          </p:cNvSpPr>
          <p:nvPr/>
        </p:nvSpPr>
        <p:spPr bwMode="auto">
          <a:xfrm>
            <a:off x="236538" y="2979738"/>
            <a:ext cx="6605587" cy="1655762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50000">
                <a:schemeClr val="bg1"/>
              </a:gs>
              <a:gs pos="100000">
                <a:srgbClr val="FFFF66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419100" y="3576638"/>
            <a:ext cx="64230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Red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7886700" y="3100388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8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7732713" y="3832225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23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7593" name="Line 9"/>
          <p:cNvSpPr>
            <a:spLocks noChangeShapeType="1"/>
          </p:cNvSpPr>
          <p:nvPr/>
        </p:nvSpPr>
        <p:spPr bwMode="auto">
          <a:xfrm>
            <a:off x="7788275" y="3776663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419100" y="5324475"/>
            <a:ext cx="64230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GB" sz="2800" b="1">
                <a:latin typeface="Comic Sans MS" pitchFamily="66" charset="0"/>
              </a:rPr>
              <a:t>Probability of picking Purple  =  </a:t>
            </a:r>
            <a:endParaRPr lang="en-US" sz="2800" b="1">
              <a:latin typeface="Comic Sans MS" pitchFamily="66" charset="0"/>
            </a:endParaRPr>
          </a:p>
        </p:txBody>
      </p:sp>
      <p:sp>
        <p:nvSpPr>
          <p:cNvPr id="67595" name="Text Box 11"/>
          <p:cNvSpPr txBox="1">
            <a:spLocks noChangeArrowheads="1"/>
          </p:cNvSpPr>
          <p:nvPr/>
        </p:nvSpPr>
        <p:spPr bwMode="auto">
          <a:xfrm>
            <a:off x="7886700" y="4848225"/>
            <a:ext cx="493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7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7596" name="Text Box 12"/>
          <p:cNvSpPr txBox="1">
            <a:spLocks noChangeArrowheads="1"/>
          </p:cNvSpPr>
          <p:nvPr/>
        </p:nvSpPr>
        <p:spPr bwMode="auto">
          <a:xfrm>
            <a:off x="7732713" y="5580063"/>
            <a:ext cx="803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GB" sz="4000" b="1">
                <a:solidFill>
                  <a:srgbClr val="FF3300"/>
                </a:solidFill>
                <a:latin typeface="Comic Sans MS" pitchFamily="66" charset="0"/>
              </a:rPr>
              <a:t>23</a:t>
            </a:r>
            <a:endParaRPr lang="en-US" sz="4000" b="1">
              <a:solidFill>
                <a:srgbClr val="FF3300"/>
              </a:solidFill>
              <a:latin typeface="Comic Sans MS" pitchFamily="66" charset="0"/>
            </a:endParaRPr>
          </a:p>
        </p:txBody>
      </p:sp>
      <p:sp>
        <p:nvSpPr>
          <p:cNvPr id="67597" name="Line 13"/>
          <p:cNvSpPr>
            <a:spLocks noChangeShapeType="1"/>
          </p:cNvSpPr>
          <p:nvPr/>
        </p:nvSpPr>
        <p:spPr bwMode="auto">
          <a:xfrm>
            <a:off x="7788275" y="5524500"/>
            <a:ext cx="6889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67598" name="AutoShape 14"/>
          <p:cNvSpPr>
            <a:spLocks noChangeArrowheads="1"/>
          </p:cNvSpPr>
          <p:nvPr/>
        </p:nvSpPr>
        <p:spPr bwMode="auto">
          <a:xfrm>
            <a:off x="731838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599" name="AutoShape 15"/>
          <p:cNvSpPr>
            <a:spLocks noChangeArrowheads="1"/>
          </p:cNvSpPr>
          <p:nvPr/>
        </p:nvSpPr>
        <p:spPr bwMode="auto">
          <a:xfrm>
            <a:off x="1725613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0" name="AutoShape 16"/>
          <p:cNvSpPr>
            <a:spLocks noChangeArrowheads="1"/>
          </p:cNvSpPr>
          <p:nvPr/>
        </p:nvSpPr>
        <p:spPr bwMode="auto">
          <a:xfrm>
            <a:off x="2719388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1" name="AutoShape 17"/>
          <p:cNvSpPr>
            <a:spLocks noChangeArrowheads="1"/>
          </p:cNvSpPr>
          <p:nvPr/>
        </p:nvSpPr>
        <p:spPr bwMode="auto">
          <a:xfrm>
            <a:off x="3714750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2" name="AutoShape 18"/>
          <p:cNvSpPr>
            <a:spLocks noChangeArrowheads="1"/>
          </p:cNvSpPr>
          <p:nvPr/>
        </p:nvSpPr>
        <p:spPr bwMode="auto">
          <a:xfrm>
            <a:off x="4708525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3" name="AutoShape 19"/>
          <p:cNvSpPr>
            <a:spLocks noChangeArrowheads="1"/>
          </p:cNvSpPr>
          <p:nvPr/>
        </p:nvSpPr>
        <p:spPr bwMode="auto">
          <a:xfrm>
            <a:off x="5703888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4" name="AutoShape 20"/>
          <p:cNvSpPr>
            <a:spLocks noChangeArrowheads="1"/>
          </p:cNvSpPr>
          <p:nvPr/>
        </p:nvSpPr>
        <p:spPr bwMode="auto">
          <a:xfrm>
            <a:off x="6697663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5" name="AutoShape 21"/>
          <p:cNvSpPr>
            <a:spLocks noChangeArrowheads="1"/>
          </p:cNvSpPr>
          <p:nvPr/>
        </p:nvSpPr>
        <p:spPr bwMode="auto">
          <a:xfrm>
            <a:off x="7693025" y="3683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6" name="AutoShape 22"/>
          <p:cNvSpPr>
            <a:spLocks noChangeArrowheads="1"/>
          </p:cNvSpPr>
          <p:nvPr/>
        </p:nvSpPr>
        <p:spPr bwMode="auto">
          <a:xfrm>
            <a:off x="728663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7" name="AutoShape 23"/>
          <p:cNvSpPr>
            <a:spLocks noChangeArrowheads="1"/>
          </p:cNvSpPr>
          <p:nvPr/>
        </p:nvSpPr>
        <p:spPr bwMode="auto">
          <a:xfrm>
            <a:off x="1722438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8" name="AutoShape 24"/>
          <p:cNvSpPr>
            <a:spLocks noChangeArrowheads="1"/>
          </p:cNvSpPr>
          <p:nvPr/>
        </p:nvSpPr>
        <p:spPr bwMode="auto">
          <a:xfrm>
            <a:off x="2716213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09" name="AutoShape 25"/>
          <p:cNvSpPr>
            <a:spLocks noChangeArrowheads="1"/>
          </p:cNvSpPr>
          <p:nvPr/>
        </p:nvSpPr>
        <p:spPr bwMode="auto">
          <a:xfrm>
            <a:off x="3711575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0" name="AutoShape 26"/>
          <p:cNvSpPr>
            <a:spLocks noChangeArrowheads="1"/>
          </p:cNvSpPr>
          <p:nvPr/>
        </p:nvSpPr>
        <p:spPr bwMode="auto">
          <a:xfrm>
            <a:off x="4705350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1" name="AutoShape 27"/>
          <p:cNvSpPr>
            <a:spLocks noChangeArrowheads="1"/>
          </p:cNvSpPr>
          <p:nvPr/>
        </p:nvSpPr>
        <p:spPr bwMode="auto">
          <a:xfrm>
            <a:off x="5700713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2" name="AutoShape 28"/>
          <p:cNvSpPr>
            <a:spLocks noChangeArrowheads="1"/>
          </p:cNvSpPr>
          <p:nvPr/>
        </p:nvSpPr>
        <p:spPr bwMode="auto">
          <a:xfrm>
            <a:off x="6694488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3" name="AutoShape 29"/>
          <p:cNvSpPr>
            <a:spLocks noChangeArrowheads="1"/>
          </p:cNvSpPr>
          <p:nvPr/>
        </p:nvSpPr>
        <p:spPr bwMode="auto">
          <a:xfrm>
            <a:off x="7689850" y="2032000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4" name="AutoShape 30"/>
          <p:cNvSpPr>
            <a:spLocks noChangeArrowheads="1"/>
          </p:cNvSpPr>
          <p:nvPr/>
        </p:nvSpPr>
        <p:spPr bwMode="auto">
          <a:xfrm>
            <a:off x="1230313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5" name="AutoShape 31"/>
          <p:cNvSpPr>
            <a:spLocks noChangeArrowheads="1"/>
          </p:cNvSpPr>
          <p:nvPr/>
        </p:nvSpPr>
        <p:spPr bwMode="auto">
          <a:xfrm>
            <a:off x="2224088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6" name="AutoShape 32"/>
          <p:cNvSpPr>
            <a:spLocks noChangeArrowheads="1"/>
          </p:cNvSpPr>
          <p:nvPr/>
        </p:nvSpPr>
        <p:spPr bwMode="auto">
          <a:xfrm>
            <a:off x="3217863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7" name="AutoShape 33"/>
          <p:cNvSpPr>
            <a:spLocks noChangeArrowheads="1"/>
          </p:cNvSpPr>
          <p:nvPr/>
        </p:nvSpPr>
        <p:spPr bwMode="auto">
          <a:xfrm>
            <a:off x="4213225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6600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8" name="AutoShape 34"/>
          <p:cNvSpPr>
            <a:spLocks noChangeArrowheads="1"/>
          </p:cNvSpPr>
          <p:nvPr/>
        </p:nvSpPr>
        <p:spPr bwMode="auto">
          <a:xfrm>
            <a:off x="5207000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19" name="AutoShape 35"/>
          <p:cNvSpPr>
            <a:spLocks noChangeArrowheads="1"/>
          </p:cNvSpPr>
          <p:nvPr/>
        </p:nvSpPr>
        <p:spPr bwMode="auto">
          <a:xfrm>
            <a:off x="6202363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20" name="AutoShape 36"/>
          <p:cNvSpPr>
            <a:spLocks noChangeArrowheads="1"/>
          </p:cNvSpPr>
          <p:nvPr/>
        </p:nvSpPr>
        <p:spPr bwMode="auto">
          <a:xfrm>
            <a:off x="7196138" y="1179513"/>
            <a:ext cx="635000" cy="549275"/>
          </a:xfrm>
          <a:prstGeom prst="hexagon">
            <a:avLst>
              <a:gd name="adj" fmla="val 28902"/>
              <a:gd name="vf" fmla="val 115470"/>
            </a:avLst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7621" name="AutoShape 37"/>
          <p:cNvSpPr>
            <a:spLocks noChangeArrowheads="1"/>
          </p:cNvSpPr>
          <p:nvPr/>
        </p:nvSpPr>
        <p:spPr bwMode="auto">
          <a:xfrm>
            <a:off x="127000" y="80963"/>
            <a:ext cx="8888413" cy="6696075"/>
          </a:xfrm>
          <a:prstGeom prst="roundRect">
            <a:avLst>
              <a:gd name="adj" fmla="val 5120"/>
            </a:avLst>
          </a:prstGeom>
          <a:noFill/>
          <a:ln w="38100">
            <a:solidFill>
              <a:srgbClr val="00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7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0" grpId="0"/>
      <p:bldP spid="67591" grpId="0"/>
      <p:bldP spid="67592" grpId="0"/>
      <p:bldP spid="67593" grpId="0" animBg="1"/>
      <p:bldP spid="67594" grpId="0"/>
      <p:bldP spid="67595" grpId="0"/>
      <p:bldP spid="67596" grpId="0"/>
      <p:bldP spid="6759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222250" y="201613"/>
            <a:ext cx="8697913" cy="6454775"/>
          </a:xfrm>
          <a:prstGeom prst="rect">
            <a:avLst/>
          </a:prstGeom>
          <a:noFill/>
          <a:ln w="1905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7064375" y="6253163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6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162</Words>
  <Application>Microsoft Office PowerPoint</Application>
  <PresentationFormat>On-screen Show (4:3)</PresentationFormat>
  <Paragraphs>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Comic Sans MS</vt:lpstr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Laptop</cp:lastModifiedBy>
  <cp:revision>26</cp:revision>
  <dcterms:created xsi:type="dcterms:W3CDTF">2006-03-03T16:34:11Z</dcterms:created>
  <dcterms:modified xsi:type="dcterms:W3CDTF">2011-11-25T20:23:22Z</dcterms:modified>
</cp:coreProperties>
</file>