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Lst>
  <p:notesMasterIdLst>
    <p:notesMasterId r:id="rId11"/>
  </p:notesMasterIdLst>
  <p:handoutMasterIdLst>
    <p:handoutMasterId r:id="rId12"/>
  </p:handoutMasterIdLst>
  <p:sldIdLst>
    <p:sldId id="256" r:id="rId2"/>
    <p:sldId id="260" r:id="rId3"/>
    <p:sldId id="257" r:id="rId4"/>
    <p:sldId id="258" r:id="rId5"/>
    <p:sldId id="259" r:id="rId6"/>
    <p:sldId id="262" r:id="rId7"/>
    <p:sldId id="263" r:id="rId8"/>
    <p:sldId id="264" r:id="rId9"/>
    <p:sldId id="261" r:id="rId1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8D5AA8-356B-C32E-A9AF-D7FAD5FE1566}" v="35" dt="2023-06-26T00:59:37.552"/>
    <p1510:client id="{2BE53EA1-AF52-9E0D-42BE-CB421E704B02}" v="292" dt="2023-06-24T14:26:59.120"/>
    <p1510:client id="{3C4EA580-6538-7423-311A-C9114949AFA6}" v="477" dt="2023-06-10T16:16:09.730"/>
    <p1510:client id="{641A0EEA-8042-E4AF-7D8D-6E8410DF5A21}" v="115" dt="2023-06-23T22:12:31.640"/>
    <p1510:client id="{BA0B9D01-81C6-8F46-9573-CF28BA2BB1AC}" v="226" dt="2023-06-27T09:34:47.6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6" d="100"/>
          <a:sy n="116" d="100"/>
        </p:scale>
        <p:origin x="138" y="336"/>
      </p:cViewPr>
      <p:guideLst>
        <p:guide orient="horz" pos="2160"/>
        <p:guide pos="3840"/>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kisha Talbot (2113109)" userId="S::2113109@student.uwtsd.ac.uk::5107d55c-389d-43f5-ad79-d7d43cbd7e58" providerId="AD" clId="Web-{3C4EA580-6538-7423-311A-C9114949AFA6}"/>
    <pc:docChg chg="addSld modSld sldOrd addMainMaster delMainMaster">
      <pc:chgData name="Nikisha Talbot (2113109)" userId="S::2113109@student.uwtsd.ac.uk::5107d55c-389d-43f5-ad79-d7d43cbd7e58" providerId="AD" clId="Web-{3C4EA580-6538-7423-311A-C9114949AFA6}" dt="2023-06-10T16:16:09.730" v="736" actId="20577"/>
      <pc:docMkLst>
        <pc:docMk/>
      </pc:docMkLst>
      <pc:sldChg chg="addSp delSp modSp mod setBg modClrScheme chgLayout">
        <pc:chgData name="Nikisha Talbot (2113109)" userId="S::2113109@student.uwtsd.ac.uk::5107d55c-389d-43f5-ad79-d7d43cbd7e58" providerId="AD" clId="Web-{3C4EA580-6538-7423-311A-C9114949AFA6}" dt="2023-06-10T15:46:09.016" v="301"/>
        <pc:sldMkLst>
          <pc:docMk/>
          <pc:sldMk cId="4144221" sldId="256"/>
        </pc:sldMkLst>
        <pc:spChg chg="mod">
          <ac:chgData name="Nikisha Talbot (2113109)" userId="S::2113109@student.uwtsd.ac.uk::5107d55c-389d-43f5-ad79-d7d43cbd7e58" providerId="AD" clId="Web-{3C4EA580-6538-7423-311A-C9114949AFA6}" dt="2023-06-10T15:46:09.016" v="301"/>
          <ac:spMkLst>
            <pc:docMk/>
            <pc:sldMk cId="4144221" sldId="256"/>
            <ac:spMk id="2" creationId="{00000000-0000-0000-0000-000000000000}"/>
          </ac:spMkLst>
        </pc:spChg>
        <pc:spChg chg="mod">
          <ac:chgData name="Nikisha Talbot (2113109)" userId="S::2113109@student.uwtsd.ac.uk::5107d55c-389d-43f5-ad79-d7d43cbd7e58" providerId="AD" clId="Web-{3C4EA580-6538-7423-311A-C9114949AFA6}" dt="2023-06-10T15:46:09.016" v="301"/>
          <ac:spMkLst>
            <pc:docMk/>
            <pc:sldMk cId="4144221" sldId="256"/>
            <ac:spMk id="3" creationId="{00000000-0000-0000-0000-000000000000}"/>
          </ac:spMkLst>
        </pc:spChg>
        <pc:spChg chg="add del">
          <ac:chgData name="Nikisha Talbot (2113109)" userId="S::2113109@student.uwtsd.ac.uk::5107d55c-389d-43f5-ad79-d7d43cbd7e58" providerId="AD" clId="Web-{3C4EA580-6538-7423-311A-C9114949AFA6}" dt="2023-06-10T15:46:09.016" v="301"/>
          <ac:spMkLst>
            <pc:docMk/>
            <pc:sldMk cId="4144221" sldId="256"/>
            <ac:spMk id="9" creationId="{4AA13AD3-0A4F-475A-BEBB-DEEFF5C096C3}"/>
          </ac:spMkLst>
        </pc:spChg>
        <pc:spChg chg="add del">
          <ac:chgData name="Nikisha Talbot (2113109)" userId="S::2113109@student.uwtsd.ac.uk::5107d55c-389d-43f5-ad79-d7d43cbd7e58" providerId="AD" clId="Web-{3C4EA580-6538-7423-311A-C9114949AFA6}" dt="2023-06-10T15:46:09.016" v="301"/>
          <ac:spMkLst>
            <pc:docMk/>
            <pc:sldMk cId="4144221" sldId="256"/>
            <ac:spMk id="11" creationId="{9654BDA8-EE5D-4DC8-BA6E-A93D650163BA}"/>
          </ac:spMkLst>
        </pc:spChg>
        <pc:spChg chg="add">
          <ac:chgData name="Nikisha Talbot (2113109)" userId="S::2113109@student.uwtsd.ac.uk::5107d55c-389d-43f5-ad79-d7d43cbd7e58" providerId="AD" clId="Web-{3C4EA580-6538-7423-311A-C9114949AFA6}" dt="2023-06-10T15:46:09.016" v="301"/>
          <ac:spMkLst>
            <pc:docMk/>
            <pc:sldMk cId="4144221" sldId="256"/>
            <ac:spMk id="16" creationId="{4AA13AD3-0A4F-475A-BEBB-DEEFF5C096C3}"/>
          </ac:spMkLst>
        </pc:spChg>
        <pc:spChg chg="add">
          <ac:chgData name="Nikisha Talbot (2113109)" userId="S::2113109@student.uwtsd.ac.uk::5107d55c-389d-43f5-ad79-d7d43cbd7e58" providerId="AD" clId="Web-{3C4EA580-6538-7423-311A-C9114949AFA6}" dt="2023-06-10T15:46:09.016" v="301"/>
          <ac:spMkLst>
            <pc:docMk/>
            <pc:sldMk cId="4144221" sldId="256"/>
            <ac:spMk id="18" creationId="{365A786E-9028-443F-8713-B9552D9A2355}"/>
          </ac:spMkLst>
        </pc:spChg>
        <pc:picChg chg="add mod ord">
          <ac:chgData name="Nikisha Talbot (2113109)" userId="S::2113109@student.uwtsd.ac.uk::5107d55c-389d-43f5-ad79-d7d43cbd7e58" providerId="AD" clId="Web-{3C4EA580-6538-7423-311A-C9114949AFA6}" dt="2023-06-10T15:46:09.016" v="301"/>
          <ac:picMkLst>
            <pc:docMk/>
            <pc:sldMk cId="4144221" sldId="256"/>
            <ac:picMk id="4" creationId="{2607A698-3DE4-0E71-0D35-3635943B632E}"/>
          </ac:picMkLst>
        </pc:picChg>
      </pc:sldChg>
      <pc:sldChg chg="addSp delSp modSp new mod setBg addAnim setClrOvrMap modNotes">
        <pc:chgData name="Nikisha Talbot (2113109)" userId="S::2113109@student.uwtsd.ac.uk::5107d55c-389d-43f5-ad79-d7d43cbd7e58" providerId="AD" clId="Web-{3C4EA580-6538-7423-311A-C9114949AFA6}" dt="2023-06-10T16:08:42.292" v="670"/>
        <pc:sldMkLst>
          <pc:docMk/>
          <pc:sldMk cId="243680017" sldId="257"/>
        </pc:sldMkLst>
        <pc:spChg chg="mod">
          <ac:chgData name="Nikisha Talbot (2113109)" userId="S::2113109@student.uwtsd.ac.uk::5107d55c-389d-43f5-ad79-d7d43cbd7e58" providerId="AD" clId="Web-{3C4EA580-6538-7423-311A-C9114949AFA6}" dt="2023-06-10T15:07:28.162" v="137"/>
          <ac:spMkLst>
            <pc:docMk/>
            <pc:sldMk cId="243680017" sldId="257"/>
            <ac:spMk id="2" creationId="{E494C691-FFD4-0B29-00DF-C4FF1BDF1273}"/>
          </ac:spMkLst>
        </pc:spChg>
        <pc:spChg chg="del mod">
          <ac:chgData name="Nikisha Talbot (2113109)" userId="S::2113109@student.uwtsd.ac.uk::5107d55c-389d-43f5-ad79-d7d43cbd7e58" providerId="AD" clId="Web-{3C4EA580-6538-7423-311A-C9114949AFA6}" dt="2023-06-10T15:06:53.802" v="134"/>
          <ac:spMkLst>
            <pc:docMk/>
            <pc:sldMk cId="243680017" sldId="257"/>
            <ac:spMk id="3" creationId="{12EB84F8-DC10-E114-D9CE-6082F61E9024}"/>
          </ac:spMkLst>
        </pc:spChg>
        <pc:spChg chg="add mod">
          <ac:chgData name="Nikisha Talbot (2113109)" userId="S::2113109@student.uwtsd.ac.uk::5107d55c-389d-43f5-ad79-d7d43cbd7e58" providerId="AD" clId="Web-{3C4EA580-6538-7423-311A-C9114949AFA6}" dt="2023-06-10T15:08:44.336" v="143" actId="20577"/>
          <ac:spMkLst>
            <pc:docMk/>
            <pc:sldMk cId="243680017" sldId="257"/>
            <ac:spMk id="4" creationId="{F8393B2F-7130-9A70-8ADB-617A86428BB8}"/>
          </ac:spMkLst>
        </pc:spChg>
        <pc:spChg chg="add mod">
          <ac:chgData name="Nikisha Talbot (2113109)" userId="S::2113109@student.uwtsd.ac.uk::5107d55c-389d-43f5-ad79-d7d43cbd7e58" providerId="AD" clId="Web-{3C4EA580-6538-7423-311A-C9114949AFA6}" dt="2023-06-10T16:04:21.933" v="604" actId="20577"/>
          <ac:spMkLst>
            <pc:docMk/>
            <pc:sldMk cId="243680017" sldId="257"/>
            <ac:spMk id="5" creationId="{5992B448-F8A3-65B9-8CD3-E1DA4466249F}"/>
          </ac:spMkLst>
        </pc:spChg>
        <pc:spChg chg="add del">
          <ac:chgData name="Nikisha Talbot (2113109)" userId="S::2113109@student.uwtsd.ac.uk::5107d55c-389d-43f5-ad79-d7d43cbd7e58" providerId="AD" clId="Web-{3C4EA580-6538-7423-311A-C9114949AFA6}" dt="2023-06-10T15:06:53.802" v="134"/>
          <ac:spMkLst>
            <pc:docMk/>
            <pc:sldMk cId="243680017" sldId="257"/>
            <ac:spMk id="8" creationId="{EB6D1D7F-141C-4D8E-BFBA-D95B68E16385}"/>
          </ac:spMkLst>
        </pc:spChg>
        <pc:spChg chg="add del">
          <ac:chgData name="Nikisha Talbot (2113109)" userId="S::2113109@student.uwtsd.ac.uk::5107d55c-389d-43f5-ad79-d7d43cbd7e58" providerId="AD" clId="Web-{3C4EA580-6538-7423-311A-C9114949AFA6}" dt="2023-06-10T15:06:53.802" v="134"/>
          <ac:spMkLst>
            <pc:docMk/>
            <pc:sldMk cId="243680017" sldId="257"/>
            <ac:spMk id="10" creationId="{558DA214-7FDA-4C9D-A7CF-9AD725E290E1}"/>
          </ac:spMkLst>
        </pc:spChg>
        <pc:spChg chg="add del">
          <ac:chgData name="Nikisha Talbot (2113109)" userId="S::2113109@student.uwtsd.ac.uk::5107d55c-389d-43f5-ad79-d7d43cbd7e58" providerId="AD" clId="Web-{3C4EA580-6538-7423-311A-C9114949AFA6}" dt="2023-06-10T15:07:28.162" v="137"/>
          <ac:spMkLst>
            <pc:docMk/>
            <pc:sldMk cId="243680017" sldId="257"/>
            <ac:spMk id="16" creationId="{09A1C012-8297-4361-ACE8-A2509FB18911}"/>
          </ac:spMkLst>
        </pc:spChg>
        <pc:spChg chg="add del">
          <ac:chgData name="Nikisha Talbot (2113109)" userId="S::2113109@student.uwtsd.ac.uk::5107d55c-389d-43f5-ad79-d7d43cbd7e58" providerId="AD" clId="Web-{3C4EA580-6538-7423-311A-C9114949AFA6}" dt="2023-06-10T15:07:28.162" v="137"/>
          <ac:spMkLst>
            <pc:docMk/>
            <pc:sldMk cId="243680017" sldId="257"/>
            <ac:spMk id="18" creationId="{4AA13AD3-0A4F-475A-BEBB-DEEFF5C096C3}"/>
          </ac:spMkLst>
        </pc:spChg>
        <pc:spChg chg="add">
          <ac:chgData name="Nikisha Talbot (2113109)" userId="S::2113109@student.uwtsd.ac.uk::5107d55c-389d-43f5-ad79-d7d43cbd7e58" providerId="AD" clId="Web-{3C4EA580-6538-7423-311A-C9114949AFA6}" dt="2023-06-10T15:07:28.162" v="137"/>
          <ac:spMkLst>
            <pc:docMk/>
            <pc:sldMk cId="243680017" sldId="257"/>
            <ac:spMk id="23" creationId="{EB6D1D7F-141C-4D8E-BFBA-D95B68E16385}"/>
          </ac:spMkLst>
        </pc:spChg>
        <pc:spChg chg="add">
          <ac:chgData name="Nikisha Talbot (2113109)" userId="S::2113109@student.uwtsd.ac.uk::5107d55c-389d-43f5-ad79-d7d43cbd7e58" providerId="AD" clId="Web-{3C4EA580-6538-7423-311A-C9114949AFA6}" dt="2023-06-10T15:07:28.162" v="137"/>
          <ac:spMkLst>
            <pc:docMk/>
            <pc:sldMk cId="243680017" sldId="257"/>
            <ac:spMk id="25" creationId="{558DA214-7FDA-4C9D-A7CF-9AD725E290E1}"/>
          </ac:spMkLst>
        </pc:spChg>
        <pc:picChg chg="add mod ord">
          <ac:chgData name="Nikisha Talbot (2113109)" userId="S::2113109@student.uwtsd.ac.uk::5107d55c-389d-43f5-ad79-d7d43cbd7e58" providerId="AD" clId="Web-{3C4EA580-6538-7423-311A-C9114949AFA6}" dt="2023-06-10T15:07:28.162" v="137"/>
          <ac:picMkLst>
            <pc:docMk/>
            <pc:sldMk cId="243680017" sldId="257"/>
            <ac:picMk id="12" creationId="{FA53A499-EE3F-38D3-70EA-C07A723931F6}"/>
          </ac:picMkLst>
        </pc:picChg>
      </pc:sldChg>
      <pc:sldChg chg="addSp delSp modSp new mod setBg setClrOvrMap">
        <pc:chgData name="Nikisha Talbot (2113109)" userId="S::2113109@student.uwtsd.ac.uk::5107d55c-389d-43f5-ad79-d7d43cbd7e58" providerId="AD" clId="Web-{3C4EA580-6538-7423-311A-C9114949AFA6}" dt="2023-06-10T15:10:12.572" v="152"/>
        <pc:sldMkLst>
          <pc:docMk/>
          <pc:sldMk cId="2472390121" sldId="258"/>
        </pc:sldMkLst>
        <pc:spChg chg="mod">
          <ac:chgData name="Nikisha Talbot (2113109)" userId="S::2113109@student.uwtsd.ac.uk::5107d55c-389d-43f5-ad79-d7d43cbd7e58" providerId="AD" clId="Web-{3C4EA580-6538-7423-311A-C9114949AFA6}" dt="2023-06-10T15:09:52.963" v="151" actId="1076"/>
          <ac:spMkLst>
            <pc:docMk/>
            <pc:sldMk cId="2472390121" sldId="258"/>
            <ac:spMk id="2" creationId="{8CEA0FD7-0CA9-9340-7DD2-E1BD336FA83C}"/>
          </ac:spMkLst>
        </pc:spChg>
        <pc:spChg chg="del">
          <ac:chgData name="Nikisha Talbot (2113109)" userId="S::2113109@student.uwtsd.ac.uk::5107d55c-389d-43f5-ad79-d7d43cbd7e58" providerId="AD" clId="Web-{3C4EA580-6538-7423-311A-C9114949AFA6}" dt="2023-06-10T15:08:54.586" v="144"/>
          <ac:spMkLst>
            <pc:docMk/>
            <pc:sldMk cId="2472390121" sldId="258"/>
            <ac:spMk id="3" creationId="{15215927-17D8-43C4-DC1F-ACF655D26B09}"/>
          </ac:spMkLst>
        </pc:spChg>
        <pc:spChg chg="add">
          <ac:chgData name="Nikisha Talbot (2113109)" userId="S::2113109@student.uwtsd.ac.uk::5107d55c-389d-43f5-ad79-d7d43cbd7e58" providerId="AD" clId="Web-{3C4EA580-6538-7423-311A-C9114949AFA6}" dt="2023-06-10T15:10:12.572" v="152"/>
          <ac:spMkLst>
            <pc:docMk/>
            <pc:sldMk cId="2472390121" sldId="258"/>
            <ac:spMk id="4" creationId="{A9F1662E-3A1B-38F0-B56E-43ABB17D059B}"/>
          </ac:spMkLst>
        </pc:spChg>
        <pc:spChg chg="add del">
          <ac:chgData name="Nikisha Talbot (2113109)" userId="S::2113109@student.uwtsd.ac.uk::5107d55c-389d-43f5-ad79-d7d43cbd7e58" providerId="AD" clId="Web-{3C4EA580-6538-7423-311A-C9114949AFA6}" dt="2023-06-10T15:09:35.540" v="150"/>
          <ac:spMkLst>
            <pc:docMk/>
            <pc:sldMk cId="2472390121" sldId="258"/>
            <ac:spMk id="9" creationId="{09A1C012-8297-4361-ACE8-A2509FB18911}"/>
          </ac:spMkLst>
        </pc:spChg>
        <pc:spChg chg="add del">
          <ac:chgData name="Nikisha Talbot (2113109)" userId="S::2113109@student.uwtsd.ac.uk::5107d55c-389d-43f5-ad79-d7d43cbd7e58" providerId="AD" clId="Web-{3C4EA580-6538-7423-311A-C9114949AFA6}" dt="2023-06-10T15:09:35.540" v="150"/>
          <ac:spMkLst>
            <pc:docMk/>
            <pc:sldMk cId="2472390121" sldId="258"/>
            <ac:spMk id="11" creationId="{4AA13AD3-0A4F-475A-BEBB-DEEFF5C096C3}"/>
          </ac:spMkLst>
        </pc:spChg>
        <pc:spChg chg="add">
          <ac:chgData name="Nikisha Talbot (2113109)" userId="S::2113109@student.uwtsd.ac.uk::5107d55c-389d-43f5-ad79-d7d43cbd7e58" providerId="AD" clId="Web-{3C4EA580-6538-7423-311A-C9114949AFA6}" dt="2023-06-10T15:09:35.540" v="150"/>
          <ac:spMkLst>
            <pc:docMk/>
            <pc:sldMk cId="2472390121" sldId="258"/>
            <ac:spMk id="16" creationId="{09A1C012-8297-4361-ACE8-A2509FB18911}"/>
          </ac:spMkLst>
        </pc:spChg>
        <pc:spChg chg="add">
          <ac:chgData name="Nikisha Talbot (2113109)" userId="S::2113109@student.uwtsd.ac.uk::5107d55c-389d-43f5-ad79-d7d43cbd7e58" providerId="AD" clId="Web-{3C4EA580-6538-7423-311A-C9114949AFA6}" dt="2023-06-10T15:09:35.540" v="150"/>
          <ac:spMkLst>
            <pc:docMk/>
            <pc:sldMk cId="2472390121" sldId="258"/>
            <ac:spMk id="18" creationId="{4AA13AD3-0A4F-475A-BEBB-DEEFF5C096C3}"/>
          </ac:spMkLst>
        </pc:spChg>
        <pc:spChg chg="add">
          <ac:chgData name="Nikisha Talbot (2113109)" userId="S::2113109@student.uwtsd.ac.uk::5107d55c-389d-43f5-ad79-d7d43cbd7e58" providerId="AD" clId="Web-{3C4EA580-6538-7423-311A-C9114949AFA6}" dt="2023-06-10T15:09:35.540" v="150"/>
          <ac:spMkLst>
            <pc:docMk/>
            <pc:sldMk cId="2472390121" sldId="258"/>
            <ac:spMk id="20" creationId="{4AB109E1-45E3-4986-9663-C3EAAC041219}"/>
          </ac:spMkLst>
        </pc:spChg>
        <pc:spChg chg="add">
          <ac:chgData name="Nikisha Talbot (2113109)" userId="S::2113109@student.uwtsd.ac.uk::5107d55c-389d-43f5-ad79-d7d43cbd7e58" providerId="AD" clId="Web-{3C4EA580-6538-7423-311A-C9114949AFA6}" dt="2023-06-10T15:09:35.540" v="150"/>
          <ac:spMkLst>
            <pc:docMk/>
            <pc:sldMk cId="2472390121" sldId="258"/>
            <ac:spMk id="22" creationId="{EDEE9D42-BBE7-4427-9BC3-971CE96F1E29}"/>
          </ac:spMkLst>
        </pc:spChg>
        <pc:picChg chg="add mod ord">
          <ac:chgData name="Nikisha Talbot (2113109)" userId="S::2113109@student.uwtsd.ac.uk::5107d55c-389d-43f5-ad79-d7d43cbd7e58" providerId="AD" clId="Web-{3C4EA580-6538-7423-311A-C9114949AFA6}" dt="2023-06-10T15:09:35.540" v="150"/>
          <ac:picMkLst>
            <pc:docMk/>
            <pc:sldMk cId="2472390121" sldId="258"/>
            <ac:picMk id="5" creationId="{2DD08C76-B4E0-850F-8912-7AF0A502B8EE}"/>
          </ac:picMkLst>
        </pc:picChg>
      </pc:sldChg>
      <pc:sldChg chg="modSp new">
        <pc:chgData name="Nikisha Talbot (2113109)" userId="S::2113109@student.uwtsd.ac.uk::5107d55c-389d-43f5-ad79-d7d43cbd7e58" providerId="AD" clId="Web-{3C4EA580-6538-7423-311A-C9114949AFA6}" dt="2023-06-10T15:06:42.489" v="133" actId="20577"/>
        <pc:sldMkLst>
          <pc:docMk/>
          <pc:sldMk cId="2460440015" sldId="259"/>
        </pc:sldMkLst>
        <pc:spChg chg="mod">
          <ac:chgData name="Nikisha Talbot (2113109)" userId="S::2113109@student.uwtsd.ac.uk::5107d55c-389d-43f5-ad79-d7d43cbd7e58" providerId="AD" clId="Web-{3C4EA580-6538-7423-311A-C9114949AFA6}" dt="2023-06-10T15:06:42.489" v="133" actId="20577"/>
          <ac:spMkLst>
            <pc:docMk/>
            <pc:sldMk cId="2460440015" sldId="259"/>
            <ac:spMk id="2" creationId="{9E90DA99-1089-2730-1090-39CAFA1545BE}"/>
          </ac:spMkLst>
        </pc:spChg>
      </pc:sldChg>
      <pc:sldChg chg="addSp delSp modSp new mod ord setBg setClrOvrMap modNotes">
        <pc:chgData name="Nikisha Talbot (2113109)" userId="S::2113109@student.uwtsd.ac.uk::5107d55c-389d-43f5-ad79-d7d43cbd7e58" providerId="AD" clId="Web-{3C4EA580-6538-7423-311A-C9114949AFA6}" dt="2023-06-10T15:54:28.239" v="462"/>
        <pc:sldMkLst>
          <pc:docMk/>
          <pc:sldMk cId="35370717" sldId="260"/>
        </pc:sldMkLst>
        <pc:spChg chg="mod">
          <ac:chgData name="Nikisha Talbot (2113109)" userId="S::2113109@student.uwtsd.ac.uk::5107d55c-389d-43f5-ad79-d7d43cbd7e58" providerId="AD" clId="Web-{3C4EA580-6538-7423-311A-C9114949AFA6}" dt="2023-06-10T15:45:31.375" v="298"/>
          <ac:spMkLst>
            <pc:docMk/>
            <pc:sldMk cId="35370717" sldId="260"/>
            <ac:spMk id="2" creationId="{106AB2FB-4255-8FD3-0347-06A044FE6F00}"/>
          </ac:spMkLst>
        </pc:spChg>
        <pc:spChg chg="mod">
          <ac:chgData name="Nikisha Talbot (2113109)" userId="S::2113109@student.uwtsd.ac.uk::5107d55c-389d-43f5-ad79-d7d43cbd7e58" providerId="AD" clId="Web-{3C4EA580-6538-7423-311A-C9114949AFA6}" dt="2023-06-10T15:45:43.391" v="300" actId="20577"/>
          <ac:spMkLst>
            <pc:docMk/>
            <pc:sldMk cId="35370717" sldId="260"/>
            <ac:spMk id="3" creationId="{0523B814-EF81-0014-FBCE-55BA7F78EA97}"/>
          </ac:spMkLst>
        </pc:spChg>
        <pc:spChg chg="add del">
          <ac:chgData name="Nikisha Talbot (2113109)" userId="S::2113109@student.uwtsd.ac.uk::5107d55c-389d-43f5-ad79-d7d43cbd7e58" providerId="AD" clId="Web-{3C4EA580-6538-7423-311A-C9114949AFA6}" dt="2023-06-10T15:31:15.055" v="202"/>
          <ac:spMkLst>
            <pc:docMk/>
            <pc:sldMk cId="35370717" sldId="260"/>
            <ac:spMk id="9" creationId="{EB6D1D7F-141C-4D8E-BFBA-D95B68E16385}"/>
          </ac:spMkLst>
        </pc:spChg>
        <pc:spChg chg="add del">
          <ac:chgData name="Nikisha Talbot (2113109)" userId="S::2113109@student.uwtsd.ac.uk::5107d55c-389d-43f5-ad79-d7d43cbd7e58" providerId="AD" clId="Web-{3C4EA580-6538-7423-311A-C9114949AFA6}" dt="2023-06-10T15:31:15.055" v="202"/>
          <ac:spMkLst>
            <pc:docMk/>
            <pc:sldMk cId="35370717" sldId="260"/>
            <ac:spMk id="11" creationId="{27248369-464E-49D1-91FC-BC34A50A66D2}"/>
          </ac:spMkLst>
        </pc:spChg>
        <pc:spChg chg="add del">
          <ac:chgData name="Nikisha Talbot (2113109)" userId="S::2113109@student.uwtsd.ac.uk::5107d55c-389d-43f5-ad79-d7d43cbd7e58" providerId="AD" clId="Web-{3C4EA580-6538-7423-311A-C9114949AFA6}" dt="2023-06-10T15:45:31.375" v="298"/>
          <ac:spMkLst>
            <pc:docMk/>
            <pc:sldMk cId="35370717" sldId="260"/>
            <ac:spMk id="13" creationId="{EB6D1D7F-141C-4D8E-BFBA-D95B68E16385}"/>
          </ac:spMkLst>
        </pc:spChg>
        <pc:spChg chg="add del">
          <ac:chgData name="Nikisha Talbot (2113109)" userId="S::2113109@student.uwtsd.ac.uk::5107d55c-389d-43f5-ad79-d7d43cbd7e58" providerId="AD" clId="Web-{3C4EA580-6538-7423-311A-C9114949AFA6}" dt="2023-06-10T15:45:31.375" v="298"/>
          <ac:spMkLst>
            <pc:docMk/>
            <pc:sldMk cId="35370717" sldId="260"/>
            <ac:spMk id="14" creationId="{558DA214-7FDA-4C9D-A7CF-9AD725E290E1}"/>
          </ac:spMkLst>
        </pc:spChg>
        <pc:spChg chg="add">
          <ac:chgData name="Nikisha Talbot (2113109)" userId="S::2113109@student.uwtsd.ac.uk::5107d55c-389d-43f5-ad79-d7d43cbd7e58" providerId="AD" clId="Web-{3C4EA580-6538-7423-311A-C9114949AFA6}" dt="2023-06-10T15:45:31.375" v="298"/>
          <ac:spMkLst>
            <pc:docMk/>
            <pc:sldMk cId="35370717" sldId="260"/>
            <ac:spMk id="20" creationId="{EB6D1D7F-141C-4D8E-BFBA-D95B68E16385}"/>
          </ac:spMkLst>
        </pc:spChg>
        <pc:spChg chg="add">
          <ac:chgData name="Nikisha Talbot (2113109)" userId="S::2113109@student.uwtsd.ac.uk::5107d55c-389d-43f5-ad79-d7d43cbd7e58" providerId="AD" clId="Web-{3C4EA580-6538-7423-311A-C9114949AFA6}" dt="2023-06-10T15:45:31.375" v="298"/>
          <ac:spMkLst>
            <pc:docMk/>
            <pc:sldMk cId="35370717" sldId="260"/>
            <ac:spMk id="22" creationId="{B7B54865-0417-4422-B63B-3E74C04CD741}"/>
          </ac:spMkLst>
        </pc:spChg>
        <pc:spChg chg="add">
          <ac:chgData name="Nikisha Talbot (2113109)" userId="S::2113109@student.uwtsd.ac.uk::5107d55c-389d-43f5-ad79-d7d43cbd7e58" providerId="AD" clId="Web-{3C4EA580-6538-7423-311A-C9114949AFA6}" dt="2023-06-10T15:45:31.375" v="298"/>
          <ac:spMkLst>
            <pc:docMk/>
            <pc:sldMk cId="35370717" sldId="260"/>
            <ac:spMk id="24" creationId="{4815D795-EBA0-4245-89F8-B459481683FB}"/>
          </ac:spMkLst>
        </pc:spChg>
        <pc:picChg chg="add del">
          <ac:chgData name="Nikisha Talbot (2113109)" userId="S::2113109@student.uwtsd.ac.uk::5107d55c-389d-43f5-ad79-d7d43cbd7e58" providerId="AD" clId="Web-{3C4EA580-6538-7423-311A-C9114949AFA6}" dt="2023-06-10T15:31:15.055" v="202"/>
          <ac:picMkLst>
            <pc:docMk/>
            <pc:sldMk cId="35370717" sldId="260"/>
            <ac:picMk id="5" creationId="{63E35F01-63B6-67A1-8D68-32F751636E76}"/>
          </ac:picMkLst>
        </pc:picChg>
        <pc:picChg chg="add mod ord">
          <ac:chgData name="Nikisha Talbot (2113109)" userId="S::2113109@student.uwtsd.ac.uk::5107d55c-389d-43f5-ad79-d7d43cbd7e58" providerId="AD" clId="Web-{3C4EA580-6538-7423-311A-C9114949AFA6}" dt="2023-06-10T15:45:31.375" v="298"/>
          <ac:picMkLst>
            <pc:docMk/>
            <pc:sldMk cId="35370717" sldId="260"/>
            <ac:picMk id="15" creationId="{79E3BD10-4D54-8E6F-DAAD-89665D30030D}"/>
          </ac:picMkLst>
        </pc:picChg>
      </pc:sldChg>
      <pc:sldChg chg="modSp new">
        <pc:chgData name="Nikisha Talbot (2113109)" userId="S::2113109@student.uwtsd.ac.uk::5107d55c-389d-43f5-ad79-d7d43cbd7e58" providerId="AD" clId="Web-{3C4EA580-6538-7423-311A-C9114949AFA6}" dt="2023-06-10T16:04:54.966" v="609" actId="20577"/>
        <pc:sldMkLst>
          <pc:docMk/>
          <pc:sldMk cId="2576712647" sldId="261"/>
        </pc:sldMkLst>
        <pc:spChg chg="mod">
          <ac:chgData name="Nikisha Talbot (2113109)" userId="S::2113109@student.uwtsd.ac.uk::5107d55c-389d-43f5-ad79-d7d43cbd7e58" providerId="AD" clId="Web-{3C4EA580-6538-7423-311A-C9114949AFA6}" dt="2023-06-10T15:29:53.547" v="195" actId="20577"/>
          <ac:spMkLst>
            <pc:docMk/>
            <pc:sldMk cId="2576712647" sldId="261"/>
            <ac:spMk id="2" creationId="{3E1CD6B3-1199-27DD-7606-467C127559B3}"/>
          </ac:spMkLst>
        </pc:spChg>
        <pc:spChg chg="mod">
          <ac:chgData name="Nikisha Talbot (2113109)" userId="S::2113109@student.uwtsd.ac.uk::5107d55c-389d-43f5-ad79-d7d43cbd7e58" providerId="AD" clId="Web-{3C4EA580-6538-7423-311A-C9114949AFA6}" dt="2023-06-10T16:04:54.966" v="609" actId="20577"/>
          <ac:spMkLst>
            <pc:docMk/>
            <pc:sldMk cId="2576712647" sldId="261"/>
            <ac:spMk id="3" creationId="{453FB320-C015-2D6A-6958-2DAF977762BE}"/>
          </ac:spMkLst>
        </pc:spChg>
      </pc:sldChg>
      <pc:sldChg chg="addSp delSp modSp new mod setBg addAnim">
        <pc:chgData name="Nikisha Talbot (2113109)" userId="S::2113109@student.uwtsd.ac.uk::5107d55c-389d-43f5-ad79-d7d43cbd7e58" providerId="AD" clId="Web-{3C4EA580-6538-7423-311A-C9114949AFA6}" dt="2023-06-10T16:13:11.442" v="708" actId="20577"/>
        <pc:sldMkLst>
          <pc:docMk/>
          <pc:sldMk cId="3253478268" sldId="262"/>
        </pc:sldMkLst>
        <pc:spChg chg="mod">
          <ac:chgData name="Nikisha Talbot (2113109)" userId="S::2113109@student.uwtsd.ac.uk::5107d55c-389d-43f5-ad79-d7d43cbd7e58" providerId="AD" clId="Web-{3C4EA580-6538-7423-311A-C9114949AFA6}" dt="2023-06-10T16:13:06.333" v="706"/>
          <ac:spMkLst>
            <pc:docMk/>
            <pc:sldMk cId="3253478268" sldId="262"/>
            <ac:spMk id="2" creationId="{0BB2634C-DBF4-373A-8D9D-E88073A971AE}"/>
          </ac:spMkLst>
        </pc:spChg>
        <pc:spChg chg="del mod">
          <ac:chgData name="Nikisha Talbot (2113109)" userId="S::2113109@student.uwtsd.ac.uk::5107d55c-389d-43f5-ad79-d7d43cbd7e58" providerId="AD" clId="Web-{3C4EA580-6538-7423-311A-C9114949AFA6}" dt="2023-06-10T16:10:28.452" v="698"/>
          <ac:spMkLst>
            <pc:docMk/>
            <pc:sldMk cId="3253478268" sldId="262"/>
            <ac:spMk id="3" creationId="{5D3763BA-CE9B-8BF3-762D-4F7C9CDC52EF}"/>
          </ac:spMkLst>
        </pc:spChg>
        <pc:spChg chg="add mod">
          <ac:chgData name="Nikisha Talbot (2113109)" userId="S::2113109@student.uwtsd.ac.uk::5107d55c-389d-43f5-ad79-d7d43cbd7e58" providerId="AD" clId="Web-{3C4EA580-6538-7423-311A-C9114949AFA6}" dt="2023-06-10T16:13:11.442" v="708" actId="20577"/>
          <ac:spMkLst>
            <pc:docMk/>
            <pc:sldMk cId="3253478268" sldId="262"/>
            <ac:spMk id="4" creationId="{47E9C401-9098-B831-2167-ACEF3FC74F90}"/>
          </ac:spMkLst>
        </pc:spChg>
        <pc:spChg chg="add del">
          <ac:chgData name="Nikisha Talbot (2113109)" userId="S::2113109@student.uwtsd.ac.uk::5107d55c-389d-43f5-ad79-d7d43cbd7e58" providerId="AD" clId="Web-{3C4EA580-6538-7423-311A-C9114949AFA6}" dt="2023-06-10T16:13:06.333" v="706"/>
          <ac:spMkLst>
            <pc:docMk/>
            <pc:sldMk cId="3253478268" sldId="262"/>
            <ac:spMk id="9" creationId="{09A1C012-8297-4361-ACE8-A2509FB18911}"/>
          </ac:spMkLst>
        </pc:spChg>
        <pc:spChg chg="add del">
          <ac:chgData name="Nikisha Talbot (2113109)" userId="S::2113109@student.uwtsd.ac.uk::5107d55c-389d-43f5-ad79-d7d43cbd7e58" providerId="AD" clId="Web-{3C4EA580-6538-7423-311A-C9114949AFA6}" dt="2023-06-10T16:13:06.333" v="706"/>
          <ac:spMkLst>
            <pc:docMk/>
            <pc:sldMk cId="3253478268" sldId="262"/>
            <ac:spMk id="11" creationId="{4AA13AD3-0A4F-475A-BEBB-DEEFF5C096C3}"/>
          </ac:spMkLst>
        </pc:spChg>
        <pc:spChg chg="add del">
          <ac:chgData name="Nikisha Talbot (2113109)" userId="S::2113109@student.uwtsd.ac.uk::5107d55c-389d-43f5-ad79-d7d43cbd7e58" providerId="AD" clId="Web-{3C4EA580-6538-7423-311A-C9114949AFA6}" dt="2023-06-10T16:13:06.333" v="706"/>
          <ac:spMkLst>
            <pc:docMk/>
            <pc:sldMk cId="3253478268" sldId="262"/>
            <ac:spMk id="13" creationId="{1C2F3FA0-960A-435A-AC72-8ADCBF50F7D2}"/>
          </ac:spMkLst>
        </pc:spChg>
        <pc:spChg chg="add">
          <ac:chgData name="Nikisha Talbot (2113109)" userId="S::2113109@student.uwtsd.ac.uk::5107d55c-389d-43f5-ad79-d7d43cbd7e58" providerId="AD" clId="Web-{3C4EA580-6538-7423-311A-C9114949AFA6}" dt="2023-06-10T16:13:06.333" v="706"/>
          <ac:spMkLst>
            <pc:docMk/>
            <pc:sldMk cId="3253478268" sldId="262"/>
            <ac:spMk id="18" creationId="{EB6D1D7F-141C-4D8E-BFBA-D95B68E16385}"/>
          </ac:spMkLst>
        </pc:spChg>
        <pc:spChg chg="add">
          <ac:chgData name="Nikisha Talbot (2113109)" userId="S::2113109@student.uwtsd.ac.uk::5107d55c-389d-43f5-ad79-d7d43cbd7e58" providerId="AD" clId="Web-{3C4EA580-6538-7423-311A-C9114949AFA6}" dt="2023-06-10T16:13:06.333" v="706"/>
          <ac:spMkLst>
            <pc:docMk/>
            <pc:sldMk cId="3253478268" sldId="262"/>
            <ac:spMk id="20" creationId="{B7B54865-0417-4422-B63B-3E74C04CD741}"/>
          </ac:spMkLst>
        </pc:spChg>
        <pc:spChg chg="add">
          <ac:chgData name="Nikisha Talbot (2113109)" userId="S::2113109@student.uwtsd.ac.uk::5107d55c-389d-43f5-ad79-d7d43cbd7e58" providerId="AD" clId="Web-{3C4EA580-6538-7423-311A-C9114949AFA6}" dt="2023-06-10T16:13:06.333" v="706"/>
          <ac:spMkLst>
            <pc:docMk/>
            <pc:sldMk cId="3253478268" sldId="262"/>
            <ac:spMk id="22" creationId="{4815D795-EBA0-4245-89F8-B459481683FB}"/>
          </ac:spMkLst>
        </pc:spChg>
        <pc:picChg chg="add mod">
          <ac:chgData name="Nikisha Talbot (2113109)" userId="S::2113109@student.uwtsd.ac.uk::5107d55c-389d-43f5-ad79-d7d43cbd7e58" providerId="AD" clId="Web-{3C4EA580-6538-7423-311A-C9114949AFA6}" dt="2023-06-10T16:13:06.333" v="706"/>
          <ac:picMkLst>
            <pc:docMk/>
            <pc:sldMk cId="3253478268" sldId="262"/>
            <ac:picMk id="5" creationId="{84DA2C66-6D4F-43EA-6DFD-CDAA6FCB9129}"/>
          </ac:picMkLst>
        </pc:picChg>
      </pc:sldChg>
      <pc:sldChg chg="addSp delSp modSp new mod setBg addAnim setClrOvrMap">
        <pc:chgData name="Nikisha Talbot (2113109)" userId="S::2113109@student.uwtsd.ac.uk::5107d55c-389d-43f5-ad79-d7d43cbd7e58" providerId="AD" clId="Web-{3C4EA580-6538-7423-311A-C9114949AFA6}" dt="2023-06-10T16:16:09.730" v="736" actId="20577"/>
        <pc:sldMkLst>
          <pc:docMk/>
          <pc:sldMk cId="1454709620" sldId="263"/>
        </pc:sldMkLst>
        <pc:spChg chg="mod">
          <ac:chgData name="Nikisha Talbot (2113109)" userId="S::2113109@student.uwtsd.ac.uk::5107d55c-389d-43f5-ad79-d7d43cbd7e58" providerId="AD" clId="Web-{3C4EA580-6538-7423-311A-C9114949AFA6}" dt="2023-06-10T16:16:00.386" v="732"/>
          <ac:spMkLst>
            <pc:docMk/>
            <pc:sldMk cId="1454709620" sldId="263"/>
            <ac:spMk id="2" creationId="{28B998DD-9940-EA63-8C2A-2E72E529BFAE}"/>
          </ac:spMkLst>
        </pc:spChg>
        <pc:spChg chg="del">
          <ac:chgData name="Nikisha Talbot (2113109)" userId="S::2113109@student.uwtsd.ac.uk::5107d55c-389d-43f5-ad79-d7d43cbd7e58" providerId="AD" clId="Web-{3C4EA580-6538-7423-311A-C9114949AFA6}" dt="2023-06-10T16:15:26.072" v="725"/>
          <ac:spMkLst>
            <pc:docMk/>
            <pc:sldMk cId="1454709620" sldId="263"/>
            <ac:spMk id="3" creationId="{8482672C-D83D-2125-0FA4-5A7203B42B35}"/>
          </ac:spMkLst>
        </pc:spChg>
        <pc:spChg chg="add mod">
          <ac:chgData name="Nikisha Talbot (2113109)" userId="S::2113109@student.uwtsd.ac.uk::5107d55c-389d-43f5-ad79-d7d43cbd7e58" providerId="AD" clId="Web-{3C4EA580-6538-7423-311A-C9114949AFA6}" dt="2023-06-10T16:16:09.730" v="736" actId="20577"/>
          <ac:spMkLst>
            <pc:docMk/>
            <pc:sldMk cId="1454709620" sldId="263"/>
            <ac:spMk id="4" creationId="{171A46EE-BEBA-3E64-568B-DDCE7A47FB9F}"/>
          </ac:spMkLst>
        </pc:spChg>
        <pc:spChg chg="add del">
          <ac:chgData name="Nikisha Talbot (2113109)" userId="S::2113109@student.uwtsd.ac.uk::5107d55c-389d-43f5-ad79-d7d43cbd7e58" providerId="AD" clId="Web-{3C4EA580-6538-7423-311A-C9114949AFA6}" dt="2023-06-10T16:16:00.386" v="732"/>
          <ac:spMkLst>
            <pc:docMk/>
            <pc:sldMk cId="1454709620" sldId="263"/>
            <ac:spMk id="9" creationId="{09A1C012-8297-4361-ACE8-A2509FB18911}"/>
          </ac:spMkLst>
        </pc:spChg>
        <pc:spChg chg="add del">
          <ac:chgData name="Nikisha Talbot (2113109)" userId="S::2113109@student.uwtsd.ac.uk::5107d55c-389d-43f5-ad79-d7d43cbd7e58" providerId="AD" clId="Web-{3C4EA580-6538-7423-311A-C9114949AFA6}" dt="2023-06-10T16:16:00.386" v="732"/>
          <ac:spMkLst>
            <pc:docMk/>
            <pc:sldMk cId="1454709620" sldId="263"/>
            <ac:spMk id="11" creationId="{4AA13AD3-0A4F-475A-BEBB-DEEFF5C096C3}"/>
          </ac:spMkLst>
        </pc:spChg>
        <pc:spChg chg="add del">
          <ac:chgData name="Nikisha Talbot (2113109)" userId="S::2113109@student.uwtsd.ac.uk::5107d55c-389d-43f5-ad79-d7d43cbd7e58" providerId="AD" clId="Web-{3C4EA580-6538-7423-311A-C9114949AFA6}" dt="2023-06-10T16:16:00.386" v="732"/>
          <ac:spMkLst>
            <pc:docMk/>
            <pc:sldMk cId="1454709620" sldId="263"/>
            <ac:spMk id="13" creationId="{1C2F3FA0-960A-435A-AC72-8ADCBF50F7D2}"/>
          </ac:spMkLst>
        </pc:spChg>
        <pc:spChg chg="add">
          <ac:chgData name="Nikisha Talbot (2113109)" userId="S::2113109@student.uwtsd.ac.uk::5107d55c-389d-43f5-ad79-d7d43cbd7e58" providerId="AD" clId="Web-{3C4EA580-6538-7423-311A-C9114949AFA6}" dt="2023-06-10T16:16:00.386" v="732"/>
          <ac:spMkLst>
            <pc:docMk/>
            <pc:sldMk cId="1454709620" sldId="263"/>
            <ac:spMk id="18" creationId="{EB6D1D7F-141C-4D8E-BFBA-D95B68E16385}"/>
          </ac:spMkLst>
        </pc:spChg>
        <pc:spChg chg="add">
          <ac:chgData name="Nikisha Talbot (2113109)" userId="S::2113109@student.uwtsd.ac.uk::5107d55c-389d-43f5-ad79-d7d43cbd7e58" providerId="AD" clId="Web-{3C4EA580-6538-7423-311A-C9114949AFA6}" dt="2023-06-10T16:16:00.386" v="732"/>
          <ac:spMkLst>
            <pc:docMk/>
            <pc:sldMk cId="1454709620" sldId="263"/>
            <ac:spMk id="20" creationId="{558DA214-7FDA-4C9D-A7CF-9AD725E290E1}"/>
          </ac:spMkLst>
        </pc:spChg>
        <pc:picChg chg="add mod ord">
          <ac:chgData name="Nikisha Talbot (2113109)" userId="S::2113109@student.uwtsd.ac.uk::5107d55c-389d-43f5-ad79-d7d43cbd7e58" providerId="AD" clId="Web-{3C4EA580-6538-7423-311A-C9114949AFA6}" dt="2023-06-10T16:16:00.386" v="732"/>
          <ac:picMkLst>
            <pc:docMk/>
            <pc:sldMk cId="1454709620" sldId="263"/>
            <ac:picMk id="5" creationId="{5E0AB09B-D546-F83A-94E8-889159FC1878}"/>
          </ac:picMkLst>
        </pc:picChg>
      </pc:sldChg>
      <pc:sldMasterChg chg="del delSldLayout">
        <pc:chgData name="Nikisha Talbot (2113109)" userId="S::2113109@student.uwtsd.ac.uk::5107d55c-389d-43f5-ad79-d7d43cbd7e58" providerId="AD" clId="Web-{3C4EA580-6538-7423-311A-C9114949AFA6}" dt="2023-06-10T14:49:18.949" v="0"/>
        <pc:sldMasterMkLst>
          <pc:docMk/>
          <pc:sldMasterMk cId="0" sldId="2147483648"/>
        </pc:sldMasterMkLst>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49"/>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50"/>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51"/>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52"/>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53"/>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54"/>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55"/>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56"/>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57"/>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58"/>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59"/>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60"/>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61"/>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63"/>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66"/>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67"/>
          </pc:sldLayoutMkLst>
        </pc:sldLayoutChg>
        <pc:sldLayoutChg chg="del">
          <pc:chgData name="Nikisha Talbot (2113109)" userId="S::2113109@student.uwtsd.ac.uk::5107d55c-389d-43f5-ad79-d7d43cbd7e58" providerId="AD" clId="Web-{3C4EA580-6538-7423-311A-C9114949AFA6}" dt="2023-06-10T14:49:18.949" v="0"/>
          <pc:sldLayoutMkLst>
            <pc:docMk/>
            <pc:sldMasterMk cId="0" sldId="2147483648"/>
            <pc:sldLayoutMk cId="0" sldId="2147483668"/>
          </pc:sldLayoutMkLst>
        </pc:sldLayoutChg>
      </pc:sldMasterChg>
      <pc:sldMasterChg chg="add addSldLayout">
        <pc:chgData name="Nikisha Talbot (2113109)" userId="S::2113109@student.uwtsd.ac.uk::5107d55c-389d-43f5-ad79-d7d43cbd7e58" providerId="AD" clId="Web-{3C4EA580-6538-7423-311A-C9114949AFA6}" dt="2023-06-10T14:49:18.949" v="0"/>
        <pc:sldMasterMkLst>
          <pc:docMk/>
          <pc:sldMasterMk cId="2706335661" sldId="2147483712"/>
        </pc:sldMasterMkLst>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2789939956" sldId="2147483701"/>
          </pc:sldLayoutMkLst>
        </pc:sldLayoutChg>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2361888318" sldId="2147483702"/>
          </pc:sldLayoutMkLst>
        </pc:sldLayoutChg>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2778579659" sldId="2147483703"/>
          </pc:sldLayoutMkLst>
        </pc:sldLayoutChg>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270629127" sldId="2147483704"/>
          </pc:sldLayoutMkLst>
        </pc:sldLayoutChg>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4292390542" sldId="2147483705"/>
          </pc:sldLayoutMkLst>
        </pc:sldLayoutChg>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1616436059" sldId="2147483706"/>
          </pc:sldLayoutMkLst>
        </pc:sldLayoutChg>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2876263509" sldId="2147483707"/>
          </pc:sldLayoutMkLst>
        </pc:sldLayoutChg>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303832896" sldId="2147483708"/>
          </pc:sldLayoutMkLst>
        </pc:sldLayoutChg>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1893947923" sldId="2147483709"/>
          </pc:sldLayoutMkLst>
        </pc:sldLayoutChg>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2864830401" sldId="2147483710"/>
          </pc:sldLayoutMkLst>
        </pc:sldLayoutChg>
        <pc:sldLayoutChg chg="add">
          <pc:chgData name="Nikisha Talbot (2113109)" userId="S::2113109@student.uwtsd.ac.uk::5107d55c-389d-43f5-ad79-d7d43cbd7e58" providerId="AD" clId="Web-{3C4EA580-6538-7423-311A-C9114949AFA6}" dt="2023-06-10T14:49:18.949" v="0"/>
          <pc:sldLayoutMkLst>
            <pc:docMk/>
            <pc:sldMasterMk cId="2706335661" sldId="2147483712"/>
            <pc:sldLayoutMk cId="328409402" sldId="2147483711"/>
          </pc:sldLayoutMkLst>
        </pc:sldLayoutChg>
      </pc:sldMasterChg>
    </pc:docChg>
  </pc:docChgLst>
  <pc:docChgLst>
    <pc:chgData name="Nikisha Talbot (2113109)" userId="S::2113109@student.uwtsd.ac.uk::5107d55c-389d-43f5-ad79-d7d43cbd7e58" providerId="AD" clId="Web-{641A0EEA-8042-E4AF-7D8D-6E8410DF5A21}"/>
    <pc:docChg chg="modSld">
      <pc:chgData name="Nikisha Talbot (2113109)" userId="S::2113109@student.uwtsd.ac.uk::5107d55c-389d-43f5-ad79-d7d43cbd7e58" providerId="AD" clId="Web-{641A0EEA-8042-E4AF-7D8D-6E8410DF5A21}" dt="2023-06-23T22:12:31.172" v="195" actId="20577"/>
      <pc:docMkLst>
        <pc:docMk/>
      </pc:docMkLst>
      <pc:sldChg chg="addSp delSp modSp addAnim modNotes">
        <pc:chgData name="Nikisha Talbot (2113109)" userId="S::2113109@student.uwtsd.ac.uk::5107d55c-389d-43f5-ad79-d7d43cbd7e58" providerId="AD" clId="Web-{641A0EEA-8042-E4AF-7D8D-6E8410DF5A21}" dt="2023-06-23T22:11:29.870" v="168"/>
        <pc:sldMkLst>
          <pc:docMk/>
          <pc:sldMk cId="2472390121" sldId="258"/>
        </pc:sldMkLst>
        <pc:spChg chg="mod ord">
          <ac:chgData name="Nikisha Talbot (2113109)" userId="S::2113109@student.uwtsd.ac.uk::5107d55c-389d-43f5-ad79-d7d43cbd7e58" providerId="AD" clId="Web-{641A0EEA-8042-E4AF-7D8D-6E8410DF5A21}" dt="2023-06-23T22:05:00.873" v="6"/>
          <ac:spMkLst>
            <pc:docMk/>
            <pc:sldMk cId="2472390121" sldId="258"/>
            <ac:spMk id="2" creationId="{8CEA0FD7-0CA9-9340-7DD2-E1BD336FA83C}"/>
          </ac:spMkLst>
        </pc:spChg>
        <pc:spChg chg="mod">
          <ac:chgData name="Nikisha Talbot (2113109)" userId="S::2113109@student.uwtsd.ac.uk::5107d55c-389d-43f5-ad79-d7d43cbd7e58" providerId="AD" clId="Web-{641A0EEA-8042-E4AF-7D8D-6E8410DF5A21}" dt="2023-06-23T22:09:13.772" v="62" actId="20577"/>
          <ac:spMkLst>
            <pc:docMk/>
            <pc:sldMk cId="2472390121" sldId="258"/>
            <ac:spMk id="4" creationId="{A9F1662E-3A1B-38F0-B56E-43ABB17D059B}"/>
          </ac:spMkLst>
        </pc:spChg>
        <pc:spChg chg="del">
          <ac:chgData name="Nikisha Talbot (2113109)" userId="S::2113109@student.uwtsd.ac.uk::5107d55c-389d-43f5-ad79-d7d43cbd7e58" providerId="AD" clId="Web-{641A0EEA-8042-E4AF-7D8D-6E8410DF5A21}" dt="2023-06-23T22:05:00.873" v="6"/>
          <ac:spMkLst>
            <pc:docMk/>
            <pc:sldMk cId="2472390121" sldId="258"/>
            <ac:spMk id="16" creationId="{09A1C012-8297-4361-ACE8-A2509FB18911}"/>
          </ac:spMkLst>
        </pc:spChg>
        <pc:spChg chg="del">
          <ac:chgData name="Nikisha Talbot (2113109)" userId="S::2113109@student.uwtsd.ac.uk::5107d55c-389d-43f5-ad79-d7d43cbd7e58" providerId="AD" clId="Web-{641A0EEA-8042-E4AF-7D8D-6E8410DF5A21}" dt="2023-06-23T22:05:00.873" v="6"/>
          <ac:spMkLst>
            <pc:docMk/>
            <pc:sldMk cId="2472390121" sldId="258"/>
            <ac:spMk id="18" creationId="{4AA13AD3-0A4F-475A-BEBB-DEEFF5C096C3}"/>
          </ac:spMkLst>
        </pc:spChg>
        <pc:spChg chg="del">
          <ac:chgData name="Nikisha Talbot (2113109)" userId="S::2113109@student.uwtsd.ac.uk::5107d55c-389d-43f5-ad79-d7d43cbd7e58" providerId="AD" clId="Web-{641A0EEA-8042-E4AF-7D8D-6E8410DF5A21}" dt="2023-06-23T22:05:00.873" v="6"/>
          <ac:spMkLst>
            <pc:docMk/>
            <pc:sldMk cId="2472390121" sldId="258"/>
            <ac:spMk id="20" creationId="{4AB109E1-45E3-4986-9663-C3EAAC041219}"/>
          </ac:spMkLst>
        </pc:spChg>
        <pc:spChg chg="del">
          <ac:chgData name="Nikisha Talbot (2113109)" userId="S::2113109@student.uwtsd.ac.uk::5107d55c-389d-43f5-ad79-d7d43cbd7e58" providerId="AD" clId="Web-{641A0EEA-8042-E4AF-7D8D-6E8410DF5A21}" dt="2023-06-23T22:05:00.873" v="6"/>
          <ac:spMkLst>
            <pc:docMk/>
            <pc:sldMk cId="2472390121" sldId="258"/>
            <ac:spMk id="22" creationId="{EDEE9D42-BBE7-4427-9BC3-971CE96F1E29}"/>
          </ac:spMkLst>
        </pc:spChg>
        <pc:spChg chg="add">
          <ac:chgData name="Nikisha Talbot (2113109)" userId="S::2113109@student.uwtsd.ac.uk::5107d55c-389d-43f5-ad79-d7d43cbd7e58" providerId="AD" clId="Web-{641A0EEA-8042-E4AF-7D8D-6E8410DF5A21}" dt="2023-06-23T22:05:00.873" v="6"/>
          <ac:spMkLst>
            <pc:docMk/>
            <pc:sldMk cId="2472390121" sldId="258"/>
            <ac:spMk id="27" creationId="{EB6D1D7F-141C-4D8E-BFBA-D95B68E16385}"/>
          </ac:spMkLst>
        </pc:spChg>
        <pc:spChg chg="add">
          <ac:chgData name="Nikisha Talbot (2113109)" userId="S::2113109@student.uwtsd.ac.uk::5107d55c-389d-43f5-ad79-d7d43cbd7e58" providerId="AD" clId="Web-{641A0EEA-8042-E4AF-7D8D-6E8410DF5A21}" dt="2023-06-23T22:05:00.873" v="6"/>
          <ac:spMkLst>
            <pc:docMk/>
            <pc:sldMk cId="2472390121" sldId="258"/>
            <ac:spMk id="29" creationId="{B7B54865-0417-4422-B63B-3E74C04CD741}"/>
          </ac:spMkLst>
        </pc:spChg>
        <pc:spChg chg="add">
          <ac:chgData name="Nikisha Talbot (2113109)" userId="S::2113109@student.uwtsd.ac.uk::5107d55c-389d-43f5-ad79-d7d43cbd7e58" providerId="AD" clId="Web-{641A0EEA-8042-E4AF-7D8D-6E8410DF5A21}" dt="2023-06-23T22:05:00.873" v="6"/>
          <ac:spMkLst>
            <pc:docMk/>
            <pc:sldMk cId="2472390121" sldId="258"/>
            <ac:spMk id="31" creationId="{4815D795-EBA0-4245-89F8-B459481683FB}"/>
          </ac:spMkLst>
        </pc:spChg>
        <pc:picChg chg="mod">
          <ac:chgData name="Nikisha Talbot (2113109)" userId="S::2113109@student.uwtsd.ac.uk::5107d55c-389d-43f5-ad79-d7d43cbd7e58" providerId="AD" clId="Web-{641A0EEA-8042-E4AF-7D8D-6E8410DF5A21}" dt="2023-06-23T22:05:00.873" v="6"/>
          <ac:picMkLst>
            <pc:docMk/>
            <pc:sldMk cId="2472390121" sldId="258"/>
            <ac:picMk id="5" creationId="{2DD08C76-B4E0-850F-8912-7AF0A502B8EE}"/>
          </ac:picMkLst>
        </pc:picChg>
      </pc:sldChg>
      <pc:sldChg chg="addSp delSp modSp mod setBg addAnim setClrOvrMap">
        <pc:chgData name="Nikisha Talbot (2113109)" userId="S::2113109@student.uwtsd.ac.uk::5107d55c-389d-43f5-ad79-d7d43cbd7e58" providerId="AD" clId="Web-{641A0EEA-8042-E4AF-7D8D-6E8410DF5A21}" dt="2023-06-23T22:12:31.172" v="195" actId="20577"/>
        <pc:sldMkLst>
          <pc:docMk/>
          <pc:sldMk cId="2460440015" sldId="259"/>
        </pc:sldMkLst>
        <pc:spChg chg="mod">
          <ac:chgData name="Nikisha Talbot (2113109)" userId="S::2113109@student.uwtsd.ac.uk::5107d55c-389d-43f5-ad79-d7d43cbd7e58" providerId="AD" clId="Web-{641A0EEA-8042-E4AF-7D8D-6E8410DF5A21}" dt="2023-06-23T22:12:22.999" v="193"/>
          <ac:spMkLst>
            <pc:docMk/>
            <pc:sldMk cId="2460440015" sldId="259"/>
            <ac:spMk id="2" creationId="{9E90DA99-1089-2730-1090-39CAFA1545BE}"/>
          </ac:spMkLst>
        </pc:spChg>
        <pc:spChg chg="del">
          <ac:chgData name="Nikisha Talbot (2113109)" userId="S::2113109@student.uwtsd.ac.uk::5107d55c-389d-43f5-ad79-d7d43cbd7e58" providerId="AD" clId="Web-{641A0EEA-8042-E4AF-7D8D-6E8410DF5A21}" dt="2023-06-23T22:11:36.042" v="169"/>
          <ac:spMkLst>
            <pc:docMk/>
            <pc:sldMk cId="2460440015" sldId="259"/>
            <ac:spMk id="3" creationId="{1056F9FF-818C-C615-A73E-7403260CB39D}"/>
          </ac:spMkLst>
        </pc:spChg>
        <pc:spChg chg="add mod">
          <ac:chgData name="Nikisha Talbot (2113109)" userId="S::2113109@student.uwtsd.ac.uk::5107d55c-389d-43f5-ad79-d7d43cbd7e58" providerId="AD" clId="Web-{641A0EEA-8042-E4AF-7D8D-6E8410DF5A21}" dt="2023-06-23T22:12:31.172" v="195" actId="20577"/>
          <ac:spMkLst>
            <pc:docMk/>
            <pc:sldMk cId="2460440015" sldId="259"/>
            <ac:spMk id="4" creationId="{97015FA4-BB1A-0554-5982-93937CEAEB75}"/>
          </ac:spMkLst>
        </pc:spChg>
        <pc:spChg chg="add del">
          <ac:chgData name="Nikisha Talbot (2113109)" userId="S::2113109@student.uwtsd.ac.uk::5107d55c-389d-43f5-ad79-d7d43cbd7e58" providerId="AD" clId="Web-{641A0EEA-8042-E4AF-7D8D-6E8410DF5A21}" dt="2023-06-23T22:12:22.999" v="193"/>
          <ac:spMkLst>
            <pc:docMk/>
            <pc:sldMk cId="2460440015" sldId="259"/>
            <ac:spMk id="9" creationId="{09A1C012-8297-4361-ACE8-A2509FB18911}"/>
          </ac:spMkLst>
        </pc:spChg>
        <pc:spChg chg="add del">
          <ac:chgData name="Nikisha Talbot (2113109)" userId="S::2113109@student.uwtsd.ac.uk::5107d55c-389d-43f5-ad79-d7d43cbd7e58" providerId="AD" clId="Web-{641A0EEA-8042-E4AF-7D8D-6E8410DF5A21}" dt="2023-06-23T22:12:22.999" v="193"/>
          <ac:spMkLst>
            <pc:docMk/>
            <pc:sldMk cId="2460440015" sldId="259"/>
            <ac:spMk id="11" creationId="{4AA13AD3-0A4F-475A-BEBB-DEEFF5C096C3}"/>
          </ac:spMkLst>
        </pc:spChg>
        <pc:spChg chg="add del">
          <ac:chgData name="Nikisha Talbot (2113109)" userId="S::2113109@student.uwtsd.ac.uk::5107d55c-389d-43f5-ad79-d7d43cbd7e58" providerId="AD" clId="Web-{641A0EEA-8042-E4AF-7D8D-6E8410DF5A21}" dt="2023-06-23T22:12:22.999" v="193"/>
          <ac:spMkLst>
            <pc:docMk/>
            <pc:sldMk cId="2460440015" sldId="259"/>
            <ac:spMk id="13" creationId="{5816E978-1809-4EE5-9DFC-90ECA301A7BA}"/>
          </ac:spMkLst>
        </pc:spChg>
        <pc:spChg chg="add">
          <ac:chgData name="Nikisha Talbot (2113109)" userId="S::2113109@student.uwtsd.ac.uk::5107d55c-389d-43f5-ad79-d7d43cbd7e58" providerId="AD" clId="Web-{641A0EEA-8042-E4AF-7D8D-6E8410DF5A21}" dt="2023-06-23T22:12:22.999" v="193"/>
          <ac:spMkLst>
            <pc:docMk/>
            <pc:sldMk cId="2460440015" sldId="259"/>
            <ac:spMk id="18" creationId="{EB6D1D7F-141C-4D8E-BFBA-D95B68E16385}"/>
          </ac:spMkLst>
        </pc:spChg>
        <pc:spChg chg="add">
          <ac:chgData name="Nikisha Talbot (2113109)" userId="S::2113109@student.uwtsd.ac.uk::5107d55c-389d-43f5-ad79-d7d43cbd7e58" providerId="AD" clId="Web-{641A0EEA-8042-E4AF-7D8D-6E8410DF5A21}" dt="2023-06-23T22:12:22.999" v="193"/>
          <ac:spMkLst>
            <pc:docMk/>
            <pc:sldMk cId="2460440015" sldId="259"/>
            <ac:spMk id="20" creationId="{558DA214-7FDA-4C9D-A7CF-9AD725E290E1}"/>
          </ac:spMkLst>
        </pc:spChg>
        <pc:picChg chg="add mod ord">
          <ac:chgData name="Nikisha Talbot (2113109)" userId="S::2113109@student.uwtsd.ac.uk::5107d55c-389d-43f5-ad79-d7d43cbd7e58" providerId="AD" clId="Web-{641A0EEA-8042-E4AF-7D8D-6E8410DF5A21}" dt="2023-06-23T22:12:22.999" v="193"/>
          <ac:picMkLst>
            <pc:docMk/>
            <pc:sldMk cId="2460440015" sldId="259"/>
            <ac:picMk id="5" creationId="{0236F6A8-9C5C-AB92-18F0-64A55F9F3126}"/>
          </ac:picMkLst>
        </pc:picChg>
      </pc:sldChg>
    </pc:docChg>
  </pc:docChgLst>
  <pc:docChgLst>
    <pc:chgData name="Nikisha Talbot (2113109)" userId="S::2113109@student.uwtsd.ac.uk::5107d55c-389d-43f5-ad79-d7d43cbd7e58" providerId="AD" clId="Web-{2BE53EA1-AF52-9E0D-42BE-CB421E704B02}"/>
    <pc:docChg chg="modSld">
      <pc:chgData name="Nikisha Talbot (2113109)" userId="S::2113109@student.uwtsd.ac.uk::5107d55c-389d-43f5-ad79-d7d43cbd7e58" providerId="AD" clId="Web-{2BE53EA1-AF52-9E0D-42BE-CB421E704B02}" dt="2023-06-24T14:26:54.464" v="673" actId="20577"/>
      <pc:docMkLst>
        <pc:docMk/>
      </pc:docMkLst>
      <pc:sldChg chg="modSp modNotes">
        <pc:chgData name="Nikisha Talbot (2113109)" userId="S::2113109@student.uwtsd.ac.uk::5107d55c-389d-43f5-ad79-d7d43cbd7e58" providerId="AD" clId="Web-{2BE53EA1-AF52-9E0D-42BE-CB421E704B02}" dt="2023-06-24T13:46:21.744" v="166"/>
        <pc:sldMkLst>
          <pc:docMk/>
          <pc:sldMk cId="2472390121" sldId="258"/>
        </pc:sldMkLst>
        <pc:spChg chg="mod">
          <ac:chgData name="Nikisha Talbot (2113109)" userId="S::2113109@student.uwtsd.ac.uk::5107d55c-389d-43f5-ad79-d7d43cbd7e58" providerId="AD" clId="Web-{2BE53EA1-AF52-9E0D-42BE-CB421E704B02}" dt="2023-06-24T13:29:00.069" v="28" actId="20577"/>
          <ac:spMkLst>
            <pc:docMk/>
            <pc:sldMk cId="2472390121" sldId="258"/>
            <ac:spMk id="4" creationId="{A9F1662E-3A1B-38F0-B56E-43ABB17D059B}"/>
          </ac:spMkLst>
        </pc:spChg>
      </pc:sldChg>
      <pc:sldChg chg="modSp">
        <pc:chgData name="Nikisha Talbot (2113109)" userId="S::2113109@student.uwtsd.ac.uk::5107d55c-389d-43f5-ad79-d7d43cbd7e58" providerId="AD" clId="Web-{2BE53EA1-AF52-9E0D-42BE-CB421E704B02}" dt="2023-06-24T13:31:17.074" v="30" actId="20577"/>
        <pc:sldMkLst>
          <pc:docMk/>
          <pc:sldMk cId="2576712647" sldId="261"/>
        </pc:sldMkLst>
        <pc:spChg chg="mod">
          <ac:chgData name="Nikisha Talbot (2113109)" userId="S::2113109@student.uwtsd.ac.uk::5107d55c-389d-43f5-ad79-d7d43cbd7e58" providerId="AD" clId="Web-{2BE53EA1-AF52-9E0D-42BE-CB421E704B02}" dt="2023-06-24T13:31:17.074" v="30" actId="20577"/>
          <ac:spMkLst>
            <pc:docMk/>
            <pc:sldMk cId="2576712647" sldId="261"/>
            <ac:spMk id="3" creationId="{453FB320-C015-2D6A-6958-2DAF977762BE}"/>
          </ac:spMkLst>
        </pc:spChg>
      </pc:sldChg>
      <pc:sldChg chg="addSp delSp modSp mod setClrOvrMap modNotes">
        <pc:chgData name="Nikisha Talbot (2113109)" userId="S::2113109@student.uwtsd.ac.uk::5107d55c-389d-43f5-ad79-d7d43cbd7e58" providerId="AD" clId="Web-{2BE53EA1-AF52-9E0D-42BE-CB421E704B02}" dt="2023-06-24T14:26:54.464" v="673" actId="20577"/>
        <pc:sldMkLst>
          <pc:docMk/>
          <pc:sldMk cId="3253478268" sldId="262"/>
        </pc:sldMkLst>
        <pc:spChg chg="mod">
          <ac:chgData name="Nikisha Talbot (2113109)" userId="S::2113109@student.uwtsd.ac.uk::5107d55c-389d-43f5-ad79-d7d43cbd7e58" providerId="AD" clId="Web-{2BE53EA1-AF52-9E0D-42BE-CB421E704B02}" dt="2023-06-24T14:00:15.536" v="281"/>
          <ac:spMkLst>
            <pc:docMk/>
            <pc:sldMk cId="3253478268" sldId="262"/>
            <ac:spMk id="2" creationId="{0BB2634C-DBF4-373A-8D9D-E88073A971AE}"/>
          </ac:spMkLst>
        </pc:spChg>
        <pc:spChg chg="add mod">
          <ac:chgData name="Nikisha Talbot (2113109)" userId="S::2113109@student.uwtsd.ac.uk::5107d55c-389d-43f5-ad79-d7d43cbd7e58" providerId="AD" clId="Web-{2BE53EA1-AF52-9E0D-42BE-CB421E704B02}" dt="2023-06-24T14:26:54.464" v="673" actId="20577"/>
          <ac:spMkLst>
            <pc:docMk/>
            <pc:sldMk cId="3253478268" sldId="262"/>
            <ac:spMk id="3" creationId="{C2A65DC4-365F-1D0B-D173-9DB7CF7F6CC7}"/>
          </ac:spMkLst>
        </pc:spChg>
        <pc:spChg chg="ord">
          <ac:chgData name="Nikisha Talbot (2113109)" userId="S::2113109@student.uwtsd.ac.uk::5107d55c-389d-43f5-ad79-d7d43cbd7e58" providerId="AD" clId="Web-{2BE53EA1-AF52-9E0D-42BE-CB421E704B02}" dt="2023-06-24T14:00:15.536" v="281"/>
          <ac:spMkLst>
            <pc:docMk/>
            <pc:sldMk cId="3253478268" sldId="262"/>
            <ac:spMk id="4" creationId="{47E9C401-9098-B831-2167-ACEF3FC74F90}"/>
          </ac:spMkLst>
        </pc:spChg>
        <pc:spChg chg="del">
          <ac:chgData name="Nikisha Talbot (2113109)" userId="S::2113109@student.uwtsd.ac.uk::5107d55c-389d-43f5-ad79-d7d43cbd7e58" providerId="AD" clId="Web-{2BE53EA1-AF52-9E0D-42BE-CB421E704B02}" dt="2023-06-24T14:00:15.536" v="281"/>
          <ac:spMkLst>
            <pc:docMk/>
            <pc:sldMk cId="3253478268" sldId="262"/>
            <ac:spMk id="18" creationId="{EB6D1D7F-141C-4D8E-BFBA-D95B68E16385}"/>
          </ac:spMkLst>
        </pc:spChg>
        <pc:spChg chg="del">
          <ac:chgData name="Nikisha Talbot (2113109)" userId="S::2113109@student.uwtsd.ac.uk::5107d55c-389d-43f5-ad79-d7d43cbd7e58" providerId="AD" clId="Web-{2BE53EA1-AF52-9E0D-42BE-CB421E704B02}" dt="2023-06-24T14:00:15.536" v="281"/>
          <ac:spMkLst>
            <pc:docMk/>
            <pc:sldMk cId="3253478268" sldId="262"/>
            <ac:spMk id="20" creationId="{B7B54865-0417-4422-B63B-3E74C04CD741}"/>
          </ac:spMkLst>
        </pc:spChg>
        <pc:spChg chg="del">
          <ac:chgData name="Nikisha Talbot (2113109)" userId="S::2113109@student.uwtsd.ac.uk::5107d55c-389d-43f5-ad79-d7d43cbd7e58" providerId="AD" clId="Web-{2BE53EA1-AF52-9E0D-42BE-CB421E704B02}" dt="2023-06-24T14:00:15.536" v="281"/>
          <ac:spMkLst>
            <pc:docMk/>
            <pc:sldMk cId="3253478268" sldId="262"/>
            <ac:spMk id="22" creationId="{4815D795-EBA0-4245-89F8-B459481683FB}"/>
          </ac:spMkLst>
        </pc:spChg>
        <pc:spChg chg="add">
          <ac:chgData name="Nikisha Talbot (2113109)" userId="S::2113109@student.uwtsd.ac.uk::5107d55c-389d-43f5-ad79-d7d43cbd7e58" providerId="AD" clId="Web-{2BE53EA1-AF52-9E0D-42BE-CB421E704B02}" dt="2023-06-24T14:00:15.536" v="281"/>
          <ac:spMkLst>
            <pc:docMk/>
            <pc:sldMk cId="3253478268" sldId="262"/>
            <ac:spMk id="27" creationId="{EB6D1D7F-141C-4D8E-BFBA-D95B68E16385}"/>
          </ac:spMkLst>
        </pc:spChg>
        <pc:spChg chg="add">
          <ac:chgData name="Nikisha Talbot (2113109)" userId="S::2113109@student.uwtsd.ac.uk::5107d55c-389d-43f5-ad79-d7d43cbd7e58" providerId="AD" clId="Web-{2BE53EA1-AF52-9E0D-42BE-CB421E704B02}" dt="2023-06-24T14:00:15.536" v="281"/>
          <ac:spMkLst>
            <pc:docMk/>
            <pc:sldMk cId="3253478268" sldId="262"/>
            <ac:spMk id="29" creationId="{558DA214-7FDA-4C9D-A7CF-9AD725E290E1}"/>
          </ac:spMkLst>
        </pc:spChg>
        <pc:picChg chg="mod ord">
          <ac:chgData name="Nikisha Talbot (2113109)" userId="S::2113109@student.uwtsd.ac.uk::5107d55c-389d-43f5-ad79-d7d43cbd7e58" providerId="AD" clId="Web-{2BE53EA1-AF52-9E0D-42BE-CB421E704B02}" dt="2023-06-24T14:00:15.536" v="281"/>
          <ac:picMkLst>
            <pc:docMk/>
            <pc:sldMk cId="3253478268" sldId="262"/>
            <ac:picMk id="5" creationId="{84DA2C66-6D4F-43EA-6DFD-CDAA6FCB9129}"/>
          </ac:picMkLst>
        </pc:picChg>
      </pc:sldChg>
    </pc:docChg>
  </pc:docChgLst>
  <pc:docChgLst>
    <pc:chgData name="Nikisha Talbot (2113109)" userId="S::2113109@student.uwtsd.ac.uk::5107d55c-389d-43f5-ad79-d7d43cbd7e58" providerId="AD" clId="Web-{BA0B9D01-81C6-8F46-9573-CF28BA2BB1AC}"/>
    <pc:docChg chg="addSld modSld modMainMaster">
      <pc:chgData name="Nikisha Talbot (2113109)" userId="S::2113109@student.uwtsd.ac.uk::5107d55c-389d-43f5-ad79-d7d43cbd7e58" providerId="AD" clId="Web-{BA0B9D01-81C6-8F46-9573-CF28BA2BB1AC}" dt="2023-06-27T09:34:47.619" v="743"/>
      <pc:docMkLst>
        <pc:docMk/>
      </pc:docMkLst>
      <pc:sldChg chg="modTransition">
        <pc:chgData name="Nikisha Talbot (2113109)" userId="S::2113109@student.uwtsd.ac.uk::5107d55c-389d-43f5-ad79-d7d43cbd7e58" providerId="AD" clId="Web-{BA0B9D01-81C6-8F46-9573-CF28BA2BB1AC}" dt="2023-06-27T09:34:16.540" v="741"/>
        <pc:sldMkLst>
          <pc:docMk/>
          <pc:sldMk cId="4144221" sldId="256"/>
        </pc:sldMkLst>
      </pc:sldChg>
      <pc:sldChg chg="modSp modTransition addAnim delAnim">
        <pc:chgData name="Nikisha Talbot (2113109)" userId="S::2113109@student.uwtsd.ac.uk::5107d55c-389d-43f5-ad79-d7d43cbd7e58" providerId="AD" clId="Web-{BA0B9D01-81C6-8F46-9573-CF28BA2BB1AC}" dt="2023-06-27T09:34:16.540" v="741"/>
        <pc:sldMkLst>
          <pc:docMk/>
          <pc:sldMk cId="243680017" sldId="257"/>
        </pc:sldMkLst>
        <pc:spChg chg="mod">
          <ac:chgData name="Nikisha Talbot (2113109)" userId="S::2113109@student.uwtsd.ac.uk::5107d55c-389d-43f5-ad79-d7d43cbd7e58" providerId="AD" clId="Web-{BA0B9D01-81C6-8F46-9573-CF28BA2BB1AC}" dt="2023-06-27T09:30:28.582" v="733" actId="20577"/>
          <ac:spMkLst>
            <pc:docMk/>
            <pc:sldMk cId="243680017" sldId="257"/>
            <ac:spMk id="5" creationId="{5992B448-F8A3-65B9-8CD3-E1DA4466249F}"/>
          </ac:spMkLst>
        </pc:spChg>
      </pc:sldChg>
      <pc:sldChg chg="modSp modTransition addAnim delAnim modNotes">
        <pc:chgData name="Nikisha Talbot (2113109)" userId="S::2113109@student.uwtsd.ac.uk::5107d55c-389d-43f5-ad79-d7d43cbd7e58" providerId="AD" clId="Web-{BA0B9D01-81C6-8F46-9573-CF28BA2BB1AC}" dt="2023-06-27T09:34:16.540" v="741"/>
        <pc:sldMkLst>
          <pc:docMk/>
          <pc:sldMk cId="2472390121" sldId="258"/>
        </pc:sldMkLst>
        <pc:spChg chg="mod">
          <ac:chgData name="Nikisha Talbot (2113109)" userId="S::2113109@student.uwtsd.ac.uk::5107d55c-389d-43f5-ad79-d7d43cbd7e58" providerId="AD" clId="Web-{BA0B9D01-81C6-8F46-9573-CF28BA2BB1AC}" dt="2023-06-27T09:30:39.051" v="734" actId="20577"/>
          <ac:spMkLst>
            <pc:docMk/>
            <pc:sldMk cId="2472390121" sldId="258"/>
            <ac:spMk id="4" creationId="{A9F1662E-3A1B-38F0-B56E-43ABB17D059B}"/>
          </ac:spMkLst>
        </pc:spChg>
      </pc:sldChg>
      <pc:sldChg chg="modSp modTransition addAnim modAnim modNotes">
        <pc:chgData name="Nikisha Talbot (2113109)" userId="S::2113109@student.uwtsd.ac.uk::5107d55c-389d-43f5-ad79-d7d43cbd7e58" providerId="AD" clId="Web-{BA0B9D01-81C6-8F46-9573-CF28BA2BB1AC}" dt="2023-06-27T09:34:47.619" v="743"/>
        <pc:sldMkLst>
          <pc:docMk/>
          <pc:sldMk cId="2460440015" sldId="259"/>
        </pc:sldMkLst>
        <pc:spChg chg="mod">
          <ac:chgData name="Nikisha Talbot (2113109)" userId="S::2113109@student.uwtsd.ac.uk::5107d55c-389d-43f5-ad79-d7d43cbd7e58" providerId="AD" clId="Web-{BA0B9D01-81C6-8F46-9573-CF28BA2BB1AC}" dt="2023-06-27T09:30:49.005" v="735" actId="20577"/>
          <ac:spMkLst>
            <pc:docMk/>
            <pc:sldMk cId="2460440015" sldId="259"/>
            <ac:spMk id="4" creationId="{97015FA4-BB1A-0554-5982-93937CEAEB75}"/>
          </ac:spMkLst>
        </pc:spChg>
      </pc:sldChg>
      <pc:sldChg chg="modSp modTransition addAnim">
        <pc:chgData name="Nikisha Talbot (2113109)" userId="S::2113109@student.uwtsd.ac.uk::5107d55c-389d-43f5-ad79-d7d43cbd7e58" providerId="AD" clId="Web-{BA0B9D01-81C6-8F46-9573-CF28BA2BB1AC}" dt="2023-06-27T09:34:16.540" v="741"/>
        <pc:sldMkLst>
          <pc:docMk/>
          <pc:sldMk cId="35370717" sldId="260"/>
        </pc:sldMkLst>
        <pc:spChg chg="mod">
          <ac:chgData name="Nikisha Talbot (2113109)" userId="S::2113109@student.uwtsd.ac.uk::5107d55c-389d-43f5-ad79-d7d43cbd7e58" providerId="AD" clId="Web-{BA0B9D01-81C6-8F46-9573-CF28BA2BB1AC}" dt="2023-06-27T09:30:21.020" v="732" actId="20577"/>
          <ac:spMkLst>
            <pc:docMk/>
            <pc:sldMk cId="35370717" sldId="260"/>
            <ac:spMk id="3" creationId="{0523B814-EF81-0014-FBCE-55BA7F78EA97}"/>
          </ac:spMkLst>
        </pc:spChg>
        <pc:picChg chg="mod">
          <ac:chgData name="Nikisha Talbot (2113109)" userId="S::2113109@student.uwtsd.ac.uk::5107d55c-389d-43f5-ad79-d7d43cbd7e58" providerId="AD" clId="Web-{BA0B9D01-81C6-8F46-9573-CF28BA2BB1AC}" dt="2023-06-27T09:26:55.687" v="711" actId="1076"/>
          <ac:picMkLst>
            <pc:docMk/>
            <pc:sldMk cId="35370717" sldId="260"/>
            <ac:picMk id="15" creationId="{79E3BD10-4D54-8E6F-DAAD-89665D30030D}"/>
          </ac:picMkLst>
        </pc:picChg>
      </pc:sldChg>
      <pc:sldChg chg="addSp delSp modSp mod modTransition setBg setClrOvrMap">
        <pc:chgData name="Nikisha Talbot (2113109)" userId="S::2113109@student.uwtsd.ac.uk::5107d55c-389d-43f5-ad79-d7d43cbd7e58" providerId="AD" clId="Web-{BA0B9D01-81C6-8F46-9573-CF28BA2BB1AC}" dt="2023-06-27T09:34:16.540" v="741"/>
        <pc:sldMkLst>
          <pc:docMk/>
          <pc:sldMk cId="2576712647" sldId="261"/>
        </pc:sldMkLst>
        <pc:spChg chg="mod">
          <ac:chgData name="Nikisha Talbot (2113109)" userId="S::2113109@student.uwtsd.ac.uk::5107d55c-389d-43f5-ad79-d7d43cbd7e58" providerId="AD" clId="Web-{BA0B9D01-81C6-8F46-9573-CF28BA2BB1AC}" dt="2023-06-27T09:09:58.166" v="365"/>
          <ac:spMkLst>
            <pc:docMk/>
            <pc:sldMk cId="2576712647" sldId="261"/>
            <ac:spMk id="2" creationId="{3E1CD6B3-1199-27DD-7606-467C127559B3}"/>
          </ac:spMkLst>
        </pc:spChg>
        <pc:spChg chg="add del mod">
          <ac:chgData name="Nikisha Talbot (2113109)" userId="S::2113109@student.uwtsd.ac.uk::5107d55c-389d-43f5-ad79-d7d43cbd7e58" providerId="AD" clId="Web-{BA0B9D01-81C6-8F46-9573-CF28BA2BB1AC}" dt="2023-06-27T08:43:58.118" v="179"/>
          <ac:spMkLst>
            <pc:docMk/>
            <pc:sldMk cId="2576712647" sldId="261"/>
            <ac:spMk id="3" creationId="{453FB320-C015-2D6A-6958-2DAF977762BE}"/>
          </ac:spMkLst>
        </pc:spChg>
        <pc:spChg chg="add del">
          <ac:chgData name="Nikisha Talbot (2113109)" userId="S::2113109@student.uwtsd.ac.uk::5107d55c-389d-43f5-ad79-d7d43cbd7e58" providerId="AD" clId="Web-{BA0B9D01-81C6-8F46-9573-CF28BA2BB1AC}" dt="2023-06-27T08:43:58.071" v="178"/>
          <ac:spMkLst>
            <pc:docMk/>
            <pc:sldMk cId="2576712647" sldId="261"/>
            <ac:spMk id="9" creationId="{EB6D1D7F-141C-4D8E-BFBA-D95B68E16385}"/>
          </ac:spMkLst>
        </pc:spChg>
        <pc:spChg chg="add del">
          <ac:chgData name="Nikisha Talbot (2113109)" userId="S::2113109@student.uwtsd.ac.uk::5107d55c-389d-43f5-ad79-d7d43cbd7e58" providerId="AD" clId="Web-{BA0B9D01-81C6-8F46-9573-CF28BA2BB1AC}" dt="2023-06-27T08:43:58.071" v="178"/>
          <ac:spMkLst>
            <pc:docMk/>
            <pc:sldMk cId="2576712647" sldId="261"/>
            <ac:spMk id="11" creationId="{558DA214-7FDA-4C9D-A7CF-9AD725E290E1}"/>
          </ac:spMkLst>
        </pc:spChg>
        <pc:spChg chg="add del">
          <ac:chgData name="Nikisha Talbot (2113109)" userId="S::2113109@student.uwtsd.ac.uk::5107d55c-389d-43f5-ad79-d7d43cbd7e58" providerId="AD" clId="Web-{BA0B9D01-81C6-8F46-9573-CF28BA2BB1AC}" dt="2023-06-27T09:09:58.166" v="366"/>
          <ac:spMkLst>
            <pc:docMk/>
            <pc:sldMk cId="2576712647" sldId="261"/>
            <ac:spMk id="13" creationId="{EB6D1D7F-141C-4D8E-BFBA-D95B68E16385}"/>
          </ac:spMkLst>
        </pc:spChg>
        <pc:spChg chg="add del">
          <ac:chgData name="Nikisha Talbot (2113109)" userId="S::2113109@student.uwtsd.ac.uk::5107d55c-389d-43f5-ad79-d7d43cbd7e58" providerId="AD" clId="Web-{BA0B9D01-81C6-8F46-9573-CF28BA2BB1AC}" dt="2023-06-27T09:09:58.166" v="366"/>
          <ac:spMkLst>
            <pc:docMk/>
            <pc:sldMk cId="2576712647" sldId="261"/>
            <ac:spMk id="14" creationId="{558DA214-7FDA-4C9D-A7CF-9AD725E290E1}"/>
          </ac:spMkLst>
        </pc:spChg>
        <pc:spChg chg="add del">
          <ac:chgData name="Nikisha Talbot (2113109)" userId="S::2113109@student.uwtsd.ac.uk::5107d55c-389d-43f5-ad79-d7d43cbd7e58" providerId="AD" clId="Web-{BA0B9D01-81C6-8F46-9573-CF28BA2BB1AC}" dt="2023-06-27T09:09:58.166" v="365"/>
          <ac:spMkLst>
            <pc:docMk/>
            <pc:sldMk cId="2576712647" sldId="261"/>
            <ac:spMk id="20" creationId="{EB6D1D7F-141C-4D8E-BFBA-D95B68E16385}"/>
          </ac:spMkLst>
        </pc:spChg>
        <pc:spChg chg="add del">
          <ac:chgData name="Nikisha Talbot (2113109)" userId="S::2113109@student.uwtsd.ac.uk::5107d55c-389d-43f5-ad79-d7d43cbd7e58" providerId="AD" clId="Web-{BA0B9D01-81C6-8F46-9573-CF28BA2BB1AC}" dt="2023-06-27T09:09:58.166" v="365"/>
          <ac:spMkLst>
            <pc:docMk/>
            <pc:sldMk cId="2576712647" sldId="261"/>
            <ac:spMk id="22" creationId="{725EFA61-F0F8-4F4A-B750-81EE924F1D78}"/>
          </ac:spMkLst>
        </pc:spChg>
        <pc:spChg chg="add del">
          <ac:chgData name="Nikisha Talbot (2113109)" userId="S::2113109@student.uwtsd.ac.uk::5107d55c-389d-43f5-ad79-d7d43cbd7e58" providerId="AD" clId="Web-{BA0B9D01-81C6-8F46-9573-CF28BA2BB1AC}" dt="2023-06-27T09:11:07.917" v="378"/>
          <ac:spMkLst>
            <pc:docMk/>
            <pc:sldMk cId="2576712647" sldId="261"/>
            <ac:spMk id="24" creationId="{6BC377B7-18F1-42AD-A1DD-E1D6A5B27CE9}"/>
          </ac:spMkLst>
        </pc:spChg>
        <pc:spChg chg="add del">
          <ac:chgData name="Nikisha Talbot (2113109)" userId="S::2113109@student.uwtsd.ac.uk::5107d55c-389d-43f5-ad79-d7d43cbd7e58" providerId="AD" clId="Web-{BA0B9D01-81C6-8F46-9573-CF28BA2BB1AC}" dt="2023-06-27T09:11:07.917" v="378"/>
          <ac:spMkLst>
            <pc:docMk/>
            <pc:sldMk cId="2576712647" sldId="261"/>
            <ac:spMk id="25" creationId="{D8CD3F60-224B-4A33-8366-65BAA0E6ECD1}"/>
          </ac:spMkLst>
        </pc:spChg>
        <pc:spChg chg="add del">
          <ac:chgData name="Nikisha Talbot (2113109)" userId="S::2113109@student.uwtsd.ac.uk::5107d55c-389d-43f5-ad79-d7d43cbd7e58" providerId="AD" clId="Web-{BA0B9D01-81C6-8F46-9573-CF28BA2BB1AC}" dt="2023-06-27T09:10:51.370" v="373"/>
          <ac:spMkLst>
            <pc:docMk/>
            <pc:sldMk cId="2576712647" sldId="261"/>
            <ac:spMk id="30" creationId="{EB6D1D7F-141C-4D8E-BFBA-D95B68E16385}"/>
          </ac:spMkLst>
        </pc:spChg>
        <pc:spChg chg="add del">
          <ac:chgData name="Nikisha Talbot (2113109)" userId="S::2113109@student.uwtsd.ac.uk::5107d55c-389d-43f5-ad79-d7d43cbd7e58" providerId="AD" clId="Web-{BA0B9D01-81C6-8F46-9573-CF28BA2BB1AC}" dt="2023-06-27T09:10:51.370" v="373"/>
          <ac:spMkLst>
            <pc:docMk/>
            <pc:sldMk cId="2576712647" sldId="261"/>
            <ac:spMk id="32" creationId="{558DA214-7FDA-4C9D-A7CF-9AD725E290E1}"/>
          </ac:spMkLst>
        </pc:spChg>
        <pc:spChg chg="add del">
          <ac:chgData name="Nikisha Talbot (2113109)" userId="S::2113109@student.uwtsd.ac.uk::5107d55c-389d-43f5-ad79-d7d43cbd7e58" providerId="AD" clId="Web-{BA0B9D01-81C6-8F46-9573-CF28BA2BB1AC}" dt="2023-06-27T09:10:58.886" v="375"/>
          <ac:spMkLst>
            <pc:docMk/>
            <pc:sldMk cId="2576712647" sldId="261"/>
            <ac:spMk id="34" creationId="{EB6D1D7F-141C-4D8E-BFBA-D95B68E16385}"/>
          </ac:spMkLst>
        </pc:spChg>
        <pc:spChg chg="add del">
          <ac:chgData name="Nikisha Talbot (2113109)" userId="S::2113109@student.uwtsd.ac.uk::5107d55c-389d-43f5-ad79-d7d43cbd7e58" providerId="AD" clId="Web-{BA0B9D01-81C6-8F46-9573-CF28BA2BB1AC}" dt="2023-06-27T09:10:58.886" v="375"/>
          <ac:spMkLst>
            <pc:docMk/>
            <pc:sldMk cId="2576712647" sldId="261"/>
            <ac:spMk id="35" creationId="{558DA214-7FDA-4C9D-A7CF-9AD725E290E1}"/>
          </ac:spMkLst>
        </pc:spChg>
        <pc:spChg chg="add del">
          <ac:chgData name="Nikisha Talbot (2113109)" userId="S::2113109@student.uwtsd.ac.uk::5107d55c-389d-43f5-ad79-d7d43cbd7e58" providerId="AD" clId="Web-{BA0B9D01-81C6-8F46-9573-CF28BA2BB1AC}" dt="2023-06-27T09:11:07.761" v="377"/>
          <ac:spMkLst>
            <pc:docMk/>
            <pc:sldMk cId="2576712647" sldId="261"/>
            <ac:spMk id="37" creationId="{EB6D1D7F-141C-4D8E-BFBA-D95B68E16385}"/>
          </ac:spMkLst>
        </pc:spChg>
        <pc:spChg chg="add del">
          <ac:chgData name="Nikisha Talbot (2113109)" userId="S::2113109@student.uwtsd.ac.uk::5107d55c-389d-43f5-ad79-d7d43cbd7e58" providerId="AD" clId="Web-{BA0B9D01-81C6-8F46-9573-CF28BA2BB1AC}" dt="2023-06-27T09:11:07.761" v="377"/>
          <ac:spMkLst>
            <pc:docMk/>
            <pc:sldMk cId="2576712647" sldId="261"/>
            <ac:spMk id="38" creationId="{558DA214-7FDA-4C9D-A7CF-9AD725E290E1}"/>
          </ac:spMkLst>
        </pc:spChg>
        <pc:spChg chg="add">
          <ac:chgData name="Nikisha Talbot (2113109)" userId="S::2113109@student.uwtsd.ac.uk::5107d55c-389d-43f5-ad79-d7d43cbd7e58" providerId="AD" clId="Web-{BA0B9D01-81C6-8F46-9573-CF28BA2BB1AC}" dt="2023-06-27T09:11:07.917" v="378"/>
          <ac:spMkLst>
            <pc:docMk/>
            <pc:sldMk cId="2576712647" sldId="261"/>
            <ac:spMk id="40" creationId="{EB6D1D7F-141C-4D8E-BFBA-D95B68E16385}"/>
          </ac:spMkLst>
        </pc:spChg>
        <pc:spChg chg="add">
          <ac:chgData name="Nikisha Talbot (2113109)" userId="S::2113109@student.uwtsd.ac.uk::5107d55c-389d-43f5-ad79-d7d43cbd7e58" providerId="AD" clId="Web-{BA0B9D01-81C6-8F46-9573-CF28BA2BB1AC}" dt="2023-06-27T09:11:07.917" v="378"/>
          <ac:spMkLst>
            <pc:docMk/>
            <pc:sldMk cId="2576712647" sldId="261"/>
            <ac:spMk id="41" creationId="{558DA214-7FDA-4C9D-A7CF-9AD725E290E1}"/>
          </ac:spMkLst>
        </pc:spChg>
        <pc:graphicFrameChg chg="add del">
          <ac:chgData name="Nikisha Talbot (2113109)" userId="S::2113109@student.uwtsd.ac.uk::5107d55c-389d-43f5-ad79-d7d43cbd7e58" providerId="AD" clId="Web-{BA0B9D01-81C6-8F46-9573-CF28BA2BB1AC}" dt="2023-06-27T08:43:58.071" v="178"/>
          <ac:graphicFrameMkLst>
            <pc:docMk/>
            <pc:sldMk cId="2576712647" sldId="261"/>
            <ac:graphicFrameMk id="5" creationId="{9169D496-2E1C-6774-C840-22D853F755C1}"/>
          </ac:graphicFrameMkLst>
        </pc:graphicFrameChg>
        <pc:graphicFrameChg chg="add mod modGraphic">
          <ac:chgData name="Nikisha Talbot (2113109)" userId="S::2113109@student.uwtsd.ac.uk::5107d55c-389d-43f5-ad79-d7d43cbd7e58" providerId="AD" clId="Web-{BA0B9D01-81C6-8F46-9573-CF28BA2BB1AC}" dt="2023-06-27T09:25:16.248" v="698" actId="20577"/>
          <ac:graphicFrameMkLst>
            <pc:docMk/>
            <pc:sldMk cId="2576712647" sldId="261"/>
            <ac:graphicFrameMk id="15" creationId="{27FDF432-3122-3474-E725-8F95941F34B3}"/>
          </ac:graphicFrameMkLst>
        </pc:graphicFrameChg>
      </pc:sldChg>
      <pc:sldChg chg="modTransition addAnim modAnim modNotes">
        <pc:chgData name="Nikisha Talbot (2113109)" userId="S::2113109@student.uwtsd.ac.uk::5107d55c-389d-43f5-ad79-d7d43cbd7e58" providerId="AD" clId="Web-{BA0B9D01-81C6-8F46-9573-CF28BA2BB1AC}" dt="2023-06-27T09:34:16.540" v="741"/>
        <pc:sldMkLst>
          <pc:docMk/>
          <pc:sldMk cId="3253478268" sldId="262"/>
        </pc:sldMkLst>
      </pc:sldChg>
      <pc:sldChg chg="addSp delSp modSp mod modTransition addAnim modAnim setClrOvrMap modNotes">
        <pc:chgData name="Nikisha Talbot (2113109)" userId="S::2113109@student.uwtsd.ac.uk::5107d55c-389d-43f5-ad79-d7d43cbd7e58" providerId="AD" clId="Web-{BA0B9D01-81C6-8F46-9573-CF28BA2BB1AC}" dt="2023-06-27T09:34:16.540" v="741"/>
        <pc:sldMkLst>
          <pc:docMk/>
          <pc:sldMk cId="1454709620" sldId="263"/>
        </pc:sldMkLst>
        <pc:spChg chg="mod">
          <ac:chgData name="Nikisha Talbot (2113109)" userId="S::2113109@student.uwtsd.ac.uk::5107d55c-389d-43f5-ad79-d7d43cbd7e58" providerId="AD" clId="Web-{BA0B9D01-81C6-8F46-9573-CF28BA2BB1AC}" dt="2023-06-27T08:54:41.241" v="349"/>
          <ac:spMkLst>
            <pc:docMk/>
            <pc:sldMk cId="1454709620" sldId="263"/>
            <ac:spMk id="2" creationId="{28B998DD-9940-EA63-8C2A-2E72E529BFAE}"/>
          </ac:spMkLst>
        </pc:spChg>
        <pc:spChg chg="ord">
          <ac:chgData name="Nikisha Talbot (2113109)" userId="S::2113109@student.uwtsd.ac.uk::5107d55c-389d-43f5-ad79-d7d43cbd7e58" providerId="AD" clId="Web-{BA0B9D01-81C6-8F46-9573-CF28BA2BB1AC}" dt="2023-06-27T08:54:41.241" v="349"/>
          <ac:spMkLst>
            <pc:docMk/>
            <pc:sldMk cId="1454709620" sldId="263"/>
            <ac:spMk id="4" creationId="{171A46EE-BEBA-3E64-568B-DDCE7A47FB9F}"/>
          </ac:spMkLst>
        </pc:spChg>
        <pc:spChg chg="add mod">
          <ac:chgData name="Nikisha Talbot (2113109)" userId="S::2113109@student.uwtsd.ac.uk::5107d55c-389d-43f5-ad79-d7d43cbd7e58" providerId="AD" clId="Web-{BA0B9D01-81C6-8F46-9573-CF28BA2BB1AC}" dt="2023-06-27T09:06:55.162" v="359" actId="1076"/>
          <ac:spMkLst>
            <pc:docMk/>
            <pc:sldMk cId="1454709620" sldId="263"/>
            <ac:spMk id="6" creationId="{8DC107DB-8CF1-479A-58F2-A9A9EA21C56C}"/>
          </ac:spMkLst>
        </pc:spChg>
        <pc:spChg chg="del">
          <ac:chgData name="Nikisha Talbot (2113109)" userId="S::2113109@student.uwtsd.ac.uk::5107d55c-389d-43f5-ad79-d7d43cbd7e58" providerId="AD" clId="Web-{BA0B9D01-81C6-8F46-9573-CF28BA2BB1AC}" dt="2023-06-27T08:54:41.241" v="349"/>
          <ac:spMkLst>
            <pc:docMk/>
            <pc:sldMk cId="1454709620" sldId="263"/>
            <ac:spMk id="18" creationId="{EB6D1D7F-141C-4D8E-BFBA-D95B68E16385}"/>
          </ac:spMkLst>
        </pc:spChg>
        <pc:spChg chg="del">
          <ac:chgData name="Nikisha Talbot (2113109)" userId="S::2113109@student.uwtsd.ac.uk::5107d55c-389d-43f5-ad79-d7d43cbd7e58" providerId="AD" clId="Web-{BA0B9D01-81C6-8F46-9573-CF28BA2BB1AC}" dt="2023-06-27T08:54:41.241" v="349"/>
          <ac:spMkLst>
            <pc:docMk/>
            <pc:sldMk cId="1454709620" sldId="263"/>
            <ac:spMk id="20" creationId="{558DA214-7FDA-4C9D-A7CF-9AD725E290E1}"/>
          </ac:spMkLst>
        </pc:spChg>
        <pc:spChg chg="add">
          <ac:chgData name="Nikisha Talbot (2113109)" userId="S::2113109@student.uwtsd.ac.uk::5107d55c-389d-43f5-ad79-d7d43cbd7e58" providerId="AD" clId="Web-{BA0B9D01-81C6-8F46-9573-CF28BA2BB1AC}" dt="2023-06-27T08:54:41.241" v="349"/>
          <ac:spMkLst>
            <pc:docMk/>
            <pc:sldMk cId="1454709620" sldId="263"/>
            <ac:spMk id="25" creationId="{09A1C012-8297-4361-ACE8-A2509FB18911}"/>
          </ac:spMkLst>
        </pc:spChg>
        <pc:spChg chg="add">
          <ac:chgData name="Nikisha Talbot (2113109)" userId="S::2113109@student.uwtsd.ac.uk::5107d55c-389d-43f5-ad79-d7d43cbd7e58" providerId="AD" clId="Web-{BA0B9D01-81C6-8F46-9573-CF28BA2BB1AC}" dt="2023-06-27T08:54:41.241" v="349"/>
          <ac:spMkLst>
            <pc:docMk/>
            <pc:sldMk cId="1454709620" sldId="263"/>
            <ac:spMk id="27" creationId="{4AA13AD3-0A4F-475A-BEBB-DEEFF5C096C3}"/>
          </ac:spMkLst>
        </pc:spChg>
        <pc:spChg chg="add">
          <ac:chgData name="Nikisha Talbot (2113109)" userId="S::2113109@student.uwtsd.ac.uk::5107d55c-389d-43f5-ad79-d7d43cbd7e58" providerId="AD" clId="Web-{BA0B9D01-81C6-8F46-9573-CF28BA2BB1AC}" dt="2023-06-27T08:54:41.241" v="349"/>
          <ac:spMkLst>
            <pc:docMk/>
            <pc:sldMk cId="1454709620" sldId="263"/>
            <ac:spMk id="29" creationId="{52F9B1C2-7D20-4F91-A660-197C98B9A3B1}"/>
          </ac:spMkLst>
        </pc:spChg>
        <pc:spChg chg="add">
          <ac:chgData name="Nikisha Talbot (2113109)" userId="S::2113109@student.uwtsd.ac.uk::5107d55c-389d-43f5-ad79-d7d43cbd7e58" providerId="AD" clId="Web-{BA0B9D01-81C6-8F46-9573-CF28BA2BB1AC}" dt="2023-06-27T08:54:41.241" v="349"/>
          <ac:spMkLst>
            <pc:docMk/>
            <pc:sldMk cId="1454709620" sldId="263"/>
            <ac:spMk id="31" creationId="{A89C4E6E-ECA4-40E5-A54E-13E92B678E8C}"/>
          </ac:spMkLst>
        </pc:spChg>
        <pc:picChg chg="add mod">
          <ac:chgData name="Nikisha Talbot (2113109)" userId="S::2113109@student.uwtsd.ac.uk::5107d55c-389d-43f5-ad79-d7d43cbd7e58" providerId="AD" clId="Web-{BA0B9D01-81C6-8F46-9573-CF28BA2BB1AC}" dt="2023-06-27T08:54:53.381" v="351" actId="1076"/>
          <ac:picMkLst>
            <pc:docMk/>
            <pc:sldMk cId="1454709620" sldId="263"/>
            <ac:picMk id="3" creationId="{9866B9C4-D5A6-4241-DC64-D44B3561A178}"/>
          </ac:picMkLst>
        </pc:picChg>
        <pc:picChg chg="del">
          <ac:chgData name="Nikisha Talbot (2113109)" userId="S::2113109@student.uwtsd.ac.uk::5107d55c-389d-43f5-ad79-d7d43cbd7e58" providerId="AD" clId="Web-{BA0B9D01-81C6-8F46-9573-CF28BA2BB1AC}" dt="2023-06-27T08:54:35.569" v="348"/>
          <ac:picMkLst>
            <pc:docMk/>
            <pc:sldMk cId="1454709620" sldId="263"/>
            <ac:picMk id="5" creationId="{5E0AB09B-D546-F83A-94E8-889159FC1878}"/>
          </ac:picMkLst>
        </pc:picChg>
      </pc:sldChg>
      <pc:sldChg chg="addSp delSp modSp new mod modTransition setBg addAnim setClrOvrMap">
        <pc:chgData name="Nikisha Talbot (2113109)" userId="S::2113109@student.uwtsd.ac.uk::5107d55c-389d-43f5-ad79-d7d43cbd7e58" providerId="AD" clId="Web-{BA0B9D01-81C6-8F46-9573-CF28BA2BB1AC}" dt="2023-06-27T09:34:16.540" v="741"/>
        <pc:sldMkLst>
          <pc:docMk/>
          <pc:sldMk cId="700807147" sldId="264"/>
        </pc:sldMkLst>
        <pc:spChg chg="mod">
          <ac:chgData name="Nikisha Talbot (2113109)" userId="S::2113109@student.uwtsd.ac.uk::5107d55c-389d-43f5-ad79-d7d43cbd7e58" providerId="AD" clId="Web-{BA0B9D01-81C6-8F46-9573-CF28BA2BB1AC}" dt="2023-06-27T09:16:16.440" v="646"/>
          <ac:spMkLst>
            <pc:docMk/>
            <pc:sldMk cId="700807147" sldId="264"/>
            <ac:spMk id="2" creationId="{7D4ACA69-7CAC-DFFE-3DB6-E9830CA3B554}"/>
          </ac:spMkLst>
        </pc:spChg>
        <pc:spChg chg="mod">
          <ac:chgData name="Nikisha Talbot (2113109)" userId="S::2113109@student.uwtsd.ac.uk::5107d55c-389d-43f5-ad79-d7d43cbd7e58" providerId="AD" clId="Web-{BA0B9D01-81C6-8F46-9573-CF28BA2BB1AC}" dt="2023-06-27T09:20:40.679" v="692" actId="1076"/>
          <ac:spMkLst>
            <pc:docMk/>
            <pc:sldMk cId="700807147" sldId="264"/>
            <ac:spMk id="3" creationId="{436F78F8-EA3E-080A-CDF3-F6971977DA88}"/>
          </ac:spMkLst>
        </pc:spChg>
        <pc:spChg chg="add mod">
          <ac:chgData name="Nikisha Talbot (2113109)" userId="S::2113109@student.uwtsd.ac.uk::5107d55c-389d-43f5-ad79-d7d43cbd7e58" providerId="AD" clId="Web-{BA0B9D01-81C6-8F46-9573-CF28BA2BB1AC}" dt="2023-06-27T09:26:15.858" v="707" actId="20577"/>
          <ac:spMkLst>
            <pc:docMk/>
            <pc:sldMk cId="700807147" sldId="264"/>
            <ac:spMk id="4" creationId="{D672AEA2-AD89-872C-163E-503B64C37B7E}"/>
          </ac:spMkLst>
        </pc:spChg>
        <pc:spChg chg="add del">
          <ac:chgData name="Nikisha Talbot (2113109)" userId="S::2113109@student.uwtsd.ac.uk::5107d55c-389d-43f5-ad79-d7d43cbd7e58" providerId="AD" clId="Web-{BA0B9D01-81C6-8F46-9573-CF28BA2BB1AC}" dt="2023-06-27T09:16:16.440" v="646"/>
          <ac:spMkLst>
            <pc:docMk/>
            <pc:sldMk cId="700807147" sldId="264"/>
            <ac:spMk id="9" creationId="{09A1C012-8297-4361-ACE8-A2509FB18911}"/>
          </ac:spMkLst>
        </pc:spChg>
        <pc:spChg chg="add del">
          <ac:chgData name="Nikisha Talbot (2113109)" userId="S::2113109@student.uwtsd.ac.uk::5107d55c-389d-43f5-ad79-d7d43cbd7e58" providerId="AD" clId="Web-{BA0B9D01-81C6-8F46-9573-CF28BA2BB1AC}" dt="2023-06-27T09:16:16.440" v="646"/>
          <ac:spMkLst>
            <pc:docMk/>
            <pc:sldMk cId="700807147" sldId="264"/>
            <ac:spMk id="11" creationId="{4AA13AD3-0A4F-475A-BEBB-DEEFF5C096C3}"/>
          </ac:spMkLst>
        </pc:spChg>
        <pc:spChg chg="add del">
          <ac:chgData name="Nikisha Talbot (2113109)" userId="S::2113109@student.uwtsd.ac.uk::5107d55c-389d-43f5-ad79-d7d43cbd7e58" providerId="AD" clId="Web-{BA0B9D01-81C6-8F46-9573-CF28BA2BB1AC}" dt="2023-06-27T09:16:16.440" v="646"/>
          <ac:spMkLst>
            <pc:docMk/>
            <pc:sldMk cId="700807147" sldId="264"/>
            <ac:spMk id="13" creationId="{365A786E-9028-443F-8713-B9552D9A2355}"/>
          </ac:spMkLst>
        </pc:spChg>
        <pc:spChg chg="add">
          <ac:chgData name="Nikisha Talbot (2113109)" userId="S::2113109@student.uwtsd.ac.uk::5107d55c-389d-43f5-ad79-d7d43cbd7e58" providerId="AD" clId="Web-{BA0B9D01-81C6-8F46-9573-CF28BA2BB1AC}" dt="2023-06-27T09:16:16.440" v="646"/>
          <ac:spMkLst>
            <pc:docMk/>
            <pc:sldMk cId="700807147" sldId="264"/>
            <ac:spMk id="18" creationId="{EB6D1D7F-141C-4D8E-BFBA-D95B68E16385}"/>
          </ac:spMkLst>
        </pc:spChg>
        <pc:spChg chg="add">
          <ac:chgData name="Nikisha Talbot (2113109)" userId="S::2113109@student.uwtsd.ac.uk::5107d55c-389d-43f5-ad79-d7d43cbd7e58" providerId="AD" clId="Web-{BA0B9D01-81C6-8F46-9573-CF28BA2BB1AC}" dt="2023-06-27T09:16:16.440" v="646"/>
          <ac:spMkLst>
            <pc:docMk/>
            <pc:sldMk cId="700807147" sldId="264"/>
            <ac:spMk id="20" creationId="{558DA214-7FDA-4C9D-A7CF-9AD725E290E1}"/>
          </ac:spMkLst>
        </pc:spChg>
        <pc:picChg chg="add mod ord">
          <ac:chgData name="Nikisha Talbot (2113109)" userId="S::2113109@student.uwtsd.ac.uk::5107d55c-389d-43f5-ad79-d7d43cbd7e58" providerId="AD" clId="Web-{BA0B9D01-81C6-8F46-9573-CF28BA2BB1AC}" dt="2023-06-27T09:16:16.440" v="646"/>
          <ac:picMkLst>
            <pc:docMk/>
            <pc:sldMk cId="700807147" sldId="264"/>
            <ac:picMk id="5" creationId="{7A2D8F12-0142-9CA0-62A4-F1F276D672EC}"/>
          </ac:picMkLst>
        </pc:picChg>
      </pc:sldChg>
      <pc:sldMasterChg chg="modTransition modSldLayout">
        <pc:chgData name="Nikisha Talbot (2113109)" userId="S::2113109@student.uwtsd.ac.uk::5107d55c-389d-43f5-ad79-d7d43cbd7e58" providerId="AD" clId="Web-{BA0B9D01-81C6-8F46-9573-CF28BA2BB1AC}" dt="2023-06-27T09:34:16.540" v="741"/>
        <pc:sldMasterMkLst>
          <pc:docMk/>
          <pc:sldMasterMk cId="2706335661" sldId="2147483712"/>
        </pc:sldMasterMkLst>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2789939956" sldId="2147483701"/>
          </pc:sldLayoutMkLst>
        </pc:sldLayoutChg>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2361888318" sldId="2147483702"/>
          </pc:sldLayoutMkLst>
        </pc:sldLayoutChg>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2778579659" sldId="2147483703"/>
          </pc:sldLayoutMkLst>
        </pc:sldLayoutChg>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270629127" sldId="2147483704"/>
          </pc:sldLayoutMkLst>
        </pc:sldLayoutChg>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4292390542" sldId="2147483705"/>
          </pc:sldLayoutMkLst>
        </pc:sldLayoutChg>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1616436059" sldId="2147483706"/>
          </pc:sldLayoutMkLst>
        </pc:sldLayoutChg>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2876263509" sldId="2147483707"/>
          </pc:sldLayoutMkLst>
        </pc:sldLayoutChg>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303832896" sldId="2147483708"/>
          </pc:sldLayoutMkLst>
        </pc:sldLayoutChg>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1893947923" sldId="2147483709"/>
          </pc:sldLayoutMkLst>
        </pc:sldLayoutChg>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2864830401" sldId="2147483710"/>
          </pc:sldLayoutMkLst>
        </pc:sldLayoutChg>
        <pc:sldLayoutChg chg="modTransition">
          <pc:chgData name="Nikisha Talbot (2113109)" userId="S::2113109@student.uwtsd.ac.uk::5107d55c-389d-43f5-ad79-d7d43cbd7e58" providerId="AD" clId="Web-{BA0B9D01-81C6-8F46-9573-CF28BA2BB1AC}" dt="2023-06-27T09:34:16.540" v="741"/>
          <pc:sldLayoutMkLst>
            <pc:docMk/>
            <pc:sldMasterMk cId="2706335661" sldId="2147483712"/>
            <pc:sldLayoutMk cId="328409402" sldId="2147483711"/>
          </pc:sldLayoutMkLst>
        </pc:sldLayoutChg>
      </pc:sldMasterChg>
    </pc:docChg>
  </pc:docChgLst>
  <pc:docChgLst>
    <pc:chgData name="Nikisha Talbot (2113109)" userId="S::2113109@student.uwtsd.ac.uk::5107d55c-389d-43f5-ad79-d7d43cbd7e58" providerId="AD" clId="Web-{168D5AA8-356B-C32E-A9AF-D7FAD5FE1566}"/>
    <pc:docChg chg="modSld">
      <pc:chgData name="Nikisha Talbot (2113109)" userId="S::2113109@student.uwtsd.ac.uk::5107d55c-389d-43f5-ad79-d7d43cbd7e58" providerId="AD" clId="Web-{168D5AA8-356B-C32E-A9AF-D7FAD5FE1566}" dt="2023-06-26T00:59:37.552" v="206" actId="20577"/>
      <pc:docMkLst>
        <pc:docMk/>
      </pc:docMkLst>
      <pc:sldChg chg="modNotes">
        <pc:chgData name="Nikisha Talbot (2113109)" userId="S::2113109@student.uwtsd.ac.uk::5107d55c-389d-43f5-ad79-d7d43cbd7e58" providerId="AD" clId="Web-{168D5AA8-356B-C32E-A9AF-D7FAD5FE1566}" dt="2023-06-26T00:05:18.700" v="171"/>
        <pc:sldMkLst>
          <pc:docMk/>
          <pc:sldMk cId="2472390121" sldId="258"/>
        </pc:sldMkLst>
      </pc:sldChg>
      <pc:sldChg chg="modSp">
        <pc:chgData name="Nikisha Talbot (2113109)" userId="S::2113109@student.uwtsd.ac.uk::5107d55c-389d-43f5-ad79-d7d43cbd7e58" providerId="AD" clId="Web-{168D5AA8-356B-C32E-A9AF-D7FAD5FE1566}" dt="2023-06-26T00:59:37.552" v="206" actId="20577"/>
        <pc:sldMkLst>
          <pc:docMk/>
          <pc:sldMk cId="2460440015" sldId="259"/>
        </pc:sldMkLst>
        <pc:spChg chg="mod">
          <ac:chgData name="Nikisha Talbot (2113109)" userId="S::2113109@student.uwtsd.ac.uk::5107d55c-389d-43f5-ad79-d7d43cbd7e58" providerId="AD" clId="Web-{168D5AA8-356B-C32E-A9AF-D7FAD5FE1566}" dt="2023-06-26T00:59:37.552" v="206" actId="20577"/>
          <ac:spMkLst>
            <pc:docMk/>
            <pc:sldMk cId="2460440015" sldId="259"/>
            <ac:spMk id="4" creationId="{97015FA4-BB1A-0554-5982-93937CEAEB7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hyperlink" Target="https://www.britannica.com/topic/motivation" TargetMode="External"/><Relationship Id="rId2" Type="http://schemas.openxmlformats.org/officeDocument/2006/relationships/hyperlink" Target="https://dictionary.cambridge.org/dictionary/english/extrinsic" TargetMode="External"/><Relationship Id="rId1" Type="http://schemas.openxmlformats.org/officeDocument/2006/relationships/hyperlink" Target="https://www.questionpro.com/blog/employee-motivation/" TargetMode="External"/><Relationship Id="rId5" Type="http://schemas.openxmlformats.org/officeDocument/2006/relationships/hyperlink" Target="https://youtu.be/Zid-p4N45Tk" TargetMode="External"/><Relationship Id="rId4" Type="http://schemas.openxmlformats.org/officeDocument/2006/relationships/hyperlink" Target="https://www.indeed.com/career-advice/career-development/intrinsic-motivation"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britannica.com/topic/motivation" TargetMode="External"/><Relationship Id="rId2" Type="http://schemas.openxmlformats.org/officeDocument/2006/relationships/hyperlink" Target="https://dictionary.cambridge.org/dictionary/english/extrinsic" TargetMode="External"/><Relationship Id="rId1" Type="http://schemas.openxmlformats.org/officeDocument/2006/relationships/hyperlink" Target="https://www.questionpro.com/blog/employee-motivation/" TargetMode="External"/><Relationship Id="rId5" Type="http://schemas.openxmlformats.org/officeDocument/2006/relationships/hyperlink" Target="https://youtu.be/Zid-p4N45Tk" TargetMode="External"/><Relationship Id="rId4" Type="http://schemas.openxmlformats.org/officeDocument/2006/relationships/hyperlink" Target="https://www.indeed.com/career-advice/career-development/intrinsic-motivatio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261479-FBD6-41C4-8571-84936CF7EDC5}"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C83FD81-C98B-4F3C-832A-9E2310114DB4}">
      <dgm:prSet/>
      <dgm:spPr/>
      <dgm:t>
        <a:bodyPr/>
        <a:lstStyle/>
        <a:p>
          <a:r>
            <a:rPr lang="en-GB" dirty="0"/>
            <a:t>Bhat, A. (2023) </a:t>
          </a:r>
          <a:r>
            <a:rPr lang="en-GB" i="1" dirty="0"/>
            <a:t>Employee motivation: The Complete Guide</a:t>
          </a:r>
          <a:r>
            <a:rPr lang="en-GB" dirty="0"/>
            <a:t>, </a:t>
          </a:r>
          <a:r>
            <a:rPr lang="en-GB" i="1" dirty="0" err="1"/>
            <a:t>QuestionPro</a:t>
          </a:r>
          <a:r>
            <a:rPr lang="en-GB" dirty="0"/>
            <a:t>. Available at: </a:t>
          </a:r>
          <a:r>
            <a:rPr lang="en-GB" dirty="0">
              <a:hlinkClick xmlns:r="http://schemas.openxmlformats.org/officeDocument/2006/relationships" r:id="rId1"/>
            </a:rPr>
            <a:t>https://www.questionpro.com/blog/employee-motivation/</a:t>
          </a:r>
          <a:r>
            <a:rPr lang="en-GB" dirty="0"/>
            <a:t> (Accessed: 09 June 2023). </a:t>
          </a:r>
          <a:endParaRPr lang="en-US" dirty="0"/>
        </a:p>
      </dgm:t>
    </dgm:pt>
    <dgm:pt modelId="{2F039023-E74F-45DF-BBFC-9FABAE102155}" type="parTrans" cxnId="{895374F1-ED6B-4FFD-AEDF-46C32E6ED720}">
      <dgm:prSet/>
      <dgm:spPr/>
      <dgm:t>
        <a:bodyPr/>
        <a:lstStyle/>
        <a:p>
          <a:endParaRPr lang="en-US"/>
        </a:p>
      </dgm:t>
    </dgm:pt>
    <dgm:pt modelId="{D262392C-DC8C-44D7-BC90-C44589C63BB5}" type="sibTrans" cxnId="{895374F1-ED6B-4FFD-AEDF-46C32E6ED720}">
      <dgm:prSet/>
      <dgm:spPr/>
      <dgm:t>
        <a:bodyPr/>
        <a:lstStyle/>
        <a:p>
          <a:endParaRPr lang="en-US"/>
        </a:p>
      </dgm:t>
    </dgm:pt>
    <dgm:pt modelId="{5600EF40-3975-4BF4-A9E0-A9298F71657A}">
      <dgm:prSet/>
      <dgm:spPr/>
      <dgm:t>
        <a:bodyPr/>
        <a:lstStyle/>
        <a:p>
          <a:pPr rtl="0"/>
          <a:r>
            <a:rPr lang="en-GB" dirty="0" err="1"/>
            <a:t>cambridge</a:t>
          </a:r>
          <a:r>
            <a:rPr lang="en-GB" dirty="0"/>
            <a:t> (no date) </a:t>
          </a:r>
          <a:r>
            <a:rPr lang="en-GB" i="1" dirty="0"/>
            <a:t>Extrinsic</a:t>
          </a:r>
          <a:r>
            <a:rPr lang="en-GB" dirty="0"/>
            <a:t>, </a:t>
          </a:r>
          <a:r>
            <a:rPr lang="en-GB" i="1" dirty="0"/>
            <a:t>Cambridge Dictionary</a:t>
          </a:r>
          <a:r>
            <a:rPr lang="en-GB" dirty="0"/>
            <a:t>. Available at: </a:t>
          </a:r>
          <a:r>
            <a:rPr lang="en-GB" dirty="0">
              <a:hlinkClick xmlns:r="http://schemas.openxmlformats.org/officeDocument/2006/relationships" r:id="rId2"/>
            </a:rPr>
            <a:t>https://dictionary.cambridge.org/dictionary/english/extrinsic</a:t>
          </a:r>
          <a:r>
            <a:rPr lang="en-GB" dirty="0"/>
            <a:t> (Accessed: 23 June 2023).</a:t>
          </a:r>
          <a:r>
            <a:rPr lang="en-GB" dirty="0">
              <a:latin typeface="Franklin Gothic Demi Cond"/>
            </a:rPr>
            <a:t> </a:t>
          </a:r>
          <a:endParaRPr lang="en-US" dirty="0"/>
        </a:p>
      </dgm:t>
    </dgm:pt>
    <dgm:pt modelId="{785EFE84-768B-4D0D-B41E-5B4BA00F4859}" type="parTrans" cxnId="{9A265511-86CF-43B4-BD5C-64007B639C84}">
      <dgm:prSet/>
      <dgm:spPr/>
      <dgm:t>
        <a:bodyPr/>
        <a:lstStyle/>
        <a:p>
          <a:endParaRPr lang="en-US"/>
        </a:p>
      </dgm:t>
    </dgm:pt>
    <dgm:pt modelId="{A62BE09E-755B-4E26-A767-79E94A3F247E}" type="sibTrans" cxnId="{9A265511-86CF-43B4-BD5C-64007B639C84}">
      <dgm:prSet/>
      <dgm:spPr/>
      <dgm:t>
        <a:bodyPr/>
        <a:lstStyle/>
        <a:p>
          <a:endParaRPr lang="en-US"/>
        </a:p>
      </dgm:t>
    </dgm:pt>
    <dgm:pt modelId="{FE2AE46B-6454-4249-96DA-692ADD254891}">
      <dgm:prSet/>
      <dgm:spPr/>
      <dgm:t>
        <a:bodyPr/>
        <a:lstStyle/>
        <a:p>
          <a:r>
            <a:rPr lang="en-GB" b="1" i="1" dirty="0" err="1"/>
            <a:t>cofer</a:t>
          </a:r>
          <a:r>
            <a:rPr lang="en-GB" b="1" i="1" dirty="0"/>
            <a:t>, </a:t>
          </a:r>
          <a:r>
            <a:rPr lang="en-GB" b="1" i="1" dirty="0" err="1"/>
            <a:t>charles</a:t>
          </a:r>
          <a:r>
            <a:rPr lang="en-GB" b="1" i="1" dirty="0"/>
            <a:t> n and petri, </a:t>
          </a:r>
          <a:r>
            <a:rPr lang="en-GB" b="1" i="1" dirty="0" err="1"/>
            <a:t>herbert</a:t>
          </a:r>
          <a:r>
            <a:rPr lang="en-GB" b="1" i="1" dirty="0"/>
            <a:t> l (2023) Motivation, </a:t>
          </a:r>
          <a:r>
            <a:rPr lang="en-GB" b="1" i="1" dirty="0" err="1"/>
            <a:t>Encyclopædia</a:t>
          </a:r>
          <a:r>
            <a:rPr lang="en-GB" b="1" i="1" dirty="0"/>
            <a:t> Britannica. Available at: </a:t>
          </a:r>
          <a:r>
            <a:rPr lang="en-GB" b="1" i="1" dirty="0">
              <a:hlinkClick xmlns:r="http://schemas.openxmlformats.org/officeDocument/2006/relationships" r:id="rId3"/>
            </a:rPr>
            <a:t>https://www.britannica.com/topic/motivation</a:t>
          </a:r>
          <a:r>
            <a:rPr lang="en-GB" b="1" i="1" dirty="0"/>
            <a:t> (Accessed: 09 June 2023). </a:t>
          </a:r>
          <a:endParaRPr lang="en-US" dirty="0"/>
        </a:p>
      </dgm:t>
    </dgm:pt>
    <dgm:pt modelId="{24275545-DFE9-441E-9403-C33B63A43392}" type="parTrans" cxnId="{082F7890-057D-48A5-AC2F-039215733679}">
      <dgm:prSet/>
      <dgm:spPr/>
      <dgm:t>
        <a:bodyPr/>
        <a:lstStyle/>
        <a:p>
          <a:endParaRPr lang="en-US"/>
        </a:p>
      </dgm:t>
    </dgm:pt>
    <dgm:pt modelId="{5BAFB877-B028-4AAA-AFAD-A53713BC9679}" type="sibTrans" cxnId="{082F7890-057D-48A5-AC2F-039215733679}">
      <dgm:prSet/>
      <dgm:spPr/>
      <dgm:t>
        <a:bodyPr/>
        <a:lstStyle/>
        <a:p>
          <a:endParaRPr lang="en-US"/>
        </a:p>
      </dgm:t>
    </dgm:pt>
    <dgm:pt modelId="{EC8C5040-D8B4-45CC-8A58-20DF15858AF5}">
      <dgm:prSet/>
      <dgm:spPr/>
      <dgm:t>
        <a:bodyPr/>
        <a:lstStyle/>
        <a:p>
          <a:r>
            <a:rPr lang="en-GB" dirty="0"/>
            <a:t>Myers, D. G. (2007). </a:t>
          </a:r>
          <a:r>
            <a:rPr lang="en-GB" i="1" dirty="0"/>
            <a:t>Psychology</a:t>
          </a:r>
          <a:r>
            <a:rPr lang="en-GB" dirty="0"/>
            <a:t> (8th ed.). Worth Publishers.</a:t>
          </a:r>
          <a:endParaRPr lang="en-US" dirty="0"/>
        </a:p>
      </dgm:t>
    </dgm:pt>
    <dgm:pt modelId="{996CA344-4FB8-4736-9FF2-47807C26A4E6}" type="parTrans" cxnId="{A8987941-CCCB-401D-B4DA-2F2FA63FF641}">
      <dgm:prSet/>
      <dgm:spPr/>
      <dgm:t>
        <a:bodyPr/>
        <a:lstStyle/>
        <a:p>
          <a:endParaRPr lang="en-US"/>
        </a:p>
      </dgm:t>
    </dgm:pt>
    <dgm:pt modelId="{7EAF8820-D579-457C-BD12-C8A46B3BCB7D}" type="sibTrans" cxnId="{A8987941-CCCB-401D-B4DA-2F2FA63FF641}">
      <dgm:prSet/>
      <dgm:spPr/>
      <dgm:t>
        <a:bodyPr/>
        <a:lstStyle/>
        <a:p>
          <a:endParaRPr lang="en-US"/>
        </a:p>
      </dgm:t>
    </dgm:pt>
    <dgm:pt modelId="{44ABE701-1A62-49A2-861E-A3048755DECB}">
      <dgm:prSet/>
      <dgm:spPr/>
      <dgm:t>
        <a:bodyPr/>
        <a:lstStyle/>
        <a:p>
          <a:pPr rtl="0"/>
          <a:r>
            <a:rPr lang="en-GB" dirty="0" err="1"/>
            <a:t>herrity</a:t>
          </a:r>
          <a:r>
            <a:rPr lang="en-GB" dirty="0"/>
            <a:t> , </a:t>
          </a:r>
          <a:r>
            <a:rPr lang="en-GB" dirty="0" err="1"/>
            <a:t>jennifer</a:t>
          </a:r>
          <a:r>
            <a:rPr lang="en-GB" dirty="0"/>
            <a:t> (2022) </a:t>
          </a:r>
          <a:r>
            <a:rPr lang="en-GB" i="1" dirty="0"/>
            <a:t>What is intrinsic motivation? definition and examples - indeed</a:t>
          </a:r>
          <a:r>
            <a:rPr lang="en-GB" dirty="0"/>
            <a:t>. Available at: </a:t>
          </a:r>
          <a:r>
            <a:rPr lang="en-GB" dirty="0">
              <a:hlinkClick xmlns:r="http://schemas.openxmlformats.org/officeDocument/2006/relationships" r:id="rId4"/>
            </a:rPr>
            <a:t>https://www.indeed.com/career-advice/career-development/intrinsic-motivation</a:t>
          </a:r>
          <a:r>
            <a:rPr lang="en-GB" dirty="0">
              <a:latin typeface="Franklin Gothic Demi Cond"/>
            </a:rPr>
            <a:t> </a:t>
          </a:r>
          <a:endParaRPr lang="en-GB" dirty="0"/>
        </a:p>
      </dgm:t>
    </dgm:pt>
    <dgm:pt modelId="{F514FBCD-5245-4D80-8A49-63B2E817769C}" type="parTrans" cxnId="{FA9B8E8C-C8BE-4894-9108-A7486A6AEDF2}">
      <dgm:prSet/>
      <dgm:spPr/>
      <dgm:t>
        <a:bodyPr/>
        <a:lstStyle/>
        <a:p>
          <a:endParaRPr lang="en-US"/>
        </a:p>
      </dgm:t>
    </dgm:pt>
    <dgm:pt modelId="{B8B7CB17-3BAC-4C64-AB54-D0E871D2F4F9}" type="sibTrans" cxnId="{FA9B8E8C-C8BE-4894-9108-A7486A6AEDF2}">
      <dgm:prSet/>
      <dgm:spPr/>
      <dgm:t>
        <a:bodyPr/>
        <a:lstStyle/>
        <a:p>
          <a:endParaRPr lang="en-US"/>
        </a:p>
      </dgm:t>
    </dgm:pt>
    <dgm:pt modelId="{DA8B7E26-0301-4A6E-AF04-C0E4907AA234}">
      <dgm:prSet phldr="0"/>
      <dgm:spPr/>
      <dgm:t>
        <a:bodyPr/>
        <a:lstStyle/>
        <a:p>
          <a:pPr rtl="0"/>
          <a:r>
            <a:rPr lang="en-GB" dirty="0">
              <a:latin typeface="Verdana"/>
              <a:ea typeface="Verdana"/>
            </a:rPr>
            <a:t>Herzberg, F., Mausner, B. and Snyderman, B. (1959) The Motivation to Work. 2nd Edition, John Wiley &amp; Sons Inc</a:t>
          </a:r>
          <a:endParaRPr lang="en-GB" dirty="0">
            <a:latin typeface="Franklin Gothic Demi Cond"/>
          </a:endParaRPr>
        </a:p>
      </dgm:t>
    </dgm:pt>
    <dgm:pt modelId="{2B6982E8-5340-4D86-B2FA-358F102802F3}" type="parTrans" cxnId="{5AB669C8-2229-414F-ACAB-B2D137DEF7C0}">
      <dgm:prSet/>
      <dgm:spPr/>
    </dgm:pt>
    <dgm:pt modelId="{13CC10E2-F53A-4E57-A469-2EFDA71D1A8D}" type="sibTrans" cxnId="{5AB669C8-2229-414F-ACAB-B2D137DEF7C0}">
      <dgm:prSet/>
      <dgm:spPr/>
      <dgm:t>
        <a:bodyPr/>
        <a:lstStyle/>
        <a:p>
          <a:endParaRPr lang="en-GB"/>
        </a:p>
      </dgm:t>
    </dgm:pt>
    <dgm:pt modelId="{C32303AA-33C2-4671-B420-DFEB3E1DC941}">
      <dgm:prSet phldr="0"/>
      <dgm:spPr/>
      <dgm:t>
        <a:bodyPr/>
        <a:lstStyle/>
        <a:p>
          <a:pPr rtl="0"/>
          <a:r>
            <a:rPr lang="en-GB" dirty="0"/>
            <a:t>(2017) </a:t>
          </a:r>
          <a:r>
            <a:rPr lang="en-GB" i="1" dirty="0"/>
            <a:t>YouTube</a:t>
          </a:r>
          <a:r>
            <a:rPr lang="en-GB" dirty="0"/>
            <a:t>. Available at: </a:t>
          </a:r>
          <a:r>
            <a:rPr lang="en-GB" dirty="0">
              <a:hlinkClick xmlns:r="http://schemas.openxmlformats.org/officeDocument/2006/relationships" r:id="rId5"/>
            </a:rPr>
            <a:t>https://youtu.be/Zid-p4N45Tk</a:t>
          </a:r>
          <a:r>
            <a:rPr lang="en-GB" dirty="0"/>
            <a:t> (Accessed: 27 June 2023).</a:t>
          </a:r>
          <a:r>
            <a:rPr lang="en-GB" dirty="0">
              <a:latin typeface="Franklin Gothic Demi Cond"/>
            </a:rPr>
            <a:t> </a:t>
          </a:r>
          <a:endParaRPr lang="en-GB" dirty="0">
            <a:latin typeface="Verdana"/>
            <a:ea typeface="Verdana"/>
          </a:endParaRPr>
        </a:p>
      </dgm:t>
    </dgm:pt>
    <dgm:pt modelId="{C4B81B6C-BF3A-482B-B3E0-BB7D28F50AD3}" type="parTrans" cxnId="{06B5482B-7E29-4106-9760-5F5FECC96DE5}">
      <dgm:prSet/>
      <dgm:spPr/>
    </dgm:pt>
    <dgm:pt modelId="{9FD3EAC6-47D4-42A8-9E8F-895EEE3200BB}" type="sibTrans" cxnId="{06B5482B-7E29-4106-9760-5F5FECC96DE5}">
      <dgm:prSet/>
      <dgm:spPr/>
    </dgm:pt>
    <dgm:pt modelId="{40EF9094-0009-4AC4-9FE0-77F247BC7B34}" type="pres">
      <dgm:prSet presAssocID="{35261479-FBD6-41C4-8571-84936CF7EDC5}" presName="linear" presStyleCnt="0">
        <dgm:presLayoutVars>
          <dgm:animLvl val="lvl"/>
          <dgm:resizeHandles val="exact"/>
        </dgm:presLayoutVars>
      </dgm:prSet>
      <dgm:spPr/>
    </dgm:pt>
    <dgm:pt modelId="{ADBAAC69-E4D3-4009-AB69-260147E4A00F}" type="pres">
      <dgm:prSet presAssocID="{6C83FD81-C98B-4F3C-832A-9E2310114DB4}" presName="parentText" presStyleLbl="node1" presStyleIdx="0" presStyleCnt="7">
        <dgm:presLayoutVars>
          <dgm:chMax val="0"/>
          <dgm:bulletEnabled val="1"/>
        </dgm:presLayoutVars>
      </dgm:prSet>
      <dgm:spPr/>
    </dgm:pt>
    <dgm:pt modelId="{5238AEAC-33F1-4BD3-B525-36FE9E89B7BF}" type="pres">
      <dgm:prSet presAssocID="{D262392C-DC8C-44D7-BC90-C44589C63BB5}" presName="spacer" presStyleCnt="0"/>
      <dgm:spPr/>
    </dgm:pt>
    <dgm:pt modelId="{5CF590E6-B6B4-4C77-9227-338A3FFF9A12}" type="pres">
      <dgm:prSet presAssocID="{5600EF40-3975-4BF4-A9E0-A9298F71657A}" presName="parentText" presStyleLbl="node1" presStyleIdx="1" presStyleCnt="7">
        <dgm:presLayoutVars>
          <dgm:chMax val="0"/>
          <dgm:bulletEnabled val="1"/>
        </dgm:presLayoutVars>
      </dgm:prSet>
      <dgm:spPr/>
    </dgm:pt>
    <dgm:pt modelId="{42B7D4D4-027A-4C0D-9F4D-9528C03551ED}" type="pres">
      <dgm:prSet presAssocID="{A62BE09E-755B-4E26-A767-79E94A3F247E}" presName="spacer" presStyleCnt="0"/>
      <dgm:spPr/>
    </dgm:pt>
    <dgm:pt modelId="{17E50AB7-6A6F-464A-96D3-856E8E4A4EDC}" type="pres">
      <dgm:prSet presAssocID="{FE2AE46B-6454-4249-96DA-692ADD254891}" presName="parentText" presStyleLbl="node1" presStyleIdx="2" presStyleCnt="7">
        <dgm:presLayoutVars>
          <dgm:chMax val="0"/>
          <dgm:bulletEnabled val="1"/>
        </dgm:presLayoutVars>
      </dgm:prSet>
      <dgm:spPr/>
    </dgm:pt>
    <dgm:pt modelId="{0AC129E4-DB3E-46BA-9267-D369AE2E780A}" type="pres">
      <dgm:prSet presAssocID="{5BAFB877-B028-4AAA-AFAD-A53713BC9679}" presName="spacer" presStyleCnt="0"/>
      <dgm:spPr/>
    </dgm:pt>
    <dgm:pt modelId="{0B8D1FA5-DC8D-48A7-8250-89262009D32B}" type="pres">
      <dgm:prSet presAssocID="{EC8C5040-D8B4-45CC-8A58-20DF15858AF5}" presName="parentText" presStyleLbl="node1" presStyleIdx="3" presStyleCnt="7">
        <dgm:presLayoutVars>
          <dgm:chMax val="0"/>
          <dgm:bulletEnabled val="1"/>
        </dgm:presLayoutVars>
      </dgm:prSet>
      <dgm:spPr/>
    </dgm:pt>
    <dgm:pt modelId="{EB69119E-E3AC-4811-B630-F255434C3BC9}" type="pres">
      <dgm:prSet presAssocID="{7EAF8820-D579-457C-BD12-C8A46B3BCB7D}" presName="spacer" presStyleCnt="0"/>
      <dgm:spPr/>
    </dgm:pt>
    <dgm:pt modelId="{A6167EAE-7353-4A05-B9D1-31B9545EA5A3}" type="pres">
      <dgm:prSet presAssocID="{44ABE701-1A62-49A2-861E-A3048755DECB}" presName="parentText" presStyleLbl="node1" presStyleIdx="4" presStyleCnt="7">
        <dgm:presLayoutVars>
          <dgm:chMax val="0"/>
          <dgm:bulletEnabled val="1"/>
        </dgm:presLayoutVars>
      </dgm:prSet>
      <dgm:spPr/>
    </dgm:pt>
    <dgm:pt modelId="{F9D30C8B-4FBD-4113-89C6-3BBDCC855196}" type="pres">
      <dgm:prSet presAssocID="{B8B7CB17-3BAC-4C64-AB54-D0E871D2F4F9}" presName="spacer" presStyleCnt="0"/>
      <dgm:spPr/>
    </dgm:pt>
    <dgm:pt modelId="{FFE4E288-0A6C-4B26-8419-9B0E9564C3AA}" type="pres">
      <dgm:prSet presAssocID="{DA8B7E26-0301-4A6E-AF04-C0E4907AA234}" presName="parentText" presStyleLbl="node1" presStyleIdx="5" presStyleCnt="7">
        <dgm:presLayoutVars>
          <dgm:chMax val="0"/>
          <dgm:bulletEnabled val="1"/>
        </dgm:presLayoutVars>
      </dgm:prSet>
      <dgm:spPr/>
    </dgm:pt>
    <dgm:pt modelId="{14397C28-1A30-4D9D-A862-74E7817CAE6A}" type="pres">
      <dgm:prSet presAssocID="{13CC10E2-F53A-4E57-A469-2EFDA71D1A8D}" presName="spacer" presStyleCnt="0"/>
      <dgm:spPr/>
    </dgm:pt>
    <dgm:pt modelId="{57E75279-517C-4A3E-A5DB-62FEA202A964}" type="pres">
      <dgm:prSet presAssocID="{C32303AA-33C2-4671-B420-DFEB3E1DC941}" presName="parentText" presStyleLbl="node1" presStyleIdx="6" presStyleCnt="7">
        <dgm:presLayoutVars>
          <dgm:chMax val="0"/>
          <dgm:bulletEnabled val="1"/>
        </dgm:presLayoutVars>
      </dgm:prSet>
      <dgm:spPr/>
    </dgm:pt>
  </dgm:ptLst>
  <dgm:cxnLst>
    <dgm:cxn modelId="{9A265511-86CF-43B4-BD5C-64007B639C84}" srcId="{35261479-FBD6-41C4-8571-84936CF7EDC5}" destId="{5600EF40-3975-4BF4-A9E0-A9298F71657A}" srcOrd="1" destOrd="0" parTransId="{785EFE84-768B-4D0D-B41E-5B4BA00F4859}" sibTransId="{A62BE09E-755B-4E26-A767-79E94A3F247E}"/>
    <dgm:cxn modelId="{06B5482B-7E29-4106-9760-5F5FECC96DE5}" srcId="{35261479-FBD6-41C4-8571-84936CF7EDC5}" destId="{C32303AA-33C2-4671-B420-DFEB3E1DC941}" srcOrd="6" destOrd="0" parTransId="{C4B81B6C-BF3A-482B-B3E0-BB7D28F50AD3}" sibTransId="{9FD3EAC6-47D4-42A8-9E8F-895EEE3200BB}"/>
    <dgm:cxn modelId="{FCE3F92F-E829-482C-8510-8F74213DD86A}" type="presOf" srcId="{EC8C5040-D8B4-45CC-8A58-20DF15858AF5}" destId="{0B8D1FA5-DC8D-48A7-8250-89262009D32B}" srcOrd="0" destOrd="0" presId="urn:microsoft.com/office/officeart/2005/8/layout/vList2"/>
    <dgm:cxn modelId="{A8987941-CCCB-401D-B4DA-2F2FA63FF641}" srcId="{35261479-FBD6-41C4-8571-84936CF7EDC5}" destId="{EC8C5040-D8B4-45CC-8A58-20DF15858AF5}" srcOrd="3" destOrd="0" parTransId="{996CA344-4FB8-4736-9FF2-47807C26A4E6}" sibTransId="{7EAF8820-D579-457C-BD12-C8A46B3BCB7D}"/>
    <dgm:cxn modelId="{E775FC4C-BA34-4EE9-BD73-B80FD6E66E86}" type="presOf" srcId="{FE2AE46B-6454-4249-96DA-692ADD254891}" destId="{17E50AB7-6A6F-464A-96D3-856E8E4A4EDC}" srcOrd="0" destOrd="0" presId="urn:microsoft.com/office/officeart/2005/8/layout/vList2"/>
    <dgm:cxn modelId="{FA9B8E8C-C8BE-4894-9108-A7486A6AEDF2}" srcId="{35261479-FBD6-41C4-8571-84936CF7EDC5}" destId="{44ABE701-1A62-49A2-861E-A3048755DECB}" srcOrd="4" destOrd="0" parTransId="{F514FBCD-5245-4D80-8A49-63B2E817769C}" sibTransId="{B8B7CB17-3BAC-4C64-AB54-D0E871D2F4F9}"/>
    <dgm:cxn modelId="{35BE0090-D7FC-4528-8BAB-B4D12D4D249C}" type="presOf" srcId="{6C83FD81-C98B-4F3C-832A-9E2310114DB4}" destId="{ADBAAC69-E4D3-4009-AB69-260147E4A00F}" srcOrd="0" destOrd="0" presId="urn:microsoft.com/office/officeart/2005/8/layout/vList2"/>
    <dgm:cxn modelId="{082F7890-057D-48A5-AC2F-039215733679}" srcId="{35261479-FBD6-41C4-8571-84936CF7EDC5}" destId="{FE2AE46B-6454-4249-96DA-692ADD254891}" srcOrd="2" destOrd="0" parTransId="{24275545-DFE9-441E-9403-C33B63A43392}" sibTransId="{5BAFB877-B028-4AAA-AFAD-A53713BC9679}"/>
    <dgm:cxn modelId="{BB87E5B2-7F4A-43D3-8406-7059BBD72354}" type="presOf" srcId="{35261479-FBD6-41C4-8571-84936CF7EDC5}" destId="{40EF9094-0009-4AC4-9FE0-77F247BC7B34}" srcOrd="0" destOrd="0" presId="urn:microsoft.com/office/officeart/2005/8/layout/vList2"/>
    <dgm:cxn modelId="{5AB669C8-2229-414F-ACAB-B2D137DEF7C0}" srcId="{35261479-FBD6-41C4-8571-84936CF7EDC5}" destId="{DA8B7E26-0301-4A6E-AF04-C0E4907AA234}" srcOrd="5" destOrd="0" parTransId="{2B6982E8-5340-4D86-B2FA-358F102802F3}" sibTransId="{13CC10E2-F53A-4E57-A469-2EFDA71D1A8D}"/>
    <dgm:cxn modelId="{0B3AEAD1-367B-42C6-B334-2FFA03B5F66B}" type="presOf" srcId="{5600EF40-3975-4BF4-A9E0-A9298F71657A}" destId="{5CF590E6-B6B4-4C77-9227-338A3FFF9A12}" srcOrd="0" destOrd="0" presId="urn:microsoft.com/office/officeart/2005/8/layout/vList2"/>
    <dgm:cxn modelId="{2D68BEE9-DCB0-47D0-B582-DA1CC98C617C}" type="presOf" srcId="{C32303AA-33C2-4671-B420-DFEB3E1DC941}" destId="{57E75279-517C-4A3E-A5DB-62FEA202A964}" srcOrd="0" destOrd="0" presId="urn:microsoft.com/office/officeart/2005/8/layout/vList2"/>
    <dgm:cxn modelId="{4B0131EB-BC86-4D2C-9201-C6BD36B412A3}" type="presOf" srcId="{DA8B7E26-0301-4A6E-AF04-C0E4907AA234}" destId="{FFE4E288-0A6C-4B26-8419-9B0E9564C3AA}" srcOrd="0" destOrd="0" presId="urn:microsoft.com/office/officeart/2005/8/layout/vList2"/>
    <dgm:cxn modelId="{895374F1-ED6B-4FFD-AEDF-46C32E6ED720}" srcId="{35261479-FBD6-41C4-8571-84936CF7EDC5}" destId="{6C83FD81-C98B-4F3C-832A-9E2310114DB4}" srcOrd="0" destOrd="0" parTransId="{2F039023-E74F-45DF-BBFC-9FABAE102155}" sibTransId="{D262392C-DC8C-44D7-BC90-C44589C63BB5}"/>
    <dgm:cxn modelId="{ADACB2FD-0026-44F5-AD7B-A87F5BE3C083}" type="presOf" srcId="{44ABE701-1A62-49A2-861E-A3048755DECB}" destId="{A6167EAE-7353-4A05-B9D1-31B9545EA5A3}" srcOrd="0" destOrd="0" presId="urn:microsoft.com/office/officeart/2005/8/layout/vList2"/>
    <dgm:cxn modelId="{266967F3-11D1-4310-98F9-9543C23E9C5E}" type="presParOf" srcId="{40EF9094-0009-4AC4-9FE0-77F247BC7B34}" destId="{ADBAAC69-E4D3-4009-AB69-260147E4A00F}" srcOrd="0" destOrd="0" presId="urn:microsoft.com/office/officeart/2005/8/layout/vList2"/>
    <dgm:cxn modelId="{E3126916-0516-413E-83F4-EFF2892D32DE}" type="presParOf" srcId="{40EF9094-0009-4AC4-9FE0-77F247BC7B34}" destId="{5238AEAC-33F1-4BD3-B525-36FE9E89B7BF}" srcOrd="1" destOrd="0" presId="urn:microsoft.com/office/officeart/2005/8/layout/vList2"/>
    <dgm:cxn modelId="{57D0649C-4051-4D98-94AF-AF6F08B3DB69}" type="presParOf" srcId="{40EF9094-0009-4AC4-9FE0-77F247BC7B34}" destId="{5CF590E6-B6B4-4C77-9227-338A3FFF9A12}" srcOrd="2" destOrd="0" presId="urn:microsoft.com/office/officeart/2005/8/layout/vList2"/>
    <dgm:cxn modelId="{065E49F0-737B-427F-B5CD-489E39CC4C60}" type="presParOf" srcId="{40EF9094-0009-4AC4-9FE0-77F247BC7B34}" destId="{42B7D4D4-027A-4C0D-9F4D-9528C03551ED}" srcOrd="3" destOrd="0" presId="urn:microsoft.com/office/officeart/2005/8/layout/vList2"/>
    <dgm:cxn modelId="{FFE04ECF-2140-42AB-9146-61B7936721B3}" type="presParOf" srcId="{40EF9094-0009-4AC4-9FE0-77F247BC7B34}" destId="{17E50AB7-6A6F-464A-96D3-856E8E4A4EDC}" srcOrd="4" destOrd="0" presId="urn:microsoft.com/office/officeart/2005/8/layout/vList2"/>
    <dgm:cxn modelId="{4734561D-124F-4FE5-82FD-49E7A752D08A}" type="presParOf" srcId="{40EF9094-0009-4AC4-9FE0-77F247BC7B34}" destId="{0AC129E4-DB3E-46BA-9267-D369AE2E780A}" srcOrd="5" destOrd="0" presId="urn:microsoft.com/office/officeart/2005/8/layout/vList2"/>
    <dgm:cxn modelId="{4A918975-10DD-4795-A0E9-2D73703320E6}" type="presParOf" srcId="{40EF9094-0009-4AC4-9FE0-77F247BC7B34}" destId="{0B8D1FA5-DC8D-48A7-8250-89262009D32B}" srcOrd="6" destOrd="0" presId="urn:microsoft.com/office/officeart/2005/8/layout/vList2"/>
    <dgm:cxn modelId="{95C357A4-9F8D-411C-9ECD-F512A46E8721}" type="presParOf" srcId="{40EF9094-0009-4AC4-9FE0-77F247BC7B34}" destId="{EB69119E-E3AC-4811-B630-F255434C3BC9}" srcOrd="7" destOrd="0" presId="urn:microsoft.com/office/officeart/2005/8/layout/vList2"/>
    <dgm:cxn modelId="{610A53A0-F1CD-478A-9244-956DBB03BF68}" type="presParOf" srcId="{40EF9094-0009-4AC4-9FE0-77F247BC7B34}" destId="{A6167EAE-7353-4A05-B9D1-31B9545EA5A3}" srcOrd="8" destOrd="0" presId="urn:microsoft.com/office/officeart/2005/8/layout/vList2"/>
    <dgm:cxn modelId="{6D8FAAF3-A322-4657-AAA5-C51FEDC70CE7}" type="presParOf" srcId="{40EF9094-0009-4AC4-9FE0-77F247BC7B34}" destId="{F9D30C8B-4FBD-4113-89C6-3BBDCC855196}" srcOrd="9" destOrd="0" presId="urn:microsoft.com/office/officeart/2005/8/layout/vList2"/>
    <dgm:cxn modelId="{41A24158-E97A-4FF0-87D5-FB5F1BCC64BF}" type="presParOf" srcId="{40EF9094-0009-4AC4-9FE0-77F247BC7B34}" destId="{FFE4E288-0A6C-4B26-8419-9B0E9564C3AA}" srcOrd="10" destOrd="0" presId="urn:microsoft.com/office/officeart/2005/8/layout/vList2"/>
    <dgm:cxn modelId="{0B39AEA3-F4F1-4D57-BF38-E15D38EDA8B6}" type="presParOf" srcId="{40EF9094-0009-4AC4-9FE0-77F247BC7B34}" destId="{14397C28-1A30-4D9D-A862-74E7817CAE6A}" srcOrd="11" destOrd="0" presId="urn:microsoft.com/office/officeart/2005/8/layout/vList2"/>
    <dgm:cxn modelId="{E2A93678-DC9A-4A0C-8C98-FA412F498FB7}" type="presParOf" srcId="{40EF9094-0009-4AC4-9FE0-77F247BC7B34}" destId="{57E75279-517C-4A3E-A5DB-62FEA202A964}"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AAC69-E4D3-4009-AB69-260147E4A00F}">
      <dsp:nvSpPr>
        <dsp:cNvPr id="0" name=""/>
        <dsp:cNvSpPr/>
      </dsp:nvSpPr>
      <dsp:spPr>
        <a:xfrm>
          <a:off x="0" y="269171"/>
          <a:ext cx="5927575" cy="6844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Bhat, A. (2023) </a:t>
          </a:r>
          <a:r>
            <a:rPr lang="en-GB" sz="1300" i="1" kern="1200" dirty="0"/>
            <a:t>Employee motivation: The Complete Guide</a:t>
          </a:r>
          <a:r>
            <a:rPr lang="en-GB" sz="1300" kern="1200" dirty="0"/>
            <a:t>, </a:t>
          </a:r>
          <a:r>
            <a:rPr lang="en-GB" sz="1300" i="1" kern="1200" dirty="0" err="1"/>
            <a:t>QuestionPro</a:t>
          </a:r>
          <a:r>
            <a:rPr lang="en-GB" sz="1300" kern="1200" dirty="0"/>
            <a:t>. Available at: </a:t>
          </a:r>
          <a:r>
            <a:rPr lang="en-GB" sz="1300" kern="1200" dirty="0">
              <a:hlinkClick xmlns:r="http://schemas.openxmlformats.org/officeDocument/2006/relationships" r:id="rId1"/>
            </a:rPr>
            <a:t>https://www.questionpro.com/blog/employee-motivation/</a:t>
          </a:r>
          <a:r>
            <a:rPr lang="en-GB" sz="1300" kern="1200" dirty="0"/>
            <a:t> (Accessed: 09 June 2023). </a:t>
          </a:r>
          <a:endParaRPr lang="en-US" sz="1300" kern="1200" dirty="0"/>
        </a:p>
      </dsp:txBody>
      <dsp:txXfrm>
        <a:off x="33412" y="302583"/>
        <a:ext cx="5860751" cy="617626"/>
      </dsp:txXfrm>
    </dsp:sp>
    <dsp:sp modelId="{5CF590E6-B6B4-4C77-9227-338A3FFF9A12}">
      <dsp:nvSpPr>
        <dsp:cNvPr id="0" name=""/>
        <dsp:cNvSpPr/>
      </dsp:nvSpPr>
      <dsp:spPr>
        <a:xfrm>
          <a:off x="0" y="991061"/>
          <a:ext cx="5927575" cy="684450"/>
        </a:xfrm>
        <a:prstGeom prst="roundRect">
          <a:avLst/>
        </a:prstGeom>
        <a:gradFill rotWithShape="0">
          <a:gsLst>
            <a:gs pos="0">
              <a:schemeClr val="accent2">
                <a:hueOff val="-249388"/>
                <a:satOff val="1809"/>
                <a:lumOff val="229"/>
                <a:alphaOff val="0"/>
                <a:satMod val="103000"/>
                <a:lumMod val="102000"/>
                <a:tint val="94000"/>
              </a:schemeClr>
            </a:gs>
            <a:gs pos="50000">
              <a:schemeClr val="accent2">
                <a:hueOff val="-249388"/>
                <a:satOff val="1809"/>
                <a:lumOff val="229"/>
                <a:alphaOff val="0"/>
                <a:satMod val="110000"/>
                <a:lumMod val="100000"/>
                <a:shade val="100000"/>
              </a:schemeClr>
            </a:gs>
            <a:gs pos="100000">
              <a:schemeClr val="accent2">
                <a:hueOff val="-249388"/>
                <a:satOff val="1809"/>
                <a:lumOff val="2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err="1"/>
            <a:t>cambridge</a:t>
          </a:r>
          <a:r>
            <a:rPr lang="en-GB" sz="1300" kern="1200" dirty="0"/>
            <a:t> (no date) </a:t>
          </a:r>
          <a:r>
            <a:rPr lang="en-GB" sz="1300" i="1" kern="1200" dirty="0"/>
            <a:t>Extrinsic</a:t>
          </a:r>
          <a:r>
            <a:rPr lang="en-GB" sz="1300" kern="1200" dirty="0"/>
            <a:t>, </a:t>
          </a:r>
          <a:r>
            <a:rPr lang="en-GB" sz="1300" i="1" kern="1200" dirty="0"/>
            <a:t>Cambridge Dictionary</a:t>
          </a:r>
          <a:r>
            <a:rPr lang="en-GB" sz="1300" kern="1200" dirty="0"/>
            <a:t>. Available at: </a:t>
          </a:r>
          <a:r>
            <a:rPr lang="en-GB" sz="1300" kern="1200" dirty="0">
              <a:hlinkClick xmlns:r="http://schemas.openxmlformats.org/officeDocument/2006/relationships" r:id="rId2"/>
            </a:rPr>
            <a:t>https://dictionary.cambridge.org/dictionary/english/extrinsic</a:t>
          </a:r>
          <a:r>
            <a:rPr lang="en-GB" sz="1300" kern="1200" dirty="0"/>
            <a:t> (Accessed: 23 June 2023).</a:t>
          </a:r>
          <a:r>
            <a:rPr lang="en-GB" sz="1300" kern="1200" dirty="0">
              <a:latin typeface="Franklin Gothic Demi Cond"/>
            </a:rPr>
            <a:t> </a:t>
          </a:r>
          <a:endParaRPr lang="en-US" sz="1300" kern="1200" dirty="0"/>
        </a:p>
      </dsp:txBody>
      <dsp:txXfrm>
        <a:off x="33412" y="1024473"/>
        <a:ext cx="5860751" cy="617626"/>
      </dsp:txXfrm>
    </dsp:sp>
    <dsp:sp modelId="{17E50AB7-6A6F-464A-96D3-856E8E4A4EDC}">
      <dsp:nvSpPr>
        <dsp:cNvPr id="0" name=""/>
        <dsp:cNvSpPr/>
      </dsp:nvSpPr>
      <dsp:spPr>
        <a:xfrm>
          <a:off x="0" y="1712951"/>
          <a:ext cx="5927575" cy="684450"/>
        </a:xfrm>
        <a:prstGeom prst="roundRect">
          <a:avLst/>
        </a:prstGeom>
        <a:gradFill rotWithShape="0">
          <a:gsLst>
            <a:gs pos="0">
              <a:schemeClr val="accent2">
                <a:hueOff val="-498775"/>
                <a:satOff val="3618"/>
                <a:lumOff val="457"/>
                <a:alphaOff val="0"/>
                <a:satMod val="103000"/>
                <a:lumMod val="102000"/>
                <a:tint val="94000"/>
              </a:schemeClr>
            </a:gs>
            <a:gs pos="50000">
              <a:schemeClr val="accent2">
                <a:hueOff val="-498775"/>
                <a:satOff val="3618"/>
                <a:lumOff val="457"/>
                <a:alphaOff val="0"/>
                <a:satMod val="110000"/>
                <a:lumMod val="100000"/>
                <a:shade val="100000"/>
              </a:schemeClr>
            </a:gs>
            <a:gs pos="100000">
              <a:schemeClr val="accent2">
                <a:hueOff val="-498775"/>
                <a:satOff val="3618"/>
                <a:lumOff val="4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1" kern="1200" dirty="0" err="1"/>
            <a:t>cofer</a:t>
          </a:r>
          <a:r>
            <a:rPr lang="en-GB" sz="1300" b="1" i="1" kern="1200" dirty="0"/>
            <a:t>, </a:t>
          </a:r>
          <a:r>
            <a:rPr lang="en-GB" sz="1300" b="1" i="1" kern="1200" dirty="0" err="1"/>
            <a:t>charles</a:t>
          </a:r>
          <a:r>
            <a:rPr lang="en-GB" sz="1300" b="1" i="1" kern="1200" dirty="0"/>
            <a:t> n and petri, </a:t>
          </a:r>
          <a:r>
            <a:rPr lang="en-GB" sz="1300" b="1" i="1" kern="1200" dirty="0" err="1"/>
            <a:t>herbert</a:t>
          </a:r>
          <a:r>
            <a:rPr lang="en-GB" sz="1300" b="1" i="1" kern="1200" dirty="0"/>
            <a:t> l (2023) Motivation, </a:t>
          </a:r>
          <a:r>
            <a:rPr lang="en-GB" sz="1300" b="1" i="1" kern="1200" dirty="0" err="1"/>
            <a:t>Encyclopædia</a:t>
          </a:r>
          <a:r>
            <a:rPr lang="en-GB" sz="1300" b="1" i="1" kern="1200" dirty="0"/>
            <a:t> Britannica. Available at: </a:t>
          </a:r>
          <a:r>
            <a:rPr lang="en-GB" sz="1300" b="1" i="1" kern="1200" dirty="0">
              <a:hlinkClick xmlns:r="http://schemas.openxmlformats.org/officeDocument/2006/relationships" r:id="rId3"/>
            </a:rPr>
            <a:t>https://www.britannica.com/topic/motivation</a:t>
          </a:r>
          <a:r>
            <a:rPr lang="en-GB" sz="1300" b="1" i="1" kern="1200" dirty="0"/>
            <a:t> (Accessed: 09 June 2023). </a:t>
          </a:r>
          <a:endParaRPr lang="en-US" sz="1300" kern="1200" dirty="0"/>
        </a:p>
      </dsp:txBody>
      <dsp:txXfrm>
        <a:off x="33412" y="1746363"/>
        <a:ext cx="5860751" cy="617626"/>
      </dsp:txXfrm>
    </dsp:sp>
    <dsp:sp modelId="{0B8D1FA5-DC8D-48A7-8250-89262009D32B}">
      <dsp:nvSpPr>
        <dsp:cNvPr id="0" name=""/>
        <dsp:cNvSpPr/>
      </dsp:nvSpPr>
      <dsp:spPr>
        <a:xfrm>
          <a:off x="0" y="2434841"/>
          <a:ext cx="5927575" cy="684450"/>
        </a:xfrm>
        <a:prstGeom prst="roundRect">
          <a:avLst/>
        </a:prstGeom>
        <a:gradFill rotWithShape="0">
          <a:gsLst>
            <a:gs pos="0">
              <a:schemeClr val="accent2">
                <a:hueOff val="-748163"/>
                <a:satOff val="5426"/>
                <a:lumOff val="686"/>
                <a:alphaOff val="0"/>
                <a:satMod val="103000"/>
                <a:lumMod val="102000"/>
                <a:tint val="94000"/>
              </a:schemeClr>
            </a:gs>
            <a:gs pos="50000">
              <a:schemeClr val="accent2">
                <a:hueOff val="-748163"/>
                <a:satOff val="5426"/>
                <a:lumOff val="686"/>
                <a:alphaOff val="0"/>
                <a:satMod val="110000"/>
                <a:lumMod val="100000"/>
                <a:shade val="100000"/>
              </a:schemeClr>
            </a:gs>
            <a:gs pos="100000">
              <a:schemeClr val="accent2">
                <a:hueOff val="-748163"/>
                <a:satOff val="5426"/>
                <a:lumOff val="6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Myers, D. G. (2007). </a:t>
          </a:r>
          <a:r>
            <a:rPr lang="en-GB" sz="1300" i="1" kern="1200" dirty="0"/>
            <a:t>Psychology</a:t>
          </a:r>
          <a:r>
            <a:rPr lang="en-GB" sz="1300" kern="1200" dirty="0"/>
            <a:t> (8th ed.). Worth Publishers.</a:t>
          </a:r>
          <a:endParaRPr lang="en-US" sz="1300" kern="1200" dirty="0"/>
        </a:p>
      </dsp:txBody>
      <dsp:txXfrm>
        <a:off x="33412" y="2468253"/>
        <a:ext cx="5860751" cy="617626"/>
      </dsp:txXfrm>
    </dsp:sp>
    <dsp:sp modelId="{A6167EAE-7353-4A05-B9D1-31B9545EA5A3}">
      <dsp:nvSpPr>
        <dsp:cNvPr id="0" name=""/>
        <dsp:cNvSpPr/>
      </dsp:nvSpPr>
      <dsp:spPr>
        <a:xfrm>
          <a:off x="0" y="3156731"/>
          <a:ext cx="5927575" cy="684450"/>
        </a:xfrm>
        <a:prstGeom prst="roundRect">
          <a:avLst/>
        </a:prstGeom>
        <a:gradFill rotWithShape="0">
          <a:gsLst>
            <a:gs pos="0">
              <a:schemeClr val="accent2">
                <a:hueOff val="-997551"/>
                <a:satOff val="7235"/>
                <a:lumOff val="914"/>
                <a:alphaOff val="0"/>
                <a:satMod val="103000"/>
                <a:lumMod val="102000"/>
                <a:tint val="94000"/>
              </a:schemeClr>
            </a:gs>
            <a:gs pos="50000">
              <a:schemeClr val="accent2">
                <a:hueOff val="-997551"/>
                <a:satOff val="7235"/>
                <a:lumOff val="914"/>
                <a:alphaOff val="0"/>
                <a:satMod val="110000"/>
                <a:lumMod val="100000"/>
                <a:shade val="100000"/>
              </a:schemeClr>
            </a:gs>
            <a:gs pos="100000">
              <a:schemeClr val="accent2">
                <a:hueOff val="-997551"/>
                <a:satOff val="7235"/>
                <a:lumOff val="9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err="1"/>
            <a:t>herrity</a:t>
          </a:r>
          <a:r>
            <a:rPr lang="en-GB" sz="1300" kern="1200" dirty="0"/>
            <a:t> , </a:t>
          </a:r>
          <a:r>
            <a:rPr lang="en-GB" sz="1300" kern="1200" dirty="0" err="1"/>
            <a:t>jennifer</a:t>
          </a:r>
          <a:r>
            <a:rPr lang="en-GB" sz="1300" kern="1200" dirty="0"/>
            <a:t> (2022) </a:t>
          </a:r>
          <a:r>
            <a:rPr lang="en-GB" sz="1300" i="1" kern="1200" dirty="0"/>
            <a:t>What is intrinsic motivation? definition and examples - indeed</a:t>
          </a:r>
          <a:r>
            <a:rPr lang="en-GB" sz="1300" kern="1200" dirty="0"/>
            <a:t>. Available at: </a:t>
          </a:r>
          <a:r>
            <a:rPr lang="en-GB" sz="1300" kern="1200" dirty="0">
              <a:hlinkClick xmlns:r="http://schemas.openxmlformats.org/officeDocument/2006/relationships" r:id="rId4"/>
            </a:rPr>
            <a:t>https://www.indeed.com/career-advice/career-development/intrinsic-motivation</a:t>
          </a:r>
          <a:r>
            <a:rPr lang="en-GB" sz="1300" kern="1200" dirty="0">
              <a:latin typeface="Franklin Gothic Demi Cond"/>
            </a:rPr>
            <a:t> </a:t>
          </a:r>
          <a:endParaRPr lang="en-GB" sz="1300" kern="1200" dirty="0"/>
        </a:p>
      </dsp:txBody>
      <dsp:txXfrm>
        <a:off x="33412" y="3190143"/>
        <a:ext cx="5860751" cy="617626"/>
      </dsp:txXfrm>
    </dsp:sp>
    <dsp:sp modelId="{FFE4E288-0A6C-4B26-8419-9B0E9564C3AA}">
      <dsp:nvSpPr>
        <dsp:cNvPr id="0" name=""/>
        <dsp:cNvSpPr/>
      </dsp:nvSpPr>
      <dsp:spPr>
        <a:xfrm>
          <a:off x="0" y="3878621"/>
          <a:ext cx="5927575" cy="684450"/>
        </a:xfrm>
        <a:prstGeom prst="roundRect">
          <a:avLst/>
        </a:prstGeom>
        <a:gradFill rotWithShape="0">
          <a:gsLst>
            <a:gs pos="0">
              <a:schemeClr val="accent2">
                <a:hueOff val="-1246938"/>
                <a:satOff val="9044"/>
                <a:lumOff val="1143"/>
                <a:alphaOff val="0"/>
                <a:satMod val="103000"/>
                <a:lumMod val="102000"/>
                <a:tint val="94000"/>
              </a:schemeClr>
            </a:gs>
            <a:gs pos="50000">
              <a:schemeClr val="accent2">
                <a:hueOff val="-1246938"/>
                <a:satOff val="9044"/>
                <a:lumOff val="1143"/>
                <a:alphaOff val="0"/>
                <a:satMod val="110000"/>
                <a:lumMod val="100000"/>
                <a:shade val="100000"/>
              </a:schemeClr>
            </a:gs>
            <a:gs pos="100000">
              <a:schemeClr val="accent2">
                <a:hueOff val="-1246938"/>
                <a:satOff val="9044"/>
                <a:lumOff val="11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Verdana"/>
              <a:ea typeface="Verdana"/>
            </a:rPr>
            <a:t>Herzberg, F., Mausner, B. and Snyderman, B. (1959) The Motivation to Work. 2nd Edition, John Wiley &amp; Sons Inc</a:t>
          </a:r>
          <a:endParaRPr lang="en-GB" sz="1300" kern="1200" dirty="0">
            <a:latin typeface="Franklin Gothic Demi Cond"/>
          </a:endParaRPr>
        </a:p>
      </dsp:txBody>
      <dsp:txXfrm>
        <a:off x="33412" y="3912033"/>
        <a:ext cx="5860751" cy="617626"/>
      </dsp:txXfrm>
    </dsp:sp>
    <dsp:sp modelId="{57E75279-517C-4A3E-A5DB-62FEA202A964}">
      <dsp:nvSpPr>
        <dsp:cNvPr id="0" name=""/>
        <dsp:cNvSpPr/>
      </dsp:nvSpPr>
      <dsp:spPr>
        <a:xfrm>
          <a:off x="0" y="4600511"/>
          <a:ext cx="5927575" cy="684450"/>
        </a:xfrm>
        <a:prstGeom prst="roundRect">
          <a:avLst/>
        </a:prstGeom>
        <a:gradFill rotWithShape="0">
          <a:gsLst>
            <a:gs pos="0">
              <a:schemeClr val="accent2">
                <a:hueOff val="-1496326"/>
                <a:satOff val="10853"/>
                <a:lumOff val="1371"/>
                <a:alphaOff val="0"/>
                <a:satMod val="103000"/>
                <a:lumMod val="102000"/>
                <a:tint val="94000"/>
              </a:schemeClr>
            </a:gs>
            <a:gs pos="50000">
              <a:schemeClr val="accent2">
                <a:hueOff val="-1496326"/>
                <a:satOff val="10853"/>
                <a:lumOff val="1371"/>
                <a:alphaOff val="0"/>
                <a:satMod val="110000"/>
                <a:lumMod val="100000"/>
                <a:shade val="100000"/>
              </a:schemeClr>
            </a:gs>
            <a:gs pos="100000">
              <a:schemeClr val="accent2">
                <a:hueOff val="-1496326"/>
                <a:satOff val="10853"/>
                <a:lumOff val="13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(2017) </a:t>
          </a:r>
          <a:r>
            <a:rPr lang="en-GB" sz="1300" i="1" kern="1200" dirty="0"/>
            <a:t>YouTube</a:t>
          </a:r>
          <a:r>
            <a:rPr lang="en-GB" sz="1300" kern="1200" dirty="0"/>
            <a:t>. Available at: </a:t>
          </a:r>
          <a:r>
            <a:rPr lang="en-GB" sz="1300" kern="1200" dirty="0">
              <a:hlinkClick xmlns:r="http://schemas.openxmlformats.org/officeDocument/2006/relationships" r:id="rId5"/>
            </a:rPr>
            <a:t>https://youtu.be/Zid-p4N45Tk</a:t>
          </a:r>
          <a:r>
            <a:rPr lang="en-GB" sz="1300" kern="1200" dirty="0"/>
            <a:t> (Accessed: 27 June 2023).</a:t>
          </a:r>
          <a:r>
            <a:rPr lang="en-GB" sz="1300" kern="1200" dirty="0">
              <a:latin typeface="Franklin Gothic Demi Cond"/>
            </a:rPr>
            <a:t> </a:t>
          </a:r>
          <a:endParaRPr lang="en-GB" sz="1300" kern="1200" dirty="0">
            <a:latin typeface="Verdana"/>
            <a:ea typeface="Verdana"/>
          </a:endParaRPr>
        </a:p>
      </dsp:txBody>
      <dsp:txXfrm>
        <a:off x="33412" y="4633923"/>
        <a:ext cx="5860751" cy="6176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C06296-350F-41A3-B635-86930044B5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25D47FE-EAAB-4252-B888-893E08A95D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4864392-7AE3-4B42-B385-CB31D23C310F}" type="datetime1">
              <a:rPr lang="en-GB" smtClean="0"/>
              <a:t>27/06/2023</a:t>
            </a:fld>
            <a:endParaRPr lang="en-GB" dirty="0"/>
          </a:p>
        </p:txBody>
      </p:sp>
      <p:sp>
        <p:nvSpPr>
          <p:cNvPr id="4" name="Footer Placeholder 3">
            <a:extLst>
              <a:ext uri="{FF2B5EF4-FFF2-40B4-BE49-F238E27FC236}">
                <a16:creationId xmlns:a16="http://schemas.microsoft.com/office/drawing/2014/main" id="{8D3FE9A3-70A3-47BC-A785-61BC82F5B5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9CF08E1-ADDE-4D52-8B64-0B8271C44F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2F181D9-CE39-4F33-A733-A2CFDEE4CA7C}" type="slidenum">
              <a:rPr lang="en-GB" smtClean="0"/>
              <a:t>‹#›</a:t>
            </a:fld>
            <a:endParaRPr lang="en-GB"/>
          </a:p>
        </p:txBody>
      </p:sp>
    </p:spTree>
    <p:extLst>
      <p:ext uri="{BB962C8B-B14F-4D97-AF65-F5344CB8AC3E}">
        <p14:creationId xmlns:p14="http://schemas.microsoft.com/office/powerpoint/2010/main" val="908134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1612B8-74A5-4CD7-B01D-1A870619231F}" type="datetime1">
              <a:rPr lang="en-GB" smtClean="0"/>
              <a:pPr/>
              <a:t>27/06/2023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24C352-C60C-421E-857A-17D2004F1C62}" type="slidenum">
              <a:rPr lang="en-GB" noProof="0" smtClean="0"/>
              <a:t>‹#›</a:t>
            </a:fld>
            <a:endParaRPr lang="en-GB" noProof="0"/>
          </a:p>
        </p:txBody>
      </p:sp>
    </p:spTree>
    <p:extLst>
      <p:ext uri="{BB962C8B-B14F-4D97-AF65-F5344CB8AC3E}">
        <p14:creationId xmlns:p14="http://schemas.microsoft.com/office/powerpoint/2010/main" val="235398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24C352-C60C-421E-857A-17D2004F1C62}" type="slidenum">
              <a:rPr lang="en-GB" smtClean="0"/>
              <a:t>1</a:t>
            </a:fld>
            <a:endParaRPr lang="en-GB"/>
          </a:p>
        </p:txBody>
      </p:sp>
    </p:spTree>
    <p:extLst>
      <p:ext uri="{BB962C8B-B14F-4D97-AF65-F5344CB8AC3E}">
        <p14:creationId xmlns:p14="http://schemas.microsoft.com/office/powerpoint/2010/main" val="1738943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What motivates you? I am motivated by life and being able to one day relax and enjoy the fruits of my labour. Motivation is the force that pushes you forward in life. Think back what motivated you to walk, who motivated you to speak? Which force motivated you to be here today in the position you are in life? Happiness is ultimately what motivates us all </a:t>
            </a:r>
            <a:r>
              <a:rPr lang="en-GB" b="1" i="1" dirty="0" err="1"/>
              <a:t>im</a:t>
            </a:r>
            <a:r>
              <a:rPr lang="en-GB" b="1" i="1" dirty="0"/>
              <a:t> sure </a:t>
            </a:r>
            <a:endParaRPr lang="en-US" dirty="0"/>
          </a:p>
        </p:txBody>
      </p:sp>
      <p:sp>
        <p:nvSpPr>
          <p:cNvPr id="4" name="Slide Number Placeholder 3"/>
          <p:cNvSpPr>
            <a:spLocks noGrp="1"/>
          </p:cNvSpPr>
          <p:nvPr>
            <p:ph type="sldNum" sz="quarter" idx="5"/>
          </p:nvPr>
        </p:nvSpPr>
        <p:spPr/>
        <p:txBody>
          <a:bodyPr/>
          <a:lstStyle/>
          <a:p>
            <a:fld id="{4724C352-C60C-421E-857A-17D2004F1C62}" type="slidenum">
              <a:rPr lang="en-GB" noProof="0" smtClean="0"/>
              <a:t>2</a:t>
            </a:fld>
            <a:endParaRPr lang="en-GB" noProof="0"/>
          </a:p>
        </p:txBody>
      </p:sp>
    </p:spTree>
    <p:extLst>
      <p:ext uri="{BB962C8B-B14F-4D97-AF65-F5344CB8AC3E}">
        <p14:creationId xmlns:p14="http://schemas.microsoft.com/office/powerpoint/2010/main" val="589642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As described in the previous slide, motivation is what drives you, the force that pushes you forward in life. So how does that show in a working environment? Employee motivation is simply the force that drives employees to work to the best possible standard they are capable of. It could be money, it could be fear, it could just be the desire to conform to the norm. Today I will explain in more depth the types of motivational practices that are put into action within the work place.</a:t>
            </a:r>
          </a:p>
        </p:txBody>
      </p:sp>
      <p:sp>
        <p:nvSpPr>
          <p:cNvPr id="4" name="Slide Number Placeholder 3"/>
          <p:cNvSpPr>
            <a:spLocks noGrp="1"/>
          </p:cNvSpPr>
          <p:nvPr>
            <p:ph type="sldNum" sz="quarter" idx="5"/>
          </p:nvPr>
        </p:nvSpPr>
        <p:spPr/>
        <p:txBody>
          <a:bodyPr/>
          <a:lstStyle/>
          <a:p>
            <a:fld id="{4724C352-C60C-421E-857A-17D2004F1C62}" type="slidenum">
              <a:rPr lang="en-GB" noProof="0" smtClean="0"/>
              <a:t>3</a:t>
            </a:fld>
            <a:endParaRPr lang="en-GB" noProof="0"/>
          </a:p>
        </p:txBody>
      </p:sp>
    </p:spTree>
    <p:extLst>
      <p:ext uri="{BB962C8B-B14F-4D97-AF65-F5344CB8AC3E}">
        <p14:creationId xmlns:p14="http://schemas.microsoft.com/office/powerpoint/2010/main" val="4146288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Extrinsic motivation is something that motivates employees from outside, so something other than personal satisfaction. For instance a promotion is a good incentive to drive employees to do their best work. Some bigger corporations such as </a:t>
            </a:r>
            <a:r>
              <a:rPr lang="en-US" dirty="0" err="1">
                <a:ea typeface="Calibri"/>
                <a:cs typeface="Calibri"/>
              </a:rPr>
              <a:t>samsung</a:t>
            </a:r>
            <a:r>
              <a:rPr lang="en-US" dirty="0">
                <a:ea typeface="Calibri"/>
                <a:cs typeface="Calibri"/>
              </a:rPr>
              <a:t> offer free gym memberships at 1000's of gyms across the </a:t>
            </a:r>
            <a:r>
              <a:rPr lang="en-US" dirty="0" err="1">
                <a:ea typeface="Calibri"/>
                <a:cs typeface="Calibri"/>
              </a:rPr>
              <a:t>uk</a:t>
            </a:r>
            <a:r>
              <a:rPr lang="en-US" dirty="0">
                <a:ea typeface="Calibri"/>
                <a:cs typeface="Calibri"/>
              </a:rPr>
              <a:t> and even an </a:t>
            </a:r>
            <a:r>
              <a:rPr lang="en-US" dirty="0" err="1">
                <a:ea typeface="Calibri"/>
                <a:cs typeface="Calibri"/>
              </a:rPr>
              <a:t>odeon</a:t>
            </a:r>
            <a:r>
              <a:rPr lang="en-US" dirty="0">
                <a:ea typeface="Calibri"/>
                <a:cs typeface="Calibri"/>
              </a:rPr>
              <a:t> limitless membership, these are just a couple of many </a:t>
            </a:r>
            <a:r>
              <a:rPr lang="en-US" dirty="0" err="1">
                <a:ea typeface="Calibri"/>
                <a:cs typeface="Calibri"/>
              </a:rPr>
              <a:t>rewrds</a:t>
            </a:r>
            <a:r>
              <a:rPr lang="en-US" dirty="0">
                <a:ea typeface="Calibri"/>
                <a:cs typeface="Calibri"/>
              </a:rPr>
              <a:t> offered to </a:t>
            </a:r>
            <a:r>
              <a:rPr lang="en-US" dirty="0" err="1">
                <a:ea typeface="Calibri"/>
                <a:cs typeface="Calibri"/>
              </a:rPr>
              <a:t>samsung</a:t>
            </a:r>
            <a:r>
              <a:rPr lang="en-US" dirty="0">
                <a:ea typeface="Calibri"/>
                <a:cs typeface="Calibri"/>
              </a:rPr>
              <a:t> employees in the </a:t>
            </a:r>
            <a:r>
              <a:rPr lang="en-US" dirty="0" err="1">
                <a:ea typeface="Calibri"/>
                <a:cs typeface="Calibri"/>
              </a:rPr>
              <a:t>uk</a:t>
            </a:r>
          </a:p>
        </p:txBody>
      </p:sp>
      <p:sp>
        <p:nvSpPr>
          <p:cNvPr id="4" name="Slide Number Placeholder 3"/>
          <p:cNvSpPr>
            <a:spLocks noGrp="1"/>
          </p:cNvSpPr>
          <p:nvPr>
            <p:ph type="sldNum" sz="quarter" idx="5"/>
          </p:nvPr>
        </p:nvSpPr>
        <p:spPr/>
        <p:txBody>
          <a:bodyPr/>
          <a:lstStyle/>
          <a:p>
            <a:fld id="{4724C352-C60C-421E-857A-17D2004F1C62}" type="slidenum">
              <a:rPr lang="en-GB" noProof="0" smtClean="0"/>
              <a:t>4</a:t>
            </a:fld>
            <a:endParaRPr lang="en-GB" noProof="0"/>
          </a:p>
        </p:txBody>
      </p:sp>
    </p:spTree>
    <p:extLst>
      <p:ext uri="{BB962C8B-B14F-4D97-AF65-F5344CB8AC3E}">
        <p14:creationId xmlns:p14="http://schemas.microsoft.com/office/powerpoint/2010/main" val="2091134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Working a job simply because you love what you do would be classed as intrinsic motivation. There are many people that don’t work for monetary gain they actually work for self satisfaction, happiness and enjoyment. Some may argue that intrinsic motivation results in more efficient work. </a:t>
            </a:r>
          </a:p>
        </p:txBody>
      </p:sp>
      <p:sp>
        <p:nvSpPr>
          <p:cNvPr id="4" name="Slide Number Placeholder 3"/>
          <p:cNvSpPr>
            <a:spLocks noGrp="1"/>
          </p:cNvSpPr>
          <p:nvPr>
            <p:ph type="sldNum" sz="quarter" idx="5"/>
          </p:nvPr>
        </p:nvSpPr>
        <p:spPr/>
        <p:txBody>
          <a:bodyPr/>
          <a:lstStyle/>
          <a:p>
            <a:fld id="{4724C352-C60C-421E-857A-17D2004F1C62}" type="slidenum">
              <a:rPr lang="en-GB" noProof="0" smtClean="0"/>
              <a:t>5</a:t>
            </a:fld>
            <a:endParaRPr lang="en-GB" noProof="0"/>
          </a:p>
        </p:txBody>
      </p:sp>
    </p:spTree>
    <p:extLst>
      <p:ext uri="{BB962C8B-B14F-4D97-AF65-F5344CB8AC3E}">
        <p14:creationId xmlns:p14="http://schemas.microsoft.com/office/powerpoint/2010/main" val="18170238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Instrinsic</a:t>
            </a:r>
            <a:r>
              <a:rPr lang="en-US" dirty="0">
                <a:cs typeface="Calibri"/>
              </a:rPr>
              <a:t> motivation in my opinion is a more effective form of motivation. Those that gain satisfaction from completing tasks and getting the job done properly tend to be more efficient within their work as it stems from a passion and dedication for the job. Extrinsic motivation in my opinion is a good form of motivation for larger corporations. With the use of incentives and competition employees often compete to work the best in order to receive the rewards. This can  be very useful for example in the design department of </a:t>
            </a:r>
            <a:r>
              <a:rPr lang="en-US" dirty="0" err="1">
                <a:cs typeface="Calibri"/>
              </a:rPr>
              <a:t>samsung</a:t>
            </a:r>
            <a:r>
              <a:rPr lang="en-US" dirty="0">
                <a:cs typeface="Calibri"/>
              </a:rPr>
              <a:t>, motivation by incentive can persuade employees to compete for the best design ultimately resulting in more designs and ultimately making </a:t>
            </a:r>
            <a:r>
              <a:rPr lang="en-US" dirty="0" err="1">
                <a:cs typeface="Calibri"/>
              </a:rPr>
              <a:t>samsung</a:t>
            </a:r>
            <a:r>
              <a:rPr lang="en-US" dirty="0">
                <a:cs typeface="Calibri"/>
              </a:rPr>
              <a:t> more money. It </a:t>
            </a:r>
            <a:r>
              <a:rPr lang="en-US" dirty="0" err="1">
                <a:cs typeface="Calibri"/>
              </a:rPr>
              <a:t>isnt</a:t>
            </a:r>
            <a:r>
              <a:rPr lang="en-US" dirty="0">
                <a:cs typeface="Calibri"/>
              </a:rPr>
              <a:t> really an argument over what types of motivation are better as I believe both types are needed for a successful business. The founders of a business are usually working of intrinsic motivation. The owner of </a:t>
            </a:r>
            <a:r>
              <a:rPr lang="en-US" dirty="0" err="1">
                <a:cs typeface="Calibri"/>
              </a:rPr>
              <a:t>samsung</a:t>
            </a:r>
            <a:r>
              <a:rPr lang="en-US" dirty="0">
                <a:cs typeface="Calibri"/>
              </a:rPr>
              <a:t> could of sold the company and still be rich, however intrinsic values mean they will work under </a:t>
            </a:r>
            <a:r>
              <a:rPr lang="en-US" dirty="0" err="1">
                <a:cs typeface="Calibri"/>
              </a:rPr>
              <a:t>samsung</a:t>
            </a:r>
            <a:r>
              <a:rPr lang="en-US" dirty="0">
                <a:cs typeface="Calibri"/>
              </a:rPr>
              <a:t> forever because they love what they do.</a:t>
            </a:r>
          </a:p>
        </p:txBody>
      </p:sp>
      <p:sp>
        <p:nvSpPr>
          <p:cNvPr id="4" name="Slide Number Placeholder 3"/>
          <p:cNvSpPr>
            <a:spLocks noGrp="1"/>
          </p:cNvSpPr>
          <p:nvPr>
            <p:ph type="sldNum" sz="quarter" idx="5"/>
          </p:nvPr>
        </p:nvSpPr>
        <p:spPr/>
        <p:txBody>
          <a:bodyPr/>
          <a:lstStyle/>
          <a:p>
            <a:fld id="{4724C352-C60C-421E-857A-17D2004F1C62}" type="slidenum">
              <a:rPr lang="en-GB" noProof="0" smtClean="0"/>
              <a:t>6</a:t>
            </a:fld>
            <a:endParaRPr lang="en-GB" noProof="0"/>
          </a:p>
        </p:txBody>
      </p:sp>
    </p:spTree>
    <p:extLst>
      <p:ext uri="{BB962C8B-B14F-4D97-AF65-F5344CB8AC3E}">
        <p14:creationId xmlns:p14="http://schemas.microsoft.com/office/powerpoint/2010/main" val="446009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many motivational theories but this is the one that I most agree with. The motivational factors stated by </a:t>
            </a:r>
            <a:r>
              <a:rPr lang="en-US" dirty="0" err="1">
                <a:cs typeface="Calibri"/>
              </a:rPr>
              <a:t>herzberg</a:t>
            </a:r>
            <a:r>
              <a:rPr lang="en-US" dirty="0">
                <a:cs typeface="Calibri"/>
              </a:rPr>
              <a:t> are detrimental to the efficiency and success of work. Reward and recognition are really important driving factors in the workplace and if implemented correctly can really elevate a workforce and its employees, the hygiene factors mentioned by </a:t>
            </a:r>
            <a:r>
              <a:rPr lang="en-US" dirty="0" err="1">
                <a:cs typeface="Calibri"/>
              </a:rPr>
              <a:t>herzberg</a:t>
            </a:r>
            <a:r>
              <a:rPr lang="en-US" dirty="0">
                <a:cs typeface="Calibri"/>
              </a:rPr>
              <a:t> are variable and if they are bad conditions the work done by employees will not be as efficient </a:t>
            </a:r>
          </a:p>
        </p:txBody>
      </p:sp>
      <p:sp>
        <p:nvSpPr>
          <p:cNvPr id="4" name="Slide Number Placeholder 3"/>
          <p:cNvSpPr>
            <a:spLocks noGrp="1"/>
          </p:cNvSpPr>
          <p:nvPr>
            <p:ph type="sldNum" sz="quarter" idx="5"/>
          </p:nvPr>
        </p:nvSpPr>
        <p:spPr/>
        <p:txBody>
          <a:bodyPr/>
          <a:lstStyle/>
          <a:p>
            <a:fld id="{4724C352-C60C-421E-857A-17D2004F1C62}" type="slidenum">
              <a:rPr lang="en-GB" noProof="0" smtClean="0"/>
              <a:t>7</a:t>
            </a:fld>
            <a:endParaRPr lang="en-GB" noProof="0"/>
          </a:p>
        </p:txBody>
      </p:sp>
    </p:spTree>
    <p:extLst>
      <p:ext uri="{BB962C8B-B14F-4D97-AF65-F5344CB8AC3E}">
        <p14:creationId xmlns:p14="http://schemas.microsoft.com/office/powerpoint/2010/main" val="3796922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6/27/2023</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876263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6/27/2023</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3832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6/27/2023</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893947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6/27/2023</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864830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6/27/2023</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409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6/27/2023</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292390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6/27/2023</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789939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6/27/2023</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61888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6/27/2023</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78579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6/27/2023</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7062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6/27/2023</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616436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6/27/2023</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70633566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dictionary.cambridge.org/dictionary/english/related" TargetMode="External"/><Relationship Id="rId4" Type="http://schemas.openxmlformats.org/officeDocument/2006/relationships/hyperlink" Target="https://dictionary.cambridge.org/dictionary/english/outsid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2607A698-3DE4-0E71-0D35-3635943B632E}"/>
              </a:ext>
            </a:extLst>
          </p:cNvPr>
          <p:cNvPicPr>
            <a:picLocks noChangeAspect="1"/>
          </p:cNvPicPr>
          <p:nvPr/>
        </p:nvPicPr>
        <p:blipFill rotWithShape="1">
          <a:blip r:embed="rId3"/>
          <a:srcRect t="7854" r="-1" b="7855"/>
          <a:stretch/>
        </p:blipFill>
        <p:spPr>
          <a:xfrm>
            <a:off x="1524" y="10"/>
            <a:ext cx="12188952" cy="6857990"/>
          </a:xfrm>
          <a:prstGeom prst="rect">
            <a:avLst/>
          </a:prstGeom>
        </p:spPr>
      </p:pic>
      <p:sp>
        <p:nvSpPr>
          <p:cNvPr id="18" name="Rectangle 17">
            <a:extLst>
              <a:ext uri="{FF2B5EF4-FFF2-40B4-BE49-F238E27FC236}">
                <a16:creationId xmlns:a16="http://schemas.microsoft.com/office/drawing/2014/main" id="{365A786E-9028-443F-8713-B9552D9A2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60119" y="954156"/>
            <a:ext cx="6858000" cy="3657600"/>
          </a:xfrm>
        </p:spPr>
        <p:txBody>
          <a:bodyPr rtlCol="0" anchor="ctr">
            <a:normAutofit/>
          </a:bodyPr>
          <a:lstStyle/>
          <a:p>
            <a:pPr algn="l"/>
            <a:r>
              <a:rPr lang="en-GB" sz="6200">
                <a:solidFill>
                  <a:schemeClr val="bg1"/>
                </a:solidFill>
              </a:rPr>
              <a:t>Developing relationships and work place achievement</a:t>
            </a:r>
          </a:p>
        </p:txBody>
      </p:sp>
      <p:sp>
        <p:nvSpPr>
          <p:cNvPr id="3" name="Subtitle 2"/>
          <p:cNvSpPr>
            <a:spLocks noGrp="1"/>
          </p:cNvSpPr>
          <p:nvPr>
            <p:ph type="subTitle" idx="1"/>
          </p:nvPr>
        </p:nvSpPr>
        <p:spPr>
          <a:xfrm>
            <a:off x="960119" y="4728679"/>
            <a:ext cx="6858000" cy="1097280"/>
          </a:xfrm>
        </p:spPr>
        <p:txBody>
          <a:bodyPr vert="horz" lIns="91440" tIns="45720" rIns="91440" bIns="45720" rtlCol="0">
            <a:normAutofit/>
          </a:bodyPr>
          <a:lstStyle/>
          <a:p>
            <a:pPr algn="l">
              <a:lnSpc>
                <a:spcPct val="91000"/>
              </a:lnSpc>
            </a:pPr>
            <a:r>
              <a:rPr lang="en-GB" sz="1200">
                <a:solidFill>
                  <a:srgbClr val="FFFFFF"/>
                </a:solidFill>
              </a:rPr>
              <a:t>By Nikisha Talbot</a:t>
            </a:r>
            <a:endParaRPr lang="en-US" sz="1200">
              <a:solidFill>
                <a:srgbClr val="FFFFFF"/>
              </a:solidFill>
            </a:endParaRPr>
          </a:p>
          <a:p>
            <a:pPr algn="l">
              <a:lnSpc>
                <a:spcPct val="91000"/>
              </a:lnSpc>
            </a:pPr>
            <a:r>
              <a:rPr lang="en-GB" sz="1200">
                <a:solidFill>
                  <a:srgbClr val="FFFFFF"/>
                </a:solidFill>
              </a:rPr>
              <a:t>Student number 2113109 </a:t>
            </a:r>
          </a:p>
          <a:p>
            <a:pPr algn="l">
              <a:lnSpc>
                <a:spcPct val="91000"/>
              </a:lnSpc>
            </a:pPr>
            <a:r>
              <a:rPr lang="en-GB" sz="1200">
                <a:solidFill>
                  <a:srgbClr val="FFFFFF"/>
                </a:solidFill>
              </a:rPr>
              <a:t>Module code BMSW5102</a:t>
            </a:r>
          </a:p>
          <a:p>
            <a:pPr algn="l">
              <a:lnSpc>
                <a:spcPct val="91000"/>
              </a:lnSpc>
            </a:pPr>
            <a:endParaRPr lang="en-GB" sz="1200">
              <a:solidFill>
                <a:srgbClr val="FFFFFF"/>
              </a:solidFill>
            </a:endParaRPr>
          </a:p>
        </p:txBody>
      </p:sp>
    </p:spTree>
    <p:extLst>
      <p:ext uri="{BB962C8B-B14F-4D97-AF65-F5344CB8AC3E}">
        <p14:creationId xmlns:p14="http://schemas.microsoft.com/office/powerpoint/2010/main" val="4144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Plant growing in a concrete crack">
            <a:extLst>
              <a:ext uri="{FF2B5EF4-FFF2-40B4-BE49-F238E27FC236}">
                <a16:creationId xmlns:a16="http://schemas.microsoft.com/office/drawing/2014/main" id="{79E3BD10-4D54-8E6F-DAAD-89665D30030D}"/>
              </a:ext>
            </a:extLst>
          </p:cNvPr>
          <p:cNvPicPr>
            <a:picLocks noChangeAspect="1"/>
          </p:cNvPicPr>
          <p:nvPr/>
        </p:nvPicPr>
        <p:blipFill rotWithShape="1">
          <a:blip r:embed="rId3"/>
          <a:srcRect t="15710" r="-1" b="-1"/>
          <a:stretch/>
        </p:blipFill>
        <p:spPr>
          <a:xfrm>
            <a:off x="1524" y="10"/>
            <a:ext cx="12188952" cy="6857990"/>
          </a:xfrm>
          <a:prstGeom prst="rect">
            <a:avLst/>
          </a:prstGeom>
        </p:spPr>
      </p:pic>
      <p:sp>
        <p:nvSpPr>
          <p:cNvPr id="22" name="Rectangle 21">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6AB2FB-4255-8FD3-0347-06A044FE6F00}"/>
              </a:ext>
            </a:extLst>
          </p:cNvPr>
          <p:cNvSpPr>
            <a:spLocks noGrp="1"/>
          </p:cNvSpPr>
          <p:nvPr>
            <p:ph type="title"/>
          </p:nvPr>
        </p:nvSpPr>
        <p:spPr>
          <a:xfrm>
            <a:off x="6677023" y="990599"/>
            <a:ext cx="4857751" cy="1563989"/>
          </a:xfrm>
        </p:spPr>
        <p:txBody>
          <a:bodyPr>
            <a:normAutofit/>
          </a:bodyPr>
          <a:lstStyle/>
          <a:p>
            <a:r>
              <a:rPr lang="en-GB"/>
              <a:t>Motivation!</a:t>
            </a:r>
          </a:p>
        </p:txBody>
      </p:sp>
      <p:sp>
        <p:nvSpPr>
          <p:cNvPr id="24" name="Rectangle 23">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23B814-EF81-0014-FBCE-55BA7F78EA97}"/>
              </a:ext>
            </a:extLst>
          </p:cNvPr>
          <p:cNvSpPr>
            <a:spLocks noGrp="1"/>
          </p:cNvSpPr>
          <p:nvPr>
            <p:ph idx="1"/>
          </p:nvPr>
        </p:nvSpPr>
        <p:spPr>
          <a:xfrm>
            <a:off x="6677024" y="3071909"/>
            <a:ext cx="4924426" cy="2795492"/>
          </a:xfrm>
        </p:spPr>
        <p:txBody>
          <a:bodyPr vert="horz" lIns="91440" tIns="45720" rIns="91440" bIns="45720" rtlCol="0" anchor="t">
            <a:normAutofit/>
          </a:bodyPr>
          <a:lstStyle/>
          <a:p>
            <a:r>
              <a:rPr lang="en-GB" sz="1800" i="1" dirty="0">
                <a:latin typeface="Dreaming Outloud Pro"/>
                <a:cs typeface="Calibri"/>
              </a:rPr>
              <a:t>A word of Latin origin from the term "</a:t>
            </a:r>
            <a:r>
              <a:rPr lang="en-GB" sz="1800" i="1" err="1">
                <a:latin typeface="Dreaming Outloud Pro"/>
                <a:cs typeface="Calibri"/>
              </a:rPr>
              <a:t>motivus</a:t>
            </a:r>
            <a:r>
              <a:rPr lang="en-GB" sz="1800" i="1" dirty="0">
                <a:latin typeface="Dreaming Outloud Pro"/>
                <a:cs typeface="Calibri"/>
              </a:rPr>
              <a:t>" meaning "a moving cause" </a:t>
            </a:r>
            <a:r>
              <a:rPr lang="en-GB" sz="1800" i="1" dirty="0">
                <a:latin typeface="Dreaming Outloud Pro"/>
                <a:ea typeface="+mn-lt"/>
                <a:cs typeface="+mn-lt"/>
              </a:rPr>
              <a:t>(</a:t>
            </a:r>
            <a:r>
              <a:rPr lang="en-GB" sz="1800" i="1" err="1">
                <a:latin typeface="Dreaming Outloud Pro"/>
                <a:ea typeface="+mn-lt"/>
                <a:cs typeface="+mn-lt"/>
              </a:rPr>
              <a:t>cofer</a:t>
            </a:r>
            <a:r>
              <a:rPr lang="en-GB" sz="1800" i="1" dirty="0">
                <a:latin typeface="Dreaming Outloud Pro"/>
                <a:ea typeface="+mn-lt"/>
                <a:cs typeface="+mn-lt"/>
              </a:rPr>
              <a:t> &amp; petri, 2023)</a:t>
            </a:r>
          </a:p>
          <a:p>
            <a:r>
              <a:rPr lang="en-GB" sz="1800" i="1" dirty="0">
                <a:latin typeface="Dreaming Outloud Pro"/>
                <a:cs typeface="Calibri"/>
              </a:rPr>
              <a:t>Motivation is generally a performance variable</a:t>
            </a:r>
          </a:p>
          <a:p>
            <a:endParaRPr lang="en-GB" b="1" i="1">
              <a:latin typeface="Calibri"/>
              <a:cs typeface="Calibri"/>
            </a:endParaRPr>
          </a:p>
          <a:p>
            <a:endParaRPr lang="en-GB" b="1" i="1">
              <a:latin typeface="Calibri"/>
              <a:cs typeface="Calibri"/>
            </a:endParaRPr>
          </a:p>
          <a:p>
            <a:endParaRPr lang="en-GB" b="1" i="1">
              <a:latin typeface="Calibri"/>
              <a:cs typeface="Calibri"/>
            </a:endParaRPr>
          </a:p>
        </p:txBody>
      </p:sp>
    </p:spTree>
    <p:extLst>
      <p:ext uri="{BB962C8B-B14F-4D97-AF65-F5344CB8AC3E}">
        <p14:creationId xmlns:p14="http://schemas.microsoft.com/office/powerpoint/2010/main" val="353707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4C691-FFD4-0B29-00DF-C4FF1BDF1273}"/>
              </a:ext>
            </a:extLst>
          </p:cNvPr>
          <p:cNvSpPr>
            <a:spLocks noGrp="1"/>
          </p:cNvSpPr>
          <p:nvPr>
            <p:ph type="title"/>
          </p:nvPr>
        </p:nvSpPr>
        <p:spPr>
          <a:xfrm>
            <a:off x="960438" y="317499"/>
            <a:ext cx="4500737" cy="2095501"/>
          </a:xfrm>
        </p:spPr>
        <p:txBody>
          <a:bodyPr vert="horz" lIns="91440" tIns="45720" rIns="91440" bIns="45720" rtlCol="0" anchor="ctr">
            <a:normAutofit/>
          </a:bodyPr>
          <a:lstStyle/>
          <a:p>
            <a:r>
              <a:rPr lang="en-US" sz="6100" kern="1200" cap="all" spc="120" baseline="0">
                <a:solidFill>
                  <a:schemeClr val="tx1"/>
                </a:solidFill>
                <a:latin typeface="+mj-lt"/>
                <a:ea typeface="+mj-ea"/>
                <a:cs typeface="+mj-cs"/>
              </a:rPr>
              <a:t>EMPLOYEE MOTIVATION.</a:t>
            </a:r>
          </a:p>
        </p:txBody>
      </p:sp>
      <p:sp>
        <p:nvSpPr>
          <p:cNvPr id="4" name="TextBox 3">
            <a:extLst>
              <a:ext uri="{FF2B5EF4-FFF2-40B4-BE49-F238E27FC236}">
                <a16:creationId xmlns:a16="http://schemas.microsoft.com/office/drawing/2014/main" id="{F8393B2F-7130-9A70-8ADB-617A86428BB8}"/>
              </a:ext>
            </a:extLst>
          </p:cNvPr>
          <p:cNvSpPr txBox="1"/>
          <p:nvPr/>
        </p:nvSpPr>
        <p:spPr>
          <a:xfrm>
            <a:off x="960438" y="2213814"/>
            <a:ext cx="4500737" cy="4167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101000"/>
              </a:lnSpc>
              <a:spcAft>
                <a:spcPts val="600"/>
              </a:spcAft>
            </a:pPr>
            <a:r>
              <a:rPr lang="en-US" b="1" i="1" spc="50" dirty="0">
                <a:latin typeface="Times New Roman"/>
                <a:cs typeface="Times New Roman"/>
              </a:rPr>
              <a:t>What does it all mean?</a:t>
            </a:r>
          </a:p>
        </p:txBody>
      </p:sp>
      <p:pic>
        <p:nvPicPr>
          <p:cNvPr id="12" name="Picture 11" descr="Wood human figure">
            <a:extLst>
              <a:ext uri="{FF2B5EF4-FFF2-40B4-BE49-F238E27FC236}">
                <a16:creationId xmlns:a16="http://schemas.microsoft.com/office/drawing/2014/main" id="{FA53A499-EE3F-38D3-70EA-C07A723931F6}"/>
              </a:ext>
            </a:extLst>
          </p:cNvPr>
          <p:cNvPicPr>
            <a:picLocks noChangeAspect="1"/>
          </p:cNvPicPr>
          <p:nvPr/>
        </p:nvPicPr>
        <p:blipFill rotWithShape="1">
          <a:blip r:embed="rId3"/>
          <a:srcRect r="40651" b="-1"/>
          <a:stretch/>
        </p:blipFill>
        <p:spPr>
          <a:xfrm>
            <a:off x="6094474" y="10"/>
            <a:ext cx="6097526" cy="6857990"/>
          </a:xfrm>
          <a:prstGeom prst="rect">
            <a:avLst/>
          </a:prstGeom>
        </p:spPr>
      </p:pic>
      <p:sp>
        <p:nvSpPr>
          <p:cNvPr id="5" name="TextBox 4">
            <a:extLst>
              <a:ext uri="{FF2B5EF4-FFF2-40B4-BE49-F238E27FC236}">
                <a16:creationId xmlns:a16="http://schemas.microsoft.com/office/drawing/2014/main" id="{5992B448-F8A3-65B9-8CD3-E1DA4466249F}"/>
              </a:ext>
            </a:extLst>
          </p:cNvPr>
          <p:cNvSpPr txBox="1"/>
          <p:nvPr/>
        </p:nvSpPr>
        <p:spPr>
          <a:xfrm>
            <a:off x="836341" y="3044282"/>
            <a:ext cx="369662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Dreaming Outloud Pro"/>
                <a:cs typeface="Dreaming Outloud Pro"/>
              </a:rPr>
              <a:t>The force that drives employees to operate at the most efficient and successful standard they are capable of </a:t>
            </a:r>
            <a:r>
              <a:rPr lang="en-GB" dirty="0">
                <a:latin typeface="Dreaming Outloud Pro"/>
                <a:ea typeface="+mn-lt"/>
                <a:cs typeface="+mn-lt"/>
              </a:rPr>
              <a:t>(Bhat, 2023)</a:t>
            </a:r>
            <a:endParaRPr lang="en-GB" dirty="0">
              <a:latin typeface="Dreaming Outloud Pro"/>
            </a:endParaRPr>
          </a:p>
        </p:txBody>
      </p:sp>
    </p:spTree>
    <p:extLst>
      <p:ext uri="{BB962C8B-B14F-4D97-AF65-F5344CB8AC3E}">
        <p14:creationId xmlns:p14="http://schemas.microsoft.com/office/powerpoint/2010/main" val="2436800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2000" fill="hold"/>
                                        <p:tgtEl>
                                          <p:spTgt spid="1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1000" fill="hold"/>
                                        <p:tgtEl>
                                          <p:spTgt spid="5"/>
                                        </p:tgtEl>
                                        <p:attrNameLst>
                                          <p:attrName>ppt_w</p:attrName>
                                        </p:attrNameLst>
                                      </p:cBhvr>
                                      <p:tavLst>
                                        <p:tav tm="0">
                                          <p:val>
                                            <p:strVal val="#ppt_w*0.70"/>
                                          </p:val>
                                        </p:tav>
                                        <p:tav tm="100000">
                                          <p:val>
                                            <p:strVal val="#ppt_w"/>
                                          </p:val>
                                        </p:tav>
                                      </p:tavLst>
                                    </p:anim>
                                    <p:anim calcmode="lin" valueType="num">
                                      <p:cBhvr>
                                        <p:cTn id="22" dur="1000" fill="hold"/>
                                        <p:tgtEl>
                                          <p:spTgt spid="5"/>
                                        </p:tgtEl>
                                        <p:attrNameLst>
                                          <p:attrName>ppt_h</p:attrName>
                                        </p:attrNameLst>
                                      </p:cBhvr>
                                      <p:tavLst>
                                        <p:tav tm="0">
                                          <p:val>
                                            <p:strVal val="#ppt_h"/>
                                          </p:val>
                                        </p:tav>
                                        <p:tav tm="100000">
                                          <p:val>
                                            <p:strVal val="#ppt_h"/>
                                          </p:val>
                                        </p:tav>
                                      </p:tavLst>
                                    </p:anim>
                                    <p:animEffect transition="in" filter="fade">
                                      <p:cBhvr>
                                        <p:cTn id="23"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glowing light bulb among other light bulbs">
            <a:extLst>
              <a:ext uri="{FF2B5EF4-FFF2-40B4-BE49-F238E27FC236}">
                <a16:creationId xmlns:a16="http://schemas.microsoft.com/office/drawing/2014/main" id="{2DD08C76-B4E0-850F-8912-7AF0A502B8EE}"/>
              </a:ext>
            </a:extLst>
          </p:cNvPr>
          <p:cNvPicPr>
            <a:picLocks noChangeAspect="1"/>
          </p:cNvPicPr>
          <p:nvPr/>
        </p:nvPicPr>
        <p:blipFill rotWithShape="1">
          <a:blip r:embed="rId3"/>
          <a:srcRect r="10688" b="-1"/>
          <a:stretch/>
        </p:blipFill>
        <p:spPr>
          <a:xfrm>
            <a:off x="1524" y="10"/>
            <a:ext cx="12188952" cy="6857990"/>
          </a:xfrm>
          <a:prstGeom prst="rect">
            <a:avLst/>
          </a:prstGeom>
        </p:spPr>
      </p:pic>
      <p:sp>
        <p:nvSpPr>
          <p:cNvPr id="29" name="Rectangle 28">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EA0FD7-0CA9-9340-7DD2-E1BD336FA83C}"/>
              </a:ext>
            </a:extLst>
          </p:cNvPr>
          <p:cNvSpPr>
            <a:spLocks noGrp="1"/>
          </p:cNvSpPr>
          <p:nvPr>
            <p:ph type="title"/>
          </p:nvPr>
        </p:nvSpPr>
        <p:spPr>
          <a:xfrm>
            <a:off x="6677023" y="990599"/>
            <a:ext cx="4857751" cy="1563989"/>
          </a:xfrm>
        </p:spPr>
        <p:txBody>
          <a:bodyPr vert="horz" lIns="91440" tIns="45720" rIns="91440" bIns="45720" rtlCol="0" anchor="ctr">
            <a:normAutofit/>
          </a:bodyPr>
          <a:lstStyle/>
          <a:p>
            <a:r>
              <a:rPr lang="en-US" sz="5100" kern="1200" cap="all" spc="120" baseline="0">
                <a:solidFill>
                  <a:schemeClr val="bg1"/>
                </a:solidFill>
                <a:latin typeface="+mj-lt"/>
                <a:ea typeface="+mj-ea"/>
                <a:cs typeface="+mj-cs"/>
              </a:rPr>
              <a:t>Extrinsic motivation</a:t>
            </a:r>
          </a:p>
        </p:txBody>
      </p:sp>
      <p:sp>
        <p:nvSpPr>
          <p:cNvPr id="31" name="Rectangle 30">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A9F1662E-3A1B-38F0-B56E-43ABB17D059B}"/>
              </a:ext>
            </a:extLst>
          </p:cNvPr>
          <p:cNvSpPr txBox="1"/>
          <p:nvPr/>
        </p:nvSpPr>
        <p:spPr>
          <a:xfrm>
            <a:off x="6677024" y="3071909"/>
            <a:ext cx="4924426" cy="27954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101000"/>
              </a:lnSpc>
              <a:spcAft>
                <a:spcPts val="600"/>
              </a:spcAft>
            </a:pPr>
            <a:r>
              <a:rPr lang="en-US" spc="50" dirty="0">
                <a:latin typeface="Dreaming Outloud Pro"/>
                <a:cs typeface="Dreaming Outloud Pro"/>
              </a:rPr>
              <a:t>Extrinsic can be defined as "</a:t>
            </a:r>
            <a:r>
              <a:rPr lang="en-US" b="1" spc="50" dirty="0">
                <a:latin typeface="Dreaming Outloud Pro"/>
                <a:cs typeface="Dreaming Outloud Pro"/>
              </a:rPr>
              <a:t>coming from </a:t>
            </a:r>
            <a:r>
              <a:rPr lang="en-US" b="1" spc="50" dirty="0">
                <a:latin typeface="Dreaming Outloud Pro"/>
                <a:cs typeface="Dreaming Outloud Pro"/>
                <a:hlinkClick r:id="rId4"/>
              </a:rPr>
              <a:t>outside</a:t>
            </a:r>
            <a:r>
              <a:rPr lang="en-US" b="1" spc="50" dirty="0">
                <a:latin typeface="Dreaming Outloud Pro"/>
                <a:cs typeface="Dreaming Outloud Pro"/>
              </a:rPr>
              <a:t>, or not </a:t>
            </a:r>
            <a:r>
              <a:rPr lang="en-US" b="1" spc="50" dirty="0">
                <a:latin typeface="Dreaming Outloud Pro"/>
                <a:cs typeface="Dreaming Outloud Pro"/>
                <a:hlinkClick r:id="rId5"/>
              </a:rPr>
              <a:t>related</a:t>
            </a:r>
            <a:r>
              <a:rPr lang="en-US" b="1" spc="50" dirty="0">
                <a:latin typeface="Dreaming Outloud Pro"/>
                <a:cs typeface="Dreaming Outloud Pro"/>
              </a:rPr>
              <a:t> to something" - </a:t>
            </a:r>
            <a:r>
              <a:rPr lang="en-US" spc="50" dirty="0">
                <a:latin typeface="Dreaming Outloud Pro"/>
                <a:ea typeface="+mn-lt"/>
                <a:cs typeface="+mn-lt"/>
              </a:rPr>
              <a:t>(2023)</a:t>
            </a:r>
          </a:p>
          <a:p>
            <a:pPr defTabSz="914400">
              <a:lnSpc>
                <a:spcPct val="101000"/>
              </a:lnSpc>
              <a:spcAft>
                <a:spcPts val="600"/>
              </a:spcAft>
            </a:pPr>
            <a:endParaRPr lang="en-US" spc="50" dirty="0">
              <a:latin typeface="Dreaming Outloud Pro"/>
              <a:cs typeface="Dreaming Outloud Pro"/>
            </a:endParaRPr>
          </a:p>
          <a:p>
            <a:pPr defTabSz="914400">
              <a:lnSpc>
                <a:spcPct val="101000"/>
              </a:lnSpc>
              <a:spcAft>
                <a:spcPts val="600"/>
              </a:spcAft>
            </a:pPr>
            <a:r>
              <a:rPr lang="en-US" spc="50" dirty="0">
                <a:latin typeface="Dreaming Outloud Pro"/>
                <a:cs typeface="Dreaming Outloud Pro"/>
              </a:rPr>
              <a:t>So how do we apply this in a motivational sense?</a:t>
            </a:r>
          </a:p>
        </p:txBody>
      </p:sp>
    </p:spTree>
    <p:extLst>
      <p:ext uri="{BB962C8B-B14F-4D97-AF65-F5344CB8AC3E}">
        <p14:creationId xmlns:p14="http://schemas.microsoft.com/office/powerpoint/2010/main" val="24723901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p:tgtEl>
                                          <p:spTgt spid="4"/>
                                        </p:tgtEl>
                                        <p:attrNameLst>
                                          <p:attrName>ppt_y</p:attrName>
                                        </p:attrNameLst>
                                      </p:cBhvr>
                                      <p:tavLst>
                                        <p:tav tm="0">
                                          <p:val>
                                            <p:strVal val="#ppt_y+#ppt_h*1.125000"/>
                                          </p:val>
                                        </p:tav>
                                        <p:tav tm="100000">
                                          <p:val>
                                            <p:strVal val="#ppt_y"/>
                                          </p:val>
                                        </p:tav>
                                      </p:tavLst>
                                    </p:anim>
                                    <p:animEffect transition="in" filter="wipe(up)">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0DA99-1089-2730-1090-39CAFA1545BE}"/>
              </a:ext>
            </a:extLst>
          </p:cNvPr>
          <p:cNvSpPr>
            <a:spLocks noGrp="1"/>
          </p:cNvSpPr>
          <p:nvPr>
            <p:ph type="title"/>
          </p:nvPr>
        </p:nvSpPr>
        <p:spPr>
          <a:xfrm>
            <a:off x="960438" y="317499"/>
            <a:ext cx="4500737" cy="2095501"/>
          </a:xfrm>
        </p:spPr>
        <p:txBody>
          <a:bodyPr vert="horz" lIns="91440" tIns="45720" rIns="91440" bIns="45720" rtlCol="0" anchor="ctr">
            <a:normAutofit/>
          </a:bodyPr>
          <a:lstStyle/>
          <a:p>
            <a:r>
              <a:rPr lang="en-US" kern="1200" cap="all" spc="120" baseline="0">
                <a:solidFill>
                  <a:schemeClr val="tx1"/>
                </a:solidFill>
                <a:latin typeface="+mj-lt"/>
                <a:ea typeface="+mj-ea"/>
                <a:cs typeface="+mj-cs"/>
              </a:rPr>
              <a:t>Intrinsic motivation</a:t>
            </a:r>
          </a:p>
        </p:txBody>
      </p:sp>
      <p:sp>
        <p:nvSpPr>
          <p:cNvPr id="4" name="TextBox 3">
            <a:extLst>
              <a:ext uri="{FF2B5EF4-FFF2-40B4-BE49-F238E27FC236}">
                <a16:creationId xmlns:a16="http://schemas.microsoft.com/office/drawing/2014/main" id="{97015FA4-BB1A-0554-5982-93937CEAEB75}"/>
              </a:ext>
            </a:extLst>
          </p:cNvPr>
          <p:cNvSpPr txBox="1"/>
          <p:nvPr/>
        </p:nvSpPr>
        <p:spPr>
          <a:xfrm>
            <a:off x="1147344" y="3536531"/>
            <a:ext cx="4500737" cy="35941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101000"/>
              </a:lnSpc>
              <a:spcAft>
                <a:spcPts val="600"/>
              </a:spcAft>
            </a:pPr>
            <a:r>
              <a:rPr lang="en-US" spc="50" dirty="0">
                <a:latin typeface="Dreaming Outloud Pro"/>
                <a:cs typeface="Dreaming Outloud Pro"/>
              </a:rPr>
              <a:t> Intrinsic motivation is defined as motivation that comes from within </a:t>
            </a:r>
            <a:r>
              <a:rPr lang="en-US" spc="50" dirty="0">
                <a:latin typeface="Dreaming Outloud Pro"/>
                <a:ea typeface="+mn-lt"/>
                <a:cs typeface="+mn-lt"/>
              </a:rPr>
              <a:t>(Herrity, 2022).</a:t>
            </a:r>
            <a:endParaRPr lang="en-US" dirty="0">
              <a:latin typeface="Dreaming Outloud Pro"/>
              <a:ea typeface="+mn-lt"/>
              <a:cs typeface="+mn-lt"/>
            </a:endParaRPr>
          </a:p>
          <a:p>
            <a:pPr defTabSz="914400">
              <a:lnSpc>
                <a:spcPct val="101000"/>
              </a:lnSpc>
              <a:spcAft>
                <a:spcPts val="600"/>
              </a:spcAft>
            </a:pPr>
            <a:endParaRPr lang="en-US" spc="50" dirty="0">
              <a:ea typeface="+mn-lt"/>
              <a:cs typeface="+mn-lt"/>
            </a:endParaRPr>
          </a:p>
          <a:p>
            <a:pPr defTabSz="914400">
              <a:lnSpc>
                <a:spcPct val="101000"/>
              </a:lnSpc>
              <a:spcAft>
                <a:spcPts val="600"/>
              </a:spcAft>
            </a:pPr>
            <a:endParaRPr lang="en-US" spc="50" dirty="0">
              <a:ea typeface="+mn-lt"/>
              <a:cs typeface="+mn-lt"/>
            </a:endParaRPr>
          </a:p>
        </p:txBody>
      </p:sp>
      <p:pic>
        <p:nvPicPr>
          <p:cNvPr id="5" name="Picture 4" descr="Light bulb on green grass">
            <a:extLst>
              <a:ext uri="{FF2B5EF4-FFF2-40B4-BE49-F238E27FC236}">
                <a16:creationId xmlns:a16="http://schemas.microsoft.com/office/drawing/2014/main" id="{0236F6A8-9C5C-AB92-18F0-64A55F9F3126}"/>
              </a:ext>
            </a:extLst>
          </p:cNvPr>
          <p:cNvPicPr>
            <a:picLocks noChangeAspect="1"/>
          </p:cNvPicPr>
          <p:nvPr/>
        </p:nvPicPr>
        <p:blipFill rotWithShape="1">
          <a:blip r:embed="rId3"/>
          <a:srcRect l="20326" r="20325" b="-1"/>
          <a:stretch/>
        </p:blipFill>
        <p:spPr>
          <a:xfrm>
            <a:off x="6094474" y="10"/>
            <a:ext cx="6097526" cy="6857990"/>
          </a:xfrm>
          <a:prstGeom prst="rect">
            <a:avLst/>
          </a:prstGeom>
        </p:spPr>
      </p:pic>
    </p:spTree>
    <p:extLst>
      <p:ext uri="{BB962C8B-B14F-4D97-AF65-F5344CB8AC3E}">
        <p14:creationId xmlns:p14="http://schemas.microsoft.com/office/powerpoint/2010/main" val="24604400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100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2634C-DBF4-373A-8D9D-E88073A971AE}"/>
              </a:ext>
            </a:extLst>
          </p:cNvPr>
          <p:cNvSpPr>
            <a:spLocks noGrp="1"/>
          </p:cNvSpPr>
          <p:nvPr>
            <p:ph type="title"/>
          </p:nvPr>
        </p:nvSpPr>
        <p:spPr>
          <a:xfrm>
            <a:off x="960438" y="317499"/>
            <a:ext cx="4500737" cy="2095501"/>
          </a:xfrm>
        </p:spPr>
        <p:txBody>
          <a:bodyPr vert="horz" lIns="91440" tIns="45720" rIns="91440" bIns="45720" rtlCol="0" anchor="ctr">
            <a:normAutofit/>
          </a:bodyPr>
          <a:lstStyle/>
          <a:p>
            <a:r>
              <a:rPr lang="en-US" sz="6100" kern="1200" cap="all" spc="120" baseline="0">
                <a:solidFill>
                  <a:schemeClr val="tx1"/>
                </a:solidFill>
                <a:latin typeface="+mj-lt"/>
                <a:ea typeface="+mj-ea"/>
                <a:cs typeface="+mj-cs"/>
              </a:rPr>
              <a:t>Extrinsic vs intrinsic</a:t>
            </a:r>
          </a:p>
        </p:txBody>
      </p:sp>
      <p:sp>
        <p:nvSpPr>
          <p:cNvPr id="3" name="TextBox 2">
            <a:extLst>
              <a:ext uri="{FF2B5EF4-FFF2-40B4-BE49-F238E27FC236}">
                <a16:creationId xmlns:a16="http://schemas.microsoft.com/office/drawing/2014/main" id="{C2A65DC4-365F-1D0B-D173-9DB7CF7F6CC7}"/>
              </a:ext>
            </a:extLst>
          </p:cNvPr>
          <p:cNvSpPr txBox="1"/>
          <p:nvPr/>
        </p:nvSpPr>
        <p:spPr>
          <a:xfrm>
            <a:off x="960438" y="2587625"/>
            <a:ext cx="4500737" cy="35941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101000"/>
              </a:lnSpc>
              <a:spcAft>
                <a:spcPts val="600"/>
              </a:spcAft>
            </a:pPr>
            <a:r>
              <a:rPr lang="en-US" spc="50" dirty="0"/>
              <a:t>"</a:t>
            </a:r>
            <a:r>
              <a:rPr lang="en-US" spc="50" dirty="0">
                <a:ea typeface="+mn-lt"/>
                <a:cs typeface="+mn-lt"/>
              </a:rPr>
              <a:t>Rewards, rightly administered, can motivate high performance and creativity. And extrinsic rewards (such as scholarships, admissions, and jobs that often follow good grades) are here to stay." (</a:t>
            </a:r>
            <a:r>
              <a:rPr lang="en-US" spc="50" dirty="0" err="1">
                <a:ea typeface="+mn-lt"/>
                <a:cs typeface="+mn-lt"/>
              </a:rPr>
              <a:t>D.G.Myers</a:t>
            </a:r>
            <a:r>
              <a:rPr lang="en-US" spc="50" dirty="0">
                <a:ea typeface="+mn-lt"/>
                <a:cs typeface="+mn-lt"/>
              </a:rPr>
              <a:t>, </a:t>
            </a:r>
            <a:r>
              <a:rPr lang="en-US" i="1" spc="50" dirty="0">
                <a:ea typeface="+mn-lt"/>
                <a:cs typeface="+mn-lt"/>
              </a:rPr>
              <a:t>2007</a:t>
            </a:r>
            <a:r>
              <a:rPr lang="en-US" spc="50" dirty="0">
                <a:ea typeface="+mn-lt"/>
                <a:cs typeface="+mn-lt"/>
              </a:rPr>
              <a:t>).</a:t>
            </a:r>
          </a:p>
        </p:txBody>
      </p:sp>
      <p:pic>
        <p:nvPicPr>
          <p:cNvPr id="5" name="Picture 4" descr="Tangan dengan string merah">
            <a:extLst>
              <a:ext uri="{FF2B5EF4-FFF2-40B4-BE49-F238E27FC236}">
                <a16:creationId xmlns:a16="http://schemas.microsoft.com/office/drawing/2014/main" id="{84DA2C66-6D4F-43EA-6DFD-CDAA6FCB9129}"/>
              </a:ext>
            </a:extLst>
          </p:cNvPr>
          <p:cNvPicPr>
            <a:picLocks noChangeAspect="1"/>
          </p:cNvPicPr>
          <p:nvPr/>
        </p:nvPicPr>
        <p:blipFill rotWithShape="1">
          <a:blip r:embed="rId3"/>
          <a:srcRect l="21948" r="18703" b="-1"/>
          <a:stretch/>
        </p:blipFill>
        <p:spPr>
          <a:xfrm>
            <a:off x="6094474" y="10"/>
            <a:ext cx="6097526" cy="6857990"/>
          </a:xfrm>
          <a:prstGeom prst="rect">
            <a:avLst/>
          </a:prstGeom>
        </p:spPr>
      </p:pic>
      <p:sp>
        <p:nvSpPr>
          <p:cNvPr id="4" name="TextBox 3">
            <a:extLst>
              <a:ext uri="{FF2B5EF4-FFF2-40B4-BE49-F238E27FC236}">
                <a16:creationId xmlns:a16="http://schemas.microsoft.com/office/drawing/2014/main" id="{47E9C401-9098-B831-2167-ACEF3FC74F90}"/>
              </a:ext>
            </a:extLst>
          </p:cNvPr>
          <p:cNvSpPr txBox="1"/>
          <p:nvPr/>
        </p:nvSpPr>
        <p:spPr>
          <a:xfrm>
            <a:off x="6677024" y="3071909"/>
            <a:ext cx="4924426" cy="27954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914400">
              <a:lnSpc>
                <a:spcPct val="101000"/>
              </a:lnSpc>
              <a:spcAft>
                <a:spcPts val="600"/>
              </a:spcAft>
            </a:pPr>
            <a:endParaRPr lang="en-US" spc="50" dirty="0"/>
          </a:p>
        </p:txBody>
      </p:sp>
    </p:spTree>
    <p:extLst>
      <p:ext uri="{BB962C8B-B14F-4D97-AF65-F5344CB8AC3E}">
        <p14:creationId xmlns:p14="http://schemas.microsoft.com/office/powerpoint/2010/main" val="32534782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12"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2F9B1C2-7D20-4F91-A660-197C98B9A3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39445"/>
            <a:ext cx="6114985" cy="2298326"/>
          </a:xfrm>
          <a:prstGeom prst="rect">
            <a:avLst/>
          </a:prstGeom>
          <a:solidFill>
            <a:schemeClr val="tx1">
              <a:alpha val="9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998DD-9940-EA63-8C2A-2E72E529BFAE}"/>
              </a:ext>
            </a:extLst>
          </p:cNvPr>
          <p:cNvSpPr>
            <a:spLocks noGrp="1"/>
          </p:cNvSpPr>
          <p:nvPr>
            <p:ph type="title"/>
          </p:nvPr>
        </p:nvSpPr>
        <p:spPr>
          <a:xfrm>
            <a:off x="960119" y="2100845"/>
            <a:ext cx="4670234" cy="1975527"/>
          </a:xfrm>
        </p:spPr>
        <p:txBody>
          <a:bodyPr vert="horz" lIns="91440" tIns="45720" rIns="91440" bIns="45720" rtlCol="0" anchor="ctr">
            <a:normAutofit/>
          </a:bodyPr>
          <a:lstStyle/>
          <a:p>
            <a:r>
              <a:rPr lang="en-US"/>
              <a:t>Motivation theories</a:t>
            </a:r>
          </a:p>
        </p:txBody>
      </p:sp>
      <p:sp useBgFill="1">
        <p:nvSpPr>
          <p:cNvPr id="31" name="Rectangle 30">
            <a:extLst>
              <a:ext uri="{FF2B5EF4-FFF2-40B4-BE49-F238E27FC236}">
                <a16:creationId xmlns:a16="http://schemas.microsoft.com/office/drawing/2014/main" id="{A89C4E6E-ECA4-40E5-A54E-13E92B678E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237771"/>
            <a:ext cx="6114982" cy="80935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Diagram&#10;&#10;Description automatically generated">
            <a:extLst>
              <a:ext uri="{FF2B5EF4-FFF2-40B4-BE49-F238E27FC236}">
                <a16:creationId xmlns:a16="http://schemas.microsoft.com/office/drawing/2014/main" id="{9866B9C4-D5A6-4241-DC64-D44B3561A178}"/>
              </a:ext>
            </a:extLst>
          </p:cNvPr>
          <p:cNvPicPr>
            <a:picLocks noChangeAspect="1"/>
          </p:cNvPicPr>
          <p:nvPr/>
        </p:nvPicPr>
        <p:blipFill>
          <a:blip r:embed="rId3"/>
          <a:stretch>
            <a:fillRect/>
          </a:stretch>
        </p:blipFill>
        <p:spPr>
          <a:xfrm>
            <a:off x="7333544" y="367449"/>
            <a:ext cx="4519149" cy="3276383"/>
          </a:xfrm>
          <a:prstGeom prst="rect">
            <a:avLst/>
          </a:prstGeom>
        </p:spPr>
      </p:pic>
      <p:sp>
        <p:nvSpPr>
          <p:cNvPr id="4" name="TextBox 3">
            <a:extLst>
              <a:ext uri="{FF2B5EF4-FFF2-40B4-BE49-F238E27FC236}">
                <a16:creationId xmlns:a16="http://schemas.microsoft.com/office/drawing/2014/main" id="{171A46EE-BEBA-3E64-568B-DDCE7A47FB9F}"/>
              </a:ext>
            </a:extLst>
          </p:cNvPr>
          <p:cNvSpPr txBox="1"/>
          <p:nvPr/>
        </p:nvSpPr>
        <p:spPr>
          <a:xfrm>
            <a:off x="960438" y="2587625"/>
            <a:ext cx="4500737" cy="35941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101000"/>
              </a:lnSpc>
              <a:spcAft>
                <a:spcPts val="600"/>
              </a:spcAft>
            </a:pPr>
            <a:endParaRPr lang="en-US" spc="50" dirty="0"/>
          </a:p>
        </p:txBody>
      </p:sp>
      <p:sp>
        <p:nvSpPr>
          <p:cNvPr id="6" name="TextBox 5">
            <a:extLst>
              <a:ext uri="{FF2B5EF4-FFF2-40B4-BE49-F238E27FC236}">
                <a16:creationId xmlns:a16="http://schemas.microsoft.com/office/drawing/2014/main" id="{8DC107DB-8CF1-479A-58F2-A9A9EA21C56C}"/>
              </a:ext>
            </a:extLst>
          </p:cNvPr>
          <p:cNvSpPr txBox="1"/>
          <p:nvPr/>
        </p:nvSpPr>
        <p:spPr>
          <a:xfrm>
            <a:off x="10365519" y="3639138"/>
            <a:ext cx="1339839" cy="7530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latin typeface="Arial"/>
                <a:cs typeface="Arial"/>
              </a:rPr>
              <a:t>Herzberg </a:t>
            </a:r>
            <a:r>
              <a:rPr lang="en-GB" sz="1200" b="1" i="1" dirty="0">
                <a:latin typeface="Arial"/>
                <a:cs typeface="Arial"/>
              </a:rPr>
              <a:t>et al</a:t>
            </a:r>
            <a:endParaRPr lang="en-GB" sz="1200" b="1" dirty="0">
              <a:latin typeface="Arial"/>
              <a:cs typeface="Arial"/>
            </a:endParaRPr>
          </a:p>
          <a:p>
            <a:r>
              <a:rPr lang="en-GB" sz="1200" b="1" dirty="0">
                <a:latin typeface="Arial"/>
                <a:cs typeface="Arial"/>
              </a:rPr>
              <a:t>(1957)</a:t>
            </a:r>
          </a:p>
          <a:p>
            <a:pPr algn="l"/>
            <a:endParaRPr lang="en-GB" dirty="0"/>
          </a:p>
        </p:txBody>
      </p:sp>
    </p:spTree>
    <p:extLst>
      <p:ext uri="{BB962C8B-B14F-4D97-AF65-F5344CB8AC3E}">
        <p14:creationId xmlns:p14="http://schemas.microsoft.com/office/powerpoint/2010/main" val="1454709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ACA69-7CAC-DFFE-3DB6-E9830CA3B554}"/>
              </a:ext>
            </a:extLst>
          </p:cNvPr>
          <p:cNvSpPr>
            <a:spLocks noGrp="1"/>
          </p:cNvSpPr>
          <p:nvPr>
            <p:ph type="title"/>
          </p:nvPr>
        </p:nvSpPr>
        <p:spPr>
          <a:xfrm>
            <a:off x="960438" y="317499"/>
            <a:ext cx="4500737" cy="2095501"/>
          </a:xfrm>
        </p:spPr>
        <p:txBody>
          <a:bodyPr vert="horz" lIns="91440" tIns="45720" rIns="91440" bIns="45720" rtlCol="0">
            <a:normAutofit/>
          </a:bodyPr>
          <a:lstStyle/>
          <a:p>
            <a:r>
              <a:rPr lang="en-US" sz="4600">
                <a:solidFill>
                  <a:schemeClr val="tx1"/>
                </a:solidFill>
              </a:rPr>
              <a:t>What motivates me???</a:t>
            </a:r>
          </a:p>
        </p:txBody>
      </p:sp>
      <p:sp>
        <p:nvSpPr>
          <p:cNvPr id="3" name="Content Placeholder 2">
            <a:extLst>
              <a:ext uri="{FF2B5EF4-FFF2-40B4-BE49-F238E27FC236}">
                <a16:creationId xmlns:a16="http://schemas.microsoft.com/office/drawing/2014/main" id="{436F78F8-EA3E-080A-CDF3-F6971977DA88}"/>
              </a:ext>
            </a:extLst>
          </p:cNvPr>
          <p:cNvSpPr>
            <a:spLocks noGrp="1"/>
          </p:cNvSpPr>
          <p:nvPr>
            <p:ph idx="1"/>
          </p:nvPr>
        </p:nvSpPr>
        <p:spPr>
          <a:xfrm>
            <a:off x="327834" y="1955022"/>
            <a:ext cx="5665303" cy="1034931"/>
          </a:xfrm>
        </p:spPr>
        <p:txBody>
          <a:bodyPr vert="horz" lIns="91440" tIns="45720" rIns="91440" bIns="45720" rtlCol="0" anchor="t">
            <a:normAutofit/>
          </a:bodyPr>
          <a:lstStyle/>
          <a:p>
            <a:r>
              <a:rPr lang="en-US" dirty="0">
                <a:latin typeface="Dreaming Outloud Pro"/>
                <a:cs typeface="Dreaming Outloud Pro"/>
              </a:rPr>
              <a:t>Personally I am motivated intrinsically. </a:t>
            </a:r>
          </a:p>
          <a:p>
            <a:endParaRPr lang="en-GB" dirty="0"/>
          </a:p>
        </p:txBody>
      </p:sp>
      <p:pic>
        <p:nvPicPr>
          <p:cNvPr id="5" name="Picture 4" descr="Old wrinkled hands with some coins">
            <a:extLst>
              <a:ext uri="{FF2B5EF4-FFF2-40B4-BE49-F238E27FC236}">
                <a16:creationId xmlns:a16="http://schemas.microsoft.com/office/drawing/2014/main" id="{7A2D8F12-0142-9CA0-62A4-F1F276D672EC}"/>
              </a:ext>
            </a:extLst>
          </p:cNvPr>
          <p:cNvPicPr>
            <a:picLocks noChangeAspect="1"/>
          </p:cNvPicPr>
          <p:nvPr/>
        </p:nvPicPr>
        <p:blipFill rotWithShape="1">
          <a:blip r:embed="rId2"/>
          <a:srcRect l="9821" r="30829" b="-1"/>
          <a:stretch/>
        </p:blipFill>
        <p:spPr>
          <a:xfrm>
            <a:off x="6094474" y="10"/>
            <a:ext cx="6097526" cy="6857990"/>
          </a:xfrm>
          <a:prstGeom prst="rect">
            <a:avLst/>
          </a:prstGeom>
        </p:spPr>
      </p:pic>
      <p:sp>
        <p:nvSpPr>
          <p:cNvPr id="4" name="TextBox 3">
            <a:extLst>
              <a:ext uri="{FF2B5EF4-FFF2-40B4-BE49-F238E27FC236}">
                <a16:creationId xmlns:a16="http://schemas.microsoft.com/office/drawing/2014/main" id="{D672AEA2-AD89-872C-163E-503B64C37B7E}"/>
              </a:ext>
            </a:extLst>
          </p:cNvPr>
          <p:cNvSpPr txBox="1"/>
          <p:nvPr/>
        </p:nvSpPr>
        <p:spPr>
          <a:xfrm>
            <a:off x="745989" y="3233730"/>
            <a:ext cx="8154641" cy="156966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Dreaming Outloud Pro"/>
                <a:ea typeface="Noto Sans"/>
                <a:cs typeface="Noto Sans"/>
              </a:rPr>
              <a:t>'Your work is going to fill a large part of your life, and the only way to be truly satisfied is to do what you believe is great work. And the only way to do great work is to love what you do.'  (jobs, 2017)</a:t>
            </a:r>
            <a:endParaRPr lang="en-GB" sz="2400" b="1" dirty="0">
              <a:latin typeface="Dreaming Outloud Pro"/>
            </a:endParaRPr>
          </a:p>
        </p:txBody>
      </p:sp>
    </p:spTree>
    <p:extLst>
      <p:ext uri="{BB962C8B-B14F-4D97-AF65-F5344CB8AC3E}">
        <p14:creationId xmlns:p14="http://schemas.microsoft.com/office/powerpoint/2010/main" val="7008071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2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CD6B3-1199-27DD-7606-467C127559B3}"/>
              </a:ext>
            </a:extLst>
          </p:cNvPr>
          <p:cNvSpPr>
            <a:spLocks noGrp="1"/>
          </p:cNvSpPr>
          <p:nvPr>
            <p:ph type="title"/>
          </p:nvPr>
        </p:nvSpPr>
        <p:spPr>
          <a:xfrm>
            <a:off x="960120" y="643467"/>
            <a:ext cx="3212593" cy="5571066"/>
          </a:xfrm>
        </p:spPr>
        <p:txBody>
          <a:bodyPr>
            <a:normAutofit/>
          </a:bodyPr>
          <a:lstStyle/>
          <a:p>
            <a:r>
              <a:rPr lang="en-GB" sz="4100"/>
              <a:t>references</a:t>
            </a:r>
          </a:p>
        </p:txBody>
      </p:sp>
      <p:graphicFrame>
        <p:nvGraphicFramePr>
          <p:cNvPr id="15" name="Content Placeholder 2">
            <a:extLst>
              <a:ext uri="{FF2B5EF4-FFF2-40B4-BE49-F238E27FC236}">
                <a16:creationId xmlns:a16="http://schemas.microsoft.com/office/drawing/2014/main" id="{27FDF432-3122-3474-E725-8F95941F34B3}"/>
              </a:ext>
            </a:extLst>
          </p:cNvPr>
          <p:cNvGraphicFramePr>
            <a:graphicFrameLocks noGrp="1"/>
          </p:cNvGraphicFramePr>
          <p:nvPr>
            <p:ph idx="1"/>
            <p:extLst>
              <p:ext uri="{D42A27DB-BD31-4B8C-83A1-F6EECF244321}">
                <p14:modId xmlns:p14="http://schemas.microsoft.com/office/powerpoint/2010/main" val="2309308529"/>
              </p:ext>
            </p:extLst>
          </p:nvPr>
        </p:nvGraphicFramePr>
        <p:xfrm>
          <a:off x="5300812" y="643466"/>
          <a:ext cx="5927575" cy="5554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671264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JuxtaposeVTI">
  <a:themeElements>
    <a:clrScheme name="AnalogousFromDarkSeedLeftStep">
      <a:dk1>
        <a:srgbClr val="000000"/>
      </a:dk1>
      <a:lt1>
        <a:srgbClr val="FFFFFF"/>
      </a:lt1>
      <a:dk2>
        <a:srgbClr val="1B2830"/>
      </a:dk2>
      <a:lt2>
        <a:srgbClr val="F1F3F0"/>
      </a:lt2>
      <a:accent1>
        <a:srgbClr val="A529E7"/>
      </a:accent1>
      <a:accent2>
        <a:srgbClr val="5830D9"/>
      </a:accent2>
      <a:accent3>
        <a:srgbClr val="294BE7"/>
      </a:accent3>
      <a:accent4>
        <a:srgbClr val="1788D5"/>
      </a:accent4>
      <a:accent5>
        <a:srgbClr val="22BFBD"/>
      </a:accent5>
      <a:accent6>
        <a:srgbClr val="16C67A"/>
      </a:accent6>
      <a:hlink>
        <a:srgbClr val="3897A8"/>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TM00001032</Template>
  <TotalTime>0</TotalTime>
  <Words>1</Words>
  <Application>Microsoft Office PowerPoint</Application>
  <PresentationFormat>Widescreen</PresentationFormat>
  <Paragraphs>1</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JuxtaposeVTI</vt:lpstr>
      <vt:lpstr>Developing relationships and work place achievement</vt:lpstr>
      <vt:lpstr>Motivation!</vt:lpstr>
      <vt:lpstr>EMPLOYEE MOTIVATION.</vt:lpstr>
      <vt:lpstr>Extrinsic motivation</vt:lpstr>
      <vt:lpstr>Intrinsic motivation</vt:lpstr>
      <vt:lpstr>Extrinsic vs intrinsic</vt:lpstr>
      <vt:lpstr>Motivation theories</vt:lpstr>
      <vt:lpstr>What motivates 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534</cp:revision>
  <dcterms:created xsi:type="dcterms:W3CDTF">2023-06-10T14:47:29Z</dcterms:created>
  <dcterms:modified xsi:type="dcterms:W3CDTF">2023-06-27T09:34:55Z</dcterms:modified>
</cp:coreProperties>
</file>