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handoutMasterIdLst>
    <p:handoutMasterId r:id="rId18"/>
  </p:handoutMasterIdLst>
  <p:sldIdLst>
    <p:sldId id="312" r:id="rId5"/>
    <p:sldId id="316" r:id="rId6"/>
    <p:sldId id="330" r:id="rId7"/>
    <p:sldId id="352" r:id="rId8"/>
    <p:sldId id="310" r:id="rId9"/>
    <p:sldId id="340" r:id="rId10"/>
    <p:sldId id="341" r:id="rId11"/>
    <p:sldId id="342" r:id="rId12"/>
    <p:sldId id="339" r:id="rId13"/>
    <p:sldId id="349" r:id="rId14"/>
    <p:sldId id="336" r:id="rId15"/>
    <p:sldId id="34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B1B4F"/>
    <a:srgbClr val="FCE5EF"/>
    <a:srgbClr val="2D084A"/>
    <a:srgbClr val="DC4826"/>
    <a:srgbClr val="D2EA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C52A35-D75A-2B1B-5D6E-2E3EDD8B1711}" v="735" dt="2025-05-12T18:24:20.845"/>
    <p1510:client id="{16CE4D8B-6B17-A82A-49EE-EA6510A972D0}" v="3" dt="2025-05-13T01:19:43.028"/>
    <p1510:client id="{19883703-D2BC-6AAE-9E33-CFC5A840BD87}" v="60" dt="2025-05-12T20:51:51.909"/>
    <p1510:client id="{1FC9A298-8FE1-4FDC-55A2-D3E621BE3F43}" v="133" dt="2025-05-13T00:40:14.265"/>
    <p1510:client id="{679FF4C6-3062-5327-988C-21B5FBCADC0F}" v="1" dt="2025-05-13T11:12:29.439"/>
    <p1510:client id="{70DEB8B5-ECDA-41CC-574B-EE2E28CCDBDA}" v="22" dt="2025-05-12T18:59:10.286"/>
    <p1510:client id="{73C9BC9E-8F0C-D2F5-5E29-05B8860061DA}" v="764" dt="2025-05-12T16:07:06.142"/>
    <p1510:client id="{8C313F21-4535-BAE5-CAB0-CF5B441D55EE}" v="477" dt="2025-05-13T08:03:22.986"/>
    <p1510:client id="{929B4430-A4FA-8C12-6358-43C31FB95324}" v="822" dt="2025-05-12T12:29:36.229"/>
    <p1510:client id="{9306EFE6-0624-1BC2-D6D6-FFACC0781A01}" v="181" dt="2025-05-13T13:54:04.840"/>
    <p1510:client id="{9AC525C8-445E-DD88-F0F0-A36405A2C23D}" v="1760" dt="2025-05-12T16:08:02.228"/>
    <p1510:client id="{9FB03435-4BF7-9393-3A31-8244DFA2A965}" v="854" dt="2025-05-12T19:27:03.765"/>
    <p1510:client id="{AADA3F4E-2F0E-EEF0-3B50-B2E08A0D9A89}" v="70" dt="2025-05-12T19:50:19.330"/>
    <p1510:client id="{C5D2F9E1-73A6-62A3-19F8-6A45213E6544}" v="3" dt="2025-05-12T21:17:52.669"/>
    <p1510:client id="{C758EA16-4AC2-C9CD-801F-FDCB565A8BE2}" v="8" dt="2025-05-13T08:47:00.252"/>
    <p1510:client id="{D3D31A79-E757-9BD8-0E94-D6B2D01F024E}" v="116" dt="2025-05-12T17:08:11.156"/>
    <p1510:client id="{D7D9E404-CD34-8F6A-C387-D08A85992DE2}" v="412" dt="2025-05-13T11:27:21.243"/>
    <p1510:client id="{E7569CF1-5125-BBCB-2DD5-0F7F40B902D4}" v="58" dt="2025-05-12T21:05:27.623"/>
    <p1510:client id="{FC29A472-B8AC-3B7C-EB62-A3660AFD7EC1}" v="483" dt="2025-05-13T07:18:05.2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905"/>
  </p:normalViewPr>
  <p:slideViewPr>
    <p:cSldViewPr snapToGrid="0">
      <p:cViewPr varScale="1">
        <p:scale>
          <a:sx n="94" d="100"/>
          <a:sy n="94" d="100"/>
        </p:scale>
        <p:origin x="736" y="184"/>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D7A934-0635-4E76-95FD-43993B1828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43A72F8-57B8-4FBF-B54E-88A861E91D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273EFC-B541-4D39-ACAE-B43588005231}" type="datetimeFigureOut">
              <a:rPr lang="en-US" smtClean="0"/>
              <a:t>5/13/25</a:t>
            </a:fld>
            <a:endParaRPr lang="en-US"/>
          </a:p>
        </p:txBody>
      </p:sp>
      <p:sp>
        <p:nvSpPr>
          <p:cNvPr id="4" name="Footer Placeholder 3">
            <a:extLst>
              <a:ext uri="{FF2B5EF4-FFF2-40B4-BE49-F238E27FC236}">
                <a16:creationId xmlns:a16="http://schemas.microsoft.com/office/drawing/2014/main" id="{604A6038-4A3D-4CE4-A3B5-D6E9761212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0D286FF7-47DD-4A75-85A8-6445E3411EA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8FC685-2169-447E-B5F0-6D799AEBC20E}" type="slidenum">
              <a:rPr lang="en-US" smtClean="0"/>
              <a:t>‹#›</a:t>
            </a:fld>
            <a:endParaRPr lang="en-US"/>
          </a:p>
        </p:txBody>
      </p:sp>
    </p:spTree>
    <p:extLst>
      <p:ext uri="{BB962C8B-B14F-4D97-AF65-F5344CB8AC3E}">
        <p14:creationId xmlns:p14="http://schemas.microsoft.com/office/powerpoint/2010/main" val="35572555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853E1-56A0-44E9-A74E-5E9F6164A239}" type="datetimeFigureOut">
              <a:rPr lang="en-US" smtClean="0"/>
              <a:t>5/13/25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926890-3464-4466-B789-5BB6DD4ADC9C}" type="slidenum">
              <a:rPr lang="en-US" smtClean="0"/>
              <a:t>‹#›</a:t>
            </a:fld>
            <a:endParaRPr lang="en-US"/>
          </a:p>
        </p:txBody>
      </p:sp>
    </p:spTree>
    <p:extLst>
      <p:ext uri="{BB962C8B-B14F-4D97-AF65-F5344CB8AC3E}">
        <p14:creationId xmlns:p14="http://schemas.microsoft.com/office/powerpoint/2010/main" val="3129477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926890-3464-4466-B789-5BB6DD4ADC9C}" type="slidenum">
              <a:rPr lang="en-US" smtClean="0"/>
              <a:t>1</a:t>
            </a:fld>
            <a:endParaRPr lang="en-US"/>
          </a:p>
        </p:txBody>
      </p:sp>
    </p:spTree>
    <p:extLst>
      <p:ext uri="{BB962C8B-B14F-4D97-AF65-F5344CB8AC3E}">
        <p14:creationId xmlns:p14="http://schemas.microsoft.com/office/powerpoint/2010/main" val="3110754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6682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ea typeface="Calibri"/>
                <a:cs typeface="Calibri"/>
              </a:rPr>
              <a:t>Nia – Located in the heart of the Swansea city </a:t>
            </a:r>
            <a:r>
              <a:rPr lang="en-US" dirty="0" err="1">
                <a:ea typeface="Calibri"/>
                <a:cs typeface="Calibri"/>
              </a:rPr>
              <a:t>centre</a:t>
            </a:r>
            <a:r>
              <a:rPr lang="en-US" dirty="0">
                <a:ea typeface="Calibri"/>
                <a:cs typeface="Calibri"/>
              </a:rPr>
              <a:t>, just meters away from Swansea train station, is the new and upcoming </a:t>
            </a:r>
            <a:r>
              <a:rPr lang="en-US" dirty="0" err="1">
                <a:ea typeface="Calibri"/>
                <a:cs typeface="Calibri"/>
              </a:rPr>
              <a:t>Nestie</a:t>
            </a:r>
            <a:r>
              <a:rPr lang="en-US" dirty="0">
                <a:ea typeface="Calibri"/>
                <a:cs typeface="Calibri"/>
              </a:rPr>
              <a:t> hotel. </a:t>
            </a:r>
            <a:r>
              <a:rPr lang="en-US" dirty="0" err="1">
                <a:ea typeface="Calibri"/>
                <a:cs typeface="Calibri"/>
              </a:rPr>
              <a:t>Nestie</a:t>
            </a:r>
            <a:r>
              <a:rPr lang="en-US" dirty="0">
                <a:ea typeface="Calibri"/>
                <a:cs typeface="Calibri"/>
              </a:rPr>
              <a:t>, a name that was chosen not only due to its similarity to the word </a:t>
            </a:r>
            <a:r>
              <a:rPr lang="en-US" dirty="0" err="1">
                <a:ea typeface="Calibri"/>
                <a:cs typeface="Calibri"/>
              </a:rPr>
              <a:t>Gwesty</a:t>
            </a:r>
            <a:r>
              <a:rPr lang="en-US" dirty="0">
                <a:ea typeface="Calibri"/>
                <a:cs typeface="Calibri"/>
              </a:rPr>
              <a:t>, meaning hotel in the Welsh language, but also due to its laid-back, homely nature, is a modern hotel that has been inspired by </a:t>
            </a:r>
            <a:r>
              <a:rPr lang="en-US" dirty="0" err="1">
                <a:ea typeface="Calibri"/>
                <a:cs typeface="Calibri"/>
              </a:rPr>
              <a:t>sereral</a:t>
            </a:r>
            <a:r>
              <a:rPr lang="en-US" dirty="0">
                <a:ea typeface="Calibri"/>
                <a:cs typeface="Calibri"/>
              </a:rPr>
              <a:t> globally </a:t>
            </a:r>
            <a:r>
              <a:rPr lang="en-US" dirty="0" err="1">
                <a:ea typeface="Calibri"/>
                <a:cs typeface="Calibri"/>
              </a:rPr>
              <a:t>recognised</a:t>
            </a:r>
            <a:r>
              <a:rPr lang="en-US" dirty="0">
                <a:ea typeface="Calibri"/>
                <a:cs typeface="Calibri"/>
              </a:rPr>
              <a:t> hotels, offering a new, high energy and dynamic experience for guests.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212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spcBef>
                <a:spcPts val="1000"/>
              </a:spcBef>
            </a:pPr>
            <a:r>
              <a:rPr lang="en-GB" dirty="0"/>
              <a:t>Nia – to gain confidence on the front desk, it's important to develop in-depth knowledge of hotel services, systems, and procedures to reduce uncertainty and increase readiness in handling guest requests, practice real-life front desk scenarios through role-playing and simulations to build comfort in guest interactions and decision-making, and to strengthen communication and body language skills to project professionalism, stay composed under pressure, and create a welcoming presence.</a:t>
            </a:r>
          </a:p>
        </p:txBody>
      </p:sp>
      <p:sp>
        <p:nvSpPr>
          <p:cNvPr id="4" name="Slide Number Placeholder 3"/>
          <p:cNvSpPr>
            <a:spLocks noGrp="1"/>
          </p:cNvSpPr>
          <p:nvPr>
            <p:ph type="sldNum" sz="quarter" idx="5"/>
          </p:nvPr>
        </p:nvSpPr>
        <p:spPr/>
        <p:txBody>
          <a:bodyPr/>
          <a:lstStyle/>
          <a:p>
            <a:fld id="{F7926890-3464-4466-B789-5BB6DD4ADC9C}" type="slidenum">
              <a:rPr lang="en-US" smtClean="0"/>
              <a:t>4</a:t>
            </a:fld>
            <a:endParaRPr lang="en-US"/>
          </a:p>
        </p:txBody>
      </p:sp>
    </p:spTree>
    <p:extLst>
      <p:ext uri="{BB962C8B-B14F-4D97-AF65-F5344CB8AC3E}">
        <p14:creationId xmlns:p14="http://schemas.microsoft.com/office/powerpoint/2010/main" val="1716105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ea typeface="Calibri"/>
                <a:cs typeface="Calibri"/>
              </a:rPr>
              <a:t>I will be discussing the hotels and </a:t>
            </a:r>
            <a:r>
              <a:rPr lang="en-US" err="1">
                <a:ea typeface="Calibri"/>
                <a:cs typeface="Calibri"/>
              </a:rPr>
              <a:t>organisations</a:t>
            </a:r>
            <a:r>
              <a:rPr lang="en-US">
                <a:ea typeface="Calibri"/>
                <a:cs typeface="Calibri"/>
              </a:rPr>
              <a:t> that have inspired our brand, and how we have incorporated their ideals into our brand. I will also be discussing global industry standards and practices that are </a:t>
            </a:r>
            <a:r>
              <a:rPr lang="en-US" err="1">
                <a:ea typeface="Calibri"/>
                <a:cs typeface="Calibri"/>
              </a:rPr>
              <a:t>utilised</a:t>
            </a:r>
            <a:r>
              <a:rPr lang="en-US">
                <a:ea typeface="Calibri"/>
                <a:cs typeface="Calibri"/>
              </a:rPr>
              <a:t> by the </a:t>
            </a:r>
            <a:r>
              <a:rPr lang="en-US" err="1">
                <a:ea typeface="Calibri"/>
                <a:cs typeface="Calibri"/>
              </a:rPr>
              <a:t>Nestie</a:t>
            </a:r>
            <a:r>
              <a:rPr lang="en-US">
                <a:ea typeface="Calibri"/>
                <a:cs typeface="Calibri"/>
              </a:rPr>
              <a:t> brand.</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9891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err="1"/>
              <a:t>Nestie</a:t>
            </a:r>
            <a:r>
              <a:rPr lang="en-US"/>
              <a:t> has taken inspiration from several global success in the hospitality and accommodation sector, including The Moxy by Marriott, the Walt Disney Company, Mama Shelter, and popular UK hotel chain, Premier Inn. Moxy by Marriott is a hotel </a:t>
            </a:r>
            <a:r>
              <a:rPr lang="en-US" err="1"/>
              <a:t>organisation</a:t>
            </a:r>
            <a:r>
              <a:rPr lang="en-US"/>
              <a:t> that is predominantly aimed at a younger demographic, with Vice President Ramesh Jackson stating that the hotel was designed as an economy hotel with character, with a purpose beyond that of being a bed for the night (Cunningham, 2014). The Moxy was designed with millennials in mind, with the hotels having designated sections that meet the needs of millennial customers, such as party areas with DJs, social lounges, and fireplaces to promote </a:t>
            </a:r>
            <a:r>
              <a:rPr lang="en-US" err="1"/>
              <a:t>socialisation</a:t>
            </a:r>
            <a:r>
              <a:rPr lang="en-US"/>
              <a:t> within the hotel (Cunningham, 2014). Our brand was heavily inspired by Disney's sustainability efforts, such as relying on solar energy, the </a:t>
            </a:r>
            <a:r>
              <a:rPr lang="en-US" err="1"/>
              <a:t>utilisation</a:t>
            </a:r>
            <a:r>
              <a:rPr lang="en-US"/>
              <a:t> of refillable soap and shampoo dispensers in bathrooms, signage to encourage guests to reuse towels instead of exchanging after one use, no plastic use, in-room recycling bins, and smart thermostats which will adjust the temperature of the room depending on occupancy  (Disney in Florida, n.d.). We were also inspired by the technology </a:t>
            </a:r>
            <a:r>
              <a:rPr lang="en-US" err="1"/>
              <a:t>utilised</a:t>
            </a:r>
            <a:r>
              <a:rPr lang="en-US"/>
              <a:t> by Disney in their hotel rooms, through the usage of "Hey, Disney", a collaboration between the WDC and Amazon (Walt Disney World, 2024). Mama Shelter, a hotel </a:t>
            </a:r>
            <a:r>
              <a:rPr lang="en-US" err="1"/>
              <a:t>organisation</a:t>
            </a:r>
            <a:r>
              <a:rPr lang="en-US"/>
              <a:t> that became synonymous with generosity and nurturing hospitality due to the usage of "Mama" in its name (Mama Shelter, n.d.), inspired the name </a:t>
            </a:r>
            <a:r>
              <a:rPr lang="en-US" err="1"/>
              <a:t>Nestie</a:t>
            </a:r>
            <a:r>
              <a:rPr lang="en-US"/>
              <a:t>, due to the familiar homeliness of nesting. A handful of our rooms were inspired by the </a:t>
            </a:r>
            <a:r>
              <a:rPr lang="en-US" err="1"/>
              <a:t>modernised</a:t>
            </a:r>
            <a:r>
              <a:rPr lang="en-US"/>
              <a:t> Premier Inn rooms, known as hubs, which are only available across London and </a:t>
            </a:r>
            <a:r>
              <a:rPr lang="en-US" err="1"/>
              <a:t>Edinbrugh</a:t>
            </a:r>
            <a:r>
              <a:rPr lang="en-US"/>
              <a:t> (Premier Inn, n.d.). These rooms are rooms that contain basic amenities, such as a bed, a TV, and a walk-in shower, but come at a much lower price than standard hotel rooms with more amenities that may not be needed by the guests.</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F7926890-3464-4466-B789-5BB6DD4ADC9C}" type="slidenum">
              <a:rPr lang="en-US" smtClean="0"/>
              <a:t>6</a:t>
            </a:fld>
            <a:endParaRPr lang="en-US"/>
          </a:p>
        </p:txBody>
      </p:sp>
    </p:spTree>
    <p:extLst>
      <p:ext uri="{BB962C8B-B14F-4D97-AF65-F5344CB8AC3E}">
        <p14:creationId xmlns:p14="http://schemas.microsoft.com/office/powerpoint/2010/main" val="1936623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ea typeface="Calibri"/>
                <a:cs typeface="Calibri"/>
              </a:rPr>
              <a:t>Having drawn inspiration from the aforementioned hotels, </a:t>
            </a:r>
            <a:r>
              <a:rPr lang="en-US" err="1">
                <a:ea typeface="Calibri"/>
                <a:cs typeface="Calibri"/>
              </a:rPr>
              <a:t>Nestie</a:t>
            </a:r>
            <a:r>
              <a:rPr lang="en-US">
                <a:ea typeface="Calibri"/>
                <a:cs typeface="Calibri"/>
              </a:rPr>
              <a:t> is a hotel that embodies the social aspect inspired by The Moxy, with a bar that serves 24/7, and several areas for guests to </a:t>
            </a:r>
            <a:r>
              <a:rPr lang="en-US" err="1">
                <a:ea typeface="Calibri"/>
                <a:cs typeface="Calibri"/>
              </a:rPr>
              <a:t>socialise</a:t>
            </a:r>
            <a:r>
              <a:rPr lang="en-US">
                <a:ea typeface="Calibri"/>
                <a:cs typeface="Calibri"/>
              </a:rPr>
              <a:t> with one another. We have also ensured to implement refillable soap and shampoo dispensers in the showers of our hotel, which </a:t>
            </a:r>
            <a:r>
              <a:rPr lang="en-US" err="1">
                <a:ea typeface="Calibri"/>
                <a:cs typeface="Calibri"/>
              </a:rPr>
              <a:t>minimises</a:t>
            </a:r>
            <a:r>
              <a:rPr lang="en-US">
                <a:ea typeface="Calibri"/>
                <a:cs typeface="Calibri"/>
              </a:rPr>
              <a:t> the use of plastic in our hotels in a conscious effort to remain as sustainable as possible, whilst also </a:t>
            </a:r>
            <a:r>
              <a:rPr lang="en-US" err="1">
                <a:ea typeface="Calibri"/>
                <a:cs typeface="Calibri"/>
              </a:rPr>
              <a:t>utilising</a:t>
            </a:r>
            <a:r>
              <a:rPr lang="en-US">
                <a:ea typeface="Calibri"/>
                <a:cs typeface="Calibri"/>
              </a:rPr>
              <a:t> motion-triggered thermostats that turn off when the room is empty in order to further maintain sustainability. We have also </a:t>
            </a:r>
            <a:r>
              <a:rPr lang="en-US" err="1">
                <a:ea typeface="Calibri"/>
                <a:cs typeface="Calibri"/>
              </a:rPr>
              <a:t>elimited</a:t>
            </a:r>
            <a:r>
              <a:rPr lang="en-US">
                <a:ea typeface="Calibri"/>
                <a:cs typeface="Calibri"/>
              </a:rPr>
              <a:t> our use of plastic through strictly offering paper cups and straws as opposed to plastic cups and straws, which is a movement that Disney implemented long before the global sustainability movement, in its Animal Kingdom park due to the protection of the animals. Due to the exclusivity of </a:t>
            </a:r>
            <a:r>
              <a:rPr lang="en-US" err="1">
                <a:ea typeface="Calibri"/>
                <a:cs typeface="Calibri"/>
              </a:rPr>
              <a:t>Nestie</a:t>
            </a:r>
            <a:r>
              <a:rPr lang="en-US">
                <a:ea typeface="Calibri"/>
                <a:cs typeface="Calibri"/>
              </a:rPr>
              <a:t> to the Swansea area, much like the Mama Shelter brand, </a:t>
            </a:r>
            <a:r>
              <a:rPr lang="en-US" err="1">
                <a:ea typeface="Calibri"/>
                <a:cs typeface="Calibri"/>
              </a:rPr>
              <a:t>Nestie</a:t>
            </a:r>
            <a:r>
              <a:rPr lang="en-US">
                <a:ea typeface="Calibri"/>
                <a:cs typeface="Calibri"/>
              </a:rPr>
              <a:t> channels the local vibe and atmosphere of Swansea as an area, with local produce being </a:t>
            </a:r>
            <a:r>
              <a:rPr lang="en-US" err="1">
                <a:ea typeface="Calibri"/>
                <a:cs typeface="Calibri"/>
              </a:rPr>
              <a:t>utilised</a:t>
            </a:r>
            <a:r>
              <a:rPr lang="en-US">
                <a:ea typeface="Calibri"/>
                <a:cs typeface="Calibri"/>
              </a:rPr>
              <a:t> in our bar and kitchen, and Welsh alcoholic offerings such as Penderyn Whiskey, Gower Brewery Ales, White Castle Wines, Au Vodka, Cygnet Gin, and more. Rooms at the </a:t>
            </a:r>
            <a:r>
              <a:rPr lang="en-US" err="1">
                <a:ea typeface="Calibri"/>
                <a:cs typeface="Calibri"/>
              </a:rPr>
              <a:t>Nestie</a:t>
            </a:r>
            <a:r>
              <a:rPr lang="en-US">
                <a:ea typeface="Calibri"/>
                <a:cs typeface="Calibri"/>
              </a:rPr>
              <a:t> can vary from single rooms, twins rooms, double rooms, and hub rooms; with hub rooms being inspired by the Hubs by Premier Inn, with walk-in showers, small wall-mounted TVs, a technologically advanced slider bar to adjust room lighting and temperature, and despite their more basic amenities, these rooms come at a lower price than the twin, single, and double rooms, which helps to ensure individuals of all financial situations are able to afford a visit to the </a:t>
            </a:r>
            <a:r>
              <a:rPr lang="en-US" err="1">
                <a:ea typeface="Calibri"/>
                <a:cs typeface="Calibri"/>
              </a:rPr>
              <a:t>Nestie</a:t>
            </a:r>
            <a:r>
              <a:rPr lang="en-US">
                <a:ea typeface="Calibri"/>
                <a:cs typeface="Calibri"/>
              </a:rPr>
              <a:t>. All Nestie rooms come furnished with an Amazon Echo to </a:t>
            </a:r>
            <a:r>
              <a:rPr lang="en-US" err="1">
                <a:ea typeface="Calibri"/>
                <a:cs typeface="Calibri"/>
              </a:rPr>
              <a:t>utilise</a:t>
            </a:r>
            <a:r>
              <a:rPr lang="en-US">
                <a:ea typeface="Calibri"/>
                <a:cs typeface="Calibri"/>
              </a:rPr>
              <a:t> during your stay, which can be helpful for acquiring information such as the forecasted weather for the duration of your stay, local bars and restaurants, entertainment offerings, or simply asking Alexa to tell you a </a:t>
            </a:r>
            <a:r>
              <a:rPr lang="en-US" err="1">
                <a:ea typeface="Calibri"/>
                <a:cs typeface="Calibri"/>
              </a:rPr>
              <a:t>joke.Nestie</a:t>
            </a:r>
            <a:r>
              <a:rPr lang="en-US">
                <a:ea typeface="Calibri"/>
                <a:cs typeface="Calibri"/>
              </a:rPr>
              <a:t> sets itself apart from the majority of hotels throughout the UK, due to its shared traits with the most globally </a:t>
            </a:r>
            <a:r>
              <a:rPr lang="en-US" err="1">
                <a:ea typeface="Calibri"/>
                <a:cs typeface="Calibri"/>
              </a:rPr>
              <a:t>recognised</a:t>
            </a:r>
            <a:r>
              <a:rPr lang="en-US">
                <a:ea typeface="Calibri"/>
                <a:cs typeface="Calibri"/>
              </a:rPr>
              <a:t> </a:t>
            </a:r>
            <a:r>
              <a:rPr lang="en-US" err="1">
                <a:ea typeface="Calibri"/>
                <a:cs typeface="Calibri"/>
              </a:rPr>
              <a:t>organisations</a:t>
            </a:r>
            <a:r>
              <a:rPr lang="en-US">
                <a:ea typeface="Calibri"/>
                <a:cs typeface="Calibri"/>
              </a:rPr>
              <a:t>. As a brand, </a:t>
            </a:r>
            <a:r>
              <a:rPr lang="en-US" err="1">
                <a:ea typeface="Calibri"/>
                <a:cs typeface="Calibri"/>
              </a:rPr>
              <a:t>Nestie</a:t>
            </a:r>
            <a:r>
              <a:rPr lang="en-US">
                <a:ea typeface="Calibri"/>
                <a:cs typeface="Calibri"/>
              </a:rPr>
              <a:t> has implemented the superlative qualities of these brands, and has come together a manifestation of the top travel trends in the accommodation sector today. Whilst these </a:t>
            </a:r>
            <a:r>
              <a:rPr lang="en-US" err="1">
                <a:ea typeface="Calibri"/>
                <a:cs typeface="Calibri"/>
              </a:rPr>
              <a:t>organisations</a:t>
            </a:r>
            <a:r>
              <a:rPr lang="en-US">
                <a:ea typeface="Calibri"/>
                <a:cs typeface="Calibri"/>
              </a:rPr>
              <a:t> possess certain qualities that are deemed </a:t>
            </a:r>
            <a:r>
              <a:rPr lang="en-US" err="1">
                <a:ea typeface="Calibri"/>
                <a:cs typeface="Calibri"/>
              </a:rPr>
              <a:t>desireable</a:t>
            </a:r>
            <a:r>
              <a:rPr lang="en-US">
                <a:ea typeface="Calibri"/>
                <a:cs typeface="Calibri"/>
              </a:rPr>
              <a:t> by the public, </a:t>
            </a:r>
            <a:r>
              <a:rPr lang="en-US" err="1">
                <a:ea typeface="Calibri"/>
                <a:cs typeface="Calibri"/>
              </a:rPr>
              <a:t>Nestie</a:t>
            </a:r>
            <a:r>
              <a:rPr lang="en-US">
                <a:ea typeface="Calibri"/>
                <a:cs typeface="Calibri"/>
              </a:rPr>
              <a:t> possess </a:t>
            </a:r>
            <a:r>
              <a:rPr lang="en-US" b="1" i="1" u="sng">
                <a:ea typeface="Calibri"/>
                <a:cs typeface="Calibri"/>
              </a:rPr>
              <a:t>all </a:t>
            </a:r>
            <a:r>
              <a:rPr lang="en-US">
                <a:ea typeface="Calibri"/>
                <a:cs typeface="Calibri"/>
              </a:rPr>
              <a:t>of the qualities, which sets itself apart from the majority of popular accommodation </a:t>
            </a:r>
            <a:r>
              <a:rPr lang="en-US" err="1">
                <a:ea typeface="Calibri"/>
                <a:cs typeface="Calibri"/>
              </a:rPr>
              <a:t>organisations</a:t>
            </a:r>
            <a:r>
              <a:rPr lang="en-US">
                <a:ea typeface="Calibri"/>
                <a:cs typeface="Calibri"/>
              </a:rPr>
              <a:t> and brands.</a:t>
            </a:r>
          </a:p>
        </p:txBody>
      </p:sp>
      <p:sp>
        <p:nvSpPr>
          <p:cNvPr id="4" name="Slide Number Placeholder 3"/>
          <p:cNvSpPr>
            <a:spLocks noGrp="1"/>
          </p:cNvSpPr>
          <p:nvPr>
            <p:ph type="sldNum" sz="quarter" idx="5"/>
          </p:nvPr>
        </p:nvSpPr>
        <p:spPr/>
        <p:txBody>
          <a:bodyPr/>
          <a:lstStyle/>
          <a:p>
            <a:fld id="{F7926890-3464-4466-B789-5BB6DD4ADC9C}" type="slidenum">
              <a:rPr lang="en-US" smtClean="0"/>
              <a:t>7</a:t>
            </a:fld>
            <a:endParaRPr lang="en-US"/>
          </a:p>
        </p:txBody>
      </p:sp>
    </p:spTree>
    <p:extLst>
      <p:ext uri="{BB962C8B-B14F-4D97-AF65-F5344CB8AC3E}">
        <p14:creationId xmlns:p14="http://schemas.microsoft.com/office/powerpoint/2010/main" val="2914631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Maslow's hierarchy of needs teaches us that a human being's basic physiological needs, such as food, clothing, air, water, shelter, and more, must be satisfied before an individual can achieve their higher needs </a:t>
            </a:r>
            <a:r>
              <a:rPr lang="en-US"/>
              <a:t>(McLeod, 2025b). Maslow also </a:t>
            </a:r>
            <a:r>
              <a:rPr lang="en-US" err="1"/>
              <a:t>organised</a:t>
            </a:r>
            <a:r>
              <a:rPr lang="en-US"/>
              <a:t> the needs into two sets; D-needs, or deficiency needs,</a:t>
            </a:r>
            <a:r>
              <a:rPr lang="en-GB"/>
              <a:t> and B-needs, or being needs. Deficiency needs include the physiological needs and safety needs, and these needs arise due to deprivation and are likely to provide motivation when they go unmet (McLeod, 2025b). Being needs, or growth needs, have a more psychological basis and are associated with helping to realise an individual’s full potential the need to ‘self-actualise’ (McLeod, 2025b). These needs are achieved more through intellectual and creative </a:t>
            </a:r>
            <a:r>
              <a:rPr lang="en-GB" err="1"/>
              <a:t>behaviors</a:t>
            </a:r>
            <a:r>
              <a:rPr lang="en-GB"/>
              <a:t>, such as the solidifying of someone's sense of connection to loved ones, friends, and family, as well as one's self esteem and their morality, creativity, and inner potential. In order to aid an employee with their physiological and safety needs, employers should provide staff with wages that are capable of providing a </a:t>
            </a:r>
            <a:r>
              <a:rPr lang="en-GB" err="1"/>
              <a:t>suficient</a:t>
            </a:r>
            <a:r>
              <a:rPr lang="en-GB"/>
              <a:t> and sustainable standard of living, ensuring that employees are able to afford housing, food, clothing, and healthcare (McLeod, 2025b). It's important for employers to implement team-building activities, as well as recognition systems that help to boost one's sense of belonging and their self esteem, such as merit-based promotions and leadership roles. It's also vitally important for employers to ensure that the role of an employee aligns with their talents and passions in order to motivate their employee's self actualisation needs, through empowering employees, presenting them with challenges, and fostering an environment that encourages innovation (McLeod, 2025b). </a:t>
            </a:r>
            <a:endParaRPr lang="en-GB">
              <a:ea typeface="Calibri"/>
              <a:cs typeface="Calibri"/>
            </a:endParaRPr>
          </a:p>
          <a:p>
            <a:endParaRPr lang="en-US">
              <a:ea typeface="Calibri"/>
              <a:cs typeface="Calibri"/>
            </a:endParaRPr>
          </a:p>
          <a:p>
            <a:r>
              <a:rPr lang="en-US">
                <a:ea typeface="Calibri"/>
                <a:cs typeface="Calibri"/>
              </a:rPr>
              <a:t>Kolb's Experiential learning theory views learning as an </a:t>
            </a:r>
            <a:r>
              <a:rPr lang="en-US"/>
              <a:t>integrated process, with each individual stages mutually supporting and </a:t>
            </a:r>
            <a:r>
              <a:rPr lang="en-US" err="1"/>
              <a:t>fuelling</a:t>
            </a:r>
            <a:r>
              <a:rPr lang="en-US"/>
              <a:t> the next stage, meaning it is possible to enter the cycle at any stage and follow it through its logical sequence (McLeod, 2025). Effective learning can only occur if the individual engages with every step totally, and from Kolb’s perspective, knowledge emerges through a cyclical interplay between “doing” and “thinking,” which is why he frames learning as “the transformation of experience” rather than simply the absorption of facts. The four stages of Kolb's learning theory includes concrete experience, reflective observation, abstract </a:t>
            </a:r>
            <a:r>
              <a:rPr lang="en-US" err="1"/>
              <a:t>coneptualisation</a:t>
            </a:r>
            <a:r>
              <a:rPr lang="en-US"/>
              <a:t>, and active experimentation. To apply this to the front desk  of a new hotel, concrete experience would include the employee interacting directly with guests through check-ins, handling complaints, answering phones whilst under supervision. The stage of reflective observation would include trainees reviewing what happened with a supervisor or peer mentor after each interaction, with abstract </a:t>
            </a:r>
            <a:r>
              <a:rPr lang="en-US" err="1"/>
              <a:t>conceptualisation</a:t>
            </a:r>
            <a:r>
              <a:rPr lang="en-US"/>
              <a:t> helping employees to connect experiences to theory or policies, such as customer service principles, company values, or hospitality standards. The final stage, active experimentation, involves employees applying their improvements in the next shift based on feedback and learned concepts from mentors and supervisors.</a:t>
            </a:r>
          </a:p>
          <a:p>
            <a:endParaRPr lang="en-US">
              <a:ea typeface="Calibri"/>
              <a:cs typeface="Calibri"/>
            </a:endParaRPr>
          </a:p>
          <a:p>
            <a:endParaRPr lang="en-US">
              <a:ea typeface="Calibri"/>
              <a:cs typeface="Calibri"/>
            </a:endParaRPr>
          </a:p>
          <a:p>
            <a:endParaRPr lang="en-US">
              <a:ea typeface="Calibri"/>
              <a:cs typeface="+mn-lt"/>
            </a:endParaRPr>
          </a:p>
        </p:txBody>
      </p:sp>
      <p:sp>
        <p:nvSpPr>
          <p:cNvPr id="4" name="Slide Number Placeholder 3"/>
          <p:cNvSpPr>
            <a:spLocks noGrp="1"/>
          </p:cNvSpPr>
          <p:nvPr>
            <p:ph type="sldNum" sz="quarter" idx="5"/>
          </p:nvPr>
        </p:nvSpPr>
        <p:spPr/>
        <p:txBody>
          <a:bodyPr/>
          <a:lstStyle/>
          <a:p>
            <a:fld id="{F7926890-3464-4466-B789-5BB6DD4ADC9C}" type="slidenum">
              <a:rPr lang="en-US" smtClean="0"/>
              <a:t>8</a:t>
            </a:fld>
            <a:endParaRPr lang="en-US"/>
          </a:p>
        </p:txBody>
      </p:sp>
    </p:spTree>
    <p:extLst>
      <p:ext uri="{BB962C8B-B14F-4D97-AF65-F5344CB8AC3E}">
        <p14:creationId xmlns:p14="http://schemas.microsoft.com/office/powerpoint/2010/main" val="3640879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4D74D-C4DD-5E31-DDCA-42E89355EC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2EE38C-9120-24B5-E3FC-F75D1BA244C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3D56693-F1D8-20E8-B6EE-BBFCC7C50B22}"/>
              </a:ext>
            </a:extLst>
          </p:cNvPr>
          <p:cNvSpPr>
            <a:spLocks noGrp="1"/>
          </p:cNvSpPr>
          <p:nvPr>
            <p:ph type="body" idx="1"/>
          </p:nvPr>
        </p:nvSpPr>
        <p:spPr/>
        <p:txBody>
          <a:bodyPr/>
          <a:lstStyle/>
          <a:p>
            <a:r>
              <a:rPr lang="en-US" b="1" u="sng"/>
              <a:t>Script.</a:t>
            </a:r>
            <a:endParaRPr lang="en-US"/>
          </a:p>
          <a:p>
            <a:r>
              <a:rPr lang="en-US"/>
              <a:t>Positive check-in experience;</a:t>
            </a:r>
          </a:p>
          <a:p>
            <a:r>
              <a:rPr lang="en-US" b="1"/>
              <a:t>Eden &amp; Nia</a:t>
            </a:r>
            <a:r>
              <a:rPr lang="en-US"/>
              <a:t> both </a:t>
            </a:r>
            <a:r>
              <a:rPr lang="en-US" err="1"/>
              <a:t>approache</a:t>
            </a:r>
            <a:r>
              <a:rPr lang="en-US"/>
              <a:t> the front desk.</a:t>
            </a:r>
          </a:p>
          <a:p>
            <a:r>
              <a:rPr lang="en-US" b="1"/>
              <a:t>Beck</a:t>
            </a:r>
            <a:r>
              <a:rPr lang="en-US"/>
              <a:t>: Good afternoon and welcome to the </a:t>
            </a:r>
            <a:r>
              <a:rPr lang="en-US" err="1"/>
              <a:t>Nestie</a:t>
            </a:r>
            <a:r>
              <a:rPr lang="en-US"/>
              <a:t>, how can I help you today?</a:t>
            </a:r>
          </a:p>
          <a:p>
            <a:r>
              <a:rPr lang="en-US" b="1"/>
              <a:t>Nia</a:t>
            </a:r>
            <a:r>
              <a:rPr lang="en-US"/>
              <a:t>: Good afternoon! We’re checking in; the name is Mugford. </a:t>
            </a:r>
          </a:p>
          <a:p>
            <a:r>
              <a:rPr lang="en-US" b="1"/>
              <a:t>Beck</a:t>
            </a:r>
            <a:r>
              <a:rPr lang="en-US"/>
              <a:t>: Alright, Ms. Mugford, give me just one second to pull up your reservation on our system… I can’t seem to find a booking under your surname unfortunately. Did you book directly with us through our website, or through a third party company?</a:t>
            </a:r>
            <a:endParaRPr lang="en-US">
              <a:ea typeface="Calibri"/>
              <a:cs typeface="Calibri"/>
            </a:endParaRPr>
          </a:p>
          <a:p>
            <a:r>
              <a:rPr lang="en-US" b="1"/>
              <a:t>Eden</a:t>
            </a:r>
            <a:r>
              <a:rPr lang="en-US"/>
              <a:t>: We booked with you directly on your website; we have a confirmation email and a booking reference if that would be of any use?</a:t>
            </a:r>
            <a:endParaRPr lang="en-US">
              <a:ea typeface="Calibri"/>
              <a:cs typeface="Calibri"/>
            </a:endParaRPr>
          </a:p>
          <a:p>
            <a:r>
              <a:rPr lang="en-US" b="1"/>
              <a:t>Front desk</a:t>
            </a:r>
            <a:r>
              <a:rPr lang="en-US"/>
              <a:t>: Yes please, that would be a great help.</a:t>
            </a:r>
            <a:endParaRPr lang="en-US">
              <a:ea typeface="Calibri"/>
              <a:cs typeface="Calibri"/>
            </a:endParaRPr>
          </a:p>
          <a:p>
            <a:r>
              <a:rPr lang="en-US" b="1"/>
              <a:t>Eden</a:t>
            </a:r>
            <a:r>
              <a:rPr lang="en-US"/>
              <a:t>: No problem. One of them shows the booking confirmation print-out and the email confirmation.</a:t>
            </a:r>
            <a:endParaRPr lang="en-US">
              <a:ea typeface="Calibri"/>
              <a:cs typeface="Calibri"/>
            </a:endParaRPr>
          </a:p>
          <a:p>
            <a:r>
              <a:rPr lang="en-US" b="1"/>
              <a:t>Beck</a:t>
            </a:r>
            <a:r>
              <a:rPr lang="en-US"/>
              <a:t>: Ah, I see… unfortunately the website has been experiencing some technical faults and downtime due to the brand-new nature of the hotel, so it’s likely that your booking was made on your end but failed to reach our systems. Unfortunately, we do not have any twin rooms available at this time, aside from one final room on the ground floor; however this room is adjoined to double room, which may lead to some disturbances during your stay. </a:t>
            </a:r>
          </a:p>
          <a:p>
            <a:r>
              <a:rPr lang="en-US" b="1"/>
              <a:t>Nia</a:t>
            </a:r>
            <a:r>
              <a:rPr lang="en-US"/>
              <a:t>: Ah… so what will happen now? We’ve paid a deposit on the room already, will we be refunded for the money?</a:t>
            </a:r>
          </a:p>
          <a:p>
            <a:r>
              <a:rPr lang="en-US" b="1"/>
              <a:t>Beck</a:t>
            </a:r>
            <a:r>
              <a:rPr lang="en-US"/>
              <a:t>: Not to worry! We have no twin rooms available, however we do have family rooms available, which come with two double beds as opposed to two single beds. Due to the error on our end, I’ll upgrade you to one of the double rooms available at no extra cost.</a:t>
            </a:r>
          </a:p>
          <a:p>
            <a:r>
              <a:rPr lang="en-US" b="1"/>
              <a:t>Nia</a:t>
            </a:r>
            <a:r>
              <a:rPr lang="en-US"/>
              <a:t>: Oh, well, thank you very much. Can we also just check if the hotel has Wi-Fi?</a:t>
            </a:r>
          </a:p>
          <a:p>
            <a:r>
              <a:rPr lang="en-US" b="1"/>
              <a:t>Beck</a:t>
            </a:r>
            <a:r>
              <a:rPr lang="en-US"/>
              <a:t>: Of course! You can access the hotel Wi-Fi under the name “</a:t>
            </a:r>
            <a:r>
              <a:rPr lang="en-US" err="1"/>
              <a:t>NestieGwesty_Guest</a:t>
            </a:r>
            <a:r>
              <a:rPr lang="en-US"/>
              <a:t>” when checking your settings on your device, which will give you access to our free wireless service for 24 hours at a </a:t>
            </a:r>
            <a:r>
              <a:rPr lang="en-US" err="1"/>
              <a:t>timeduring</a:t>
            </a:r>
            <a:r>
              <a:rPr lang="en-US"/>
              <a:t> your stay. After the every 24 hours, you’ll have to resubmit your details in order to remain connected.</a:t>
            </a:r>
          </a:p>
          <a:p>
            <a:r>
              <a:rPr lang="en-US" b="1"/>
              <a:t>Eden</a:t>
            </a:r>
            <a:r>
              <a:rPr lang="en-US"/>
              <a:t>: Thank you, that’s wonderful!</a:t>
            </a:r>
          </a:p>
          <a:p>
            <a:r>
              <a:rPr lang="en-US" b="1"/>
              <a:t>Front desk</a:t>
            </a:r>
            <a:r>
              <a:rPr lang="en-US"/>
              <a:t>: Okay… so we’ve got you in room 400 which is locate on our fourth floor. Within the room you may find a minifridge containing a few chilled beverages, such as soft drinks and bottled water; though these do come at a fee that will be charged to the room at check-out. You’ll also find additional instructions on how to </a:t>
            </a:r>
            <a:r>
              <a:rPr lang="en-US" err="1"/>
              <a:t>utilise</a:t>
            </a:r>
            <a:r>
              <a:rPr lang="en-US"/>
              <a:t> the Wi-Fi, as well as a menu for our in-house dining offers, which you may also find on the ground floor just next to the bar. You may also find a list of all local bars and pups, as well as local restaurants in the nearby area. However, our hotel bar is also open 24 hours a day. Check-out will be at 11am on your day of departure, though if needed we may be able to accommodate a late check-out which will give you an additional hour in the room. If you need absolutely anything else, please feel free to call the front desk. We hope you have a wonderful stay!</a:t>
            </a: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0341F539-D6D4-B6B7-B62F-7FECAEFA41C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144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1323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232146ED-1740-4E0E-8996-4B5179214354}"/>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5" name="Freeform: Shape 74">
            <a:extLst>
              <a:ext uri="{FF2B5EF4-FFF2-40B4-BE49-F238E27FC236}">
                <a16:creationId xmlns:a16="http://schemas.microsoft.com/office/drawing/2014/main" id="{5C431250-2534-41F8-915B-18FCC65650FB}"/>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grpSp>
        <p:nvGrpSpPr>
          <p:cNvPr id="76" name="Group 75">
            <a:extLst>
              <a:ext uri="{FF2B5EF4-FFF2-40B4-BE49-F238E27FC236}">
                <a16:creationId xmlns:a16="http://schemas.microsoft.com/office/drawing/2014/main" id="{73D7C106-260D-4F16-93A6-3C076C9E6C68}"/>
              </a:ext>
              <a:ext uri="{C183D7F6-B498-43B3-948B-1728B52AA6E4}">
                <adec:decorative xmlns:adec="http://schemas.microsoft.com/office/drawing/2017/decorative" val="1"/>
              </a:ext>
            </a:extLst>
          </p:cNvPr>
          <p:cNvGrpSpPr/>
          <p:nvPr userDrawn="1"/>
        </p:nvGrpSpPr>
        <p:grpSpPr>
          <a:xfrm>
            <a:off x="1481312" y="743744"/>
            <a:ext cx="4860256" cy="4589316"/>
            <a:chOff x="1481312" y="743744"/>
            <a:chExt cx="4860256" cy="4589316"/>
          </a:xfrm>
        </p:grpSpPr>
        <p:sp>
          <p:nvSpPr>
            <p:cNvPr id="77" name="Rectangle 76" descr="Tag=AccentColor&#10;Flavor=Light&#10;Target=Fill">
              <a:extLst>
                <a:ext uri="{FF2B5EF4-FFF2-40B4-BE49-F238E27FC236}">
                  <a16:creationId xmlns:a16="http://schemas.microsoft.com/office/drawing/2014/main" id="{CE90353B-4B0C-4677-A170-00AD60175039}"/>
                </a:ext>
              </a:extLst>
            </p:cNvPr>
            <p:cNvSpPr/>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8" name="Rectangle 77" descr="Tag=AccentColor&#10;Flavor=Light&#10;Target=Fill">
              <a:extLst>
                <a:ext uri="{FF2B5EF4-FFF2-40B4-BE49-F238E27FC236}">
                  <a16:creationId xmlns:a16="http://schemas.microsoft.com/office/drawing/2014/main" id="{4C70E8BC-9282-41C2-B22A-745DB1C827CF}"/>
                </a:ext>
              </a:extLst>
            </p:cNvPr>
            <p:cNvSpPr/>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9" name="Rectangle 78">
            <a:extLst>
              <a:ext uri="{FF2B5EF4-FFF2-40B4-BE49-F238E27FC236}">
                <a16:creationId xmlns:a16="http://schemas.microsoft.com/office/drawing/2014/main" id="{BB51E472-8334-4DEB-9D39-8E4FFA92E21E}"/>
              </a:ext>
              <a:ext uri="{C183D7F6-B498-43B3-948B-1728B52AA6E4}">
                <adec:decorative xmlns:adec="http://schemas.microsoft.com/office/drawing/2017/decorative" val="1"/>
              </a:ext>
            </a:extLst>
          </p:cNvPr>
          <p:cNvSpPr/>
          <p:nvPr userDrawn="1"/>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Title 1">
            <a:extLst>
              <a:ext uri="{FF2B5EF4-FFF2-40B4-BE49-F238E27FC236}">
                <a16:creationId xmlns:a16="http://schemas.microsoft.com/office/drawing/2014/main" id="{CC645776-A980-4F78-8E9D-4EA5572A59C6}"/>
              </a:ext>
            </a:extLst>
          </p:cNvPr>
          <p:cNvSpPr>
            <a:spLocks noGrp="1"/>
          </p:cNvSpPr>
          <p:nvPr>
            <p:ph type="ctrTitle" hasCustomPrompt="1"/>
          </p:nvPr>
        </p:nvSpPr>
        <p:spPr>
          <a:xfrm>
            <a:off x="1521269" y="799275"/>
            <a:ext cx="4579668" cy="3028072"/>
          </a:xfrm>
        </p:spPr>
        <p:txBody>
          <a:bodyPr/>
          <a:lstStyle>
            <a:lvl1pPr algn="ctr">
              <a:defRPr sz="6000" b="1" spc="1500" baseline="0"/>
            </a:lvl1pPr>
          </a:lstStyle>
          <a:p>
            <a:r>
              <a:rPr lang="en-US"/>
              <a:t>CLICK TO ADD TITLE</a:t>
            </a:r>
          </a:p>
        </p:txBody>
      </p:sp>
      <p:sp>
        <p:nvSpPr>
          <p:cNvPr id="81" name="Subtitle 2">
            <a:extLst>
              <a:ext uri="{FF2B5EF4-FFF2-40B4-BE49-F238E27FC236}">
                <a16:creationId xmlns:a16="http://schemas.microsoft.com/office/drawing/2014/main" id="{4F03E6E3-0D95-48FF-BBCC-EA589CD1285B}"/>
              </a:ext>
            </a:extLst>
          </p:cNvPr>
          <p:cNvSpPr>
            <a:spLocks noGrp="1"/>
          </p:cNvSpPr>
          <p:nvPr>
            <p:ph type="subTitle" idx="1" hasCustomPrompt="1"/>
          </p:nvPr>
        </p:nvSpPr>
        <p:spPr>
          <a:xfrm>
            <a:off x="1521269" y="3919422"/>
            <a:ext cx="4579668" cy="1166797"/>
          </a:xfrm>
        </p:spPr>
        <p:txBody>
          <a:bodyPr/>
          <a:lstStyle>
            <a:lvl1pPr algn="ctr">
              <a:buNone/>
              <a:defRPr sz="2400" spc="400" baseline="0"/>
            </a:lvl1pPr>
          </a:lstStyle>
          <a:p>
            <a:r>
              <a:rPr lang="en-US"/>
              <a:t>CLICK TO ADD SUBTITLE</a:t>
            </a:r>
          </a:p>
        </p:txBody>
      </p:sp>
      <p:sp>
        <p:nvSpPr>
          <p:cNvPr id="82" name="Oval 81">
            <a:extLst>
              <a:ext uri="{FF2B5EF4-FFF2-40B4-BE49-F238E27FC236}">
                <a16:creationId xmlns:a16="http://schemas.microsoft.com/office/drawing/2014/main" id="{10275C51-172D-4FE9-A45A-D3DAD166B854}"/>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3" name="Freeform: Shape 82">
            <a:extLst>
              <a:ext uri="{FF2B5EF4-FFF2-40B4-BE49-F238E27FC236}">
                <a16:creationId xmlns:a16="http://schemas.microsoft.com/office/drawing/2014/main" id="{DB95E389-C1AA-4243-931C-270FE4BB06C6}"/>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4" name="Freeform: Shape 83">
            <a:extLst>
              <a:ext uri="{FF2B5EF4-FFF2-40B4-BE49-F238E27FC236}">
                <a16:creationId xmlns:a16="http://schemas.microsoft.com/office/drawing/2014/main" id="{310E7790-D96D-4055-AA95-63C286EC7D57}"/>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86" name="Graphic 185">
            <a:extLst>
              <a:ext uri="{FF2B5EF4-FFF2-40B4-BE49-F238E27FC236}">
                <a16:creationId xmlns:a16="http://schemas.microsoft.com/office/drawing/2014/main" id="{4E460B18-E051-4152-85D3-76A93C7EA455}"/>
              </a:ext>
              <a:ext uri="{C183D7F6-B498-43B3-948B-1728B52AA6E4}">
                <adec:decorative xmlns:adec="http://schemas.microsoft.com/office/drawing/2017/decorative" val="1"/>
              </a:ext>
            </a:extLst>
          </p:cNvPr>
          <p:cNvGrpSpPr/>
          <p:nvPr userDrawn="1"/>
        </p:nvGrpSpPr>
        <p:grpSpPr>
          <a:xfrm>
            <a:off x="9805475" y="1581418"/>
            <a:ext cx="843746" cy="375828"/>
            <a:chOff x="9841624" y="4115729"/>
            <a:chExt cx="602170" cy="268223"/>
          </a:xfrm>
          <a:solidFill>
            <a:schemeClr val="tx1"/>
          </a:solidFill>
        </p:grpSpPr>
        <p:sp>
          <p:nvSpPr>
            <p:cNvPr id="87" name="Freeform: Shape 86">
              <a:extLst>
                <a:ext uri="{FF2B5EF4-FFF2-40B4-BE49-F238E27FC236}">
                  <a16:creationId xmlns:a16="http://schemas.microsoft.com/office/drawing/2014/main" id="{94B28A43-F583-4902-9997-46A4D316FB8A}"/>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8" name="Freeform: Shape 87">
              <a:extLst>
                <a:ext uri="{FF2B5EF4-FFF2-40B4-BE49-F238E27FC236}">
                  <a16:creationId xmlns:a16="http://schemas.microsoft.com/office/drawing/2014/main" id="{8BCE79F2-2624-4906-9841-566BD8DDA4AD}"/>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9" name="Freeform: Shape 88">
              <a:extLst>
                <a:ext uri="{FF2B5EF4-FFF2-40B4-BE49-F238E27FC236}">
                  <a16:creationId xmlns:a16="http://schemas.microsoft.com/office/drawing/2014/main" id="{4AF102FA-9C0A-4844-A187-23CECD95C4AF}"/>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0" name="Freeform: Shape 89">
              <a:extLst>
                <a:ext uri="{FF2B5EF4-FFF2-40B4-BE49-F238E27FC236}">
                  <a16:creationId xmlns:a16="http://schemas.microsoft.com/office/drawing/2014/main" id="{BC9F252A-1680-4777-BF7D-67B153676A1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1" name="Freeform: Shape 90">
              <a:extLst>
                <a:ext uri="{FF2B5EF4-FFF2-40B4-BE49-F238E27FC236}">
                  <a16:creationId xmlns:a16="http://schemas.microsoft.com/office/drawing/2014/main" id="{6D161B24-FE00-4550-AB2C-02C42C60B82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grpSp>
      <p:sp>
        <p:nvSpPr>
          <p:cNvPr id="92" name="Oval 91">
            <a:extLst>
              <a:ext uri="{FF2B5EF4-FFF2-40B4-BE49-F238E27FC236}">
                <a16:creationId xmlns:a16="http://schemas.microsoft.com/office/drawing/2014/main" id="{DAD8B4A3-DD6F-428E-9D74-E63865CE7D0A}"/>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6" name="Picture Placeholder 2">
            <a:extLst>
              <a:ext uri="{FF2B5EF4-FFF2-40B4-BE49-F238E27FC236}">
                <a16:creationId xmlns:a16="http://schemas.microsoft.com/office/drawing/2014/main" id="{99E7F282-7DB7-4431-A6A3-9E912E06F812}"/>
              </a:ext>
            </a:extLst>
          </p:cNvPr>
          <p:cNvSpPr>
            <a:spLocks noGrp="1"/>
          </p:cNvSpPr>
          <p:nvPr>
            <p:ph type="pic" sz="quarter" idx="13" hasCustomPrompt="1"/>
          </p:nvPr>
        </p:nvSpPr>
        <p:spPr>
          <a:xfrm>
            <a:off x="7068418" y="1957246"/>
            <a:ext cx="4207947" cy="4207948"/>
          </a:xfrm>
        </p:spPr>
        <p:txBody>
          <a:bodyPr/>
          <a:lstStyle>
            <a:lvl1pPr algn="ctr">
              <a:buNone/>
              <a:defRPr/>
            </a:lvl1pPr>
          </a:lstStyle>
          <a:p>
            <a:r>
              <a:rPr lang="en-US"/>
              <a:t>Click to add photo</a:t>
            </a:r>
          </a:p>
        </p:txBody>
      </p:sp>
    </p:spTree>
    <p:extLst>
      <p:ext uri="{BB962C8B-B14F-4D97-AF65-F5344CB8AC3E}">
        <p14:creationId xmlns:p14="http://schemas.microsoft.com/office/powerpoint/2010/main" val="540107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60" name="Title 1">
            <a:extLst>
              <a:ext uri="{FF2B5EF4-FFF2-40B4-BE49-F238E27FC236}">
                <a16:creationId xmlns:a16="http://schemas.microsoft.com/office/drawing/2014/main" id="{BF92C786-F148-4356-BCC8-D4DB6DC80390}"/>
              </a:ext>
            </a:extLst>
          </p:cNvPr>
          <p:cNvSpPr>
            <a:spLocks noGrp="1"/>
          </p:cNvSpPr>
          <p:nvPr>
            <p:ph type="title"/>
          </p:nvPr>
        </p:nvSpPr>
        <p:spPr>
          <a:xfrm>
            <a:off x="5956784" y="396117"/>
            <a:ext cx="5217172" cy="1158857"/>
          </a:xfrm>
        </p:spPr>
        <p:txBody>
          <a:bodyPr anchor="b">
            <a:normAutofit/>
          </a:bodyPr>
          <a:lstStyle/>
          <a:p>
            <a:endParaRPr lang="en-US"/>
          </a:p>
        </p:txBody>
      </p:sp>
      <p:sp>
        <p:nvSpPr>
          <p:cNvPr id="45" name="Picture Placeholder 2">
            <a:extLst>
              <a:ext uri="{FF2B5EF4-FFF2-40B4-BE49-F238E27FC236}">
                <a16:creationId xmlns:a16="http://schemas.microsoft.com/office/drawing/2014/main" id="{CC8A9357-2526-4109-8861-DCB89A78CA7F}"/>
              </a:ext>
            </a:extLst>
          </p:cNvPr>
          <p:cNvSpPr>
            <a:spLocks noGrp="1"/>
          </p:cNvSpPr>
          <p:nvPr>
            <p:ph type="pic" sz="quarter" idx="13" hasCustomPrompt="1"/>
          </p:nvPr>
        </p:nvSpPr>
        <p:spPr>
          <a:xfrm>
            <a:off x="1526293" y="1554582"/>
            <a:ext cx="3555043" cy="3217333"/>
          </a:xfrm>
        </p:spPr>
        <p:txBody>
          <a:bodyPr/>
          <a:lstStyle>
            <a:lvl1pPr>
              <a:buFontTx/>
              <a:buNone/>
              <a:defRPr/>
            </a:lvl1pPr>
          </a:lstStyle>
          <a:p>
            <a:r>
              <a:rPr lang="en-US"/>
              <a:t>Click to add photo</a:t>
            </a:r>
          </a:p>
        </p:txBody>
      </p:sp>
      <p:sp>
        <p:nvSpPr>
          <p:cNvPr id="298" name="Content Placeholder 2">
            <a:extLst>
              <a:ext uri="{FF2B5EF4-FFF2-40B4-BE49-F238E27FC236}">
                <a16:creationId xmlns:a16="http://schemas.microsoft.com/office/drawing/2014/main" id="{F0A93A7F-1937-4643-B9E7-342A8CB87BBB}"/>
              </a:ext>
            </a:extLst>
          </p:cNvPr>
          <p:cNvSpPr>
            <a:spLocks noGrp="1"/>
          </p:cNvSpPr>
          <p:nvPr>
            <p:ph idx="1" hasCustomPrompt="1"/>
          </p:nvPr>
        </p:nvSpPr>
        <p:spPr>
          <a:xfrm>
            <a:off x="5956783" y="1747592"/>
            <a:ext cx="5217173" cy="4351338"/>
          </a:xfrm>
        </p:spPr>
        <p:txBody>
          <a:bodyPr>
            <a:normAutofit/>
          </a:bodyPr>
          <a:lstStyle>
            <a:lvl1pPr>
              <a:buFontTx/>
              <a:buNone/>
              <a:defRPr sz="2400"/>
            </a:lvl1pPr>
          </a:lstStyle>
          <a:p>
            <a:pPr>
              <a:lnSpc>
                <a:spcPct val="130000"/>
              </a:lnSpc>
            </a:pPr>
            <a:r>
              <a:rPr lang="en-US"/>
              <a:t>Click to add text</a:t>
            </a:r>
          </a:p>
        </p:txBody>
      </p:sp>
      <p:grpSp>
        <p:nvGrpSpPr>
          <p:cNvPr id="3" name="Group 2">
            <a:extLst>
              <a:ext uri="{FF2B5EF4-FFF2-40B4-BE49-F238E27FC236}">
                <a16:creationId xmlns:a16="http://schemas.microsoft.com/office/drawing/2014/main" id="{B5082B2A-0AFE-456C-9506-A5DAF807FFE7}"/>
              </a:ext>
              <a:ext uri="{C183D7F6-B498-43B3-948B-1728B52AA6E4}">
                <adec:decorative xmlns:adec="http://schemas.microsoft.com/office/drawing/2017/decorative" val="1"/>
              </a:ext>
            </a:extLst>
          </p:cNvPr>
          <p:cNvGrpSpPr/>
          <p:nvPr userDrawn="1"/>
        </p:nvGrpSpPr>
        <p:grpSpPr>
          <a:xfrm>
            <a:off x="739959" y="3491269"/>
            <a:ext cx="365021" cy="365021"/>
            <a:chOff x="739959" y="3491269"/>
            <a:chExt cx="365021" cy="365021"/>
          </a:xfrm>
        </p:grpSpPr>
        <p:sp>
          <p:nvSpPr>
            <p:cNvPr id="267" name="Oval 266">
              <a:extLst>
                <a:ext uri="{FF2B5EF4-FFF2-40B4-BE49-F238E27FC236}">
                  <a16:creationId xmlns:a16="http://schemas.microsoft.com/office/drawing/2014/main" id="{1D723022-AE16-42E7-AB92-B0D8FA9619B6}"/>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8" name="Oval 267">
              <a:extLst>
                <a:ext uri="{FF2B5EF4-FFF2-40B4-BE49-F238E27FC236}">
                  <a16:creationId xmlns:a16="http://schemas.microsoft.com/office/drawing/2014/main" id="{01A660D0-3253-401B-9F04-DD8E71CC7A7F}"/>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 name="Group 1">
            <a:extLst>
              <a:ext uri="{FF2B5EF4-FFF2-40B4-BE49-F238E27FC236}">
                <a16:creationId xmlns:a16="http://schemas.microsoft.com/office/drawing/2014/main" id="{7D1E36DE-F754-4C67-AEDB-7A4CD5259E08}"/>
              </a:ext>
              <a:ext uri="{C183D7F6-B498-43B3-948B-1728B52AA6E4}">
                <adec:decorative xmlns:adec="http://schemas.microsoft.com/office/drawing/2017/decorative" val="1"/>
              </a:ext>
            </a:extLst>
          </p:cNvPr>
          <p:cNvGrpSpPr/>
          <p:nvPr userDrawn="1"/>
        </p:nvGrpSpPr>
        <p:grpSpPr>
          <a:xfrm>
            <a:off x="496583" y="550047"/>
            <a:ext cx="1910252" cy="709661"/>
            <a:chOff x="496583" y="795582"/>
            <a:chExt cx="1910252" cy="709661"/>
          </a:xfrm>
        </p:grpSpPr>
        <p:grpSp>
          <p:nvGrpSpPr>
            <p:cNvPr id="261" name="Graphic 38">
              <a:extLst>
                <a:ext uri="{FF2B5EF4-FFF2-40B4-BE49-F238E27FC236}">
                  <a16:creationId xmlns:a16="http://schemas.microsoft.com/office/drawing/2014/main" id="{A4AD9011-9DCC-4A0F-BA80-27E6D3D5C046}"/>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solidFill>
          </p:grpSpPr>
          <p:sp>
            <p:nvSpPr>
              <p:cNvPr id="262" name="Freeform: Shape 261">
                <a:extLst>
                  <a:ext uri="{FF2B5EF4-FFF2-40B4-BE49-F238E27FC236}">
                    <a16:creationId xmlns:a16="http://schemas.microsoft.com/office/drawing/2014/main" id="{A0221D30-DD4B-4E09-850A-CBBAAA4A051C}"/>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3FDF1E24-BE7D-49F6-A5A0-29D2796918E4}"/>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64" name="Graphic 38">
              <a:extLst>
                <a:ext uri="{FF2B5EF4-FFF2-40B4-BE49-F238E27FC236}">
                  <a16:creationId xmlns:a16="http://schemas.microsoft.com/office/drawing/2014/main" id="{BBB1AE73-7E55-49A4-8496-2B21B9BAB179}"/>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alpha val="60000"/>
              </a:schemeClr>
            </a:solidFill>
          </p:grpSpPr>
          <p:sp>
            <p:nvSpPr>
              <p:cNvPr id="265" name="Freeform: Shape 264">
                <a:extLst>
                  <a:ext uri="{FF2B5EF4-FFF2-40B4-BE49-F238E27FC236}">
                    <a16:creationId xmlns:a16="http://schemas.microsoft.com/office/drawing/2014/main" id="{D8406302-2A06-4B65-834B-079262BAD676}"/>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8756BB86-0FFE-405F-8023-37552370FB06}"/>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sp>
        <p:nvSpPr>
          <p:cNvPr id="299" name="Date Placeholder 178">
            <a:extLst>
              <a:ext uri="{FF2B5EF4-FFF2-40B4-BE49-F238E27FC236}">
                <a16:creationId xmlns:a16="http://schemas.microsoft.com/office/drawing/2014/main" id="{82E560EB-BE56-4EED-AE06-F6BBC6A77F06}"/>
              </a:ext>
            </a:extLst>
          </p:cNvPr>
          <p:cNvSpPr>
            <a:spLocks noGrp="1"/>
          </p:cNvSpPr>
          <p:nvPr>
            <p:ph type="dt" sz="half" idx="10"/>
          </p:nvPr>
        </p:nvSpPr>
        <p:spPr>
          <a:xfrm>
            <a:off x="838200" y="6356350"/>
            <a:ext cx="2743200" cy="365125"/>
          </a:xfrm>
        </p:spPr>
        <p:txBody>
          <a:bodyPr/>
          <a:lstStyle/>
          <a:p>
            <a:fld id="{28DA586B-149A-4731-B894-F439E6635A2E}" type="datetime1">
              <a:rPr lang="en-US" smtClean="0"/>
              <a:t>5/13/25</a:t>
            </a:fld>
            <a:endParaRPr lang="en-US"/>
          </a:p>
        </p:txBody>
      </p:sp>
      <p:sp>
        <p:nvSpPr>
          <p:cNvPr id="300" name="Footer Placeholder 179">
            <a:extLst>
              <a:ext uri="{FF2B5EF4-FFF2-40B4-BE49-F238E27FC236}">
                <a16:creationId xmlns:a16="http://schemas.microsoft.com/office/drawing/2014/main" id="{B8F63808-3D77-44F6-BA39-EBAA7F3A644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301" name="Slide Number Placeholder 180">
            <a:extLst>
              <a:ext uri="{FF2B5EF4-FFF2-40B4-BE49-F238E27FC236}">
                <a16:creationId xmlns:a16="http://schemas.microsoft.com/office/drawing/2014/main" id="{48A1F651-8B76-426E-B2A3-79B5E58870B3}"/>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t>‹#›</a:t>
            </a:fld>
            <a:endParaRPr lang="en-US"/>
          </a:p>
        </p:txBody>
      </p:sp>
    </p:spTree>
    <p:extLst>
      <p:ext uri="{BB962C8B-B14F-4D97-AF65-F5344CB8AC3E}">
        <p14:creationId xmlns:p14="http://schemas.microsoft.com/office/powerpoint/2010/main" val="4033488048"/>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F21EE69-A1CB-4D3C-A300-F309A781E65B}"/>
              </a:ext>
            </a:extLst>
          </p:cNvPr>
          <p:cNvSpPr>
            <a:spLocks noGrp="1"/>
          </p:cNvSpPr>
          <p:nvPr>
            <p:ph type="title"/>
          </p:nvPr>
        </p:nvSpPr>
        <p:spPr>
          <a:xfrm>
            <a:off x="938907" y="282800"/>
            <a:ext cx="5217172" cy="1288673"/>
          </a:xfrm>
        </p:spPr>
        <p:txBody>
          <a:bodyPr anchor="b">
            <a:normAutofit/>
          </a:bodyPr>
          <a:lstStyle/>
          <a:p>
            <a:endParaRPr lang="en-US"/>
          </a:p>
        </p:txBody>
      </p:sp>
      <p:sp>
        <p:nvSpPr>
          <p:cNvPr id="18" name="Content Placeholder 2">
            <a:extLst>
              <a:ext uri="{FF2B5EF4-FFF2-40B4-BE49-F238E27FC236}">
                <a16:creationId xmlns:a16="http://schemas.microsoft.com/office/drawing/2014/main" id="{04201678-5DBC-491F-AA38-F3DF166C36BE}"/>
              </a:ext>
            </a:extLst>
          </p:cNvPr>
          <p:cNvSpPr>
            <a:spLocks noGrp="1"/>
          </p:cNvSpPr>
          <p:nvPr>
            <p:ph idx="1" hasCustomPrompt="1"/>
          </p:nvPr>
        </p:nvSpPr>
        <p:spPr>
          <a:xfrm>
            <a:off x="938906" y="1715151"/>
            <a:ext cx="5217173" cy="4351338"/>
          </a:xfrm>
        </p:spPr>
        <p:txBody>
          <a:bodyPr>
            <a:normAutofit/>
          </a:bodyPr>
          <a:lstStyle>
            <a:lvl1pPr marL="0" indent="0">
              <a:lnSpc>
                <a:spcPct val="100000"/>
              </a:lnSpc>
              <a:buFontTx/>
              <a:buNone/>
              <a:defRPr sz="1800"/>
            </a:lvl1pPr>
          </a:lstStyle>
          <a:p>
            <a:pPr>
              <a:lnSpc>
                <a:spcPct val="130000"/>
              </a:lnSpc>
            </a:pPr>
            <a:r>
              <a:rPr lang="en-US"/>
              <a:t>Click to add text</a:t>
            </a:r>
          </a:p>
        </p:txBody>
      </p:sp>
      <p:sp>
        <p:nvSpPr>
          <p:cNvPr id="368" name="Picture Placeholder 370">
            <a:extLst>
              <a:ext uri="{FF2B5EF4-FFF2-40B4-BE49-F238E27FC236}">
                <a16:creationId xmlns:a16="http://schemas.microsoft.com/office/drawing/2014/main" id="{669561A4-DF87-4818-9B88-D1EF83F03B98}"/>
              </a:ext>
            </a:extLst>
          </p:cNvPr>
          <p:cNvSpPr>
            <a:spLocks noGrp="1"/>
          </p:cNvSpPr>
          <p:nvPr>
            <p:ph type="pic" sz="quarter" idx="13" hasCustomPrompt="1"/>
          </p:nvPr>
        </p:nvSpPr>
        <p:spPr>
          <a:xfrm>
            <a:off x="7235389" y="322503"/>
            <a:ext cx="4114800" cy="2931037"/>
          </a:xfrm>
        </p:spPr>
        <p:txBody>
          <a:bodyPr/>
          <a:lstStyle>
            <a:lvl1pPr>
              <a:buFontTx/>
              <a:buNone/>
              <a:defRPr/>
            </a:lvl1pPr>
          </a:lstStyle>
          <a:p>
            <a:r>
              <a:rPr lang="en-US"/>
              <a:t>Click to add photo</a:t>
            </a:r>
          </a:p>
        </p:txBody>
      </p:sp>
      <p:sp>
        <p:nvSpPr>
          <p:cNvPr id="369" name="Picture Placeholder 372">
            <a:extLst>
              <a:ext uri="{FF2B5EF4-FFF2-40B4-BE49-F238E27FC236}">
                <a16:creationId xmlns:a16="http://schemas.microsoft.com/office/drawing/2014/main" id="{FFEE5DD2-649D-41DC-9898-8730D76FDB98}"/>
              </a:ext>
            </a:extLst>
          </p:cNvPr>
          <p:cNvSpPr>
            <a:spLocks noGrp="1"/>
          </p:cNvSpPr>
          <p:nvPr>
            <p:ph type="pic" sz="quarter" idx="14" hasCustomPrompt="1"/>
          </p:nvPr>
        </p:nvSpPr>
        <p:spPr>
          <a:xfrm>
            <a:off x="7235389" y="3370011"/>
            <a:ext cx="4114799" cy="2931036"/>
          </a:xfrm>
        </p:spPr>
        <p:txBody>
          <a:bodyPr/>
          <a:lstStyle>
            <a:lvl1pPr>
              <a:buFontTx/>
              <a:buNone/>
              <a:defRPr/>
            </a:lvl1pPr>
          </a:lstStyle>
          <a:p>
            <a:r>
              <a:rPr lang="en-US"/>
              <a:t>Click to add photo</a:t>
            </a:r>
          </a:p>
        </p:txBody>
      </p:sp>
      <p:sp>
        <p:nvSpPr>
          <p:cNvPr id="385" name="Date Placeholder 384">
            <a:extLst>
              <a:ext uri="{FF2B5EF4-FFF2-40B4-BE49-F238E27FC236}">
                <a16:creationId xmlns:a16="http://schemas.microsoft.com/office/drawing/2014/main" id="{7B72116B-F388-4C73-BC4A-D8292B5DA7E2}"/>
              </a:ext>
            </a:extLst>
          </p:cNvPr>
          <p:cNvSpPr>
            <a:spLocks noGrp="1"/>
          </p:cNvSpPr>
          <p:nvPr>
            <p:ph type="dt" sz="half" idx="15"/>
          </p:nvPr>
        </p:nvSpPr>
        <p:spPr/>
        <p:txBody>
          <a:bodyPr/>
          <a:lstStyle/>
          <a:p>
            <a:fld id="{34DC9094-7AE2-4A0C-ADA1-0B6CF537F5E3}" type="datetime1">
              <a:rPr lang="en-US" smtClean="0"/>
              <a:t>5/13/25</a:t>
            </a:fld>
            <a:endParaRPr lang="en-US"/>
          </a:p>
        </p:txBody>
      </p:sp>
      <p:sp>
        <p:nvSpPr>
          <p:cNvPr id="386" name="Footer Placeholder 385">
            <a:extLst>
              <a:ext uri="{FF2B5EF4-FFF2-40B4-BE49-F238E27FC236}">
                <a16:creationId xmlns:a16="http://schemas.microsoft.com/office/drawing/2014/main" id="{C072D4A9-194F-4843-B39B-6C34A5D2F221}"/>
              </a:ext>
            </a:extLst>
          </p:cNvPr>
          <p:cNvSpPr>
            <a:spLocks noGrp="1"/>
          </p:cNvSpPr>
          <p:nvPr>
            <p:ph type="ftr" sz="quarter" idx="16"/>
          </p:nvPr>
        </p:nvSpPr>
        <p:spPr/>
        <p:txBody>
          <a:bodyPr/>
          <a:lstStyle/>
          <a:p>
            <a:r>
              <a:rPr lang="en-US"/>
              <a:t>PRESENTATION TITLE</a:t>
            </a:r>
          </a:p>
        </p:txBody>
      </p:sp>
      <p:sp>
        <p:nvSpPr>
          <p:cNvPr id="387" name="Slide Number Placeholder 386">
            <a:extLst>
              <a:ext uri="{FF2B5EF4-FFF2-40B4-BE49-F238E27FC236}">
                <a16:creationId xmlns:a16="http://schemas.microsoft.com/office/drawing/2014/main" id="{7827E1CE-788E-4245-B60E-D39AFA591483}"/>
              </a:ext>
            </a:extLst>
          </p:cNvPr>
          <p:cNvSpPr>
            <a:spLocks noGrp="1"/>
          </p:cNvSpPr>
          <p:nvPr>
            <p:ph type="sldNum" sz="quarter" idx="17"/>
          </p:nvPr>
        </p:nvSpPr>
        <p:spPr/>
        <p:txBody>
          <a:bodyPr/>
          <a:lstStyle/>
          <a:p>
            <a:fld id="{5EA792F7-1D9E-4C7E-A103-E8EDFDC2691E}" type="slidenum">
              <a:rPr lang="en-US" smtClean="0"/>
              <a:t>‹#›</a:t>
            </a:fld>
            <a:endParaRPr lang="en-US"/>
          </a:p>
        </p:txBody>
      </p:sp>
      <p:grpSp>
        <p:nvGrpSpPr>
          <p:cNvPr id="9" name="Graphic 190">
            <a:extLst>
              <a:ext uri="{FF2B5EF4-FFF2-40B4-BE49-F238E27FC236}">
                <a16:creationId xmlns:a16="http://schemas.microsoft.com/office/drawing/2014/main" id="{06F4FBF1-A331-46A0-BDC5-7CEDEA62EE39}"/>
              </a:ext>
              <a:ext uri="{C183D7F6-B498-43B3-948B-1728B52AA6E4}">
                <adec:decorative xmlns:adec="http://schemas.microsoft.com/office/drawing/2017/decorative" val="1"/>
              </a:ext>
            </a:extLst>
          </p:cNvPr>
          <p:cNvGrpSpPr/>
          <p:nvPr userDrawn="1"/>
        </p:nvGrpSpPr>
        <p:grpSpPr>
          <a:xfrm>
            <a:off x="5756620" y="736826"/>
            <a:ext cx="1598829" cy="531293"/>
            <a:chOff x="2504802" y="1755501"/>
            <a:chExt cx="1598829" cy="531293"/>
          </a:xfrm>
          <a:solidFill>
            <a:schemeClr val="tx1"/>
          </a:solidFill>
        </p:grpSpPr>
        <p:sp>
          <p:nvSpPr>
            <p:cNvPr id="10" name="Freeform: Shape 9">
              <a:extLst>
                <a:ext uri="{FF2B5EF4-FFF2-40B4-BE49-F238E27FC236}">
                  <a16:creationId xmlns:a16="http://schemas.microsoft.com/office/drawing/2014/main" id="{AE637E45-FDA6-4FDD-96BD-4728E6FEF3C5}"/>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34CE57ED-0E56-4B8D-BFC4-44C434AB2F54}"/>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12" name="Group 11">
            <a:extLst>
              <a:ext uri="{FF2B5EF4-FFF2-40B4-BE49-F238E27FC236}">
                <a16:creationId xmlns:a16="http://schemas.microsoft.com/office/drawing/2014/main" id="{D6B131DC-4B42-4E21-8EE4-FCF7D6602B71}"/>
              </a:ext>
              <a:ext uri="{C183D7F6-B498-43B3-948B-1728B52AA6E4}">
                <adec:decorative xmlns:adec="http://schemas.microsoft.com/office/drawing/2017/decorative" val="1"/>
              </a:ext>
            </a:extLst>
          </p:cNvPr>
          <p:cNvGrpSpPr/>
          <p:nvPr userDrawn="1"/>
        </p:nvGrpSpPr>
        <p:grpSpPr>
          <a:xfrm>
            <a:off x="10885765" y="619275"/>
            <a:ext cx="932200" cy="932200"/>
            <a:chOff x="10791258" y="619275"/>
            <a:chExt cx="932200" cy="932200"/>
          </a:xfrm>
        </p:grpSpPr>
        <p:sp>
          <p:nvSpPr>
            <p:cNvPr id="13" name="Graphic 212">
              <a:extLst>
                <a:ext uri="{FF2B5EF4-FFF2-40B4-BE49-F238E27FC236}">
                  <a16:creationId xmlns:a16="http://schemas.microsoft.com/office/drawing/2014/main" id="{D826499E-185F-4853-8982-212973714079}"/>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Graphic 212">
              <a:extLst>
                <a:ext uri="{FF2B5EF4-FFF2-40B4-BE49-F238E27FC236}">
                  <a16:creationId xmlns:a16="http://schemas.microsoft.com/office/drawing/2014/main" id="{4B93A407-DCC0-4287-A189-DAFDA6CE5D81}"/>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grpSp>
        <p:nvGrpSpPr>
          <p:cNvPr id="15" name="Group 14">
            <a:extLst>
              <a:ext uri="{FF2B5EF4-FFF2-40B4-BE49-F238E27FC236}">
                <a16:creationId xmlns:a16="http://schemas.microsoft.com/office/drawing/2014/main" id="{3B628FE6-4C4F-49A8-9B42-67396AB1B101}"/>
              </a:ext>
              <a:ext uri="{C183D7F6-B498-43B3-948B-1728B52AA6E4}">
                <adec:decorative xmlns:adec="http://schemas.microsoft.com/office/drawing/2017/decorative" val="1"/>
              </a:ext>
            </a:extLst>
          </p:cNvPr>
          <p:cNvGrpSpPr/>
          <p:nvPr userDrawn="1"/>
        </p:nvGrpSpPr>
        <p:grpSpPr>
          <a:xfrm>
            <a:off x="10631201" y="4961088"/>
            <a:ext cx="1152011" cy="1152022"/>
            <a:chOff x="10154386" y="4452483"/>
            <a:chExt cx="1443404" cy="1443418"/>
          </a:xfrm>
          <a:solidFill>
            <a:schemeClr val="tx1"/>
          </a:solidFill>
        </p:grpSpPr>
        <p:grpSp>
          <p:nvGrpSpPr>
            <p:cNvPr id="16" name="Graphic 4">
              <a:extLst>
                <a:ext uri="{FF2B5EF4-FFF2-40B4-BE49-F238E27FC236}">
                  <a16:creationId xmlns:a16="http://schemas.microsoft.com/office/drawing/2014/main" id="{31A752B8-0B61-4973-8AE2-32B13026F5D0}"/>
                </a:ext>
              </a:extLst>
            </p:cNvPr>
            <p:cNvGrpSpPr/>
            <p:nvPr/>
          </p:nvGrpSpPr>
          <p:grpSpPr>
            <a:xfrm>
              <a:off x="10154386" y="4452483"/>
              <a:ext cx="1443404" cy="1443418"/>
              <a:chOff x="5734037" y="3067039"/>
              <a:chExt cx="724483" cy="724489"/>
            </a:xfrm>
            <a:grpFill/>
          </p:grpSpPr>
          <p:sp>
            <p:nvSpPr>
              <p:cNvPr id="189" name="Freeform: Shape 188">
                <a:extLst>
                  <a:ext uri="{FF2B5EF4-FFF2-40B4-BE49-F238E27FC236}">
                    <a16:creationId xmlns:a16="http://schemas.microsoft.com/office/drawing/2014/main" id="{5B0C923D-2B15-4591-91AF-7076EB2D39D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0" name="Freeform: Shape 189">
                <a:extLst>
                  <a:ext uri="{FF2B5EF4-FFF2-40B4-BE49-F238E27FC236}">
                    <a16:creationId xmlns:a16="http://schemas.microsoft.com/office/drawing/2014/main" id="{F67576B0-A9FB-4DBF-AAB2-BC4FE937A4D4}"/>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1" name="Freeform: Shape 190">
                <a:extLst>
                  <a:ext uri="{FF2B5EF4-FFF2-40B4-BE49-F238E27FC236}">
                    <a16:creationId xmlns:a16="http://schemas.microsoft.com/office/drawing/2014/main" id="{78EDA74C-F639-4A1A-AF63-97CE1722791F}"/>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2" name="Freeform: Shape 191">
                <a:extLst>
                  <a:ext uri="{FF2B5EF4-FFF2-40B4-BE49-F238E27FC236}">
                    <a16:creationId xmlns:a16="http://schemas.microsoft.com/office/drawing/2014/main" id="{47349CA4-9AF7-4B7C-B97D-32FCC9A753C0}"/>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3" name="Freeform: Shape 192">
                <a:extLst>
                  <a:ext uri="{FF2B5EF4-FFF2-40B4-BE49-F238E27FC236}">
                    <a16:creationId xmlns:a16="http://schemas.microsoft.com/office/drawing/2014/main" id="{DBBF3B76-9FD5-449B-9E6D-B2AE17BCC28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4" name="Freeform: Shape 193">
                <a:extLst>
                  <a:ext uri="{FF2B5EF4-FFF2-40B4-BE49-F238E27FC236}">
                    <a16:creationId xmlns:a16="http://schemas.microsoft.com/office/drawing/2014/main" id="{E83A7097-449B-446C-9207-5C00FAB2EE58}"/>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5" name="Freeform: Shape 194">
                <a:extLst>
                  <a:ext uri="{FF2B5EF4-FFF2-40B4-BE49-F238E27FC236}">
                    <a16:creationId xmlns:a16="http://schemas.microsoft.com/office/drawing/2014/main" id="{E8BCF978-C1B0-4C0E-885B-67F829DF35F5}"/>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6" name="Freeform: Shape 195">
                <a:extLst>
                  <a:ext uri="{FF2B5EF4-FFF2-40B4-BE49-F238E27FC236}">
                    <a16:creationId xmlns:a16="http://schemas.microsoft.com/office/drawing/2014/main" id="{5F8A090D-EE01-4AE0-9B9D-A052A136192E}"/>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7" name="Freeform: Shape 196">
                <a:extLst>
                  <a:ext uri="{FF2B5EF4-FFF2-40B4-BE49-F238E27FC236}">
                    <a16:creationId xmlns:a16="http://schemas.microsoft.com/office/drawing/2014/main" id="{F4973935-CD40-43B9-85EE-A0891CDFDFB7}"/>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8" name="Freeform: Shape 197">
                <a:extLst>
                  <a:ext uri="{FF2B5EF4-FFF2-40B4-BE49-F238E27FC236}">
                    <a16:creationId xmlns:a16="http://schemas.microsoft.com/office/drawing/2014/main" id="{09BF59A1-43BA-4CAA-B07E-0753B83A0711}"/>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9" name="Freeform: Shape 198">
                <a:extLst>
                  <a:ext uri="{FF2B5EF4-FFF2-40B4-BE49-F238E27FC236}">
                    <a16:creationId xmlns:a16="http://schemas.microsoft.com/office/drawing/2014/main" id="{F7F71212-DEF7-4416-8DD0-706B9D618165}"/>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0" name="Freeform: Shape 199">
                <a:extLst>
                  <a:ext uri="{FF2B5EF4-FFF2-40B4-BE49-F238E27FC236}">
                    <a16:creationId xmlns:a16="http://schemas.microsoft.com/office/drawing/2014/main" id="{61491CF5-2443-474B-83A8-EED5E8ABCCEB}"/>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1" name="Freeform: Shape 200">
                <a:extLst>
                  <a:ext uri="{FF2B5EF4-FFF2-40B4-BE49-F238E27FC236}">
                    <a16:creationId xmlns:a16="http://schemas.microsoft.com/office/drawing/2014/main" id="{7A1D052A-A011-4CC1-9757-2742CF613DDE}"/>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2" name="Freeform: Shape 201">
                <a:extLst>
                  <a:ext uri="{FF2B5EF4-FFF2-40B4-BE49-F238E27FC236}">
                    <a16:creationId xmlns:a16="http://schemas.microsoft.com/office/drawing/2014/main" id="{15DD3330-9838-49F4-9837-D557F3577937}"/>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3" name="Freeform: Shape 202">
                <a:extLst>
                  <a:ext uri="{FF2B5EF4-FFF2-40B4-BE49-F238E27FC236}">
                    <a16:creationId xmlns:a16="http://schemas.microsoft.com/office/drawing/2014/main" id="{085E7E4A-1EBD-4D0A-89D3-0E91CE94BB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4" name="Freeform: Shape 203">
                <a:extLst>
                  <a:ext uri="{FF2B5EF4-FFF2-40B4-BE49-F238E27FC236}">
                    <a16:creationId xmlns:a16="http://schemas.microsoft.com/office/drawing/2014/main" id="{98509262-3560-484E-B2A3-65F83E2AFF4B}"/>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5" name="Freeform: Shape 204">
                <a:extLst>
                  <a:ext uri="{FF2B5EF4-FFF2-40B4-BE49-F238E27FC236}">
                    <a16:creationId xmlns:a16="http://schemas.microsoft.com/office/drawing/2014/main" id="{82C01EF0-EFE1-4857-9C0F-983EF16648B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6" name="Freeform: Shape 205">
                <a:extLst>
                  <a:ext uri="{FF2B5EF4-FFF2-40B4-BE49-F238E27FC236}">
                    <a16:creationId xmlns:a16="http://schemas.microsoft.com/office/drawing/2014/main" id="{B35C6DB3-278C-4B06-AEE3-44D85C12E1AE}"/>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7" name="Freeform: Shape 206">
                <a:extLst>
                  <a:ext uri="{FF2B5EF4-FFF2-40B4-BE49-F238E27FC236}">
                    <a16:creationId xmlns:a16="http://schemas.microsoft.com/office/drawing/2014/main" id="{13D90D10-B54E-4E2F-B5C7-3F4F5AA85C5C}"/>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8" name="Freeform: Shape 207">
                <a:extLst>
                  <a:ext uri="{FF2B5EF4-FFF2-40B4-BE49-F238E27FC236}">
                    <a16:creationId xmlns:a16="http://schemas.microsoft.com/office/drawing/2014/main" id="{BCF88EFC-8669-4711-B4D8-18F82A71520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9" name="Freeform: Shape 208">
                <a:extLst>
                  <a:ext uri="{FF2B5EF4-FFF2-40B4-BE49-F238E27FC236}">
                    <a16:creationId xmlns:a16="http://schemas.microsoft.com/office/drawing/2014/main" id="{1C7E26B7-A2C7-4069-94EE-F81FBFCC4F88}"/>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0" name="Freeform: Shape 209">
                <a:extLst>
                  <a:ext uri="{FF2B5EF4-FFF2-40B4-BE49-F238E27FC236}">
                    <a16:creationId xmlns:a16="http://schemas.microsoft.com/office/drawing/2014/main" id="{45992884-B014-448F-B303-A6346A877A4E}"/>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1" name="Freeform: Shape 210">
                <a:extLst>
                  <a:ext uri="{FF2B5EF4-FFF2-40B4-BE49-F238E27FC236}">
                    <a16:creationId xmlns:a16="http://schemas.microsoft.com/office/drawing/2014/main" id="{CE046B60-49AE-4A06-93E1-022974B3A738}"/>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2" name="Freeform: Shape 211">
                <a:extLst>
                  <a:ext uri="{FF2B5EF4-FFF2-40B4-BE49-F238E27FC236}">
                    <a16:creationId xmlns:a16="http://schemas.microsoft.com/office/drawing/2014/main" id="{48BEAE27-271C-428D-B5EF-F87F7359F6F0}"/>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3" name="Freeform: Shape 212">
                <a:extLst>
                  <a:ext uri="{FF2B5EF4-FFF2-40B4-BE49-F238E27FC236}">
                    <a16:creationId xmlns:a16="http://schemas.microsoft.com/office/drawing/2014/main" id="{A5A27244-274D-4D7E-A8D4-73F2256E8BA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4" name="Freeform: Shape 213">
                <a:extLst>
                  <a:ext uri="{FF2B5EF4-FFF2-40B4-BE49-F238E27FC236}">
                    <a16:creationId xmlns:a16="http://schemas.microsoft.com/office/drawing/2014/main" id="{15FC6F33-B59A-4CCB-A310-45A01574AAD8}"/>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5" name="Freeform: Shape 214">
                <a:extLst>
                  <a:ext uri="{FF2B5EF4-FFF2-40B4-BE49-F238E27FC236}">
                    <a16:creationId xmlns:a16="http://schemas.microsoft.com/office/drawing/2014/main" id="{58C7C55E-C35B-401E-9068-C22F2EE68C87}"/>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6" name="Freeform: Shape 215">
                <a:extLst>
                  <a:ext uri="{FF2B5EF4-FFF2-40B4-BE49-F238E27FC236}">
                    <a16:creationId xmlns:a16="http://schemas.microsoft.com/office/drawing/2014/main" id="{4B71E863-1694-4370-85E9-A4DC7C544C30}"/>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7" name="Freeform: Shape 216">
                <a:extLst>
                  <a:ext uri="{FF2B5EF4-FFF2-40B4-BE49-F238E27FC236}">
                    <a16:creationId xmlns:a16="http://schemas.microsoft.com/office/drawing/2014/main" id="{B6F72D1A-6378-49EA-83B7-3EF500030604}"/>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8" name="Freeform: Shape 217">
                <a:extLst>
                  <a:ext uri="{FF2B5EF4-FFF2-40B4-BE49-F238E27FC236}">
                    <a16:creationId xmlns:a16="http://schemas.microsoft.com/office/drawing/2014/main" id="{7D8F79E4-2781-44A0-A4FB-9F34DDD998C9}"/>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9" name="Freeform: Shape 218">
                <a:extLst>
                  <a:ext uri="{FF2B5EF4-FFF2-40B4-BE49-F238E27FC236}">
                    <a16:creationId xmlns:a16="http://schemas.microsoft.com/office/drawing/2014/main" id="{112401E9-7F6C-44FD-BFDB-6AB513E34F13}"/>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0" name="Freeform: Shape 219">
                <a:extLst>
                  <a:ext uri="{FF2B5EF4-FFF2-40B4-BE49-F238E27FC236}">
                    <a16:creationId xmlns:a16="http://schemas.microsoft.com/office/drawing/2014/main" id="{70EF4569-106C-4743-8A96-58E8F8914E44}"/>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1" name="Freeform: Shape 220">
                <a:extLst>
                  <a:ext uri="{FF2B5EF4-FFF2-40B4-BE49-F238E27FC236}">
                    <a16:creationId xmlns:a16="http://schemas.microsoft.com/office/drawing/2014/main" id="{A8672656-3AB6-45FA-9178-6EEA584AC60F}"/>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2" name="Freeform: Shape 221">
                <a:extLst>
                  <a:ext uri="{FF2B5EF4-FFF2-40B4-BE49-F238E27FC236}">
                    <a16:creationId xmlns:a16="http://schemas.microsoft.com/office/drawing/2014/main" id="{3BE34346-DF8F-40ED-9960-375A6B408972}"/>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3" name="Freeform: Shape 222">
                <a:extLst>
                  <a:ext uri="{FF2B5EF4-FFF2-40B4-BE49-F238E27FC236}">
                    <a16:creationId xmlns:a16="http://schemas.microsoft.com/office/drawing/2014/main" id="{D2F41219-5DFE-4991-8A7E-D81EC1C2B5EE}"/>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4" name="Freeform: Shape 223">
                <a:extLst>
                  <a:ext uri="{FF2B5EF4-FFF2-40B4-BE49-F238E27FC236}">
                    <a16:creationId xmlns:a16="http://schemas.microsoft.com/office/drawing/2014/main" id="{631B6AB5-7C4A-4437-A6BF-C6A236896589}"/>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5" name="Freeform: Shape 224">
                <a:extLst>
                  <a:ext uri="{FF2B5EF4-FFF2-40B4-BE49-F238E27FC236}">
                    <a16:creationId xmlns:a16="http://schemas.microsoft.com/office/drawing/2014/main" id="{897203B5-EF0D-4F4C-A4B6-B5582F7D6A7E}"/>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6" name="Freeform: Shape 225">
                <a:extLst>
                  <a:ext uri="{FF2B5EF4-FFF2-40B4-BE49-F238E27FC236}">
                    <a16:creationId xmlns:a16="http://schemas.microsoft.com/office/drawing/2014/main" id="{F7733105-9EB9-4EF2-8F40-6AD21A844C7D}"/>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7" name="Freeform: Shape 226">
                <a:extLst>
                  <a:ext uri="{FF2B5EF4-FFF2-40B4-BE49-F238E27FC236}">
                    <a16:creationId xmlns:a16="http://schemas.microsoft.com/office/drawing/2014/main" id="{E63EBB4B-F5A7-4554-A0C3-AED6ACAE8C3F}"/>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8" name="Freeform: Shape 227">
                <a:extLst>
                  <a:ext uri="{FF2B5EF4-FFF2-40B4-BE49-F238E27FC236}">
                    <a16:creationId xmlns:a16="http://schemas.microsoft.com/office/drawing/2014/main" id="{CCC74397-5624-4735-BE79-E16C6A12912A}"/>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9" name="Freeform: Shape 228">
                <a:extLst>
                  <a:ext uri="{FF2B5EF4-FFF2-40B4-BE49-F238E27FC236}">
                    <a16:creationId xmlns:a16="http://schemas.microsoft.com/office/drawing/2014/main" id="{A9A30123-68A7-4CAF-ACA1-E089D30CE5F5}"/>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0" name="Freeform: Shape 229">
                <a:extLst>
                  <a:ext uri="{FF2B5EF4-FFF2-40B4-BE49-F238E27FC236}">
                    <a16:creationId xmlns:a16="http://schemas.microsoft.com/office/drawing/2014/main" id="{341E089E-6C28-47B4-8F8D-DC7B2964BFDE}"/>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1" name="Freeform: Shape 230">
                <a:extLst>
                  <a:ext uri="{FF2B5EF4-FFF2-40B4-BE49-F238E27FC236}">
                    <a16:creationId xmlns:a16="http://schemas.microsoft.com/office/drawing/2014/main" id="{60C3E376-3FA2-4F28-8E26-5126E54F2D37}"/>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2" name="Freeform: Shape 231">
                <a:extLst>
                  <a:ext uri="{FF2B5EF4-FFF2-40B4-BE49-F238E27FC236}">
                    <a16:creationId xmlns:a16="http://schemas.microsoft.com/office/drawing/2014/main" id="{4452E443-8362-453F-8594-E2C5D05D3398}"/>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3" name="Freeform: Shape 232">
                <a:extLst>
                  <a:ext uri="{FF2B5EF4-FFF2-40B4-BE49-F238E27FC236}">
                    <a16:creationId xmlns:a16="http://schemas.microsoft.com/office/drawing/2014/main" id="{C2043C4D-27CC-45D6-9A62-966A77DD5812}"/>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4" name="Freeform: Shape 233">
                <a:extLst>
                  <a:ext uri="{FF2B5EF4-FFF2-40B4-BE49-F238E27FC236}">
                    <a16:creationId xmlns:a16="http://schemas.microsoft.com/office/drawing/2014/main" id="{F2D98196-D099-495E-A828-A073967D67FB}"/>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5" name="Freeform: Shape 234">
                <a:extLst>
                  <a:ext uri="{FF2B5EF4-FFF2-40B4-BE49-F238E27FC236}">
                    <a16:creationId xmlns:a16="http://schemas.microsoft.com/office/drawing/2014/main" id="{68586E33-BCEF-4B0E-95AC-B1E8EA25C65D}"/>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6" name="Freeform: Shape 235">
                <a:extLst>
                  <a:ext uri="{FF2B5EF4-FFF2-40B4-BE49-F238E27FC236}">
                    <a16:creationId xmlns:a16="http://schemas.microsoft.com/office/drawing/2014/main" id="{D088D3EB-C95E-441B-8F56-F04DDB19F1B6}"/>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7" name="Freeform: Shape 236">
                <a:extLst>
                  <a:ext uri="{FF2B5EF4-FFF2-40B4-BE49-F238E27FC236}">
                    <a16:creationId xmlns:a16="http://schemas.microsoft.com/office/drawing/2014/main" id="{635A3D28-BCDB-445F-800B-8DE8585F6A30}"/>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8" name="Freeform: Shape 237">
                <a:extLst>
                  <a:ext uri="{FF2B5EF4-FFF2-40B4-BE49-F238E27FC236}">
                    <a16:creationId xmlns:a16="http://schemas.microsoft.com/office/drawing/2014/main" id="{49C1D7F6-B9CD-46FF-9058-CD4E3DC2EC5C}"/>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9" name="Freeform: Shape 238">
                <a:extLst>
                  <a:ext uri="{FF2B5EF4-FFF2-40B4-BE49-F238E27FC236}">
                    <a16:creationId xmlns:a16="http://schemas.microsoft.com/office/drawing/2014/main" id="{9942B8B8-7819-434C-902E-8BF793967CF2}"/>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0" name="Freeform: Shape 239">
                <a:extLst>
                  <a:ext uri="{FF2B5EF4-FFF2-40B4-BE49-F238E27FC236}">
                    <a16:creationId xmlns:a16="http://schemas.microsoft.com/office/drawing/2014/main" id="{CDF6FF28-FCCB-4FD3-B5EC-8F9E3F4A1F0B}"/>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1" name="Freeform: Shape 240">
                <a:extLst>
                  <a:ext uri="{FF2B5EF4-FFF2-40B4-BE49-F238E27FC236}">
                    <a16:creationId xmlns:a16="http://schemas.microsoft.com/office/drawing/2014/main" id="{36634934-EC58-49CF-8AF5-0D1AD757663A}"/>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2" name="Freeform: Shape 241">
                <a:extLst>
                  <a:ext uri="{FF2B5EF4-FFF2-40B4-BE49-F238E27FC236}">
                    <a16:creationId xmlns:a16="http://schemas.microsoft.com/office/drawing/2014/main" id="{2A938075-EEBB-426F-AAEF-8DB877F1BF9F}"/>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3" name="Freeform: Shape 242">
                <a:extLst>
                  <a:ext uri="{FF2B5EF4-FFF2-40B4-BE49-F238E27FC236}">
                    <a16:creationId xmlns:a16="http://schemas.microsoft.com/office/drawing/2014/main" id="{9CF2395A-C8FA-4CE0-BADE-AD9620DCAC97}"/>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4" name="Freeform: Shape 243">
                <a:extLst>
                  <a:ext uri="{FF2B5EF4-FFF2-40B4-BE49-F238E27FC236}">
                    <a16:creationId xmlns:a16="http://schemas.microsoft.com/office/drawing/2014/main" id="{724C8CBB-AE30-4BDE-9609-6AD9DC4F1A8E}"/>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5" name="Freeform: Shape 244">
                <a:extLst>
                  <a:ext uri="{FF2B5EF4-FFF2-40B4-BE49-F238E27FC236}">
                    <a16:creationId xmlns:a16="http://schemas.microsoft.com/office/drawing/2014/main" id="{75077D00-21A4-4EA4-A836-2E6F377DC283}"/>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6" name="Freeform: Shape 245">
                <a:extLst>
                  <a:ext uri="{FF2B5EF4-FFF2-40B4-BE49-F238E27FC236}">
                    <a16:creationId xmlns:a16="http://schemas.microsoft.com/office/drawing/2014/main" id="{BFE1D84B-3E9B-4355-AB70-29BD0813469B}"/>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7" name="Freeform: Shape 246">
                <a:extLst>
                  <a:ext uri="{FF2B5EF4-FFF2-40B4-BE49-F238E27FC236}">
                    <a16:creationId xmlns:a16="http://schemas.microsoft.com/office/drawing/2014/main" id="{7E91096F-72A7-40D5-8D94-E473A526218C}"/>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8" name="Freeform: Shape 247">
                <a:extLst>
                  <a:ext uri="{FF2B5EF4-FFF2-40B4-BE49-F238E27FC236}">
                    <a16:creationId xmlns:a16="http://schemas.microsoft.com/office/drawing/2014/main" id="{0EB75445-3187-4401-86FD-A85FA620C85F}"/>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9" name="Freeform: Shape 248">
                <a:extLst>
                  <a:ext uri="{FF2B5EF4-FFF2-40B4-BE49-F238E27FC236}">
                    <a16:creationId xmlns:a16="http://schemas.microsoft.com/office/drawing/2014/main" id="{1D95CA2E-E941-4D26-B91B-7CDAE8112AC0}"/>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0" name="Freeform: Shape 249">
                <a:extLst>
                  <a:ext uri="{FF2B5EF4-FFF2-40B4-BE49-F238E27FC236}">
                    <a16:creationId xmlns:a16="http://schemas.microsoft.com/office/drawing/2014/main" id="{8A8CFFAC-749B-484A-8C17-634131D9C095}"/>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1" name="Freeform: Shape 250">
                <a:extLst>
                  <a:ext uri="{FF2B5EF4-FFF2-40B4-BE49-F238E27FC236}">
                    <a16:creationId xmlns:a16="http://schemas.microsoft.com/office/drawing/2014/main" id="{3125F4A7-EAFB-49D2-848F-8D0C044BE27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2" name="Freeform: Shape 251">
                <a:extLst>
                  <a:ext uri="{FF2B5EF4-FFF2-40B4-BE49-F238E27FC236}">
                    <a16:creationId xmlns:a16="http://schemas.microsoft.com/office/drawing/2014/main" id="{B9B9B3BB-4B8E-4C75-96EA-4C2048C6F232}"/>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3" name="Freeform: Shape 252">
                <a:extLst>
                  <a:ext uri="{FF2B5EF4-FFF2-40B4-BE49-F238E27FC236}">
                    <a16:creationId xmlns:a16="http://schemas.microsoft.com/office/drawing/2014/main" id="{9017FF82-4E07-4642-AD9E-BB96D42BD639}"/>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4" name="Freeform: Shape 253">
                <a:extLst>
                  <a:ext uri="{FF2B5EF4-FFF2-40B4-BE49-F238E27FC236}">
                    <a16:creationId xmlns:a16="http://schemas.microsoft.com/office/drawing/2014/main" id="{6B1971AE-14DC-4045-882C-6B2E0CE3B16B}"/>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5" name="Freeform: Shape 254">
                <a:extLst>
                  <a:ext uri="{FF2B5EF4-FFF2-40B4-BE49-F238E27FC236}">
                    <a16:creationId xmlns:a16="http://schemas.microsoft.com/office/drawing/2014/main" id="{AA8CD457-0651-4ECC-81C7-C21EE779EDDA}"/>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6" name="Freeform: Shape 255">
                <a:extLst>
                  <a:ext uri="{FF2B5EF4-FFF2-40B4-BE49-F238E27FC236}">
                    <a16:creationId xmlns:a16="http://schemas.microsoft.com/office/drawing/2014/main" id="{65833210-69A5-47FF-8EA9-99D9E28B8D6D}"/>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7" name="Freeform: Shape 256">
                <a:extLst>
                  <a:ext uri="{FF2B5EF4-FFF2-40B4-BE49-F238E27FC236}">
                    <a16:creationId xmlns:a16="http://schemas.microsoft.com/office/drawing/2014/main" id="{C04C7A32-9FAA-4F63-9C56-4924343522E5}"/>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8" name="Freeform: Shape 257">
                <a:extLst>
                  <a:ext uri="{FF2B5EF4-FFF2-40B4-BE49-F238E27FC236}">
                    <a16:creationId xmlns:a16="http://schemas.microsoft.com/office/drawing/2014/main" id="{49DC777D-C77C-4470-B4AF-C884887B0C9C}"/>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9" name="Freeform: Shape 258">
                <a:extLst>
                  <a:ext uri="{FF2B5EF4-FFF2-40B4-BE49-F238E27FC236}">
                    <a16:creationId xmlns:a16="http://schemas.microsoft.com/office/drawing/2014/main" id="{158BF1D0-C876-400E-A139-5CE34D9B7581}"/>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0" name="Freeform: Shape 259">
                <a:extLst>
                  <a:ext uri="{FF2B5EF4-FFF2-40B4-BE49-F238E27FC236}">
                    <a16:creationId xmlns:a16="http://schemas.microsoft.com/office/drawing/2014/main" id="{12B92D7A-51EB-488C-8B4A-2DA48105CA0C}"/>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1" name="Freeform: Shape 260">
                <a:extLst>
                  <a:ext uri="{FF2B5EF4-FFF2-40B4-BE49-F238E27FC236}">
                    <a16:creationId xmlns:a16="http://schemas.microsoft.com/office/drawing/2014/main" id="{36F35362-EC6C-4B99-8EA0-B2E5F7E57544}"/>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2" name="Freeform: Shape 261">
                <a:extLst>
                  <a:ext uri="{FF2B5EF4-FFF2-40B4-BE49-F238E27FC236}">
                    <a16:creationId xmlns:a16="http://schemas.microsoft.com/office/drawing/2014/main" id="{E198CDFA-E8E4-4AB8-8152-70D0A9901701}"/>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3" name="Freeform: Shape 262">
                <a:extLst>
                  <a:ext uri="{FF2B5EF4-FFF2-40B4-BE49-F238E27FC236}">
                    <a16:creationId xmlns:a16="http://schemas.microsoft.com/office/drawing/2014/main" id="{0A6E867E-E4D5-4962-B1E3-40C1EBAD4540}"/>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4" name="Freeform: Shape 263">
                <a:extLst>
                  <a:ext uri="{FF2B5EF4-FFF2-40B4-BE49-F238E27FC236}">
                    <a16:creationId xmlns:a16="http://schemas.microsoft.com/office/drawing/2014/main" id="{80E476FD-96DE-446C-867F-9D329645237F}"/>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5" name="Freeform: Shape 264">
                <a:extLst>
                  <a:ext uri="{FF2B5EF4-FFF2-40B4-BE49-F238E27FC236}">
                    <a16:creationId xmlns:a16="http://schemas.microsoft.com/office/drawing/2014/main" id="{2A4B1DEE-9DE5-44FA-999C-35FC48FFD87B}"/>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6" name="Freeform: Shape 265">
                <a:extLst>
                  <a:ext uri="{FF2B5EF4-FFF2-40B4-BE49-F238E27FC236}">
                    <a16:creationId xmlns:a16="http://schemas.microsoft.com/office/drawing/2014/main" id="{B0466F5E-3E96-4F81-8A0D-03BE09971D09}"/>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7" name="Freeform: Shape 266">
                <a:extLst>
                  <a:ext uri="{FF2B5EF4-FFF2-40B4-BE49-F238E27FC236}">
                    <a16:creationId xmlns:a16="http://schemas.microsoft.com/office/drawing/2014/main" id="{7F10273E-D499-4A93-806B-29552CFEAB94}"/>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8" name="Freeform: Shape 267">
                <a:extLst>
                  <a:ext uri="{FF2B5EF4-FFF2-40B4-BE49-F238E27FC236}">
                    <a16:creationId xmlns:a16="http://schemas.microsoft.com/office/drawing/2014/main" id="{9F109E66-58F5-49F9-A8FA-C2C6B9D3314D}"/>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9" name="Freeform: Shape 268">
                <a:extLst>
                  <a:ext uri="{FF2B5EF4-FFF2-40B4-BE49-F238E27FC236}">
                    <a16:creationId xmlns:a16="http://schemas.microsoft.com/office/drawing/2014/main" id="{BEFEAFE3-481D-4BD8-8E0E-FD2D6514759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0" name="Freeform: Shape 269">
                <a:extLst>
                  <a:ext uri="{FF2B5EF4-FFF2-40B4-BE49-F238E27FC236}">
                    <a16:creationId xmlns:a16="http://schemas.microsoft.com/office/drawing/2014/main" id="{4D9F94D2-04D5-4055-ABB3-12E2D54D9168}"/>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1" name="Freeform: Shape 270">
                <a:extLst>
                  <a:ext uri="{FF2B5EF4-FFF2-40B4-BE49-F238E27FC236}">
                    <a16:creationId xmlns:a16="http://schemas.microsoft.com/office/drawing/2014/main" id="{8DF12218-DA8B-4C9D-AC25-6E4EB9E5157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2" name="Freeform: Shape 271">
                <a:extLst>
                  <a:ext uri="{FF2B5EF4-FFF2-40B4-BE49-F238E27FC236}">
                    <a16:creationId xmlns:a16="http://schemas.microsoft.com/office/drawing/2014/main" id="{0EBFC3D4-98BB-45EA-B787-42AD1392C199}"/>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3" name="Freeform: Shape 272">
                <a:extLst>
                  <a:ext uri="{FF2B5EF4-FFF2-40B4-BE49-F238E27FC236}">
                    <a16:creationId xmlns:a16="http://schemas.microsoft.com/office/drawing/2014/main" id="{B012490F-C6CB-4B2B-ACEE-164410E430A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4" name="Freeform: Shape 273">
                <a:extLst>
                  <a:ext uri="{FF2B5EF4-FFF2-40B4-BE49-F238E27FC236}">
                    <a16:creationId xmlns:a16="http://schemas.microsoft.com/office/drawing/2014/main" id="{C8A0CEBF-7017-4AE8-B110-4FB98A0931A1}"/>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5" name="Freeform: Shape 274">
                <a:extLst>
                  <a:ext uri="{FF2B5EF4-FFF2-40B4-BE49-F238E27FC236}">
                    <a16:creationId xmlns:a16="http://schemas.microsoft.com/office/drawing/2014/main" id="{BFB90B3C-B2E2-41FC-852F-20935BD58D3F}"/>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6" name="Freeform: Shape 275">
                <a:extLst>
                  <a:ext uri="{FF2B5EF4-FFF2-40B4-BE49-F238E27FC236}">
                    <a16:creationId xmlns:a16="http://schemas.microsoft.com/office/drawing/2014/main" id="{AD216D02-05DA-4573-8119-B89DD39D163C}"/>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7" name="Freeform: Shape 276">
                <a:extLst>
                  <a:ext uri="{FF2B5EF4-FFF2-40B4-BE49-F238E27FC236}">
                    <a16:creationId xmlns:a16="http://schemas.microsoft.com/office/drawing/2014/main" id="{4AD95CA3-812D-4706-A483-37C60CEFCF96}"/>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8" name="Freeform: Shape 277">
                <a:extLst>
                  <a:ext uri="{FF2B5EF4-FFF2-40B4-BE49-F238E27FC236}">
                    <a16:creationId xmlns:a16="http://schemas.microsoft.com/office/drawing/2014/main" id="{ED7350CE-E616-42AC-8E07-41E9A7A07CA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9" name="Freeform: Shape 278">
                <a:extLst>
                  <a:ext uri="{FF2B5EF4-FFF2-40B4-BE49-F238E27FC236}">
                    <a16:creationId xmlns:a16="http://schemas.microsoft.com/office/drawing/2014/main" id="{87A359AE-1FD7-4EC0-9759-55B2173A6EFD}"/>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0" name="Freeform: Shape 279">
                <a:extLst>
                  <a:ext uri="{FF2B5EF4-FFF2-40B4-BE49-F238E27FC236}">
                    <a16:creationId xmlns:a16="http://schemas.microsoft.com/office/drawing/2014/main" id="{97A88E14-719D-4D47-A0A1-80D6780E8EED}"/>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1" name="Freeform: Shape 280">
                <a:extLst>
                  <a:ext uri="{FF2B5EF4-FFF2-40B4-BE49-F238E27FC236}">
                    <a16:creationId xmlns:a16="http://schemas.microsoft.com/office/drawing/2014/main" id="{D16E2313-CE29-4A31-AC81-790178F4746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2" name="Freeform: Shape 281">
                <a:extLst>
                  <a:ext uri="{FF2B5EF4-FFF2-40B4-BE49-F238E27FC236}">
                    <a16:creationId xmlns:a16="http://schemas.microsoft.com/office/drawing/2014/main" id="{1D1C4F29-D833-4964-B939-3B727AE1EA41}"/>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3" name="Freeform: Shape 282">
                <a:extLst>
                  <a:ext uri="{FF2B5EF4-FFF2-40B4-BE49-F238E27FC236}">
                    <a16:creationId xmlns:a16="http://schemas.microsoft.com/office/drawing/2014/main" id="{4AAC2964-5640-4A4F-AF95-C44533263206}"/>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4" name="Freeform: Shape 283">
                <a:extLst>
                  <a:ext uri="{FF2B5EF4-FFF2-40B4-BE49-F238E27FC236}">
                    <a16:creationId xmlns:a16="http://schemas.microsoft.com/office/drawing/2014/main" id="{234E3EAE-3024-4122-B3C9-D19EF89411B2}"/>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5" name="Freeform: Shape 284">
                <a:extLst>
                  <a:ext uri="{FF2B5EF4-FFF2-40B4-BE49-F238E27FC236}">
                    <a16:creationId xmlns:a16="http://schemas.microsoft.com/office/drawing/2014/main" id="{28FD952A-B49E-4AFD-BE46-A826C893BA2B}"/>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6" name="Freeform: Shape 285">
                <a:extLst>
                  <a:ext uri="{FF2B5EF4-FFF2-40B4-BE49-F238E27FC236}">
                    <a16:creationId xmlns:a16="http://schemas.microsoft.com/office/drawing/2014/main" id="{A8F11D09-106F-4800-8537-1511F52735A8}"/>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7" name="Freeform: Shape 286">
                <a:extLst>
                  <a:ext uri="{FF2B5EF4-FFF2-40B4-BE49-F238E27FC236}">
                    <a16:creationId xmlns:a16="http://schemas.microsoft.com/office/drawing/2014/main" id="{628B2A9C-BF81-4C2A-A82F-094822D91962}"/>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8" name="Freeform: Shape 287">
                <a:extLst>
                  <a:ext uri="{FF2B5EF4-FFF2-40B4-BE49-F238E27FC236}">
                    <a16:creationId xmlns:a16="http://schemas.microsoft.com/office/drawing/2014/main" id="{67DB4930-228B-47AF-AAF7-1BF8F1B48A13}"/>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9" name="Freeform: Shape 288">
                <a:extLst>
                  <a:ext uri="{FF2B5EF4-FFF2-40B4-BE49-F238E27FC236}">
                    <a16:creationId xmlns:a16="http://schemas.microsoft.com/office/drawing/2014/main" id="{5C000D14-C33C-4ABC-8859-916548DDFFB4}"/>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0" name="Freeform: Shape 289">
                <a:extLst>
                  <a:ext uri="{FF2B5EF4-FFF2-40B4-BE49-F238E27FC236}">
                    <a16:creationId xmlns:a16="http://schemas.microsoft.com/office/drawing/2014/main" id="{EFD3C8C8-BB59-449C-B55E-01F014FF2BD1}"/>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1" name="Freeform: Shape 290">
                <a:extLst>
                  <a:ext uri="{FF2B5EF4-FFF2-40B4-BE49-F238E27FC236}">
                    <a16:creationId xmlns:a16="http://schemas.microsoft.com/office/drawing/2014/main" id="{F67091D2-B1F6-4D9C-BE4A-EE3988A464AF}"/>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2" name="Freeform: Shape 291">
                <a:extLst>
                  <a:ext uri="{FF2B5EF4-FFF2-40B4-BE49-F238E27FC236}">
                    <a16:creationId xmlns:a16="http://schemas.microsoft.com/office/drawing/2014/main" id="{E696DB2D-BF32-49CF-A3D0-B5BCFFFC3A7C}"/>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3" name="Freeform: Shape 292">
                <a:extLst>
                  <a:ext uri="{FF2B5EF4-FFF2-40B4-BE49-F238E27FC236}">
                    <a16:creationId xmlns:a16="http://schemas.microsoft.com/office/drawing/2014/main" id="{DA9DFC77-4503-4E27-81F8-4EC423EE7F26}"/>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4" name="Freeform: Shape 293">
                <a:extLst>
                  <a:ext uri="{FF2B5EF4-FFF2-40B4-BE49-F238E27FC236}">
                    <a16:creationId xmlns:a16="http://schemas.microsoft.com/office/drawing/2014/main" id="{C9750606-8257-49A8-BAC6-8AF5245F225F}"/>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5" name="Freeform: Shape 294">
                <a:extLst>
                  <a:ext uri="{FF2B5EF4-FFF2-40B4-BE49-F238E27FC236}">
                    <a16:creationId xmlns:a16="http://schemas.microsoft.com/office/drawing/2014/main" id="{1FAF9961-6FEB-4F37-AA12-4123C2F348CF}"/>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6" name="Freeform: Shape 295">
                <a:extLst>
                  <a:ext uri="{FF2B5EF4-FFF2-40B4-BE49-F238E27FC236}">
                    <a16:creationId xmlns:a16="http://schemas.microsoft.com/office/drawing/2014/main" id="{ECEB85EF-07A3-4915-972B-41652BD77A0A}"/>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7" name="Freeform: Shape 296">
                <a:extLst>
                  <a:ext uri="{FF2B5EF4-FFF2-40B4-BE49-F238E27FC236}">
                    <a16:creationId xmlns:a16="http://schemas.microsoft.com/office/drawing/2014/main" id="{70E3C169-E198-408B-8C0B-6D107638EEA4}"/>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8" name="Freeform: Shape 297">
                <a:extLst>
                  <a:ext uri="{FF2B5EF4-FFF2-40B4-BE49-F238E27FC236}">
                    <a16:creationId xmlns:a16="http://schemas.microsoft.com/office/drawing/2014/main" id="{F55D2648-69AF-4F06-B4E2-ED7EB64562C0}"/>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9" name="Freeform: Shape 298">
                <a:extLst>
                  <a:ext uri="{FF2B5EF4-FFF2-40B4-BE49-F238E27FC236}">
                    <a16:creationId xmlns:a16="http://schemas.microsoft.com/office/drawing/2014/main" id="{808EE613-DBD4-40A5-B2FC-FFE52B379596}"/>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0" name="Freeform: Shape 299">
                <a:extLst>
                  <a:ext uri="{FF2B5EF4-FFF2-40B4-BE49-F238E27FC236}">
                    <a16:creationId xmlns:a16="http://schemas.microsoft.com/office/drawing/2014/main" id="{5CF13D94-C51E-4F0C-93ED-89C74D5967D4}"/>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1" name="Freeform: Shape 300">
                <a:extLst>
                  <a:ext uri="{FF2B5EF4-FFF2-40B4-BE49-F238E27FC236}">
                    <a16:creationId xmlns:a16="http://schemas.microsoft.com/office/drawing/2014/main" id="{D02372BC-9E3F-430B-9E13-B750B7548287}"/>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2" name="Freeform: Shape 301">
                <a:extLst>
                  <a:ext uri="{FF2B5EF4-FFF2-40B4-BE49-F238E27FC236}">
                    <a16:creationId xmlns:a16="http://schemas.microsoft.com/office/drawing/2014/main" id="{5CC5A4DF-827D-4F25-A560-89C50AFC96F9}"/>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3" name="Freeform: Shape 302">
                <a:extLst>
                  <a:ext uri="{FF2B5EF4-FFF2-40B4-BE49-F238E27FC236}">
                    <a16:creationId xmlns:a16="http://schemas.microsoft.com/office/drawing/2014/main" id="{C664ED74-3F99-4CD6-9B08-8C66D3C2384C}"/>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4" name="Freeform: Shape 303">
                <a:extLst>
                  <a:ext uri="{FF2B5EF4-FFF2-40B4-BE49-F238E27FC236}">
                    <a16:creationId xmlns:a16="http://schemas.microsoft.com/office/drawing/2014/main" id="{A366A050-ABC8-404E-9D19-88C1BFD746AD}"/>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5" name="Freeform: Shape 304">
                <a:extLst>
                  <a:ext uri="{FF2B5EF4-FFF2-40B4-BE49-F238E27FC236}">
                    <a16:creationId xmlns:a16="http://schemas.microsoft.com/office/drawing/2014/main" id="{E54F9189-EFA8-450C-9A79-2642C2815DC1}"/>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6" name="Freeform: Shape 305">
                <a:extLst>
                  <a:ext uri="{FF2B5EF4-FFF2-40B4-BE49-F238E27FC236}">
                    <a16:creationId xmlns:a16="http://schemas.microsoft.com/office/drawing/2014/main" id="{83474EF4-3910-4D27-8CE9-6B0571690FB0}"/>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7" name="Freeform: Shape 306">
                <a:extLst>
                  <a:ext uri="{FF2B5EF4-FFF2-40B4-BE49-F238E27FC236}">
                    <a16:creationId xmlns:a16="http://schemas.microsoft.com/office/drawing/2014/main" id="{07AF992F-ECBF-4DC7-AAD7-C89A905F51C3}"/>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8" name="Freeform: Shape 307">
                <a:extLst>
                  <a:ext uri="{FF2B5EF4-FFF2-40B4-BE49-F238E27FC236}">
                    <a16:creationId xmlns:a16="http://schemas.microsoft.com/office/drawing/2014/main" id="{8DF44771-0BBE-4ABF-A1A0-4F21168E9496}"/>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9" name="Freeform: Shape 308">
                <a:extLst>
                  <a:ext uri="{FF2B5EF4-FFF2-40B4-BE49-F238E27FC236}">
                    <a16:creationId xmlns:a16="http://schemas.microsoft.com/office/drawing/2014/main" id="{A83A06AC-4FF7-4E63-8018-3EC97686E21C}"/>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0" name="Freeform: Shape 309">
                <a:extLst>
                  <a:ext uri="{FF2B5EF4-FFF2-40B4-BE49-F238E27FC236}">
                    <a16:creationId xmlns:a16="http://schemas.microsoft.com/office/drawing/2014/main" id="{CF2D1DA8-92C8-41E9-B8CA-AA39868CBF09}"/>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1" name="Freeform: Shape 310">
                <a:extLst>
                  <a:ext uri="{FF2B5EF4-FFF2-40B4-BE49-F238E27FC236}">
                    <a16:creationId xmlns:a16="http://schemas.microsoft.com/office/drawing/2014/main" id="{CE7EB8CC-07A4-47A7-928A-8984C4706850}"/>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2" name="Freeform: Shape 311">
                <a:extLst>
                  <a:ext uri="{FF2B5EF4-FFF2-40B4-BE49-F238E27FC236}">
                    <a16:creationId xmlns:a16="http://schemas.microsoft.com/office/drawing/2014/main" id="{DD8F57F4-0054-4907-A5A4-FEA9B509AD36}"/>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3" name="Freeform: Shape 312">
                <a:extLst>
                  <a:ext uri="{FF2B5EF4-FFF2-40B4-BE49-F238E27FC236}">
                    <a16:creationId xmlns:a16="http://schemas.microsoft.com/office/drawing/2014/main" id="{60ED5BA9-E036-40AE-A6CC-0DECB39D5A46}"/>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4" name="Freeform: Shape 313">
                <a:extLst>
                  <a:ext uri="{FF2B5EF4-FFF2-40B4-BE49-F238E27FC236}">
                    <a16:creationId xmlns:a16="http://schemas.microsoft.com/office/drawing/2014/main" id="{0FD10507-E725-4668-A9B2-F1C23A57A161}"/>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5" name="Freeform: Shape 314">
                <a:extLst>
                  <a:ext uri="{FF2B5EF4-FFF2-40B4-BE49-F238E27FC236}">
                    <a16:creationId xmlns:a16="http://schemas.microsoft.com/office/drawing/2014/main" id="{D1C0A19B-7E91-4068-9AA4-14FA512E22BD}"/>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6" name="Freeform: Shape 315">
                <a:extLst>
                  <a:ext uri="{FF2B5EF4-FFF2-40B4-BE49-F238E27FC236}">
                    <a16:creationId xmlns:a16="http://schemas.microsoft.com/office/drawing/2014/main" id="{280850D2-6E89-4131-9FB7-A009F965BDEB}"/>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7" name="Freeform: Shape 316">
                <a:extLst>
                  <a:ext uri="{FF2B5EF4-FFF2-40B4-BE49-F238E27FC236}">
                    <a16:creationId xmlns:a16="http://schemas.microsoft.com/office/drawing/2014/main" id="{9FE1F233-525B-490D-92CE-E84B86136916}"/>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8" name="Freeform: Shape 317">
                <a:extLst>
                  <a:ext uri="{FF2B5EF4-FFF2-40B4-BE49-F238E27FC236}">
                    <a16:creationId xmlns:a16="http://schemas.microsoft.com/office/drawing/2014/main" id="{7181D01C-96B5-44C1-A386-30CE0F738E0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9" name="Freeform: Shape 318">
                <a:extLst>
                  <a:ext uri="{FF2B5EF4-FFF2-40B4-BE49-F238E27FC236}">
                    <a16:creationId xmlns:a16="http://schemas.microsoft.com/office/drawing/2014/main" id="{E2B633A1-C30D-4403-AC8F-43AC6B9B7EA1}"/>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0" name="Freeform: Shape 319">
                <a:extLst>
                  <a:ext uri="{FF2B5EF4-FFF2-40B4-BE49-F238E27FC236}">
                    <a16:creationId xmlns:a16="http://schemas.microsoft.com/office/drawing/2014/main" id="{6A8ADFAF-7B99-4AF5-8AD0-6F6396B1E2AC}"/>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1" name="Freeform: Shape 320">
                <a:extLst>
                  <a:ext uri="{FF2B5EF4-FFF2-40B4-BE49-F238E27FC236}">
                    <a16:creationId xmlns:a16="http://schemas.microsoft.com/office/drawing/2014/main" id="{BF24EED6-9FF6-4D3B-B888-7C128BA748FD}"/>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2" name="Freeform: Shape 321">
                <a:extLst>
                  <a:ext uri="{FF2B5EF4-FFF2-40B4-BE49-F238E27FC236}">
                    <a16:creationId xmlns:a16="http://schemas.microsoft.com/office/drawing/2014/main" id="{6120BD91-6B39-4427-90EE-7F3AA46700A4}"/>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3" name="Freeform: Shape 322">
                <a:extLst>
                  <a:ext uri="{FF2B5EF4-FFF2-40B4-BE49-F238E27FC236}">
                    <a16:creationId xmlns:a16="http://schemas.microsoft.com/office/drawing/2014/main" id="{99BA16F9-242B-4140-BC3F-17E348414733}"/>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4" name="Freeform: Shape 323">
                <a:extLst>
                  <a:ext uri="{FF2B5EF4-FFF2-40B4-BE49-F238E27FC236}">
                    <a16:creationId xmlns:a16="http://schemas.microsoft.com/office/drawing/2014/main" id="{814ACF54-DEC1-429C-85FA-022FE7302222}"/>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5" name="Freeform: Shape 324">
                <a:extLst>
                  <a:ext uri="{FF2B5EF4-FFF2-40B4-BE49-F238E27FC236}">
                    <a16:creationId xmlns:a16="http://schemas.microsoft.com/office/drawing/2014/main" id="{8E30803D-601A-44AA-8D2C-F89DB4ADF487}"/>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6" name="Freeform: Shape 325">
                <a:extLst>
                  <a:ext uri="{FF2B5EF4-FFF2-40B4-BE49-F238E27FC236}">
                    <a16:creationId xmlns:a16="http://schemas.microsoft.com/office/drawing/2014/main" id="{4E6EEE87-0C42-4413-8EA5-706C464D32B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7" name="Freeform: Shape 326">
                <a:extLst>
                  <a:ext uri="{FF2B5EF4-FFF2-40B4-BE49-F238E27FC236}">
                    <a16:creationId xmlns:a16="http://schemas.microsoft.com/office/drawing/2014/main" id="{0832DF18-6AAF-4499-8D30-5A79B18EC003}"/>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8" name="Freeform: Shape 327">
                <a:extLst>
                  <a:ext uri="{FF2B5EF4-FFF2-40B4-BE49-F238E27FC236}">
                    <a16:creationId xmlns:a16="http://schemas.microsoft.com/office/drawing/2014/main" id="{4AD66F08-011B-4A20-B1E5-D3A9A35AA4EB}"/>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9" name="Freeform: Shape 328">
                <a:extLst>
                  <a:ext uri="{FF2B5EF4-FFF2-40B4-BE49-F238E27FC236}">
                    <a16:creationId xmlns:a16="http://schemas.microsoft.com/office/drawing/2014/main" id="{BBD23BB3-08F2-47BC-B141-4E6ED9492AA2}"/>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0" name="Freeform: Shape 329">
                <a:extLst>
                  <a:ext uri="{FF2B5EF4-FFF2-40B4-BE49-F238E27FC236}">
                    <a16:creationId xmlns:a16="http://schemas.microsoft.com/office/drawing/2014/main" id="{B3CE711A-2069-42C1-98C4-4508B5943F6A}"/>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1" name="Freeform: Shape 330">
                <a:extLst>
                  <a:ext uri="{FF2B5EF4-FFF2-40B4-BE49-F238E27FC236}">
                    <a16:creationId xmlns:a16="http://schemas.microsoft.com/office/drawing/2014/main" id="{26B8F21B-C222-4784-8D4C-7D5D24EA1F38}"/>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2" name="Freeform: Shape 331">
                <a:extLst>
                  <a:ext uri="{FF2B5EF4-FFF2-40B4-BE49-F238E27FC236}">
                    <a16:creationId xmlns:a16="http://schemas.microsoft.com/office/drawing/2014/main" id="{58C4C653-04CF-45EA-92F4-3B76B0AA9719}"/>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3" name="Freeform: Shape 332">
                <a:extLst>
                  <a:ext uri="{FF2B5EF4-FFF2-40B4-BE49-F238E27FC236}">
                    <a16:creationId xmlns:a16="http://schemas.microsoft.com/office/drawing/2014/main" id="{755FD61D-1008-46FD-86B1-4F633814A453}"/>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4" name="Freeform: Shape 333">
                <a:extLst>
                  <a:ext uri="{FF2B5EF4-FFF2-40B4-BE49-F238E27FC236}">
                    <a16:creationId xmlns:a16="http://schemas.microsoft.com/office/drawing/2014/main" id="{A3DBC891-2610-4AC1-B1D3-806E504EF435}"/>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5" name="Freeform: Shape 334">
                <a:extLst>
                  <a:ext uri="{FF2B5EF4-FFF2-40B4-BE49-F238E27FC236}">
                    <a16:creationId xmlns:a16="http://schemas.microsoft.com/office/drawing/2014/main" id="{4D9F77CB-AC06-45E2-B791-BA0A7FC6A6C5}"/>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6" name="Freeform: Shape 335">
                <a:extLst>
                  <a:ext uri="{FF2B5EF4-FFF2-40B4-BE49-F238E27FC236}">
                    <a16:creationId xmlns:a16="http://schemas.microsoft.com/office/drawing/2014/main" id="{9006458F-4478-468F-ADDA-3A1A260F2798}"/>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7" name="Freeform: Shape 336">
                <a:extLst>
                  <a:ext uri="{FF2B5EF4-FFF2-40B4-BE49-F238E27FC236}">
                    <a16:creationId xmlns:a16="http://schemas.microsoft.com/office/drawing/2014/main" id="{366818E9-6C2E-4220-8542-BD64F8B7EE81}"/>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8" name="Freeform: Shape 337">
                <a:extLst>
                  <a:ext uri="{FF2B5EF4-FFF2-40B4-BE49-F238E27FC236}">
                    <a16:creationId xmlns:a16="http://schemas.microsoft.com/office/drawing/2014/main" id="{BD7BF3C8-FAD3-44BA-A91A-7FCE6DCE83E9}"/>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9" name="Freeform: Shape 338">
                <a:extLst>
                  <a:ext uri="{FF2B5EF4-FFF2-40B4-BE49-F238E27FC236}">
                    <a16:creationId xmlns:a16="http://schemas.microsoft.com/office/drawing/2014/main" id="{A675950D-FE3F-4100-8304-02525FC59CA4}"/>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0" name="Freeform: Shape 339">
                <a:extLst>
                  <a:ext uri="{FF2B5EF4-FFF2-40B4-BE49-F238E27FC236}">
                    <a16:creationId xmlns:a16="http://schemas.microsoft.com/office/drawing/2014/main" id="{67959628-A9E4-4868-B5C4-02A208D9EABC}"/>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1" name="Freeform: Shape 340">
                <a:extLst>
                  <a:ext uri="{FF2B5EF4-FFF2-40B4-BE49-F238E27FC236}">
                    <a16:creationId xmlns:a16="http://schemas.microsoft.com/office/drawing/2014/main" id="{ADECC7F1-0F45-486A-A990-EB276BB3384F}"/>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2" name="Freeform: Shape 341">
                <a:extLst>
                  <a:ext uri="{FF2B5EF4-FFF2-40B4-BE49-F238E27FC236}">
                    <a16:creationId xmlns:a16="http://schemas.microsoft.com/office/drawing/2014/main" id="{1245F143-DC77-4399-A4A7-A1F3B391803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3" name="Freeform: Shape 342">
                <a:extLst>
                  <a:ext uri="{FF2B5EF4-FFF2-40B4-BE49-F238E27FC236}">
                    <a16:creationId xmlns:a16="http://schemas.microsoft.com/office/drawing/2014/main" id="{475F08F8-55E9-4206-9AAE-E916FC31406E}"/>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4" name="Freeform: Shape 343">
                <a:extLst>
                  <a:ext uri="{FF2B5EF4-FFF2-40B4-BE49-F238E27FC236}">
                    <a16:creationId xmlns:a16="http://schemas.microsoft.com/office/drawing/2014/main" id="{B161936D-1B88-4DE0-9773-06D8E71E803C}"/>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5" name="Freeform: Shape 344">
                <a:extLst>
                  <a:ext uri="{FF2B5EF4-FFF2-40B4-BE49-F238E27FC236}">
                    <a16:creationId xmlns:a16="http://schemas.microsoft.com/office/drawing/2014/main" id="{D9EA60CC-AC1F-49D4-94B1-48FD127B43A7}"/>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6" name="Freeform: Shape 345">
                <a:extLst>
                  <a:ext uri="{FF2B5EF4-FFF2-40B4-BE49-F238E27FC236}">
                    <a16:creationId xmlns:a16="http://schemas.microsoft.com/office/drawing/2014/main" id="{56AE36DF-ED72-4751-A123-9AD7BA0CEEE0}"/>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7" name="Freeform: Shape 346">
                <a:extLst>
                  <a:ext uri="{FF2B5EF4-FFF2-40B4-BE49-F238E27FC236}">
                    <a16:creationId xmlns:a16="http://schemas.microsoft.com/office/drawing/2014/main" id="{856DA2E5-CBAE-4B4F-A30B-DFC1EE9B592C}"/>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8" name="Freeform: Shape 347">
                <a:extLst>
                  <a:ext uri="{FF2B5EF4-FFF2-40B4-BE49-F238E27FC236}">
                    <a16:creationId xmlns:a16="http://schemas.microsoft.com/office/drawing/2014/main" id="{5E60101A-81EF-48E2-B67D-EB8847278D98}"/>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9" name="Freeform: Shape 348">
                <a:extLst>
                  <a:ext uri="{FF2B5EF4-FFF2-40B4-BE49-F238E27FC236}">
                    <a16:creationId xmlns:a16="http://schemas.microsoft.com/office/drawing/2014/main" id="{623BF631-A52C-4AAD-B012-1FD678A1F657}"/>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0" name="Freeform: Shape 349">
                <a:extLst>
                  <a:ext uri="{FF2B5EF4-FFF2-40B4-BE49-F238E27FC236}">
                    <a16:creationId xmlns:a16="http://schemas.microsoft.com/office/drawing/2014/main" id="{3BA8C092-E3E4-4EA7-A73A-3BB13B493E2D}"/>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1" name="Freeform: Shape 350">
                <a:extLst>
                  <a:ext uri="{FF2B5EF4-FFF2-40B4-BE49-F238E27FC236}">
                    <a16:creationId xmlns:a16="http://schemas.microsoft.com/office/drawing/2014/main" id="{E4D5F4C5-FFAD-41D1-9E66-8DEA9AE3C68A}"/>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2" name="Freeform: Shape 351">
                <a:extLst>
                  <a:ext uri="{FF2B5EF4-FFF2-40B4-BE49-F238E27FC236}">
                    <a16:creationId xmlns:a16="http://schemas.microsoft.com/office/drawing/2014/main" id="{1B80E2AD-D598-4076-9A70-3FF60D761AAE}"/>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3" name="Freeform: Shape 352">
                <a:extLst>
                  <a:ext uri="{FF2B5EF4-FFF2-40B4-BE49-F238E27FC236}">
                    <a16:creationId xmlns:a16="http://schemas.microsoft.com/office/drawing/2014/main" id="{1E139F40-06E7-4E2F-A479-392BC2D27152}"/>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4" name="Freeform: Shape 353">
                <a:extLst>
                  <a:ext uri="{FF2B5EF4-FFF2-40B4-BE49-F238E27FC236}">
                    <a16:creationId xmlns:a16="http://schemas.microsoft.com/office/drawing/2014/main" id="{57B33B74-723F-44E4-8CF7-F68B6BBEE243}"/>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5" name="Freeform: Shape 354">
                <a:extLst>
                  <a:ext uri="{FF2B5EF4-FFF2-40B4-BE49-F238E27FC236}">
                    <a16:creationId xmlns:a16="http://schemas.microsoft.com/office/drawing/2014/main" id="{3300C380-880A-440E-AD73-941A859A69BF}"/>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6" name="Freeform: Shape 355">
                <a:extLst>
                  <a:ext uri="{FF2B5EF4-FFF2-40B4-BE49-F238E27FC236}">
                    <a16:creationId xmlns:a16="http://schemas.microsoft.com/office/drawing/2014/main" id="{8649CE7C-4F6C-4C19-9A37-881B022144B8}"/>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7" name="Freeform: Shape 356">
                <a:extLst>
                  <a:ext uri="{FF2B5EF4-FFF2-40B4-BE49-F238E27FC236}">
                    <a16:creationId xmlns:a16="http://schemas.microsoft.com/office/drawing/2014/main" id="{88A320C2-A1D9-4FC0-89CA-B951E12B32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19" name="Graphic 4">
              <a:extLst>
                <a:ext uri="{FF2B5EF4-FFF2-40B4-BE49-F238E27FC236}">
                  <a16:creationId xmlns:a16="http://schemas.microsoft.com/office/drawing/2014/main" id="{723EE676-95B0-40B5-BB3B-183555D2F1A1}"/>
                </a:ext>
              </a:extLst>
            </p:cNvPr>
            <p:cNvGrpSpPr/>
            <p:nvPr/>
          </p:nvGrpSpPr>
          <p:grpSpPr>
            <a:xfrm>
              <a:off x="10154386" y="4452483"/>
              <a:ext cx="1443404" cy="1443418"/>
              <a:chOff x="5734037" y="3067039"/>
              <a:chExt cx="724483" cy="724489"/>
            </a:xfrm>
            <a:grpFill/>
          </p:grpSpPr>
          <p:sp>
            <p:nvSpPr>
              <p:cNvPr id="20" name="Freeform: Shape 19">
                <a:extLst>
                  <a:ext uri="{FF2B5EF4-FFF2-40B4-BE49-F238E27FC236}">
                    <a16:creationId xmlns:a16="http://schemas.microsoft.com/office/drawing/2014/main" id="{13EE9E24-328D-4967-A7D6-9AD696D5C918}"/>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7F066982-3E06-46AC-8C85-3AA30F5EFDB9}"/>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E699AAE6-74C2-4138-8B31-465764562509}"/>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2FB875D4-122F-435D-8C34-5FA4B0BBE089}"/>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A1E1023F-42A9-42FC-86FB-4730DD3158D0}"/>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19FA068-A7DA-424C-81C0-CCA59AFF2910}"/>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 name="Freeform: Shape 25">
                <a:extLst>
                  <a:ext uri="{FF2B5EF4-FFF2-40B4-BE49-F238E27FC236}">
                    <a16:creationId xmlns:a16="http://schemas.microsoft.com/office/drawing/2014/main" id="{76050C48-FA99-47E4-9729-B386AD54EA47}"/>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 name="Freeform: Shape 26">
                <a:extLst>
                  <a:ext uri="{FF2B5EF4-FFF2-40B4-BE49-F238E27FC236}">
                    <a16:creationId xmlns:a16="http://schemas.microsoft.com/office/drawing/2014/main" id="{A327ECE9-CE51-4C29-9AFB-D740BC96774A}"/>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3314F941-FE16-4684-AD11-40031407E28F}"/>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A12ED5B2-85E7-4C0F-911D-84166633F6CF}"/>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E16B5A61-8CFF-4FDF-9B21-09C8297A4DAB}"/>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CE0A8595-93E1-4499-86A8-9B43B07C11D1}"/>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2C380735-19C3-47FA-978D-3E9904679374}"/>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CA6B2F2B-1750-4093-AD58-D2AA9CF8266F}"/>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 name="Freeform: Shape 33">
                <a:extLst>
                  <a:ext uri="{FF2B5EF4-FFF2-40B4-BE49-F238E27FC236}">
                    <a16:creationId xmlns:a16="http://schemas.microsoft.com/office/drawing/2014/main" id="{AB32A52B-3F30-43A0-88FD-9AB3DD78B0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 name="Freeform: Shape 34">
                <a:extLst>
                  <a:ext uri="{FF2B5EF4-FFF2-40B4-BE49-F238E27FC236}">
                    <a16:creationId xmlns:a16="http://schemas.microsoft.com/office/drawing/2014/main" id="{C94B2563-F4BE-4780-ABE8-8359DBB2371F}"/>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372DFDDB-1231-49CA-84CA-E4BE438A318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930DEA24-357A-4CE2-A894-9CC59149E6BB}"/>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5334C62D-A806-464B-86FF-63BA4B4B7DB0}"/>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DC0AE61D-5513-4496-AF95-4F1FA2D368B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D604D00-5107-4CA5-8461-DBF2520C1636}"/>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ABF1B949-6E40-46C3-BCE9-DA2A24C5D2AF}"/>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9C0D9DE4-3D59-4B4F-8054-99080988D424}"/>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DF2EC95B-927F-4B94-B878-CD68D0DC4E24}"/>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7001FEFB-AE24-4CF7-8EEF-084BCD466D8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459BD4F3-A5E1-4F7D-A7AB-EF6BED5BE889}"/>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F1687F6E-4940-4782-A3A7-5C9C1552BF4B}"/>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BEC7FFDC-A904-44D2-8F0B-91A5C76CC514}"/>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EA15C8BC-5975-40E1-A988-EB34FBCF078A}"/>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371BAC0D-2BF9-4781-A7BB-06AA16D0E6C2}"/>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FD04182-650D-498F-A066-FE4C0FA6DA1E}"/>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6E839DFF-01B4-4B5E-9910-024EC8FE1DA7}"/>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0C100C3D-5A4C-4D50-AAEC-07A4457548DE}"/>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C8647050-08AF-4BD8-87C4-CA230312901B}"/>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9A0F33E0-AADA-44E2-A5AC-31DF5EE3D381}"/>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32C8FA1D-A02A-4388-9886-69EBC58C077E}"/>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99421FD3-355A-4629-BFAD-527ECD82EE07}"/>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7" name="Freeform: Shape 56">
                <a:extLst>
                  <a:ext uri="{FF2B5EF4-FFF2-40B4-BE49-F238E27FC236}">
                    <a16:creationId xmlns:a16="http://schemas.microsoft.com/office/drawing/2014/main" id="{2AB71DCF-EB57-4B33-9FF7-11CA0CB96573}"/>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CE86AA54-A444-4823-A6DC-491E77E34B4A}"/>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9" name="Freeform: Shape 58">
                <a:extLst>
                  <a:ext uri="{FF2B5EF4-FFF2-40B4-BE49-F238E27FC236}">
                    <a16:creationId xmlns:a16="http://schemas.microsoft.com/office/drawing/2014/main" id="{750E2DF6-23A6-4192-BD64-7997AABE595B}"/>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0" name="Freeform: Shape 59">
                <a:extLst>
                  <a:ext uri="{FF2B5EF4-FFF2-40B4-BE49-F238E27FC236}">
                    <a16:creationId xmlns:a16="http://schemas.microsoft.com/office/drawing/2014/main" id="{DC3D9758-1EA4-43A6-8375-DDED592A9AB6}"/>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1" name="Freeform: Shape 60">
                <a:extLst>
                  <a:ext uri="{FF2B5EF4-FFF2-40B4-BE49-F238E27FC236}">
                    <a16:creationId xmlns:a16="http://schemas.microsoft.com/office/drawing/2014/main" id="{1DFC1416-C64A-4C0B-8898-ABAABA0FCBC2}"/>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2" name="Freeform: Shape 61">
                <a:extLst>
                  <a:ext uri="{FF2B5EF4-FFF2-40B4-BE49-F238E27FC236}">
                    <a16:creationId xmlns:a16="http://schemas.microsoft.com/office/drawing/2014/main" id="{D2A221D1-7EAA-4907-A58E-8E81E7BA4748}"/>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3" name="Freeform: Shape 62">
                <a:extLst>
                  <a:ext uri="{FF2B5EF4-FFF2-40B4-BE49-F238E27FC236}">
                    <a16:creationId xmlns:a16="http://schemas.microsoft.com/office/drawing/2014/main" id="{AAC899B4-B060-44A9-9E5E-60A775CE2D41}"/>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4" name="Freeform: Shape 63">
                <a:extLst>
                  <a:ext uri="{FF2B5EF4-FFF2-40B4-BE49-F238E27FC236}">
                    <a16:creationId xmlns:a16="http://schemas.microsoft.com/office/drawing/2014/main" id="{F68A0E9C-6E97-4889-8C4E-1771D6465B4D}"/>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5" name="Freeform: Shape 64">
                <a:extLst>
                  <a:ext uri="{FF2B5EF4-FFF2-40B4-BE49-F238E27FC236}">
                    <a16:creationId xmlns:a16="http://schemas.microsoft.com/office/drawing/2014/main" id="{D705A29F-351D-4D7D-AB5F-B6A24011D559}"/>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6" name="Freeform: Shape 65">
                <a:extLst>
                  <a:ext uri="{FF2B5EF4-FFF2-40B4-BE49-F238E27FC236}">
                    <a16:creationId xmlns:a16="http://schemas.microsoft.com/office/drawing/2014/main" id="{EC0BB292-2828-40AB-A869-CF6D114F0630}"/>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7" name="Freeform: Shape 66">
                <a:extLst>
                  <a:ext uri="{FF2B5EF4-FFF2-40B4-BE49-F238E27FC236}">
                    <a16:creationId xmlns:a16="http://schemas.microsoft.com/office/drawing/2014/main" id="{78EEFC2A-B463-4C2F-8D33-BA746EEC561E}"/>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8" name="Freeform: Shape 67">
                <a:extLst>
                  <a:ext uri="{FF2B5EF4-FFF2-40B4-BE49-F238E27FC236}">
                    <a16:creationId xmlns:a16="http://schemas.microsoft.com/office/drawing/2014/main" id="{669784EC-901F-43E1-9785-CA274A2E37AE}"/>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9" name="Freeform: Shape 68">
                <a:extLst>
                  <a:ext uri="{FF2B5EF4-FFF2-40B4-BE49-F238E27FC236}">
                    <a16:creationId xmlns:a16="http://schemas.microsoft.com/office/drawing/2014/main" id="{EA79E5A7-5CA0-40FF-86F1-17C44CDA5EE3}"/>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0" name="Freeform: Shape 69">
                <a:extLst>
                  <a:ext uri="{FF2B5EF4-FFF2-40B4-BE49-F238E27FC236}">
                    <a16:creationId xmlns:a16="http://schemas.microsoft.com/office/drawing/2014/main" id="{CA733E24-831B-4F88-B794-2CBF062D1F3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1" name="Freeform: Shape 70">
                <a:extLst>
                  <a:ext uri="{FF2B5EF4-FFF2-40B4-BE49-F238E27FC236}">
                    <a16:creationId xmlns:a16="http://schemas.microsoft.com/office/drawing/2014/main" id="{6C529298-268D-4F6A-8278-B794C72F612D}"/>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2" name="Freeform: Shape 71">
                <a:extLst>
                  <a:ext uri="{FF2B5EF4-FFF2-40B4-BE49-F238E27FC236}">
                    <a16:creationId xmlns:a16="http://schemas.microsoft.com/office/drawing/2014/main" id="{9025A9CB-F748-49F6-BD88-DACA23F6D574}"/>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3" name="Freeform: Shape 72">
                <a:extLst>
                  <a:ext uri="{FF2B5EF4-FFF2-40B4-BE49-F238E27FC236}">
                    <a16:creationId xmlns:a16="http://schemas.microsoft.com/office/drawing/2014/main" id="{54D26918-0834-40FF-888A-16AB573AB42D}"/>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4" name="Freeform: Shape 73">
                <a:extLst>
                  <a:ext uri="{FF2B5EF4-FFF2-40B4-BE49-F238E27FC236}">
                    <a16:creationId xmlns:a16="http://schemas.microsoft.com/office/drawing/2014/main" id="{3BA0D0AD-9F3E-4A88-AD9A-027E61780550}"/>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5" name="Freeform: Shape 74">
                <a:extLst>
                  <a:ext uri="{FF2B5EF4-FFF2-40B4-BE49-F238E27FC236}">
                    <a16:creationId xmlns:a16="http://schemas.microsoft.com/office/drawing/2014/main" id="{C89DCC43-513D-49FC-AF25-83BBD29B7661}"/>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6" name="Freeform: Shape 75">
                <a:extLst>
                  <a:ext uri="{FF2B5EF4-FFF2-40B4-BE49-F238E27FC236}">
                    <a16:creationId xmlns:a16="http://schemas.microsoft.com/office/drawing/2014/main" id="{AFEAF63A-AFBF-4F67-88D7-ADA3D9E00FC4}"/>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7" name="Freeform: Shape 76">
                <a:extLst>
                  <a:ext uri="{FF2B5EF4-FFF2-40B4-BE49-F238E27FC236}">
                    <a16:creationId xmlns:a16="http://schemas.microsoft.com/office/drawing/2014/main" id="{448DE51B-423E-482E-903E-5139E42BDD4C}"/>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8" name="Freeform: Shape 77">
                <a:extLst>
                  <a:ext uri="{FF2B5EF4-FFF2-40B4-BE49-F238E27FC236}">
                    <a16:creationId xmlns:a16="http://schemas.microsoft.com/office/drawing/2014/main" id="{5449ADB8-318D-4965-814B-D6A13F780F1D}"/>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9" name="Freeform: Shape 78">
                <a:extLst>
                  <a:ext uri="{FF2B5EF4-FFF2-40B4-BE49-F238E27FC236}">
                    <a16:creationId xmlns:a16="http://schemas.microsoft.com/office/drawing/2014/main" id="{FD514D12-AA49-408C-BEE1-BBCF4C036159}"/>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0" name="Freeform: Shape 79">
                <a:extLst>
                  <a:ext uri="{FF2B5EF4-FFF2-40B4-BE49-F238E27FC236}">
                    <a16:creationId xmlns:a16="http://schemas.microsoft.com/office/drawing/2014/main" id="{05A785BE-E570-4DB4-8F7F-0AC9077116D8}"/>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1" name="Freeform: Shape 80">
                <a:extLst>
                  <a:ext uri="{FF2B5EF4-FFF2-40B4-BE49-F238E27FC236}">
                    <a16:creationId xmlns:a16="http://schemas.microsoft.com/office/drawing/2014/main" id="{97E79511-3F2F-4B2E-8830-7B7F555DA83E}"/>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2" name="Freeform: Shape 81">
                <a:extLst>
                  <a:ext uri="{FF2B5EF4-FFF2-40B4-BE49-F238E27FC236}">
                    <a16:creationId xmlns:a16="http://schemas.microsoft.com/office/drawing/2014/main" id="{DB7310B7-0080-4264-91E4-C548107F6D72}"/>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3" name="Freeform: Shape 82">
                <a:extLst>
                  <a:ext uri="{FF2B5EF4-FFF2-40B4-BE49-F238E27FC236}">
                    <a16:creationId xmlns:a16="http://schemas.microsoft.com/office/drawing/2014/main" id="{45FF82DB-4737-404E-9ACA-B19B6A089EA8}"/>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4" name="Freeform: Shape 83">
                <a:extLst>
                  <a:ext uri="{FF2B5EF4-FFF2-40B4-BE49-F238E27FC236}">
                    <a16:creationId xmlns:a16="http://schemas.microsoft.com/office/drawing/2014/main" id="{43A6BFE2-F1B0-4924-9302-9DA895CA44C3}"/>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5" name="Freeform: Shape 84">
                <a:extLst>
                  <a:ext uri="{FF2B5EF4-FFF2-40B4-BE49-F238E27FC236}">
                    <a16:creationId xmlns:a16="http://schemas.microsoft.com/office/drawing/2014/main" id="{9CDDEDDC-F6C4-4D85-8B8D-DA09731DAC62}"/>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6" name="Freeform: Shape 85">
                <a:extLst>
                  <a:ext uri="{FF2B5EF4-FFF2-40B4-BE49-F238E27FC236}">
                    <a16:creationId xmlns:a16="http://schemas.microsoft.com/office/drawing/2014/main" id="{DA23F74A-EE1B-414F-A58F-CB49D8A32924}"/>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7" name="Freeform: Shape 86">
                <a:extLst>
                  <a:ext uri="{FF2B5EF4-FFF2-40B4-BE49-F238E27FC236}">
                    <a16:creationId xmlns:a16="http://schemas.microsoft.com/office/drawing/2014/main" id="{56AFD036-E68B-45F9-9B76-E4B3A4B50800}"/>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8" name="Freeform: Shape 87">
                <a:extLst>
                  <a:ext uri="{FF2B5EF4-FFF2-40B4-BE49-F238E27FC236}">
                    <a16:creationId xmlns:a16="http://schemas.microsoft.com/office/drawing/2014/main" id="{2ACC9D1B-CB8B-4193-B702-DA68B92DE9F9}"/>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9" name="Freeform: Shape 88">
                <a:extLst>
                  <a:ext uri="{FF2B5EF4-FFF2-40B4-BE49-F238E27FC236}">
                    <a16:creationId xmlns:a16="http://schemas.microsoft.com/office/drawing/2014/main" id="{0FBC88AB-930A-4D32-8DB1-82563BFF0EAE}"/>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0" name="Freeform: Shape 89">
                <a:extLst>
                  <a:ext uri="{FF2B5EF4-FFF2-40B4-BE49-F238E27FC236}">
                    <a16:creationId xmlns:a16="http://schemas.microsoft.com/office/drawing/2014/main" id="{74274EB1-FC6D-4C4D-965D-DEBA45892216}"/>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1" name="Freeform: Shape 90">
                <a:extLst>
                  <a:ext uri="{FF2B5EF4-FFF2-40B4-BE49-F238E27FC236}">
                    <a16:creationId xmlns:a16="http://schemas.microsoft.com/office/drawing/2014/main" id="{FE4E35D8-7704-40DC-A190-5B4E8BE44974}"/>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2" name="Freeform: Shape 91">
                <a:extLst>
                  <a:ext uri="{FF2B5EF4-FFF2-40B4-BE49-F238E27FC236}">
                    <a16:creationId xmlns:a16="http://schemas.microsoft.com/office/drawing/2014/main" id="{EDB1E803-1D4D-4912-BA76-9EF947E19AF0}"/>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3" name="Freeform: Shape 92">
                <a:extLst>
                  <a:ext uri="{FF2B5EF4-FFF2-40B4-BE49-F238E27FC236}">
                    <a16:creationId xmlns:a16="http://schemas.microsoft.com/office/drawing/2014/main" id="{7E241842-A248-438B-B3B4-37A05240BCBE}"/>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4" name="Freeform: Shape 93">
                <a:extLst>
                  <a:ext uri="{FF2B5EF4-FFF2-40B4-BE49-F238E27FC236}">
                    <a16:creationId xmlns:a16="http://schemas.microsoft.com/office/drawing/2014/main" id="{C6E092F6-1BFE-4656-9029-9A2EEE8F79FD}"/>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5" name="Freeform: Shape 94">
                <a:extLst>
                  <a:ext uri="{FF2B5EF4-FFF2-40B4-BE49-F238E27FC236}">
                    <a16:creationId xmlns:a16="http://schemas.microsoft.com/office/drawing/2014/main" id="{F4A890A0-353B-4CBB-8FD1-059BE94011AD}"/>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6" name="Freeform: Shape 95">
                <a:extLst>
                  <a:ext uri="{FF2B5EF4-FFF2-40B4-BE49-F238E27FC236}">
                    <a16:creationId xmlns:a16="http://schemas.microsoft.com/office/drawing/2014/main" id="{6EFA174A-A4E5-4264-BD07-007305986AAF}"/>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7" name="Freeform: Shape 96">
                <a:extLst>
                  <a:ext uri="{FF2B5EF4-FFF2-40B4-BE49-F238E27FC236}">
                    <a16:creationId xmlns:a16="http://schemas.microsoft.com/office/drawing/2014/main" id="{3FBAD25F-2FFC-4CEC-9B8A-5ED34707E666}"/>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8" name="Freeform: Shape 97">
                <a:extLst>
                  <a:ext uri="{FF2B5EF4-FFF2-40B4-BE49-F238E27FC236}">
                    <a16:creationId xmlns:a16="http://schemas.microsoft.com/office/drawing/2014/main" id="{342EF4A1-21C1-45D4-B700-6EA4BF21BE00}"/>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9" name="Freeform: Shape 98">
                <a:extLst>
                  <a:ext uri="{FF2B5EF4-FFF2-40B4-BE49-F238E27FC236}">
                    <a16:creationId xmlns:a16="http://schemas.microsoft.com/office/drawing/2014/main" id="{B2CCF840-70EA-4C9C-848E-B27B79A75DB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0" name="Freeform: Shape 99">
                <a:extLst>
                  <a:ext uri="{FF2B5EF4-FFF2-40B4-BE49-F238E27FC236}">
                    <a16:creationId xmlns:a16="http://schemas.microsoft.com/office/drawing/2014/main" id="{8E311D1C-5934-4C97-809E-E996B3845BA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1" name="Freeform: Shape 100">
                <a:extLst>
                  <a:ext uri="{FF2B5EF4-FFF2-40B4-BE49-F238E27FC236}">
                    <a16:creationId xmlns:a16="http://schemas.microsoft.com/office/drawing/2014/main" id="{B13F883A-929B-46F7-A9A8-547ACE9C0471}"/>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2" name="Freeform: Shape 101">
                <a:extLst>
                  <a:ext uri="{FF2B5EF4-FFF2-40B4-BE49-F238E27FC236}">
                    <a16:creationId xmlns:a16="http://schemas.microsoft.com/office/drawing/2014/main" id="{16D72D9D-260C-42C4-B864-6AFFB236A12B}"/>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3" name="Freeform: Shape 102">
                <a:extLst>
                  <a:ext uri="{FF2B5EF4-FFF2-40B4-BE49-F238E27FC236}">
                    <a16:creationId xmlns:a16="http://schemas.microsoft.com/office/drawing/2014/main" id="{57F62680-33C3-4510-A3B0-40F179FCEF84}"/>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4" name="Freeform: Shape 103">
                <a:extLst>
                  <a:ext uri="{FF2B5EF4-FFF2-40B4-BE49-F238E27FC236}">
                    <a16:creationId xmlns:a16="http://schemas.microsoft.com/office/drawing/2014/main" id="{8C3F6DBC-3B3A-429F-A49A-485EF9960069}"/>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5" name="Freeform: Shape 104">
                <a:extLst>
                  <a:ext uri="{FF2B5EF4-FFF2-40B4-BE49-F238E27FC236}">
                    <a16:creationId xmlns:a16="http://schemas.microsoft.com/office/drawing/2014/main" id="{09CFDDBA-E518-4324-B18A-EF6E4B50B845}"/>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6" name="Freeform: Shape 105">
                <a:extLst>
                  <a:ext uri="{FF2B5EF4-FFF2-40B4-BE49-F238E27FC236}">
                    <a16:creationId xmlns:a16="http://schemas.microsoft.com/office/drawing/2014/main" id="{C8579CBC-E6AF-4829-AA1D-7B277821341A}"/>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7" name="Freeform: Shape 106">
                <a:extLst>
                  <a:ext uri="{FF2B5EF4-FFF2-40B4-BE49-F238E27FC236}">
                    <a16:creationId xmlns:a16="http://schemas.microsoft.com/office/drawing/2014/main" id="{F4F87C77-9949-468A-9B86-3D4A3CB1D080}"/>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8" name="Freeform: Shape 107">
                <a:extLst>
                  <a:ext uri="{FF2B5EF4-FFF2-40B4-BE49-F238E27FC236}">
                    <a16:creationId xmlns:a16="http://schemas.microsoft.com/office/drawing/2014/main" id="{C0DAD71F-08D6-41FB-93B2-448EB15BCB30}"/>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9" name="Freeform: Shape 108">
                <a:extLst>
                  <a:ext uri="{FF2B5EF4-FFF2-40B4-BE49-F238E27FC236}">
                    <a16:creationId xmlns:a16="http://schemas.microsoft.com/office/drawing/2014/main" id="{BFE5B582-FC98-4E72-9AFF-067166B7935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0" name="Freeform: Shape 109">
                <a:extLst>
                  <a:ext uri="{FF2B5EF4-FFF2-40B4-BE49-F238E27FC236}">
                    <a16:creationId xmlns:a16="http://schemas.microsoft.com/office/drawing/2014/main" id="{AA87FE08-67A7-40C4-BA28-5C87D875EB1A}"/>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1" name="Freeform: Shape 110">
                <a:extLst>
                  <a:ext uri="{FF2B5EF4-FFF2-40B4-BE49-F238E27FC236}">
                    <a16:creationId xmlns:a16="http://schemas.microsoft.com/office/drawing/2014/main" id="{601F8489-E1AB-4730-8A77-EFF164E47BCC}"/>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2" name="Freeform: Shape 111">
                <a:extLst>
                  <a:ext uri="{FF2B5EF4-FFF2-40B4-BE49-F238E27FC236}">
                    <a16:creationId xmlns:a16="http://schemas.microsoft.com/office/drawing/2014/main" id="{D3E2442A-D936-4EBA-A666-6E82DB2DA28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3" name="Freeform: Shape 112">
                <a:extLst>
                  <a:ext uri="{FF2B5EF4-FFF2-40B4-BE49-F238E27FC236}">
                    <a16:creationId xmlns:a16="http://schemas.microsoft.com/office/drawing/2014/main" id="{2E891E37-78A2-43D1-99C0-5F53AC4AD9D4}"/>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4" name="Freeform: Shape 113">
                <a:extLst>
                  <a:ext uri="{FF2B5EF4-FFF2-40B4-BE49-F238E27FC236}">
                    <a16:creationId xmlns:a16="http://schemas.microsoft.com/office/drawing/2014/main" id="{FF5FE9C1-0A9F-4E0A-8F9E-3EF3223F9E09}"/>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5" name="Freeform: Shape 114">
                <a:extLst>
                  <a:ext uri="{FF2B5EF4-FFF2-40B4-BE49-F238E27FC236}">
                    <a16:creationId xmlns:a16="http://schemas.microsoft.com/office/drawing/2014/main" id="{57C2FED7-F344-47E5-BB1E-E7CB26B335F8}"/>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6" name="Freeform: Shape 115">
                <a:extLst>
                  <a:ext uri="{FF2B5EF4-FFF2-40B4-BE49-F238E27FC236}">
                    <a16:creationId xmlns:a16="http://schemas.microsoft.com/office/drawing/2014/main" id="{C95DD38F-B4B9-40A1-B7BD-EDF00AFD64F9}"/>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7" name="Freeform: Shape 116">
                <a:extLst>
                  <a:ext uri="{FF2B5EF4-FFF2-40B4-BE49-F238E27FC236}">
                    <a16:creationId xmlns:a16="http://schemas.microsoft.com/office/drawing/2014/main" id="{B1334E03-6B96-4D5A-8314-2AAB15396089}"/>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8" name="Freeform: Shape 117">
                <a:extLst>
                  <a:ext uri="{FF2B5EF4-FFF2-40B4-BE49-F238E27FC236}">
                    <a16:creationId xmlns:a16="http://schemas.microsoft.com/office/drawing/2014/main" id="{59EFDAF0-6330-4D40-B4E4-57C5891A998C}"/>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9" name="Freeform: Shape 118">
                <a:extLst>
                  <a:ext uri="{FF2B5EF4-FFF2-40B4-BE49-F238E27FC236}">
                    <a16:creationId xmlns:a16="http://schemas.microsoft.com/office/drawing/2014/main" id="{6EDDC210-93CC-4464-BDA2-3CC18C0C693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0" name="Freeform: Shape 119">
                <a:extLst>
                  <a:ext uri="{FF2B5EF4-FFF2-40B4-BE49-F238E27FC236}">
                    <a16:creationId xmlns:a16="http://schemas.microsoft.com/office/drawing/2014/main" id="{9E521203-1A0B-470B-B729-1B8B0AFF5A39}"/>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1" name="Freeform: Shape 120">
                <a:extLst>
                  <a:ext uri="{FF2B5EF4-FFF2-40B4-BE49-F238E27FC236}">
                    <a16:creationId xmlns:a16="http://schemas.microsoft.com/office/drawing/2014/main" id="{091C18AB-4BE0-4C09-ABC6-05334DF7826F}"/>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2" name="Freeform: Shape 121">
                <a:extLst>
                  <a:ext uri="{FF2B5EF4-FFF2-40B4-BE49-F238E27FC236}">
                    <a16:creationId xmlns:a16="http://schemas.microsoft.com/office/drawing/2014/main" id="{4EA1AE17-D725-411E-AFAC-60B5A959DF4E}"/>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3" name="Freeform: Shape 122">
                <a:extLst>
                  <a:ext uri="{FF2B5EF4-FFF2-40B4-BE49-F238E27FC236}">
                    <a16:creationId xmlns:a16="http://schemas.microsoft.com/office/drawing/2014/main" id="{6D6D2AB0-DEA8-4510-96C2-B8547E8A7DD6}"/>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4" name="Freeform: Shape 123">
                <a:extLst>
                  <a:ext uri="{FF2B5EF4-FFF2-40B4-BE49-F238E27FC236}">
                    <a16:creationId xmlns:a16="http://schemas.microsoft.com/office/drawing/2014/main" id="{5D2C70B9-3A29-4A3F-B9E2-02A556FB509F}"/>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5" name="Freeform: Shape 124">
                <a:extLst>
                  <a:ext uri="{FF2B5EF4-FFF2-40B4-BE49-F238E27FC236}">
                    <a16:creationId xmlns:a16="http://schemas.microsoft.com/office/drawing/2014/main" id="{B7B5EA85-B9B6-47B1-9156-980D6B0EE597}"/>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6" name="Freeform: Shape 125">
                <a:extLst>
                  <a:ext uri="{FF2B5EF4-FFF2-40B4-BE49-F238E27FC236}">
                    <a16:creationId xmlns:a16="http://schemas.microsoft.com/office/drawing/2014/main" id="{2C8DB9BF-A31E-45AC-8271-73868A63504C}"/>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7" name="Freeform: Shape 126">
                <a:extLst>
                  <a:ext uri="{FF2B5EF4-FFF2-40B4-BE49-F238E27FC236}">
                    <a16:creationId xmlns:a16="http://schemas.microsoft.com/office/drawing/2014/main" id="{3F5BC346-9C8F-4FC2-884E-BC40B09E9461}"/>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8" name="Freeform: Shape 127">
                <a:extLst>
                  <a:ext uri="{FF2B5EF4-FFF2-40B4-BE49-F238E27FC236}">
                    <a16:creationId xmlns:a16="http://schemas.microsoft.com/office/drawing/2014/main" id="{4E18F1FE-B933-45C8-9F4F-53DCCC1FA2CA}"/>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9" name="Freeform: Shape 128">
                <a:extLst>
                  <a:ext uri="{FF2B5EF4-FFF2-40B4-BE49-F238E27FC236}">
                    <a16:creationId xmlns:a16="http://schemas.microsoft.com/office/drawing/2014/main" id="{8CF9F0AF-3E92-4593-88F2-0A9691F8FEA5}"/>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0" name="Freeform: Shape 129">
                <a:extLst>
                  <a:ext uri="{FF2B5EF4-FFF2-40B4-BE49-F238E27FC236}">
                    <a16:creationId xmlns:a16="http://schemas.microsoft.com/office/drawing/2014/main" id="{5F8E407F-7C3D-4C6D-A845-CE6C18A4E19E}"/>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1" name="Freeform: Shape 130">
                <a:extLst>
                  <a:ext uri="{FF2B5EF4-FFF2-40B4-BE49-F238E27FC236}">
                    <a16:creationId xmlns:a16="http://schemas.microsoft.com/office/drawing/2014/main" id="{65B86F18-3F82-406B-A6B8-73508323F5B1}"/>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2" name="Freeform: Shape 131">
                <a:extLst>
                  <a:ext uri="{FF2B5EF4-FFF2-40B4-BE49-F238E27FC236}">
                    <a16:creationId xmlns:a16="http://schemas.microsoft.com/office/drawing/2014/main" id="{282DBE01-A20A-44FA-B824-6B6AE5B47541}"/>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3" name="Freeform: Shape 132">
                <a:extLst>
                  <a:ext uri="{FF2B5EF4-FFF2-40B4-BE49-F238E27FC236}">
                    <a16:creationId xmlns:a16="http://schemas.microsoft.com/office/drawing/2014/main" id="{525BA03A-821A-451C-974A-5BC54F600152}"/>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4" name="Freeform: Shape 133">
                <a:extLst>
                  <a:ext uri="{FF2B5EF4-FFF2-40B4-BE49-F238E27FC236}">
                    <a16:creationId xmlns:a16="http://schemas.microsoft.com/office/drawing/2014/main" id="{C4A1A8AE-42A8-458F-9647-2B1E0080C328}"/>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5" name="Freeform: Shape 134">
                <a:extLst>
                  <a:ext uri="{FF2B5EF4-FFF2-40B4-BE49-F238E27FC236}">
                    <a16:creationId xmlns:a16="http://schemas.microsoft.com/office/drawing/2014/main" id="{1061C57A-74C4-42DF-837D-4BD2480F5637}"/>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6" name="Freeform: Shape 135">
                <a:extLst>
                  <a:ext uri="{FF2B5EF4-FFF2-40B4-BE49-F238E27FC236}">
                    <a16:creationId xmlns:a16="http://schemas.microsoft.com/office/drawing/2014/main" id="{2E72CD8D-308B-4DA6-A9E9-29C5289A64AF}"/>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7" name="Freeform: Shape 136">
                <a:extLst>
                  <a:ext uri="{FF2B5EF4-FFF2-40B4-BE49-F238E27FC236}">
                    <a16:creationId xmlns:a16="http://schemas.microsoft.com/office/drawing/2014/main" id="{67DA1353-3400-4417-AE74-101830D91305}"/>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8" name="Freeform: Shape 137">
                <a:extLst>
                  <a:ext uri="{FF2B5EF4-FFF2-40B4-BE49-F238E27FC236}">
                    <a16:creationId xmlns:a16="http://schemas.microsoft.com/office/drawing/2014/main" id="{780402F0-99E7-4BC1-8B33-8C28B061254B}"/>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9" name="Freeform: Shape 138">
                <a:extLst>
                  <a:ext uri="{FF2B5EF4-FFF2-40B4-BE49-F238E27FC236}">
                    <a16:creationId xmlns:a16="http://schemas.microsoft.com/office/drawing/2014/main" id="{D8F0B222-EDEC-4F73-BFBF-EEF77FCEFE6D}"/>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0" name="Freeform: Shape 139">
                <a:extLst>
                  <a:ext uri="{FF2B5EF4-FFF2-40B4-BE49-F238E27FC236}">
                    <a16:creationId xmlns:a16="http://schemas.microsoft.com/office/drawing/2014/main" id="{99DFF4C5-2EF0-4C23-99F5-6FBA3C2FDECA}"/>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1" name="Freeform: Shape 140">
                <a:extLst>
                  <a:ext uri="{FF2B5EF4-FFF2-40B4-BE49-F238E27FC236}">
                    <a16:creationId xmlns:a16="http://schemas.microsoft.com/office/drawing/2014/main" id="{42099B1E-BE83-48FA-A883-6B86E3781583}"/>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2" name="Freeform: Shape 141">
                <a:extLst>
                  <a:ext uri="{FF2B5EF4-FFF2-40B4-BE49-F238E27FC236}">
                    <a16:creationId xmlns:a16="http://schemas.microsoft.com/office/drawing/2014/main" id="{0642570B-F261-403D-8AE5-755725C5C683}"/>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3" name="Freeform: Shape 142">
                <a:extLst>
                  <a:ext uri="{FF2B5EF4-FFF2-40B4-BE49-F238E27FC236}">
                    <a16:creationId xmlns:a16="http://schemas.microsoft.com/office/drawing/2014/main" id="{0289D3E0-1FCD-421F-B82C-57D48531197C}"/>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4" name="Freeform: Shape 143">
                <a:extLst>
                  <a:ext uri="{FF2B5EF4-FFF2-40B4-BE49-F238E27FC236}">
                    <a16:creationId xmlns:a16="http://schemas.microsoft.com/office/drawing/2014/main" id="{B0CDB835-A9B8-4DD1-8E4A-94CB352EBA4C}"/>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5" name="Freeform: Shape 144">
                <a:extLst>
                  <a:ext uri="{FF2B5EF4-FFF2-40B4-BE49-F238E27FC236}">
                    <a16:creationId xmlns:a16="http://schemas.microsoft.com/office/drawing/2014/main" id="{A959ACD8-7B03-425E-A568-DD933FE53D29}"/>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6" name="Freeform: Shape 145">
                <a:extLst>
                  <a:ext uri="{FF2B5EF4-FFF2-40B4-BE49-F238E27FC236}">
                    <a16:creationId xmlns:a16="http://schemas.microsoft.com/office/drawing/2014/main" id="{C1417EAD-6931-45DD-A71C-649A3A1E1742}"/>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7" name="Freeform: Shape 146">
                <a:extLst>
                  <a:ext uri="{FF2B5EF4-FFF2-40B4-BE49-F238E27FC236}">
                    <a16:creationId xmlns:a16="http://schemas.microsoft.com/office/drawing/2014/main" id="{3F8F5897-91C8-4949-B3E2-08E8C4D10561}"/>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8" name="Freeform: Shape 147">
                <a:extLst>
                  <a:ext uri="{FF2B5EF4-FFF2-40B4-BE49-F238E27FC236}">
                    <a16:creationId xmlns:a16="http://schemas.microsoft.com/office/drawing/2014/main" id="{818AF2B2-848E-432A-853D-4171DB436AB9}"/>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9" name="Freeform: Shape 148">
                <a:extLst>
                  <a:ext uri="{FF2B5EF4-FFF2-40B4-BE49-F238E27FC236}">
                    <a16:creationId xmlns:a16="http://schemas.microsoft.com/office/drawing/2014/main" id="{A95D8E15-C401-4021-A442-B2B29505E22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0" name="Freeform: Shape 149">
                <a:extLst>
                  <a:ext uri="{FF2B5EF4-FFF2-40B4-BE49-F238E27FC236}">
                    <a16:creationId xmlns:a16="http://schemas.microsoft.com/office/drawing/2014/main" id="{91B6E7C4-CA47-4FE7-84A9-629E655725F3}"/>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1" name="Freeform: Shape 150">
                <a:extLst>
                  <a:ext uri="{FF2B5EF4-FFF2-40B4-BE49-F238E27FC236}">
                    <a16:creationId xmlns:a16="http://schemas.microsoft.com/office/drawing/2014/main" id="{AD49B82B-2837-42BA-9DE4-DF33E912C8C5}"/>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2" name="Freeform: Shape 151">
                <a:extLst>
                  <a:ext uri="{FF2B5EF4-FFF2-40B4-BE49-F238E27FC236}">
                    <a16:creationId xmlns:a16="http://schemas.microsoft.com/office/drawing/2014/main" id="{173AEBBC-7300-434A-90D2-797E21B1434C}"/>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3" name="Freeform: Shape 152">
                <a:extLst>
                  <a:ext uri="{FF2B5EF4-FFF2-40B4-BE49-F238E27FC236}">
                    <a16:creationId xmlns:a16="http://schemas.microsoft.com/office/drawing/2014/main" id="{079F400B-1FBB-4723-AE19-B242DD4F5F4D}"/>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4" name="Freeform: Shape 153">
                <a:extLst>
                  <a:ext uri="{FF2B5EF4-FFF2-40B4-BE49-F238E27FC236}">
                    <a16:creationId xmlns:a16="http://schemas.microsoft.com/office/drawing/2014/main" id="{F3220893-28AF-4796-89C4-497A3E0F7375}"/>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5" name="Freeform: Shape 154">
                <a:extLst>
                  <a:ext uri="{FF2B5EF4-FFF2-40B4-BE49-F238E27FC236}">
                    <a16:creationId xmlns:a16="http://schemas.microsoft.com/office/drawing/2014/main" id="{E37B6154-8BF3-4B1F-8CE6-4E1F92E2A756}"/>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6" name="Freeform: Shape 155">
                <a:extLst>
                  <a:ext uri="{FF2B5EF4-FFF2-40B4-BE49-F238E27FC236}">
                    <a16:creationId xmlns:a16="http://schemas.microsoft.com/office/drawing/2014/main" id="{AF054118-31C5-405F-98FD-C52552668115}"/>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7" name="Freeform: Shape 156">
                <a:extLst>
                  <a:ext uri="{FF2B5EF4-FFF2-40B4-BE49-F238E27FC236}">
                    <a16:creationId xmlns:a16="http://schemas.microsoft.com/office/drawing/2014/main" id="{BC580ECA-94B5-4EEE-8B3E-D13068010A8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8" name="Freeform: Shape 157">
                <a:extLst>
                  <a:ext uri="{FF2B5EF4-FFF2-40B4-BE49-F238E27FC236}">
                    <a16:creationId xmlns:a16="http://schemas.microsoft.com/office/drawing/2014/main" id="{B5EC5FD6-0D19-498D-BDFC-1C65B1405374}"/>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9" name="Freeform: Shape 158">
                <a:extLst>
                  <a:ext uri="{FF2B5EF4-FFF2-40B4-BE49-F238E27FC236}">
                    <a16:creationId xmlns:a16="http://schemas.microsoft.com/office/drawing/2014/main" id="{1F47A1FC-F8D5-4DF4-B1D1-0B0F9CD2BD6C}"/>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0" name="Freeform: Shape 159">
                <a:extLst>
                  <a:ext uri="{FF2B5EF4-FFF2-40B4-BE49-F238E27FC236}">
                    <a16:creationId xmlns:a16="http://schemas.microsoft.com/office/drawing/2014/main" id="{503D5622-B726-487F-B57C-23162F37592D}"/>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1" name="Freeform: Shape 160">
                <a:extLst>
                  <a:ext uri="{FF2B5EF4-FFF2-40B4-BE49-F238E27FC236}">
                    <a16:creationId xmlns:a16="http://schemas.microsoft.com/office/drawing/2014/main" id="{25E5A90C-2EF7-4B6F-A358-5BB4E600DD66}"/>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2" name="Freeform: Shape 161">
                <a:extLst>
                  <a:ext uri="{FF2B5EF4-FFF2-40B4-BE49-F238E27FC236}">
                    <a16:creationId xmlns:a16="http://schemas.microsoft.com/office/drawing/2014/main" id="{302D610A-8A29-4084-9D8E-4D2CC0453FA3}"/>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3" name="Freeform: Shape 162">
                <a:extLst>
                  <a:ext uri="{FF2B5EF4-FFF2-40B4-BE49-F238E27FC236}">
                    <a16:creationId xmlns:a16="http://schemas.microsoft.com/office/drawing/2014/main" id="{4512BE54-08BA-409A-9F16-0B3A63534F25}"/>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4" name="Freeform: Shape 163">
                <a:extLst>
                  <a:ext uri="{FF2B5EF4-FFF2-40B4-BE49-F238E27FC236}">
                    <a16:creationId xmlns:a16="http://schemas.microsoft.com/office/drawing/2014/main" id="{21517A1B-623C-4FB6-A8DE-C70DE126139A}"/>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5" name="Freeform: Shape 164">
                <a:extLst>
                  <a:ext uri="{FF2B5EF4-FFF2-40B4-BE49-F238E27FC236}">
                    <a16:creationId xmlns:a16="http://schemas.microsoft.com/office/drawing/2014/main" id="{8F788AA1-211E-4C56-B36D-9863A62BC9E9}"/>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6" name="Freeform: Shape 165">
                <a:extLst>
                  <a:ext uri="{FF2B5EF4-FFF2-40B4-BE49-F238E27FC236}">
                    <a16:creationId xmlns:a16="http://schemas.microsoft.com/office/drawing/2014/main" id="{8B12D240-C258-4FE9-A423-E46A6773F17B}"/>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7" name="Freeform: Shape 166">
                <a:extLst>
                  <a:ext uri="{FF2B5EF4-FFF2-40B4-BE49-F238E27FC236}">
                    <a16:creationId xmlns:a16="http://schemas.microsoft.com/office/drawing/2014/main" id="{1A0AAA9A-6C12-4257-AC9C-FBFA0F0EEE0F}"/>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8" name="Freeform: Shape 167">
                <a:extLst>
                  <a:ext uri="{FF2B5EF4-FFF2-40B4-BE49-F238E27FC236}">
                    <a16:creationId xmlns:a16="http://schemas.microsoft.com/office/drawing/2014/main" id="{61819836-2D65-4DA6-B1B2-20437FAD689A}"/>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9" name="Freeform: Shape 168">
                <a:extLst>
                  <a:ext uri="{FF2B5EF4-FFF2-40B4-BE49-F238E27FC236}">
                    <a16:creationId xmlns:a16="http://schemas.microsoft.com/office/drawing/2014/main" id="{F89C4CF7-D75F-44C1-BC4D-DE7AA1E0D642}"/>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0" name="Freeform: Shape 169">
                <a:extLst>
                  <a:ext uri="{FF2B5EF4-FFF2-40B4-BE49-F238E27FC236}">
                    <a16:creationId xmlns:a16="http://schemas.microsoft.com/office/drawing/2014/main" id="{A00CB392-768D-49BF-BA72-092945C55AC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1" name="Freeform: Shape 170">
                <a:extLst>
                  <a:ext uri="{FF2B5EF4-FFF2-40B4-BE49-F238E27FC236}">
                    <a16:creationId xmlns:a16="http://schemas.microsoft.com/office/drawing/2014/main" id="{CF276FAA-41F5-4B48-9482-8481D80FD916}"/>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2" name="Freeform: Shape 171">
                <a:extLst>
                  <a:ext uri="{FF2B5EF4-FFF2-40B4-BE49-F238E27FC236}">
                    <a16:creationId xmlns:a16="http://schemas.microsoft.com/office/drawing/2014/main" id="{B023AAE1-1E09-438C-94E4-1AA2E1261749}"/>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3" name="Freeform: Shape 172">
                <a:extLst>
                  <a:ext uri="{FF2B5EF4-FFF2-40B4-BE49-F238E27FC236}">
                    <a16:creationId xmlns:a16="http://schemas.microsoft.com/office/drawing/2014/main" id="{6AF45571-CE43-461D-A8D7-2B47BADAC7A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4" name="Freeform: Shape 173">
                <a:extLst>
                  <a:ext uri="{FF2B5EF4-FFF2-40B4-BE49-F238E27FC236}">
                    <a16:creationId xmlns:a16="http://schemas.microsoft.com/office/drawing/2014/main" id="{D5EB8CB6-6D13-433E-A200-C3F33606CBA0}"/>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5" name="Freeform: Shape 174">
                <a:extLst>
                  <a:ext uri="{FF2B5EF4-FFF2-40B4-BE49-F238E27FC236}">
                    <a16:creationId xmlns:a16="http://schemas.microsoft.com/office/drawing/2014/main" id="{F97E0D79-0FE9-4E61-B180-D44663AE43FB}"/>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6" name="Freeform: Shape 175">
                <a:extLst>
                  <a:ext uri="{FF2B5EF4-FFF2-40B4-BE49-F238E27FC236}">
                    <a16:creationId xmlns:a16="http://schemas.microsoft.com/office/drawing/2014/main" id="{0E7A30CB-3A49-440A-8BFF-DDECDE64AFB9}"/>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2C9C1DFA-72DD-49AD-8233-893910818926}"/>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1E06A40-B44B-42D2-8166-86EA71277133}"/>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AAD1390C-B164-4DA1-8585-4920E900C857}"/>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6E37C65D-A0AE-4C3D-871A-FC32207011DF}"/>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0F946D8A-AA88-4AD8-8CFC-060E4352D7C7}"/>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26C69E7E-139D-4304-9A47-E443E0325007}"/>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643619BB-998A-4688-9EA8-E1A29493B652}"/>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CA567F32-881E-43C4-BBB0-CDDAFDD276A3}"/>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D1E4C6D4-84CE-4DDC-AC0F-FEDBD9A4BC7B}"/>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0A2F5831-8F83-4A7E-8185-CA727AF7CAA1}"/>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33B1C91A-AFEE-4375-83C7-8C346ECB6CB6}"/>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8F328456-0E85-48D3-820F-81CCF861C7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spTree>
    <p:extLst>
      <p:ext uri="{BB962C8B-B14F-4D97-AF65-F5344CB8AC3E}">
        <p14:creationId xmlns:p14="http://schemas.microsoft.com/office/powerpoint/2010/main" val="305070525"/>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9B6909CF-743B-4DF1-8060-7377C3B0EC96}"/>
              </a:ext>
              <a:ext uri="{C183D7F6-B498-43B3-948B-1728B52AA6E4}">
                <adec:decorative xmlns:adec="http://schemas.microsoft.com/office/drawing/2017/decorative" val="1"/>
              </a:ext>
            </a:extLst>
          </p:cNvPr>
          <p:cNvSpPr/>
          <p:nvPr userDrawn="1"/>
        </p:nvSpPr>
        <p:spPr>
          <a:xfrm>
            <a:off x="1408103" y="-15159"/>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nvGrpSpPr>
          <p:cNvPr id="38" name="Group 37">
            <a:extLst>
              <a:ext uri="{FF2B5EF4-FFF2-40B4-BE49-F238E27FC236}">
                <a16:creationId xmlns:a16="http://schemas.microsoft.com/office/drawing/2014/main" id="{5525794F-443C-40B3-AC9C-14F574B044C9}"/>
              </a:ext>
              <a:ext uri="{C183D7F6-B498-43B3-948B-1728B52AA6E4}">
                <adec:decorative xmlns:adec="http://schemas.microsoft.com/office/drawing/2017/decorative" val="1"/>
              </a:ext>
            </a:extLst>
          </p:cNvPr>
          <p:cNvGrpSpPr/>
          <p:nvPr userDrawn="1"/>
        </p:nvGrpSpPr>
        <p:grpSpPr>
          <a:xfrm>
            <a:off x="0" y="1479558"/>
            <a:ext cx="1861854" cy="717514"/>
            <a:chOff x="0" y="1479558"/>
            <a:chExt cx="1861854" cy="717514"/>
          </a:xfrm>
          <a:solidFill>
            <a:schemeClr val="tx1"/>
          </a:solidFill>
        </p:grpSpPr>
        <p:sp>
          <p:nvSpPr>
            <p:cNvPr id="39" name="Freeform: Shape 38">
              <a:extLst>
                <a:ext uri="{FF2B5EF4-FFF2-40B4-BE49-F238E27FC236}">
                  <a16:creationId xmlns:a16="http://schemas.microsoft.com/office/drawing/2014/main" id="{D60C3E59-61BE-442E-9897-D92166F40D31}"/>
                </a:ext>
              </a:extLst>
            </p:cNvPr>
            <p:cNvSpPr/>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12C7B4DA-5162-484A-9B4D-A784EF13976B}"/>
                </a:ext>
              </a:extLst>
            </p:cNvPr>
            <p:cNvSpPr/>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41" name="Freeform: Shape 40">
            <a:extLst>
              <a:ext uri="{FF2B5EF4-FFF2-40B4-BE49-F238E27FC236}">
                <a16:creationId xmlns:a16="http://schemas.microsoft.com/office/drawing/2014/main" id="{1E3F66BB-BDA3-4747-BDE0-3D814CBE5AF5}"/>
              </a:ext>
              <a:ext uri="{C183D7F6-B498-43B3-948B-1728B52AA6E4}">
                <adec:decorative xmlns:adec="http://schemas.microsoft.com/office/drawing/2017/decorative" val="1"/>
              </a:ext>
            </a:extLst>
          </p:cNvPr>
          <p:cNvSpPr/>
          <p:nvPr userDrawn="1"/>
        </p:nvSpPr>
        <p:spPr>
          <a:xfrm>
            <a:off x="1417246" y="-1219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useBgFill="1">
        <p:nvSpPr>
          <p:cNvPr id="42" name="Freeform: Shape 41">
            <a:extLst>
              <a:ext uri="{FF2B5EF4-FFF2-40B4-BE49-F238E27FC236}">
                <a16:creationId xmlns:a16="http://schemas.microsoft.com/office/drawing/2014/main" id="{FA21FCC9-56C2-419C-BADF-9C928DDAD289}"/>
              </a:ext>
              <a:ext uri="{C183D7F6-B498-43B3-948B-1728B52AA6E4}">
                <adec:decorative xmlns:adec="http://schemas.microsoft.com/office/drawing/2017/decorative" val="1"/>
              </a:ext>
            </a:extLst>
          </p:cNvPr>
          <p:cNvSpPr/>
          <p:nvPr userDrawn="1"/>
        </p:nvSpPr>
        <p:spPr>
          <a:xfrm>
            <a:off x="1305243" y="-12192"/>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3" name="Title 1">
            <a:extLst>
              <a:ext uri="{FF2B5EF4-FFF2-40B4-BE49-F238E27FC236}">
                <a16:creationId xmlns:a16="http://schemas.microsoft.com/office/drawing/2014/main" id="{464FCAEB-7D76-4806-B8EA-F97A887CED73}"/>
              </a:ext>
            </a:extLst>
          </p:cNvPr>
          <p:cNvSpPr>
            <a:spLocks noGrp="1"/>
          </p:cNvSpPr>
          <p:nvPr>
            <p:ph type="ctrTitle" hasCustomPrompt="1"/>
          </p:nvPr>
        </p:nvSpPr>
        <p:spPr>
          <a:xfrm>
            <a:off x="1760765" y="324937"/>
            <a:ext cx="4024032" cy="2885715"/>
          </a:xfrm>
        </p:spPr>
        <p:txBody>
          <a:bodyPr/>
          <a:lstStyle>
            <a:lvl1pPr algn="ctr">
              <a:defRPr sz="6000" b="1" spc="1500" baseline="0"/>
            </a:lvl1pPr>
          </a:lstStyle>
          <a:p>
            <a:r>
              <a:rPr lang="en-US"/>
              <a:t>CLICK</a:t>
            </a:r>
            <a:br>
              <a:rPr lang="en-US"/>
            </a:br>
            <a:r>
              <a:rPr lang="en-US"/>
              <a:t>TO ADD TITLE</a:t>
            </a:r>
          </a:p>
        </p:txBody>
      </p:sp>
      <p:sp>
        <p:nvSpPr>
          <p:cNvPr id="44" name="Subtitle 2">
            <a:extLst>
              <a:ext uri="{FF2B5EF4-FFF2-40B4-BE49-F238E27FC236}">
                <a16:creationId xmlns:a16="http://schemas.microsoft.com/office/drawing/2014/main" id="{192D33E3-D5C6-4492-9AB0-13294FD469B1}"/>
              </a:ext>
            </a:extLst>
          </p:cNvPr>
          <p:cNvSpPr>
            <a:spLocks noGrp="1"/>
          </p:cNvSpPr>
          <p:nvPr>
            <p:ph type="subTitle" idx="1" hasCustomPrompt="1"/>
          </p:nvPr>
        </p:nvSpPr>
        <p:spPr>
          <a:xfrm>
            <a:off x="1760765" y="3166312"/>
            <a:ext cx="4024032" cy="771802"/>
          </a:xfrm>
        </p:spPr>
        <p:txBody>
          <a:bodyPr/>
          <a:lstStyle>
            <a:lvl1pPr algn="ctr">
              <a:buFontTx/>
              <a:buNone/>
              <a:defRPr sz="2400" spc="400" baseline="0"/>
            </a:lvl1pPr>
          </a:lstStyle>
          <a:p>
            <a:r>
              <a:rPr lang="en-US"/>
              <a:t>CLICK TO ADD SUBTITLE</a:t>
            </a:r>
          </a:p>
        </p:txBody>
      </p:sp>
      <p:sp>
        <p:nvSpPr>
          <p:cNvPr id="45" name="Graphic 212">
            <a:extLst>
              <a:ext uri="{FF2B5EF4-FFF2-40B4-BE49-F238E27FC236}">
                <a16:creationId xmlns:a16="http://schemas.microsoft.com/office/drawing/2014/main" id="{55253C8E-0DF4-4187-8CFA-8E892B59BEC2}"/>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6" name="Graphic 212">
            <a:extLst>
              <a:ext uri="{FF2B5EF4-FFF2-40B4-BE49-F238E27FC236}">
                <a16:creationId xmlns:a16="http://schemas.microsoft.com/office/drawing/2014/main" id="{3E81479D-EC31-42B5-A3A1-02155919F878}"/>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Oval 53">
            <a:extLst>
              <a:ext uri="{FF2B5EF4-FFF2-40B4-BE49-F238E27FC236}">
                <a16:creationId xmlns:a16="http://schemas.microsoft.com/office/drawing/2014/main" id="{95B72045-B7EA-46A3-BFC1-BED5E2661ABF}"/>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5" name="Oval 54">
            <a:extLst>
              <a:ext uri="{FF2B5EF4-FFF2-40B4-BE49-F238E27FC236}">
                <a16:creationId xmlns:a16="http://schemas.microsoft.com/office/drawing/2014/main" id="{0F04D741-7B27-4605-B65D-7E8A12D22C5E}"/>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1" name="Picture Placeholder 60">
            <a:extLst>
              <a:ext uri="{FF2B5EF4-FFF2-40B4-BE49-F238E27FC236}">
                <a16:creationId xmlns:a16="http://schemas.microsoft.com/office/drawing/2014/main" id="{F0483D74-29C5-49E3-B816-46CBA8A93093}"/>
              </a:ext>
            </a:extLst>
          </p:cNvPr>
          <p:cNvSpPr>
            <a:spLocks noGrp="1"/>
          </p:cNvSpPr>
          <p:nvPr>
            <p:ph type="pic" sz="quarter" idx="13"/>
          </p:nvPr>
        </p:nvSpPr>
        <p:spPr>
          <a:xfrm>
            <a:off x="6601855" y="2313765"/>
            <a:ext cx="4773089" cy="4544235"/>
          </a:xfrm>
          <a:custGeom>
            <a:avLst/>
            <a:gdLst>
              <a:gd name="connsiteX0" fmla="*/ 2386544 w 4773089"/>
              <a:gd name="connsiteY0" fmla="*/ 0 h 4544235"/>
              <a:gd name="connsiteX1" fmla="*/ 4773089 w 4773089"/>
              <a:gd name="connsiteY1" fmla="*/ 2386545 h 4544235"/>
              <a:gd name="connsiteX2" fmla="*/ 3524113 w 4773089"/>
              <a:gd name="connsiteY2" fmla="*/ 4485046 h 4544235"/>
              <a:gd name="connsiteX3" fmla="*/ 3401244 w 4773089"/>
              <a:gd name="connsiteY3" fmla="*/ 4544235 h 4544235"/>
              <a:gd name="connsiteX4" fmla="*/ 1371845 w 4773089"/>
              <a:gd name="connsiteY4" fmla="*/ 4544235 h 4544235"/>
              <a:gd name="connsiteX5" fmla="*/ 1248976 w 4773089"/>
              <a:gd name="connsiteY5" fmla="*/ 4485046 h 4544235"/>
              <a:gd name="connsiteX6" fmla="*/ 0 w 4773089"/>
              <a:gd name="connsiteY6" fmla="*/ 2386545 h 4544235"/>
              <a:gd name="connsiteX7" fmla="*/ 2386544 w 4773089"/>
              <a:gd name="connsiteY7" fmla="*/ 0 h 454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a:noFill/>
        </p:spPr>
        <p:txBody>
          <a:bodyPr wrap="square">
            <a:noAutofit/>
          </a:bodyPr>
          <a:lstStyle>
            <a:lvl1pPr algn="ctr">
              <a:buFontTx/>
              <a:buNone/>
              <a:defRPr/>
            </a:lvl1pPr>
          </a:lstStyle>
          <a:p>
            <a:endParaRPr lang="en-US"/>
          </a:p>
          <a:p>
            <a:endParaRPr lang="en-US"/>
          </a:p>
          <a:p>
            <a:endParaRPr lang="en-US"/>
          </a:p>
          <a:p>
            <a:r>
              <a:rPr lang="en-US"/>
              <a:t>CLICK TO ADD PHOTO</a:t>
            </a:r>
          </a:p>
        </p:txBody>
      </p:sp>
      <p:grpSp>
        <p:nvGrpSpPr>
          <p:cNvPr id="15" name="Graphic 185">
            <a:extLst>
              <a:ext uri="{FF2B5EF4-FFF2-40B4-BE49-F238E27FC236}">
                <a16:creationId xmlns:a16="http://schemas.microsoft.com/office/drawing/2014/main" id="{9659A986-3E9F-4994-8D36-D1B503E2C7A1}"/>
              </a:ext>
              <a:ext uri="{C183D7F6-B498-43B3-948B-1728B52AA6E4}">
                <adec:decorative xmlns:adec="http://schemas.microsoft.com/office/drawing/2017/decorative" val="1"/>
              </a:ext>
            </a:extLst>
          </p:cNvPr>
          <p:cNvGrpSpPr/>
          <p:nvPr userDrawn="1"/>
        </p:nvGrpSpPr>
        <p:grpSpPr>
          <a:xfrm>
            <a:off x="10847710" y="6388311"/>
            <a:ext cx="1054467" cy="469689"/>
            <a:chOff x="9841624" y="4115729"/>
            <a:chExt cx="602170" cy="268223"/>
          </a:xfrm>
          <a:solidFill>
            <a:schemeClr val="tx1"/>
          </a:solidFill>
        </p:grpSpPr>
        <p:sp>
          <p:nvSpPr>
            <p:cNvPr id="16" name="Freeform: Shape 15">
              <a:extLst>
                <a:ext uri="{FF2B5EF4-FFF2-40B4-BE49-F238E27FC236}">
                  <a16:creationId xmlns:a16="http://schemas.microsoft.com/office/drawing/2014/main" id="{6F426D1A-9389-46FC-B066-C6E591C89C7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67883ED4-0FCB-4F63-84F4-0C4F06DC1C2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A9B6A69C-E38F-4A2E-8302-8744909FCD5D}"/>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BE1B19A3-9111-4F40-98B6-8EEE7D1CE04E}"/>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630653FA-2CEA-4F48-8C3D-AB750074BF33}"/>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3157303849"/>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grpSp>
        <p:nvGrpSpPr>
          <p:cNvPr id="175" name="Group 174">
            <a:extLst>
              <a:ext uri="{FF2B5EF4-FFF2-40B4-BE49-F238E27FC236}">
                <a16:creationId xmlns:a16="http://schemas.microsoft.com/office/drawing/2014/main" id="{FAE6CF7E-C57A-4CC1-92F5-932C54C8D405}"/>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176" name="Freeform: Shape 175">
              <a:extLst>
                <a:ext uri="{FF2B5EF4-FFF2-40B4-BE49-F238E27FC236}">
                  <a16:creationId xmlns:a16="http://schemas.microsoft.com/office/drawing/2014/main" id="{346635BB-0BF8-4643-9F1B-010FA1A03E12}"/>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51262E8E-82E0-4624-AFB8-23B54281680A}"/>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4EB1CCB-9D2B-433C-A6A6-31EF2FD52707}"/>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2E32FBF0-95B3-491B-98C2-1FA51CB41D86}"/>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175C8DFE-88AC-4A43-8617-6981B300741C}"/>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5B21DC5C-19E3-4D2E-90AA-635A88E641CD}"/>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C26FCF53-F438-4A58-8FD2-CAE3D52D4AE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C765ABAF-84C1-42E2-99D9-929B7EC508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B42C9D2F-6284-4BD9-BCFF-5C32F7FDF984}"/>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1C3E7263-685E-46D8-A7F6-E632D38676D9}"/>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990B5B3D-13E1-4E49-8B22-2E4206621B28}"/>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4670F691-09A7-4616-8803-51D0BF1D49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7E456B34-1D7D-46B7-9864-E6F3D5EEF702}"/>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88347124-F829-49F3-A411-9BDBF2A03C8A}"/>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nvGrpSpPr>
          <p:cNvPr id="23" name="Graphic 38">
            <a:extLst>
              <a:ext uri="{FF2B5EF4-FFF2-40B4-BE49-F238E27FC236}">
                <a16:creationId xmlns:a16="http://schemas.microsoft.com/office/drawing/2014/main" id="{9F14A5DD-2657-4346-AC8D-77FFFA0A1DB8}"/>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0D472844-E6F3-47F6-B54F-5B2F665A639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7939D725-4408-4EAA-BD85-8B6A289020D8}"/>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28" name="Title 1">
            <a:extLst>
              <a:ext uri="{FF2B5EF4-FFF2-40B4-BE49-F238E27FC236}">
                <a16:creationId xmlns:a16="http://schemas.microsoft.com/office/drawing/2014/main" id="{7792A114-7099-4B73-8CFF-1CD310B6C293}"/>
              </a:ext>
            </a:extLst>
          </p:cNvPr>
          <p:cNvSpPr>
            <a:spLocks noGrp="1"/>
          </p:cNvSpPr>
          <p:nvPr>
            <p:ph type="title" hasCustomPrompt="1"/>
          </p:nvPr>
        </p:nvSpPr>
        <p:spPr>
          <a:xfrm>
            <a:off x="1292868" y="358614"/>
            <a:ext cx="4150804" cy="1431000"/>
          </a:xfrm>
        </p:spPr>
        <p:txBody>
          <a:bodyPr anchor="t"/>
          <a:lstStyle>
            <a:lvl1pPr>
              <a:defRPr/>
            </a:lvl1pPr>
          </a:lstStyle>
          <a:p>
            <a:r>
              <a:rPr lang="en-US"/>
              <a:t>Click to add title</a:t>
            </a:r>
          </a:p>
        </p:txBody>
      </p:sp>
      <p:sp>
        <p:nvSpPr>
          <p:cNvPr id="190" name="Date Placeholder 178">
            <a:extLst>
              <a:ext uri="{FF2B5EF4-FFF2-40B4-BE49-F238E27FC236}">
                <a16:creationId xmlns:a16="http://schemas.microsoft.com/office/drawing/2014/main" id="{D3ABC542-2E09-4DFF-BDC3-4E62CADE0205}"/>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191" name="Footer Placeholder 179">
            <a:extLst>
              <a:ext uri="{FF2B5EF4-FFF2-40B4-BE49-F238E27FC236}">
                <a16:creationId xmlns:a16="http://schemas.microsoft.com/office/drawing/2014/main" id="{EE59BB7C-0E79-4D99-98A2-6B6BB261A89C}"/>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192" name="Slide Number Placeholder 180">
            <a:extLst>
              <a:ext uri="{FF2B5EF4-FFF2-40B4-BE49-F238E27FC236}">
                <a16:creationId xmlns:a16="http://schemas.microsoft.com/office/drawing/2014/main" id="{28A48916-E63A-42EF-B5F2-0212F4E255B0}"/>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54771777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grpSp>
        <p:nvGrpSpPr>
          <p:cNvPr id="23" name="Graphic 38">
            <a:extLst>
              <a:ext uri="{FF2B5EF4-FFF2-40B4-BE49-F238E27FC236}">
                <a16:creationId xmlns:a16="http://schemas.microsoft.com/office/drawing/2014/main" id="{3E8CD31A-1394-452A-9559-656ECA14585A}"/>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85E4E1EC-F0F2-4B35-9091-2F6FA0A0F7A0}"/>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6AA8D4E-47DD-4F4A-A460-D2D3D52A6F8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26" name="Group 25">
            <a:extLst>
              <a:ext uri="{FF2B5EF4-FFF2-40B4-BE49-F238E27FC236}">
                <a16:creationId xmlns:a16="http://schemas.microsoft.com/office/drawing/2014/main" id="{4CDB39CA-1C6B-4D29-8511-53EB2EE2C24C}"/>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27" name="Freeform: Shape 26">
              <a:extLst>
                <a:ext uri="{FF2B5EF4-FFF2-40B4-BE49-F238E27FC236}">
                  <a16:creationId xmlns:a16="http://schemas.microsoft.com/office/drawing/2014/main" id="{913293D6-0ECB-489A-A405-EAE446F30E8A}"/>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84505F60-82CB-4E69-9408-A65B5BE7C98C}"/>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CE3B5578-536F-4B38-89D2-C859EFB9E536}"/>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321C8DF3-1F8E-4B0D-B578-67D7E3A7F79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3EF634BD-8B6E-4470-B471-CCD9D52208E9}"/>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6D4EA52A-34A3-4161-A9CE-86569A099639}"/>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9F976BC-5664-4D19-8DC2-C83D9F201025}"/>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4FE844F3-0151-483D-A445-DF19C1CA237C}"/>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3602D36A-92EE-4D58-8B1E-A7C32FA38A81}"/>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54D3E311-8682-432D-96C1-892E0A7B846F}"/>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2F6A277D-D709-4AAD-A2BE-7F002BC0B1A4}"/>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692A7F87-C5D7-4B71-8667-833F96C3F2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74ABB7F8-185E-406E-84D5-2ADDC019320A}"/>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32343BE2-F9F3-467E-BAC0-182941FCBCD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Title 1">
            <a:extLst>
              <a:ext uri="{FF2B5EF4-FFF2-40B4-BE49-F238E27FC236}">
                <a16:creationId xmlns:a16="http://schemas.microsoft.com/office/drawing/2014/main" id="{3193E6E4-C8EE-470B-AABB-B46374938AA4}"/>
              </a:ext>
            </a:extLst>
          </p:cNvPr>
          <p:cNvSpPr>
            <a:spLocks noGrp="1"/>
          </p:cNvSpPr>
          <p:nvPr>
            <p:ph type="title" hasCustomPrompt="1"/>
          </p:nvPr>
        </p:nvSpPr>
        <p:spPr>
          <a:xfrm>
            <a:off x="1292868" y="358614"/>
            <a:ext cx="4150804" cy="1431000"/>
          </a:xfrm>
        </p:spPr>
        <p:txBody>
          <a:bodyPr anchor="t"/>
          <a:lstStyle>
            <a:lvl1pPr>
              <a:defRPr/>
            </a:lvl1pPr>
          </a:lstStyle>
          <a:p>
            <a:r>
              <a:rPr lang="en-US"/>
              <a:t>Click to add title</a:t>
            </a:r>
          </a:p>
        </p:txBody>
      </p:sp>
      <p:sp>
        <p:nvSpPr>
          <p:cNvPr id="31" name="Date Placeholder 178">
            <a:extLst>
              <a:ext uri="{FF2B5EF4-FFF2-40B4-BE49-F238E27FC236}">
                <a16:creationId xmlns:a16="http://schemas.microsoft.com/office/drawing/2014/main" id="{9BFD1C1A-363C-4909-95D6-9AF44B452A5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49BB63C-A8D4-4F32-819C-F6F6BA0476C2}"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32" name="Footer Placeholder 179">
            <a:extLst>
              <a:ext uri="{FF2B5EF4-FFF2-40B4-BE49-F238E27FC236}">
                <a16:creationId xmlns:a16="http://schemas.microsoft.com/office/drawing/2014/main" id="{77213597-1706-40A7-8726-C468FB7F438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33" name="Slide Number Placeholder 180">
            <a:extLst>
              <a:ext uri="{FF2B5EF4-FFF2-40B4-BE49-F238E27FC236}">
                <a16:creationId xmlns:a16="http://schemas.microsoft.com/office/drawing/2014/main" id="{1BB201C7-C50B-4E2B-95EF-E5FFAF698DB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404045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8AD96798-1C42-49B1-99B2-BD7FA12760FC}"/>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18" name="Title 1">
            <a:extLst>
              <a:ext uri="{FF2B5EF4-FFF2-40B4-BE49-F238E27FC236}">
                <a16:creationId xmlns:a16="http://schemas.microsoft.com/office/drawing/2014/main" id="{00FC1B25-A4F4-4E8E-931D-D383946C91FC}"/>
              </a:ext>
            </a:extLst>
          </p:cNvPr>
          <p:cNvSpPr>
            <a:spLocks noGrp="1"/>
          </p:cNvSpPr>
          <p:nvPr>
            <p:ph type="title"/>
          </p:nvPr>
        </p:nvSpPr>
        <p:spPr>
          <a:xfrm>
            <a:off x="2838271" y="1010170"/>
            <a:ext cx="5178019" cy="3713638"/>
          </a:xfrm>
        </p:spPr>
        <p:txBody>
          <a:bodyPr anchor="ctr"/>
          <a:lstStyle>
            <a:lvl1pPr algn="ctr">
              <a:lnSpc>
                <a:spcPct val="100000"/>
              </a:lnSpc>
              <a:defRPr/>
            </a:lvl1pPr>
          </a:lstStyle>
          <a:p>
            <a:endParaRPr lang="en-US"/>
          </a:p>
        </p:txBody>
      </p:sp>
      <p:sp>
        <p:nvSpPr>
          <p:cNvPr id="36" name="Text Placeholder 34">
            <a:extLst>
              <a:ext uri="{FF2B5EF4-FFF2-40B4-BE49-F238E27FC236}">
                <a16:creationId xmlns:a16="http://schemas.microsoft.com/office/drawing/2014/main" id="{72818B4A-C05A-428C-A790-B75EA386A25F}"/>
              </a:ext>
            </a:extLst>
          </p:cNvPr>
          <p:cNvSpPr>
            <a:spLocks noGrp="1"/>
          </p:cNvSpPr>
          <p:nvPr>
            <p:ph type="body" sz="quarter" idx="13" hasCustomPrompt="1"/>
          </p:nvPr>
        </p:nvSpPr>
        <p:spPr>
          <a:xfrm>
            <a:off x="2838044" y="4914900"/>
            <a:ext cx="5178514" cy="819076"/>
          </a:xfrm>
        </p:spPr>
        <p:txBody>
          <a:bodyPr/>
          <a:lstStyle>
            <a:lvl1pPr algn="ctr">
              <a:buFontTx/>
              <a:buNone/>
              <a:defRPr/>
            </a:lvl1pPr>
          </a:lstStyle>
          <a:p>
            <a:pPr lvl="0"/>
            <a:r>
              <a:rPr lang="en-US"/>
              <a:t>Click to add text</a:t>
            </a:r>
          </a:p>
        </p:txBody>
      </p:sp>
      <p:sp>
        <p:nvSpPr>
          <p:cNvPr id="19" name="Freeform: Shape 18">
            <a:extLst>
              <a:ext uri="{FF2B5EF4-FFF2-40B4-BE49-F238E27FC236}">
                <a16:creationId xmlns:a16="http://schemas.microsoft.com/office/drawing/2014/main" id="{176E197B-E174-4C9D-87E5-0B9B08708760}"/>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17AB840-B4B7-452B-B062-6C9CF8426132}"/>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9FE5D1B6-33F6-4BAA-9D02-679E176F39C4}"/>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DCCBCA1-466D-44C6-93ED-2E02B623DB05}"/>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2CC7CBB9-9855-4B27-93BF-506D5D17E85B}"/>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6" name="Date Placeholder 178">
            <a:extLst>
              <a:ext uri="{FF2B5EF4-FFF2-40B4-BE49-F238E27FC236}">
                <a16:creationId xmlns:a16="http://schemas.microsoft.com/office/drawing/2014/main" id="{D3B95CCB-4EDF-4C85-82FC-E5FD2A4715E6}"/>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F089AFA-FF4D-4DFB-9A2D-57BFB79B8D69}"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7" name="Footer Placeholder 179">
            <a:extLst>
              <a:ext uri="{FF2B5EF4-FFF2-40B4-BE49-F238E27FC236}">
                <a16:creationId xmlns:a16="http://schemas.microsoft.com/office/drawing/2014/main" id="{D8096E0F-A3CE-40F7-AA9D-B43562213203}"/>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grpSp>
        <p:nvGrpSpPr>
          <p:cNvPr id="28" name="Graphic 185">
            <a:extLst>
              <a:ext uri="{FF2B5EF4-FFF2-40B4-BE49-F238E27FC236}">
                <a16:creationId xmlns:a16="http://schemas.microsoft.com/office/drawing/2014/main" id="{59F51AE6-E003-46BA-A25A-6AFBDC3E73DA}"/>
              </a:ext>
              <a:ext uri="{C183D7F6-B498-43B3-948B-1728B52AA6E4}">
                <adec:decorative xmlns:adec="http://schemas.microsoft.com/office/drawing/2017/decorative" val="1"/>
              </a:ext>
            </a:extLst>
          </p:cNvPr>
          <p:cNvGrpSpPr/>
          <p:nvPr userDrawn="1"/>
        </p:nvGrpSpPr>
        <p:grpSpPr>
          <a:xfrm>
            <a:off x="10428621" y="5660492"/>
            <a:ext cx="1054467" cy="469689"/>
            <a:chOff x="9841624" y="4115729"/>
            <a:chExt cx="602170" cy="268223"/>
          </a:xfrm>
          <a:solidFill>
            <a:schemeClr val="tx1"/>
          </a:solidFill>
        </p:grpSpPr>
        <p:sp>
          <p:nvSpPr>
            <p:cNvPr id="29" name="Freeform: Shape 28">
              <a:extLst>
                <a:ext uri="{FF2B5EF4-FFF2-40B4-BE49-F238E27FC236}">
                  <a16:creationId xmlns:a16="http://schemas.microsoft.com/office/drawing/2014/main" id="{03F73C8B-6AB5-41EB-99EA-3C94CBEBB481}"/>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1A666D36-3657-4085-84AA-126594195C1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B12CF5CD-903D-4879-BBD3-A79140E8186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9EF969CD-CBA7-44B8-9544-660D7487A3D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6E91C2FB-38ED-4DF7-8F1F-3211A0592A4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4" name="Slide Number Placeholder 180">
            <a:extLst>
              <a:ext uri="{FF2B5EF4-FFF2-40B4-BE49-F238E27FC236}">
                <a16:creationId xmlns:a16="http://schemas.microsoft.com/office/drawing/2014/main" id="{383FF74A-FDDF-4768-9C1E-E6F3E66228E9}"/>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srgbClr val="898989"/>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srgbClr val="898989"/>
              </a:solidFill>
              <a:effectLst/>
              <a:uLnTx/>
              <a:uFillTx/>
              <a:latin typeface="Source Sans Pro"/>
              <a:cs typeface="+mn-cs"/>
            </a:endParaRPr>
          </a:p>
        </p:txBody>
      </p:sp>
    </p:spTree>
    <p:extLst>
      <p:ext uri="{BB962C8B-B14F-4D97-AF65-F5344CB8AC3E}">
        <p14:creationId xmlns:p14="http://schemas.microsoft.com/office/powerpoint/2010/main" val="3997350086"/>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56" name="Title 1">
            <a:extLst>
              <a:ext uri="{FF2B5EF4-FFF2-40B4-BE49-F238E27FC236}">
                <a16:creationId xmlns:a16="http://schemas.microsoft.com/office/drawing/2014/main" id="{08711333-F819-4928-8BA2-B03A1D7447F6}"/>
              </a:ext>
            </a:extLst>
          </p:cNvPr>
          <p:cNvSpPr>
            <a:spLocks noGrp="1"/>
          </p:cNvSpPr>
          <p:nvPr>
            <p:ph type="title"/>
          </p:nvPr>
        </p:nvSpPr>
        <p:spPr>
          <a:xfrm>
            <a:off x="1331088" y="565739"/>
            <a:ext cx="9745883" cy="1124949"/>
          </a:xfrm>
        </p:spPr>
        <p:txBody>
          <a:bodyPr/>
          <a:lstStyle/>
          <a:p>
            <a:endParaRPr lang="en-US"/>
          </a:p>
        </p:txBody>
      </p:sp>
      <p:grpSp>
        <p:nvGrpSpPr>
          <p:cNvPr id="2" name="Group 1">
            <a:extLst>
              <a:ext uri="{FF2B5EF4-FFF2-40B4-BE49-F238E27FC236}">
                <a16:creationId xmlns:a16="http://schemas.microsoft.com/office/drawing/2014/main" id="{B4DCAA54-A920-4F7D-B1F9-E60E950DBAE8}"/>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7" name="Freeform: Shape 56">
              <a:extLst>
                <a:ext uri="{FF2B5EF4-FFF2-40B4-BE49-F238E27FC236}">
                  <a16:creationId xmlns:a16="http://schemas.microsoft.com/office/drawing/2014/main" id="{28633F80-7150-4830-B036-FED561D8ABD2}"/>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984D32A8-76C6-4D70-887B-EC3211AD33EB}"/>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60" name="Oval 59">
            <a:extLst>
              <a:ext uri="{FF2B5EF4-FFF2-40B4-BE49-F238E27FC236}">
                <a16:creationId xmlns:a16="http://schemas.microsoft.com/office/drawing/2014/main" id="{EEDFE717-6A4F-4FD1-ABBF-5807E71F53F6}"/>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1" name="Date Placeholder 10">
            <a:extLst>
              <a:ext uri="{FF2B5EF4-FFF2-40B4-BE49-F238E27FC236}">
                <a16:creationId xmlns:a16="http://schemas.microsoft.com/office/drawing/2014/main" id="{26FBD0C2-9C38-4891-92F3-5AF6CD04E3E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78273EB-16C1-441E-9180-E8793C467BE0}"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62" name="Footer Placeholder 11">
            <a:extLst>
              <a:ext uri="{FF2B5EF4-FFF2-40B4-BE49-F238E27FC236}">
                <a16:creationId xmlns:a16="http://schemas.microsoft.com/office/drawing/2014/main" id="{5C6A806B-2B18-4D3B-8215-624EE91DAC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63" name="Slide Number Placeholder 12">
            <a:extLst>
              <a:ext uri="{FF2B5EF4-FFF2-40B4-BE49-F238E27FC236}">
                <a16:creationId xmlns:a16="http://schemas.microsoft.com/office/drawing/2014/main" id="{54E3AE0A-2F47-4B51-8F32-46ABDC574FFB}"/>
              </a:ext>
            </a:extLst>
          </p:cNvPr>
          <p:cNvSpPr>
            <a:spLocks noGrp="1"/>
          </p:cNvSpPr>
          <p:nvPr>
            <p:ph type="sldNum" sz="quarter" idx="12"/>
          </p:nvPr>
        </p:nvSpPr>
        <p:spPr>
          <a:xfrm>
            <a:off x="8644339"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11" name="Graphic 4">
            <a:extLst>
              <a:ext uri="{FF2B5EF4-FFF2-40B4-BE49-F238E27FC236}">
                <a16:creationId xmlns:a16="http://schemas.microsoft.com/office/drawing/2014/main" id="{A160D36B-90B2-4E2E-9A07-AFC4CC77ED14}"/>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12" name="Freeform: Shape 11">
              <a:extLst>
                <a:ext uri="{FF2B5EF4-FFF2-40B4-BE49-F238E27FC236}">
                  <a16:creationId xmlns:a16="http://schemas.microsoft.com/office/drawing/2014/main" id="{CADA6DC8-A018-4A16-84AF-9E2E74CD757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8C1308F7-B76A-4EC2-94B2-3D7A71B62604}"/>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98E3532C-7781-4159-A3A0-A2DE72CA6DBA}"/>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98D647FB-029D-4D71-B4E4-6D74FCB09C4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216A1C6D-37E7-47A0-814C-A09DC1123684}"/>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2759DEC-2103-4E2C-A470-F4AF6E5E3E87}"/>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788AE222-CCAD-4233-9F97-67021E530758}"/>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8610EC41-7752-4C40-99E0-1B5FEA90EB0E}"/>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AA370E4-6378-438E-96A5-93A548F17E9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2DC8BEFB-4BE0-44E4-B9EE-B9433675ED5D}"/>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C5C187D8-7DEF-4A4B-AEBD-0148B131FA7B}"/>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721C4DD4-9A7B-4D13-905C-4D8287BFC226}"/>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CB37570A-3C94-4E36-97CE-A23E9672578E}"/>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25" name="Picture Placeholder 11">
            <a:extLst>
              <a:ext uri="{FF2B5EF4-FFF2-40B4-BE49-F238E27FC236}">
                <a16:creationId xmlns:a16="http://schemas.microsoft.com/office/drawing/2014/main" id="{D0363784-2970-4EEC-A27D-C144838C7934}"/>
              </a:ext>
            </a:extLst>
          </p:cNvPr>
          <p:cNvSpPr>
            <a:spLocks noGrp="1"/>
          </p:cNvSpPr>
          <p:nvPr>
            <p:ph type="pic" sz="quarter" idx="14"/>
          </p:nvPr>
        </p:nvSpPr>
        <p:spPr>
          <a:xfrm>
            <a:off x="745213" y="2021303"/>
            <a:ext cx="2286000" cy="2286000"/>
          </a:xfrm>
          <a:prstGeom prst="ellipse">
            <a:avLst/>
          </a:prstGeom>
        </p:spPr>
        <p:txBody>
          <a:bodyPr>
            <a:normAutofit/>
          </a:bodyPr>
          <a:lstStyle>
            <a:lvl1pPr>
              <a:defRPr sz="2000"/>
            </a:lvl1pPr>
          </a:lstStyle>
          <a:p>
            <a:endParaRPr lang="en-US"/>
          </a:p>
        </p:txBody>
      </p:sp>
      <p:sp>
        <p:nvSpPr>
          <p:cNvPr id="26" name="Picture Placeholder 11">
            <a:extLst>
              <a:ext uri="{FF2B5EF4-FFF2-40B4-BE49-F238E27FC236}">
                <a16:creationId xmlns:a16="http://schemas.microsoft.com/office/drawing/2014/main" id="{A5F161F4-CB8E-480F-8499-D1BD68C8BB59}"/>
              </a:ext>
            </a:extLst>
          </p:cNvPr>
          <p:cNvSpPr>
            <a:spLocks noGrp="1"/>
          </p:cNvSpPr>
          <p:nvPr>
            <p:ph type="pic" sz="quarter" idx="15"/>
          </p:nvPr>
        </p:nvSpPr>
        <p:spPr>
          <a:xfrm>
            <a:off x="3551776" y="2021303"/>
            <a:ext cx="2286000" cy="2286000"/>
          </a:xfrm>
          <a:prstGeom prst="ellipse">
            <a:avLst/>
          </a:prstGeom>
        </p:spPr>
        <p:txBody>
          <a:bodyPr>
            <a:normAutofit/>
          </a:bodyPr>
          <a:lstStyle>
            <a:lvl1pPr>
              <a:defRPr sz="2000"/>
            </a:lvl1pPr>
          </a:lstStyle>
          <a:p>
            <a:endParaRPr lang="en-US"/>
          </a:p>
        </p:txBody>
      </p:sp>
      <p:sp>
        <p:nvSpPr>
          <p:cNvPr id="27" name="Picture Placeholder 11">
            <a:extLst>
              <a:ext uri="{FF2B5EF4-FFF2-40B4-BE49-F238E27FC236}">
                <a16:creationId xmlns:a16="http://schemas.microsoft.com/office/drawing/2014/main" id="{FA25DBB0-929B-4EA3-AF0A-D34760BBAB8E}"/>
              </a:ext>
            </a:extLst>
          </p:cNvPr>
          <p:cNvSpPr>
            <a:spLocks noGrp="1"/>
          </p:cNvSpPr>
          <p:nvPr>
            <p:ph type="pic" sz="quarter" idx="16"/>
          </p:nvPr>
        </p:nvSpPr>
        <p:spPr>
          <a:xfrm>
            <a:off x="6358339" y="2021303"/>
            <a:ext cx="2286000" cy="2286000"/>
          </a:xfrm>
          <a:prstGeom prst="ellipse">
            <a:avLst/>
          </a:prstGeom>
        </p:spPr>
        <p:txBody>
          <a:bodyPr>
            <a:normAutofit/>
          </a:bodyPr>
          <a:lstStyle>
            <a:lvl1pPr>
              <a:defRPr sz="2000"/>
            </a:lvl1pPr>
          </a:lstStyle>
          <a:p>
            <a:endParaRPr lang="en-US"/>
          </a:p>
        </p:txBody>
      </p:sp>
      <p:sp>
        <p:nvSpPr>
          <p:cNvPr id="28" name="Picture Placeholder 11">
            <a:extLst>
              <a:ext uri="{FF2B5EF4-FFF2-40B4-BE49-F238E27FC236}">
                <a16:creationId xmlns:a16="http://schemas.microsoft.com/office/drawing/2014/main" id="{2166858A-D674-4111-9862-D87359001031}"/>
              </a:ext>
            </a:extLst>
          </p:cNvPr>
          <p:cNvSpPr>
            <a:spLocks noGrp="1"/>
          </p:cNvSpPr>
          <p:nvPr>
            <p:ph type="pic" sz="quarter" idx="17"/>
          </p:nvPr>
        </p:nvSpPr>
        <p:spPr>
          <a:xfrm>
            <a:off x="9164901" y="2021303"/>
            <a:ext cx="2286000" cy="2286000"/>
          </a:xfrm>
          <a:prstGeom prst="ellipse">
            <a:avLst/>
          </a:prstGeom>
        </p:spPr>
        <p:txBody>
          <a:bodyPr>
            <a:normAutofit/>
          </a:bodyPr>
          <a:lstStyle>
            <a:lvl1pPr>
              <a:defRPr sz="2000"/>
            </a:lvl1pPr>
          </a:lstStyle>
          <a:p>
            <a:endParaRPr lang="en-US"/>
          </a:p>
        </p:txBody>
      </p:sp>
      <p:sp>
        <p:nvSpPr>
          <p:cNvPr id="29" name="Text Placeholder 20">
            <a:extLst>
              <a:ext uri="{FF2B5EF4-FFF2-40B4-BE49-F238E27FC236}">
                <a16:creationId xmlns:a16="http://schemas.microsoft.com/office/drawing/2014/main" id="{0A21E468-9819-48EA-9CFE-D8A100CF2FBC}"/>
              </a:ext>
            </a:extLst>
          </p:cNvPr>
          <p:cNvSpPr>
            <a:spLocks noGrp="1"/>
          </p:cNvSpPr>
          <p:nvPr>
            <p:ph type="body" sz="quarter" idx="18" hasCustomPrompt="1"/>
          </p:nvPr>
        </p:nvSpPr>
        <p:spPr>
          <a:xfrm>
            <a:off x="762000" y="4417646"/>
            <a:ext cx="2286000" cy="365125"/>
          </a:xfrm>
        </p:spPr>
        <p:txBody>
          <a:bodyPr anchor="ctr">
            <a:noAutofit/>
          </a:bodyPr>
          <a:lstStyle>
            <a:lvl1pPr marL="0" indent="0" algn="ctr">
              <a:lnSpc>
                <a:spcPct val="100000"/>
              </a:lnSpc>
              <a:spcBef>
                <a:spcPts val="0"/>
              </a:spcBef>
              <a:spcAft>
                <a:spcPts val="0"/>
              </a:spcAft>
              <a:buNone/>
              <a:defRPr lang="en-US" sz="2800" b="0" kern="1200" dirty="0" smtClean="0">
                <a:solidFill>
                  <a:schemeClr val="tx1">
                    <a:hueOff val="0"/>
                    <a:satOff val="0"/>
                    <a:lumOff val="0"/>
                    <a:alphaOff val="0"/>
                  </a:schemeClr>
                </a:solidFill>
                <a:latin typeface="+mj-lt"/>
                <a:ea typeface="+mn-ea"/>
                <a:cs typeface="+mn-cs"/>
              </a:defRPr>
            </a:lvl1pPr>
          </a:lstStyle>
          <a:p>
            <a:pPr lvl="0"/>
            <a:r>
              <a:rPr lang="en-US"/>
              <a:t>Name</a:t>
            </a:r>
          </a:p>
        </p:txBody>
      </p:sp>
      <p:sp>
        <p:nvSpPr>
          <p:cNvPr id="30" name="Text Placeholder 22">
            <a:extLst>
              <a:ext uri="{FF2B5EF4-FFF2-40B4-BE49-F238E27FC236}">
                <a16:creationId xmlns:a16="http://schemas.microsoft.com/office/drawing/2014/main" id="{2AA605BC-184B-485A-B68D-27607D4AAB0C}"/>
              </a:ext>
            </a:extLst>
          </p:cNvPr>
          <p:cNvSpPr>
            <a:spLocks noGrp="1"/>
          </p:cNvSpPr>
          <p:nvPr>
            <p:ph type="body" sz="quarter" idx="19" hasCustomPrompt="1"/>
          </p:nvPr>
        </p:nvSpPr>
        <p:spPr>
          <a:xfrm>
            <a:off x="762000"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a:t>Title</a:t>
            </a:r>
          </a:p>
        </p:txBody>
      </p:sp>
      <p:sp>
        <p:nvSpPr>
          <p:cNvPr id="31" name="Text Placeholder 20">
            <a:extLst>
              <a:ext uri="{FF2B5EF4-FFF2-40B4-BE49-F238E27FC236}">
                <a16:creationId xmlns:a16="http://schemas.microsoft.com/office/drawing/2014/main" id="{5E1DA376-8DFF-42EB-AC05-624D4CC17008}"/>
              </a:ext>
            </a:extLst>
          </p:cNvPr>
          <p:cNvSpPr>
            <a:spLocks noGrp="1"/>
          </p:cNvSpPr>
          <p:nvPr>
            <p:ph type="body" sz="quarter" idx="20" hasCustomPrompt="1"/>
          </p:nvPr>
        </p:nvSpPr>
        <p:spPr>
          <a:xfrm>
            <a:off x="3562967"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a:t>Name</a:t>
            </a:r>
          </a:p>
        </p:txBody>
      </p:sp>
      <p:sp>
        <p:nvSpPr>
          <p:cNvPr id="32" name="Text Placeholder 22">
            <a:extLst>
              <a:ext uri="{FF2B5EF4-FFF2-40B4-BE49-F238E27FC236}">
                <a16:creationId xmlns:a16="http://schemas.microsoft.com/office/drawing/2014/main" id="{88EA8545-B741-4E15-8054-C79F08609384}"/>
              </a:ext>
            </a:extLst>
          </p:cNvPr>
          <p:cNvSpPr>
            <a:spLocks noGrp="1"/>
          </p:cNvSpPr>
          <p:nvPr>
            <p:ph type="body" sz="quarter" idx="21" hasCustomPrompt="1"/>
          </p:nvPr>
        </p:nvSpPr>
        <p:spPr>
          <a:xfrm>
            <a:off x="3562967"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a:t>Title</a:t>
            </a:r>
          </a:p>
        </p:txBody>
      </p:sp>
      <p:sp>
        <p:nvSpPr>
          <p:cNvPr id="33" name="Text Placeholder 20">
            <a:extLst>
              <a:ext uri="{FF2B5EF4-FFF2-40B4-BE49-F238E27FC236}">
                <a16:creationId xmlns:a16="http://schemas.microsoft.com/office/drawing/2014/main" id="{C5DDD12B-8AD2-4194-9011-B8AE495CE84A}"/>
              </a:ext>
            </a:extLst>
          </p:cNvPr>
          <p:cNvSpPr>
            <a:spLocks noGrp="1"/>
          </p:cNvSpPr>
          <p:nvPr>
            <p:ph type="body" sz="quarter" idx="22" hasCustomPrompt="1"/>
          </p:nvPr>
        </p:nvSpPr>
        <p:spPr>
          <a:xfrm>
            <a:off x="6363934"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a:t>Name</a:t>
            </a:r>
          </a:p>
        </p:txBody>
      </p:sp>
      <p:sp>
        <p:nvSpPr>
          <p:cNvPr id="34" name="Text Placeholder 22">
            <a:extLst>
              <a:ext uri="{FF2B5EF4-FFF2-40B4-BE49-F238E27FC236}">
                <a16:creationId xmlns:a16="http://schemas.microsoft.com/office/drawing/2014/main" id="{E1E9CE9A-B335-4B09-A6DC-9FDAE1A8541E}"/>
              </a:ext>
            </a:extLst>
          </p:cNvPr>
          <p:cNvSpPr>
            <a:spLocks noGrp="1"/>
          </p:cNvSpPr>
          <p:nvPr>
            <p:ph type="body" sz="quarter" idx="23" hasCustomPrompt="1"/>
          </p:nvPr>
        </p:nvSpPr>
        <p:spPr>
          <a:xfrm>
            <a:off x="6363934"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a:t>Title</a:t>
            </a:r>
          </a:p>
        </p:txBody>
      </p:sp>
      <p:sp>
        <p:nvSpPr>
          <p:cNvPr id="35" name="Text Placeholder 20">
            <a:extLst>
              <a:ext uri="{FF2B5EF4-FFF2-40B4-BE49-F238E27FC236}">
                <a16:creationId xmlns:a16="http://schemas.microsoft.com/office/drawing/2014/main" id="{05755812-FA39-400E-9830-518115B16F1A}"/>
              </a:ext>
            </a:extLst>
          </p:cNvPr>
          <p:cNvSpPr>
            <a:spLocks noGrp="1"/>
          </p:cNvSpPr>
          <p:nvPr>
            <p:ph type="body" sz="quarter" idx="24" hasCustomPrompt="1"/>
          </p:nvPr>
        </p:nvSpPr>
        <p:spPr>
          <a:xfrm>
            <a:off x="9164901"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a:t>Name</a:t>
            </a:r>
          </a:p>
        </p:txBody>
      </p:sp>
      <p:sp>
        <p:nvSpPr>
          <p:cNvPr id="36" name="Text Placeholder 22">
            <a:extLst>
              <a:ext uri="{FF2B5EF4-FFF2-40B4-BE49-F238E27FC236}">
                <a16:creationId xmlns:a16="http://schemas.microsoft.com/office/drawing/2014/main" id="{B0C99DAB-BC75-4032-B8DE-82896B438816}"/>
              </a:ext>
            </a:extLst>
          </p:cNvPr>
          <p:cNvSpPr>
            <a:spLocks noGrp="1"/>
          </p:cNvSpPr>
          <p:nvPr>
            <p:ph type="body" sz="quarter" idx="25" hasCustomPrompt="1"/>
          </p:nvPr>
        </p:nvSpPr>
        <p:spPr>
          <a:xfrm>
            <a:off x="9164901"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a:t>Title</a:t>
            </a:r>
          </a:p>
        </p:txBody>
      </p:sp>
    </p:spTree>
    <p:extLst>
      <p:ext uri="{BB962C8B-B14F-4D97-AF65-F5344CB8AC3E}">
        <p14:creationId xmlns:p14="http://schemas.microsoft.com/office/powerpoint/2010/main" val="2792476256"/>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grpSp>
        <p:nvGrpSpPr>
          <p:cNvPr id="34" name="Graphic 4">
            <a:extLst>
              <a:ext uri="{FF2B5EF4-FFF2-40B4-BE49-F238E27FC236}">
                <a16:creationId xmlns:a16="http://schemas.microsoft.com/office/drawing/2014/main" id="{F6919F4A-127D-4827-9E80-D8662425CC16}"/>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35" name="Freeform: Shape 34">
              <a:extLst>
                <a:ext uri="{FF2B5EF4-FFF2-40B4-BE49-F238E27FC236}">
                  <a16:creationId xmlns:a16="http://schemas.microsoft.com/office/drawing/2014/main" id="{E4F0C362-E345-4C93-8DBC-55525E213FE2}"/>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246589FF-4A9D-484E-95B0-A0C39A326BFF}"/>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CC09BAE-0430-4149-BDEC-23DD9C37ACC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4F6CC180-FC7F-4A8E-BACC-034FD0C68CA9}"/>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A137FFAD-2383-4411-A9CD-B0DCBF8452F9}"/>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6F7ADA10-97E6-406B-955B-4DF941688C55}"/>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E5ED4958-089A-40EE-BEF8-D2DA3283FE41}"/>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6BBC70D8-0977-4E3E-BDCC-5DB32F534597}"/>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2F37D25-C4FD-4978-AE31-636891A33D6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42DD3606-BA69-4959-9335-377E9AA120FF}"/>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F5B11ABC-F37E-4946-9A7B-90D363182626}"/>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D86B1D23-2F36-4086-9CF7-D76D833D2282}"/>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A3AE423B-5BB8-454B-B2D6-85AE6185C587}"/>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52" name="Group 51">
            <a:extLst>
              <a:ext uri="{FF2B5EF4-FFF2-40B4-BE49-F238E27FC236}">
                <a16:creationId xmlns:a16="http://schemas.microsoft.com/office/drawing/2014/main" id="{3BF87D25-4424-40BA-B114-A4FB8BDFE843}"/>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3" name="Freeform: Shape 52">
              <a:extLst>
                <a:ext uri="{FF2B5EF4-FFF2-40B4-BE49-F238E27FC236}">
                  <a16:creationId xmlns:a16="http://schemas.microsoft.com/office/drawing/2014/main" id="{B567477D-2972-4718-B0A2-9FC97531B87F}"/>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52D08859-301B-4802-95D8-B8A552752B90}"/>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48" name="Title 1">
            <a:extLst>
              <a:ext uri="{FF2B5EF4-FFF2-40B4-BE49-F238E27FC236}">
                <a16:creationId xmlns:a16="http://schemas.microsoft.com/office/drawing/2014/main" id="{430ADD3E-99CC-43CF-9A97-D44AA54C5F1E}"/>
              </a:ext>
            </a:extLst>
          </p:cNvPr>
          <p:cNvSpPr>
            <a:spLocks noGrp="1"/>
          </p:cNvSpPr>
          <p:nvPr>
            <p:ph type="title"/>
          </p:nvPr>
        </p:nvSpPr>
        <p:spPr>
          <a:xfrm>
            <a:off x="1331088" y="565739"/>
            <a:ext cx="9745883" cy="1124949"/>
          </a:xfrm>
        </p:spPr>
        <p:txBody>
          <a:bodyPr/>
          <a:lstStyle/>
          <a:p>
            <a:endParaRPr lang="en-US"/>
          </a:p>
        </p:txBody>
      </p:sp>
      <p:sp>
        <p:nvSpPr>
          <p:cNvPr id="49" name="Date Placeholder 10">
            <a:extLst>
              <a:ext uri="{FF2B5EF4-FFF2-40B4-BE49-F238E27FC236}">
                <a16:creationId xmlns:a16="http://schemas.microsoft.com/office/drawing/2014/main" id="{8C8B246A-7ACC-4517-903D-35509488E52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B490EC5-6F65-45BF-89F3-AC4DE8AFDD8B}"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50" name="Footer Placeholder 11">
            <a:extLst>
              <a:ext uri="{FF2B5EF4-FFF2-40B4-BE49-F238E27FC236}">
                <a16:creationId xmlns:a16="http://schemas.microsoft.com/office/drawing/2014/main" id="{C75AD95D-76DC-4BCD-8AFB-35B7DB2D7F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51" name="Slide Number Placeholder 12">
            <a:extLst>
              <a:ext uri="{FF2B5EF4-FFF2-40B4-BE49-F238E27FC236}">
                <a16:creationId xmlns:a16="http://schemas.microsoft.com/office/drawing/2014/main" id="{65BB740A-80ED-48DA-B622-9643EFA2303C}"/>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 name="Oval 1">
            <a:extLst>
              <a:ext uri="{FF2B5EF4-FFF2-40B4-BE49-F238E27FC236}">
                <a16:creationId xmlns:a16="http://schemas.microsoft.com/office/drawing/2014/main" id="{7F7C86B6-604E-4B54-A07B-F9BB80F8727E}"/>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598643157"/>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2F117D5-7402-40B6-8492-280C24F60EB8}"/>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161BA3FA-C408-4DD0-8D01-AD1955F394ED}"/>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C1D6E8BB-7294-492C-92F6-55ED4E53CFE8}"/>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58388000-0440-4364-8913-532DFCCD9C34}"/>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23A011FE-8ED6-4045-8217-38BE203C050D}"/>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55AFAABB-1473-4746-A400-F23E5F57BB4B}"/>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1FD7A49F-A1AC-4EB9-9F5F-D56917BFD054}"/>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FEEB7B70-2392-461B-A28C-EF5E96FA994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CC22C2E5-25C3-4B84-ABFF-7E10A7384E59}"/>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A810E927-C50B-4C1F-BF74-F1A3559B3DE6}"/>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423B0F93-803E-467A-92BE-7BEE604727BE}"/>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E9E1CC9-CDA4-47AD-BE6D-1BCF23A205D0}"/>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C96F2C24-1974-4A14-BD08-87F28469CFC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6A4424CD-BBD4-45CD-B514-589708B8F50B}"/>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0" name="Title 1">
            <a:extLst>
              <a:ext uri="{FF2B5EF4-FFF2-40B4-BE49-F238E27FC236}">
                <a16:creationId xmlns:a16="http://schemas.microsoft.com/office/drawing/2014/main" id="{910615CB-FBDD-424F-8ADD-978583CED990}"/>
              </a:ext>
            </a:extLst>
          </p:cNvPr>
          <p:cNvSpPr>
            <a:spLocks noGrp="1"/>
          </p:cNvSpPr>
          <p:nvPr>
            <p:ph type="title" hasCustomPrompt="1"/>
          </p:nvPr>
        </p:nvSpPr>
        <p:spPr>
          <a:xfrm>
            <a:off x="1292868" y="358614"/>
            <a:ext cx="4150804" cy="1431000"/>
          </a:xfrm>
        </p:spPr>
        <p:txBody>
          <a:bodyPr anchor="t"/>
          <a:lstStyle>
            <a:lvl1pPr>
              <a:defRPr/>
            </a:lvl1pPr>
          </a:lstStyle>
          <a:p>
            <a:r>
              <a:rPr lang="en-US"/>
              <a:t>Click to add title</a:t>
            </a:r>
          </a:p>
        </p:txBody>
      </p:sp>
      <p:sp>
        <p:nvSpPr>
          <p:cNvPr id="24" name="Text Placeholder 23">
            <a:extLst>
              <a:ext uri="{FF2B5EF4-FFF2-40B4-BE49-F238E27FC236}">
                <a16:creationId xmlns:a16="http://schemas.microsoft.com/office/drawing/2014/main" id="{85B7C0E5-3D24-4DFB-A690-9F48FFF835BB}"/>
              </a:ext>
            </a:extLst>
          </p:cNvPr>
          <p:cNvSpPr>
            <a:spLocks noGrp="1"/>
          </p:cNvSpPr>
          <p:nvPr>
            <p:ph type="body" sz="quarter" idx="13" hasCustomPrompt="1"/>
          </p:nvPr>
        </p:nvSpPr>
        <p:spPr>
          <a:xfrm>
            <a:off x="1691325" y="2014538"/>
            <a:ext cx="4307160" cy="518874"/>
          </a:xfrm>
        </p:spPr>
        <p:txBody>
          <a:bodyPr/>
          <a:lstStyle>
            <a:lvl1pPr>
              <a:buNone/>
              <a:defRPr b="1"/>
            </a:lvl1pPr>
          </a:lstStyle>
          <a:p>
            <a:pPr lvl="0"/>
            <a:r>
              <a:rPr lang="en-US"/>
              <a:t>Click to add title</a:t>
            </a:r>
          </a:p>
        </p:txBody>
      </p:sp>
      <p:sp>
        <p:nvSpPr>
          <p:cNvPr id="26" name="Text Placeholder 25">
            <a:extLst>
              <a:ext uri="{FF2B5EF4-FFF2-40B4-BE49-F238E27FC236}">
                <a16:creationId xmlns:a16="http://schemas.microsoft.com/office/drawing/2014/main" id="{793E2773-9306-412E-962B-7E07A98F86E1}"/>
              </a:ext>
            </a:extLst>
          </p:cNvPr>
          <p:cNvSpPr>
            <a:spLocks noGrp="1"/>
          </p:cNvSpPr>
          <p:nvPr>
            <p:ph type="body" sz="quarter" idx="14" hasCustomPrompt="1"/>
          </p:nvPr>
        </p:nvSpPr>
        <p:spPr>
          <a:xfrm>
            <a:off x="1691325"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27" name="Text Placeholder 23">
            <a:extLst>
              <a:ext uri="{FF2B5EF4-FFF2-40B4-BE49-F238E27FC236}">
                <a16:creationId xmlns:a16="http://schemas.microsoft.com/office/drawing/2014/main" id="{74AEFB0F-EDEB-4CE7-BF8A-58F8F86FCFF8}"/>
              </a:ext>
            </a:extLst>
          </p:cNvPr>
          <p:cNvSpPr>
            <a:spLocks noGrp="1"/>
          </p:cNvSpPr>
          <p:nvPr>
            <p:ph type="body" sz="quarter" idx="15" hasCustomPrompt="1"/>
          </p:nvPr>
        </p:nvSpPr>
        <p:spPr>
          <a:xfrm>
            <a:off x="6317484" y="2014538"/>
            <a:ext cx="4307160" cy="518874"/>
          </a:xfrm>
        </p:spPr>
        <p:txBody>
          <a:bodyPr/>
          <a:lstStyle>
            <a:lvl1pPr>
              <a:buNone/>
              <a:defRPr b="1"/>
            </a:lvl1pPr>
          </a:lstStyle>
          <a:p>
            <a:pPr lvl="0"/>
            <a:r>
              <a:rPr lang="en-US"/>
              <a:t>Click to add title</a:t>
            </a:r>
          </a:p>
        </p:txBody>
      </p:sp>
      <p:sp>
        <p:nvSpPr>
          <p:cNvPr id="28" name="Text Placeholder 25">
            <a:extLst>
              <a:ext uri="{FF2B5EF4-FFF2-40B4-BE49-F238E27FC236}">
                <a16:creationId xmlns:a16="http://schemas.microsoft.com/office/drawing/2014/main" id="{94619FC5-B03D-4276-8DBC-914C0A25B451}"/>
              </a:ext>
            </a:extLst>
          </p:cNvPr>
          <p:cNvSpPr>
            <a:spLocks noGrp="1"/>
          </p:cNvSpPr>
          <p:nvPr>
            <p:ph type="body" sz="quarter" idx="16" hasCustomPrompt="1"/>
          </p:nvPr>
        </p:nvSpPr>
        <p:spPr>
          <a:xfrm>
            <a:off x="6317484"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20" name="Date Placeholder 178">
            <a:extLst>
              <a:ext uri="{FF2B5EF4-FFF2-40B4-BE49-F238E27FC236}">
                <a16:creationId xmlns:a16="http://schemas.microsoft.com/office/drawing/2014/main" id="{0074F3C0-04F3-47D1-A460-C08BEEEF6598}"/>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758A3ACE-AE1A-4D02-81AA-F028A49496C9}"/>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E96438A-49EF-4161-928A-5483E9D633EE}"/>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E323AC62-66C0-48E7-B7EF-4D2DFBE292DE}"/>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302667A9-FF11-4B3D-8F03-D1CBEC1100E4}"/>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62526CF3-68B0-4678-9FF1-C4074D92C0B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C8FA80C5-0AF9-4E9E-9258-7928ED4DA6A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127634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DC69EE-08C2-4573-A383-212F2152148A}"/>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8960DAF1-EA06-48DD-B352-E00071AE6AE5}"/>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3E04C944-590F-4E8A-93FD-114C635E06B1}"/>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F94F8F63-5843-4702-B051-4AB52DF7DE31}"/>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F00F67E0-08A5-41E9-96D4-346BDE562DA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F519DAA4-AB34-40EA-B769-E99C70A02712}"/>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E546AAE8-9480-4504-B6E4-28190AA0C77C}"/>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E52E878-0C0B-4CA9-B64D-8775E341FD09}"/>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698B443D-5774-4102-9897-9B19780930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CC166CC2-6EA4-420D-8132-C0188C96A19D}"/>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13398B68-EA12-44C5-BEB7-010640A8843C}"/>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805BF01E-3423-4868-8B01-6ACF362BE933}"/>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12FC972F-3283-4FF2-97B4-1096B8A2F41F}"/>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0A6C02E3-3094-499F-A339-CDF211F40AEC}"/>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9" name="Title 1">
            <a:extLst>
              <a:ext uri="{FF2B5EF4-FFF2-40B4-BE49-F238E27FC236}">
                <a16:creationId xmlns:a16="http://schemas.microsoft.com/office/drawing/2014/main" id="{D0C58A35-8A63-4692-8B63-9D9A21D8CC77}"/>
              </a:ext>
            </a:extLst>
          </p:cNvPr>
          <p:cNvSpPr>
            <a:spLocks noGrp="1"/>
          </p:cNvSpPr>
          <p:nvPr>
            <p:ph type="title" hasCustomPrompt="1"/>
          </p:nvPr>
        </p:nvSpPr>
        <p:spPr>
          <a:xfrm>
            <a:off x="1292868" y="358614"/>
            <a:ext cx="4150804" cy="1431000"/>
          </a:xfrm>
        </p:spPr>
        <p:txBody>
          <a:bodyPr anchor="t"/>
          <a:lstStyle>
            <a:lvl1pPr>
              <a:defRPr/>
            </a:lvl1pPr>
          </a:lstStyle>
          <a:p>
            <a:r>
              <a:rPr lang="en-US"/>
              <a:t>Click to add title</a:t>
            </a:r>
          </a:p>
        </p:txBody>
      </p:sp>
      <p:sp>
        <p:nvSpPr>
          <p:cNvPr id="29" name="Text Placeholder 23">
            <a:extLst>
              <a:ext uri="{FF2B5EF4-FFF2-40B4-BE49-F238E27FC236}">
                <a16:creationId xmlns:a16="http://schemas.microsoft.com/office/drawing/2014/main" id="{6FAB1B98-F750-4639-8CB7-0AE14F2222E5}"/>
              </a:ext>
            </a:extLst>
          </p:cNvPr>
          <p:cNvSpPr>
            <a:spLocks noGrp="1"/>
          </p:cNvSpPr>
          <p:nvPr>
            <p:ph type="body" sz="quarter" idx="13" hasCustomPrompt="1"/>
          </p:nvPr>
        </p:nvSpPr>
        <p:spPr>
          <a:xfrm>
            <a:off x="504392" y="2014538"/>
            <a:ext cx="3534208" cy="518874"/>
          </a:xfrm>
        </p:spPr>
        <p:txBody>
          <a:bodyPr/>
          <a:lstStyle>
            <a:lvl1pPr>
              <a:buNone/>
              <a:defRPr b="1"/>
            </a:lvl1pPr>
          </a:lstStyle>
          <a:p>
            <a:pPr lvl="0"/>
            <a:r>
              <a:rPr lang="en-US"/>
              <a:t>Click to add title</a:t>
            </a:r>
          </a:p>
        </p:txBody>
      </p:sp>
      <p:sp>
        <p:nvSpPr>
          <p:cNvPr id="30" name="Text Placeholder 25">
            <a:extLst>
              <a:ext uri="{FF2B5EF4-FFF2-40B4-BE49-F238E27FC236}">
                <a16:creationId xmlns:a16="http://schemas.microsoft.com/office/drawing/2014/main" id="{48E26416-085F-4E9B-87E9-A089A0F7E22C}"/>
              </a:ext>
            </a:extLst>
          </p:cNvPr>
          <p:cNvSpPr>
            <a:spLocks noGrp="1"/>
          </p:cNvSpPr>
          <p:nvPr>
            <p:ph type="body" sz="quarter" idx="14" hasCustomPrompt="1"/>
          </p:nvPr>
        </p:nvSpPr>
        <p:spPr>
          <a:xfrm>
            <a:off x="504392"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31" name="Text Placeholder 23">
            <a:extLst>
              <a:ext uri="{FF2B5EF4-FFF2-40B4-BE49-F238E27FC236}">
                <a16:creationId xmlns:a16="http://schemas.microsoft.com/office/drawing/2014/main" id="{3DD7FA1E-4F94-4135-9C82-99F5F49837C6}"/>
              </a:ext>
            </a:extLst>
          </p:cNvPr>
          <p:cNvSpPr>
            <a:spLocks noGrp="1"/>
          </p:cNvSpPr>
          <p:nvPr>
            <p:ph type="body" sz="quarter" idx="15" hasCustomPrompt="1"/>
          </p:nvPr>
        </p:nvSpPr>
        <p:spPr>
          <a:xfrm>
            <a:off x="4356809" y="2014538"/>
            <a:ext cx="3534208" cy="518874"/>
          </a:xfrm>
        </p:spPr>
        <p:txBody>
          <a:bodyPr/>
          <a:lstStyle>
            <a:lvl1pPr>
              <a:buNone/>
              <a:defRPr b="1"/>
            </a:lvl1pPr>
          </a:lstStyle>
          <a:p>
            <a:pPr lvl="0"/>
            <a:r>
              <a:rPr lang="en-US"/>
              <a:t>Click to add title</a:t>
            </a:r>
          </a:p>
        </p:txBody>
      </p:sp>
      <p:sp>
        <p:nvSpPr>
          <p:cNvPr id="32" name="Text Placeholder 25">
            <a:extLst>
              <a:ext uri="{FF2B5EF4-FFF2-40B4-BE49-F238E27FC236}">
                <a16:creationId xmlns:a16="http://schemas.microsoft.com/office/drawing/2014/main" id="{F7AA6B3E-2A7F-4C5B-A703-3DA981212918}"/>
              </a:ext>
            </a:extLst>
          </p:cNvPr>
          <p:cNvSpPr>
            <a:spLocks noGrp="1"/>
          </p:cNvSpPr>
          <p:nvPr>
            <p:ph type="body" sz="quarter" idx="16" hasCustomPrompt="1"/>
          </p:nvPr>
        </p:nvSpPr>
        <p:spPr>
          <a:xfrm>
            <a:off x="4356809"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33" name="Text Placeholder 23">
            <a:extLst>
              <a:ext uri="{FF2B5EF4-FFF2-40B4-BE49-F238E27FC236}">
                <a16:creationId xmlns:a16="http://schemas.microsoft.com/office/drawing/2014/main" id="{1A83EB8D-ED40-4BAC-80EE-11E74BA5D543}"/>
              </a:ext>
            </a:extLst>
          </p:cNvPr>
          <p:cNvSpPr>
            <a:spLocks noGrp="1"/>
          </p:cNvSpPr>
          <p:nvPr>
            <p:ph type="body" sz="quarter" idx="17" hasCustomPrompt="1"/>
          </p:nvPr>
        </p:nvSpPr>
        <p:spPr>
          <a:xfrm>
            <a:off x="8209226" y="2014538"/>
            <a:ext cx="3534208" cy="518874"/>
          </a:xfrm>
        </p:spPr>
        <p:txBody>
          <a:bodyPr/>
          <a:lstStyle>
            <a:lvl1pPr>
              <a:buNone/>
              <a:defRPr b="1"/>
            </a:lvl1pPr>
          </a:lstStyle>
          <a:p>
            <a:pPr lvl="0"/>
            <a:r>
              <a:rPr lang="en-US"/>
              <a:t>Click to add title</a:t>
            </a:r>
          </a:p>
        </p:txBody>
      </p:sp>
      <p:sp>
        <p:nvSpPr>
          <p:cNvPr id="34" name="Text Placeholder 25">
            <a:extLst>
              <a:ext uri="{FF2B5EF4-FFF2-40B4-BE49-F238E27FC236}">
                <a16:creationId xmlns:a16="http://schemas.microsoft.com/office/drawing/2014/main" id="{FAA48909-78A3-4225-8248-6AE681C50EA5}"/>
              </a:ext>
            </a:extLst>
          </p:cNvPr>
          <p:cNvSpPr>
            <a:spLocks noGrp="1"/>
          </p:cNvSpPr>
          <p:nvPr>
            <p:ph type="body" sz="quarter" idx="18" hasCustomPrompt="1"/>
          </p:nvPr>
        </p:nvSpPr>
        <p:spPr>
          <a:xfrm>
            <a:off x="8209226"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a:t>Click to add text</a:t>
            </a:r>
          </a:p>
        </p:txBody>
      </p:sp>
      <p:sp>
        <p:nvSpPr>
          <p:cNvPr id="20" name="Date Placeholder 178">
            <a:extLst>
              <a:ext uri="{FF2B5EF4-FFF2-40B4-BE49-F238E27FC236}">
                <a16:creationId xmlns:a16="http://schemas.microsoft.com/office/drawing/2014/main" id="{AB1287EA-2C67-487A-8E0D-2B45F7A503ED}"/>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B33A6E73-75FC-4E5B-80C2-C4D6F49ED7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7F3BA23-6B20-4DC1-A930-EC3BC07DD791}"/>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40939DF5-AC28-4DAD-BBF7-99448C2D5BEB}"/>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EBCF1BD2-77CD-45E1-B77C-6235C19B544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E22D69D-860B-4567-9CE7-F30E5450A692}"/>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16820B48-F149-4E55-A3C5-C6D97DCB0EBE}"/>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975797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D2CDCAF-CD85-4662-A592-845D42A43C22}"/>
              </a:ext>
              <a:ext uri="{C183D7F6-B498-43B3-948B-1728B52AA6E4}">
                <adec:decorative xmlns:adec="http://schemas.microsoft.com/office/drawing/2017/decorative" val="1"/>
              </a:ext>
            </a:extLst>
          </p:cNvPr>
          <p:cNvGrpSpPr/>
          <p:nvPr userDrawn="1"/>
        </p:nvGrpSpPr>
        <p:grpSpPr>
          <a:xfrm>
            <a:off x="0" y="2"/>
            <a:ext cx="2232252" cy="2361890"/>
            <a:chOff x="0" y="2"/>
            <a:chExt cx="2232252" cy="2361890"/>
          </a:xfrm>
        </p:grpSpPr>
        <p:sp>
          <p:nvSpPr>
            <p:cNvPr id="3" name="Freeform: Shape 2">
              <a:extLst>
                <a:ext uri="{FF2B5EF4-FFF2-40B4-BE49-F238E27FC236}">
                  <a16:creationId xmlns:a16="http://schemas.microsoft.com/office/drawing/2014/main" id="{EFCE107D-488B-4994-BA9A-564E5774802E}"/>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4CE23D58-D8BD-47F1-8A08-1545434EDDA0}"/>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5" name="Freeform: Shape 4">
              <a:extLst>
                <a:ext uri="{FF2B5EF4-FFF2-40B4-BE49-F238E27FC236}">
                  <a16:creationId xmlns:a16="http://schemas.microsoft.com/office/drawing/2014/main" id="{406603D7-A9AD-4936-90DC-D8A2A1F2D261}"/>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 name="Freeform: Shape 5">
              <a:extLst>
                <a:ext uri="{FF2B5EF4-FFF2-40B4-BE49-F238E27FC236}">
                  <a16:creationId xmlns:a16="http://schemas.microsoft.com/office/drawing/2014/main" id="{E9DA8193-AE04-4173-B7BB-C770C79E6340}"/>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4" name="Title 1">
            <a:extLst>
              <a:ext uri="{FF2B5EF4-FFF2-40B4-BE49-F238E27FC236}">
                <a16:creationId xmlns:a16="http://schemas.microsoft.com/office/drawing/2014/main" id="{EA2796DC-5724-4DF5-8195-1FABE6D85544}"/>
              </a:ext>
            </a:extLst>
          </p:cNvPr>
          <p:cNvSpPr>
            <a:spLocks noGrp="1"/>
          </p:cNvSpPr>
          <p:nvPr>
            <p:ph type="title"/>
          </p:nvPr>
        </p:nvSpPr>
        <p:spPr>
          <a:xfrm>
            <a:off x="2232251" y="633046"/>
            <a:ext cx="3863749" cy="1314996"/>
          </a:xfrm>
        </p:spPr>
        <p:txBody>
          <a:bodyPr anchor="b"/>
          <a:lstStyle/>
          <a:p>
            <a:endParaRPr lang="en-US"/>
          </a:p>
        </p:txBody>
      </p:sp>
      <p:sp>
        <p:nvSpPr>
          <p:cNvPr id="7" name="Content Placeholder 2">
            <a:extLst>
              <a:ext uri="{FF2B5EF4-FFF2-40B4-BE49-F238E27FC236}">
                <a16:creationId xmlns:a16="http://schemas.microsoft.com/office/drawing/2014/main" id="{0B187FF7-DB6C-4C1A-9548-14E8A3C25529}"/>
              </a:ext>
            </a:extLst>
          </p:cNvPr>
          <p:cNvSpPr>
            <a:spLocks noGrp="1"/>
          </p:cNvSpPr>
          <p:nvPr>
            <p:ph idx="1" hasCustomPrompt="1"/>
          </p:nvPr>
        </p:nvSpPr>
        <p:spPr>
          <a:xfrm>
            <a:off x="2232251" y="2125737"/>
            <a:ext cx="3863749" cy="4044463"/>
          </a:xfrm>
        </p:spPr>
        <p:txBody>
          <a:bodyPr>
            <a:normAutofit/>
          </a:bodyPr>
          <a:lstStyle>
            <a:lvl1pPr marL="0" indent="0">
              <a:lnSpc>
                <a:spcPct val="120000"/>
              </a:lnSpc>
              <a:buNone/>
              <a:defRPr sz="1800"/>
            </a:lvl1pPr>
          </a:lstStyle>
          <a:p>
            <a:pPr>
              <a:lnSpc>
                <a:spcPct val="130000"/>
              </a:lnSpc>
            </a:pPr>
            <a:r>
              <a:rPr lang="en-US"/>
              <a:t>Content</a:t>
            </a:r>
          </a:p>
        </p:txBody>
      </p:sp>
      <p:sp>
        <p:nvSpPr>
          <p:cNvPr id="11" name="Date Placeholder 178">
            <a:extLst>
              <a:ext uri="{FF2B5EF4-FFF2-40B4-BE49-F238E27FC236}">
                <a16:creationId xmlns:a16="http://schemas.microsoft.com/office/drawing/2014/main" id="{B7A60214-A813-4C22-B24B-04F723FF4DEA}"/>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AE4AFDD-7CB2-4D20-AC1F-52C2EB5197C9}"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8" name="Picture Placeholder 27">
            <a:extLst>
              <a:ext uri="{FF2B5EF4-FFF2-40B4-BE49-F238E27FC236}">
                <a16:creationId xmlns:a16="http://schemas.microsoft.com/office/drawing/2014/main" id="{659DC90E-7284-4051-85CA-D8C21417DF7F}"/>
              </a:ext>
            </a:extLst>
          </p:cNvPr>
          <p:cNvSpPr>
            <a:spLocks noGrp="1"/>
          </p:cNvSpPr>
          <p:nvPr>
            <p:ph type="pic" sz="quarter" idx="14"/>
          </p:nvPr>
        </p:nvSpPr>
        <p:spPr>
          <a:xfrm>
            <a:off x="6423487" y="929609"/>
            <a:ext cx="2518114" cy="2518114"/>
          </a:xfrm>
          <a:custGeom>
            <a:avLst/>
            <a:gdLst>
              <a:gd name="connsiteX0" fmla="*/ 1259057 w 2518114"/>
              <a:gd name="connsiteY0" fmla="*/ 0 h 2518114"/>
              <a:gd name="connsiteX1" fmla="*/ 2518114 w 2518114"/>
              <a:gd name="connsiteY1" fmla="*/ 1259057 h 2518114"/>
              <a:gd name="connsiteX2" fmla="*/ 1259057 w 2518114"/>
              <a:gd name="connsiteY2" fmla="*/ 2518114 h 2518114"/>
              <a:gd name="connsiteX3" fmla="*/ 0 w 2518114"/>
              <a:gd name="connsiteY3" fmla="*/ 1259057 h 2518114"/>
              <a:gd name="connsiteX4" fmla="*/ 1259057 w 2518114"/>
              <a:gd name="connsiteY4" fmla="*/ 0 h 2518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8114" h="2518114">
                <a:moveTo>
                  <a:pt x="1259057" y="0"/>
                </a:moveTo>
                <a:cubicBezTo>
                  <a:pt x="1954415" y="0"/>
                  <a:pt x="2518114" y="563699"/>
                  <a:pt x="2518114" y="1259057"/>
                </a:cubicBezTo>
                <a:cubicBezTo>
                  <a:pt x="2518114" y="1954415"/>
                  <a:pt x="1954415" y="2518114"/>
                  <a:pt x="1259057" y="2518114"/>
                </a:cubicBezTo>
                <a:cubicBezTo>
                  <a:pt x="563699" y="2518114"/>
                  <a:pt x="0" y="1954415"/>
                  <a:pt x="0" y="1259057"/>
                </a:cubicBezTo>
                <a:cubicBezTo>
                  <a:pt x="0" y="563699"/>
                  <a:pt x="563699" y="0"/>
                  <a:pt x="1259057" y="0"/>
                </a:cubicBezTo>
                <a:close/>
              </a:path>
            </a:pathLst>
          </a:custGeom>
        </p:spPr>
        <p:txBody>
          <a:bodyPr wrap="square">
            <a:noAutofit/>
          </a:bodyPr>
          <a:lstStyle/>
          <a:p>
            <a:endParaRPr lang="en-US"/>
          </a:p>
        </p:txBody>
      </p:sp>
      <p:sp>
        <p:nvSpPr>
          <p:cNvPr id="25" name="Picture Placeholder 24">
            <a:extLst>
              <a:ext uri="{FF2B5EF4-FFF2-40B4-BE49-F238E27FC236}">
                <a16:creationId xmlns:a16="http://schemas.microsoft.com/office/drawing/2014/main" id="{D399D5A9-622F-4A19-AC14-CE115C15E60E}"/>
              </a:ext>
            </a:extLst>
          </p:cNvPr>
          <p:cNvSpPr>
            <a:spLocks noGrp="1"/>
          </p:cNvSpPr>
          <p:nvPr>
            <p:ph type="pic" sz="quarter" idx="13"/>
          </p:nvPr>
        </p:nvSpPr>
        <p:spPr>
          <a:xfrm>
            <a:off x="9090426" y="86636"/>
            <a:ext cx="2952748" cy="2952748"/>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txBody>
          <a:bodyPr wrap="square">
            <a:noAutofit/>
          </a:bodyPr>
          <a:lstStyle/>
          <a:p>
            <a:endParaRPr lang="en-US"/>
          </a:p>
        </p:txBody>
      </p:sp>
      <p:grpSp>
        <p:nvGrpSpPr>
          <p:cNvPr id="9" name="Group 8">
            <a:extLst>
              <a:ext uri="{FF2B5EF4-FFF2-40B4-BE49-F238E27FC236}">
                <a16:creationId xmlns:a16="http://schemas.microsoft.com/office/drawing/2014/main" id="{8DB95C10-057C-4318-8E35-14CA6421DBCA}"/>
              </a:ext>
              <a:ext uri="{C183D7F6-B498-43B3-948B-1728B52AA6E4}">
                <adec:decorative xmlns:adec="http://schemas.microsoft.com/office/drawing/2017/decorative" val="1"/>
              </a:ext>
            </a:extLst>
          </p:cNvPr>
          <p:cNvGrpSpPr/>
          <p:nvPr userDrawn="1"/>
        </p:nvGrpSpPr>
        <p:grpSpPr>
          <a:xfrm>
            <a:off x="10051176" y="4803984"/>
            <a:ext cx="2140824" cy="2054016"/>
            <a:chOff x="10051176" y="4803984"/>
            <a:chExt cx="2140824" cy="2054016"/>
          </a:xfrm>
        </p:grpSpPr>
        <p:sp>
          <p:nvSpPr>
            <p:cNvPr id="12" name="Freeform: Shape 11">
              <a:extLst>
                <a:ext uri="{FF2B5EF4-FFF2-40B4-BE49-F238E27FC236}">
                  <a16:creationId xmlns:a16="http://schemas.microsoft.com/office/drawing/2014/main" id="{CBE7134B-D795-425D-A988-E8D6CD66E8EF}"/>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43741EC-3B24-4CBF-99F9-F7F4944C0438}"/>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2" name="Picture Placeholder 31">
            <a:extLst>
              <a:ext uri="{FF2B5EF4-FFF2-40B4-BE49-F238E27FC236}">
                <a16:creationId xmlns:a16="http://schemas.microsoft.com/office/drawing/2014/main" id="{A981E0B7-6C4A-4ABD-9E79-2CC68B36BABC}"/>
              </a:ext>
            </a:extLst>
          </p:cNvPr>
          <p:cNvSpPr>
            <a:spLocks noGrp="1"/>
          </p:cNvSpPr>
          <p:nvPr>
            <p:ph type="pic" sz="quarter" idx="15"/>
          </p:nvPr>
        </p:nvSpPr>
        <p:spPr>
          <a:xfrm>
            <a:off x="7682545" y="3175909"/>
            <a:ext cx="3454390" cy="3454390"/>
          </a:xfrm>
          <a:custGeom>
            <a:avLst/>
            <a:gdLst>
              <a:gd name="connsiteX0" fmla="*/ 1727195 w 3454390"/>
              <a:gd name="connsiteY0" fmla="*/ 0 h 3454390"/>
              <a:gd name="connsiteX1" fmla="*/ 3454390 w 3454390"/>
              <a:gd name="connsiteY1" fmla="*/ 1727195 h 3454390"/>
              <a:gd name="connsiteX2" fmla="*/ 1727195 w 3454390"/>
              <a:gd name="connsiteY2" fmla="*/ 3454390 h 3454390"/>
              <a:gd name="connsiteX3" fmla="*/ 0 w 3454390"/>
              <a:gd name="connsiteY3" fmla="*/ 1727195 h 3454390"/>
              <a:gd name="connsiteX4" fmla="*/ 1727195 w 3454390"/>
              <a:gd name="connsiteY4" fmla="*/ 0 h 345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4390" h="3454390">
                <a:moveTo>
                  <a:pt x="1727195" y="0"/>
                </a:moveTo>
                <a:cubicBezTo>
                  <a:pt x="2681098" y="0"/>
                  <a:pt x="3454390" y="773292"/>
                  <a:pt x="3454390" y="1727195"/>
                </a:cubicBezTo>
                <a:cubicBezTo>
                  <a:pt x="3454390" y="2681098"/>
                  <a:pt x="2681098" y="3454390"/>
                  <a:pt x="1727195" y="3454390"/>
                </a:cubicBezTo>
                <a:cubicBezTo>
                  <a:pt x="773292" y="3454390"/>
                  <a:pt x="0" y="2681098"/>
                  <a:pt x="0" y="1727195"/>
                </a:cubicBezTo>
                <a:cubicBezTo>
                  <a:pt x="0" y="773292"/>
                  <a:pt x="773292" y="0"/>
                  <a:pt x="1727195" y="0"/>
                </a:cubicBezTo>
                <a:close/>
              </a:path>
            </a:pathLst>
          </a:custGeom>
        </p:spPr>
        <p:txBody>
          <a:bodyPr wrap="square">
            <a:noAutofit/>
          </a:bodyPr>
          <a:lstStyle/>
          <a:p>
            <a:endParaRPr lang="en-US"/>
          </a:p>
        </p:txBody>
      </p:sp>
      <p:sp>
        <p:nvSpPr>
          <p:cNvPr id="21" name="Footer Placeholder 179">
            <a:extLst>
              <a:ext uri="{FF2B5EF4-FFF2-40B4-BE49-F238E27FC236}">
                <a16:creationId xmlns:a16="http://schemas.microsoft.com/office/drawing/2014/main" id="{4E9FB417-D03A-4615-A2E4-F1D3EF9782A4}"/>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389AD2FD-902A-43AD-8B8C-AABCC05CEF1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1492035978"/>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8968B4A-D2FD-4982-8334-0183B81B5317}"/>
              </a:ext>
              <a:ext uri="{C183D7F6-B498-43B3-948B-1728B52AA6E4}">
                <adec:decorative xmlns:adec="http://schemas.microsoft.com/office/drawing/2017/decorative" val="1"/>
              </a:ext>
            </a:extLst>
          </p:cNvPr>
          <p:cNvGrpSpPr/>
          <p:nvPr userDrawn="1"/>
        </p:nvGrpSpPr>
        <p:grpSpPr>
          <a:xfrm>
            <a:off x="6835096" y="657544"/>
            <a:ext cx="4843727" cy="5534144"/>
            <a:chOff x="1674895" y="1345036"/>
            <a:chExt cx="5428610" cy="4210939"/>
          </a:xfrm>
        </p:grpSpPr>
        <p:sp>
          <p:nvSpPr>
            <p:cNvPr id="5" name="Rectangle 4">
              <a:extLst>
                <a:ext uri="{FF2B5EF4-FFF2-40B4-BE49-F238E27FC236}">
                  <a16:creationId xmlns:a16="http://schemas.microsoft.com/office/drawing/2014/main" id="{643A288F-C28C-4225-9247-AF58A824B944}"/>
                </a:ext>
              </a:extLst>
            </p:cNvPr>
            <p:cNvSpPr/>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 name="Rectangle 5">
              <a:extLst>
                <a:ext uri="{FF2B5EF4-FFF2-40B4-BE49-F238E27FC236}">
                  <a16:creationId xmlns:a16="http://schemas.microsoft.com/office/drawing/2014/main" id="{B362DD31-8718-4A1F-966C-96DD1FE1C299}"/>
                </a:ext>
              </a:extLst>
            </p:cNvPr>
            <p:cNvSpPr/>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useBgFill="1">
        <p:nvSpPr>
          <p:cNvPr id="7" name="Rectangle 6">
            <a:extLst>
              <a:ext uri="{FF2B5EF4-FFF2-40B4-BE49-F238E27FC236}">
                <a16:creationId xmlns:a16="http://schemas.microsoft.com/office/drawing/2014/main" id="{014FAF08-7ED8-4FA5-BD29-1D7472D4A37A}"/>
              </a:ext>
              <a:ext uri="{C183D7F6-B498-43B3-948B-1728B52AA6E4}">
                <adec:decorative xmlns:adec="http://schemas.microsoft.com/office/drawing/2017/decorative" val="1"/>
              </a:ext>
            </a:extLst>
          </p:cNvPr>
          <p:cNvSpPr/>
          <p:nvPr userDrawn="1"/>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Title 1">
            <a:extLst>
              <a:ext uri="{FF2B5EF4-FFF2-40B4-BE49-F238E27FC236}">
                <a16:creationId xmlns:a16="http://schemas.microsoft.com/office/drawing/2014/main" id="{568ABF40-D991-4FCE-943D-B4F291810CBD}"/>
              </a:ext>
            </a:extLst>
          </p:cNvPr>
          <p:cNvSpPr>
            <a:spLocks noGrp="1"/>
          </p:cNvSpPr>
          <p:nvPr>
            <p:ph type="ctrTitle" hasCustomPrompt="1"/>
          </p:nvPr>
        </p:nvSpPr>
        <p:spPr>
          <a:xfrm>
            <a:off x="7012297" y="786881"/>
            <a:ext cx="4203323" cy="2927350"/>
          </a:xfrm>
        </p:spPr>
        <p:txBody>
          <a:bodyPr>
            <a:normAutofit/>
          </a:bodyPr>
          <a:lstStyle>
            <a:lvl1pPr algn="ctr">
              <a:defRPr sz="6000" b="1" spc="1500" baseline="0"/>
            </a:lvl1pPr>
          </a:lstStyle>
          <a:p>
            <a:r>
              <a:rPr lang="en-US"/>
              <a:t>CLICK TO ADD TITLE</a:t>
            </a:r>
          </a:p>
        </p:txBody>
      </p:sp>
      <p:sp>
        <p:nvSpPr>
          <p:cNvPr id="9" name="Subtitle 2">
            <a:extLst>
              <a:ext uri="{FF2B5EF4-FFF2-40B4-BE49-F238E27FC236}">
                <a16:creationId xmlns:a16="http://schemas.microsoft.com/office/drawing/2014/main" id="{70199C9F-8FAF-4960-9022-506D5D8424DB}"/>
              </a:ext>
            </a:extLst>
          </p:cNvPr>
          <p:cNvSpPr>
            <a:spLocks noGrp="1"/>
          </p:cNvSpPr>
          <p:nvPr>
            <p:ph type="subTitle" idx="1" hasCustomPrompt="1"/>
          </p:nvPr>
        </p:nvSpPr>
        <p:spPr>
          <a:xfrm>
            <a:off x="7012297" y="3970527"/>
            <a:ext cx="4203323" cy="1647919"/>
          </a:xfrm>
        </p:spPr>
        <p:txBody>
          <a:bodyPr>
            <a:normAutofit/>
          </a:bodyPr>
          <a:lstStyle>
            <a:lvl1pPr marL="0" algn="ctr">
              <a:buNone/>
              <a:defRPr sz="2400" b="0" spc="400" baseline="0"/>
            </a:lvl1pPr>
          </a:lstStyle>
          <a:p>
            <a:r>
              <a:rPr lang="en-US"/>
              <a:t>CLICK TO ADD SUBTITLE</a:t>
            </a:r>
          </a:p>
        </p:txBody>
      </p:sp>
      <p:sp>
        <p:nvSpPr>
          <p:cNvPr id="27" name="Picture Placeholder 25">
            <a:extLst>
              <a:ext uri="{FF2B5EF4-FFF2-40B4-BE49-F238E27FC236}">
                <a16:creationId xmlns:a16="http://schemas.microsoft.com/office/drawing/2014/main" id="{0AAD2801-C4B6-4F9D-8713-2109D15B120E}"/>
              </a:ext>
            </a:extLst>
          </p:cNvPr>
          <p:cNvSpPr>
            <a:spLocks noGrp="1"/>
          </p:cNvSpPr>
          <p:nvPr>
            <p:ph type="pic" sz="quarter" idx="13" hasCustomPrompt="1"/>
          </p:nvPr>
        </p:nvSpPr>
        <p:spPr>
          <a:xfrm>
            <a:off x="1292225" y="1149350"/>
            <a:ext cx="4792663" cy="4227513"/>
          </a:xfrm>
        </p:spPr>
        <p:txBody>
          <a:bodyPr/>
          <a:lstStyle>
            <a:lvl1pPr>
              <a:buNone/>
              <a:defRPr/>
            </a:lvl1pPr>
          </a:lstStyle>
          <a:p>
            <a:r>
              <a:rPr lang="en-US"/>
              <a:t>Click to add photo</a:t>
            </a:r>
          </a:p>
        </p:txBody>
      </p:sp>
      <p:grpSp>
        <p:nvGrpSpPr>
          <p:cNvPr id="18" name="Graphic 185">
            <a:extLst>
              <a:ext uri="{FF2B5EF4-FFF2-40B4-BE49-F238E27FC236}">
                <a16:creationId xmlns:a16="http://schemas.microsoft.com/office/drawing/2014/main" id="{93CF5D64-69BB-4E77-ADC8-7D645E7AA4F1}"/>
              </a:ext>
              <a:ext uri="{C183D7F6-B498-43B3-948B-1728B52AA6E4}">
                <adec:decorative xmlns:adec="http://schemas.microsoft.com/office/drawing/2017/decorative" val="1"/>
              </a:ext>
            </a:extLst>
          </p:cNvPr>
          <p:cNvGrpSpPr/>
          <p:nvPr userDrawn="1"/>
        </p:nvGrpSpPr>
        <p:grpSpPr>
          <a:xfrm>
            <a:off x="3220677" y="5565632"/>
            <a:ext cx="1054467" cy="469689"/>
            <a:chOff x="9841624" y="4115729"/>
            <a:chExt cx="602170" cy="268223"/>
          </a:xfrm>
          <a:solidFill>
            <a:schemeClr val="tx1"/>
          </a:solidFill>
        </p:grpSpPr>
        <p:sp>
          <p:nvSpPr>
            <p:cNvPr id="19" name="Freeform: Shape 18">
              <a:extLst>
                <a:ext uri="{FF2B5EF4-FFF2-40B4-BE49-F238E27FC236}">
                  <a16:creationId xmlns:a16="http://schemas.microsoft.com/office/drawing/2014/main" id="{019D8F1E-2249-41BC-B8BD-4C8F7824B1B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0834381D-9229-4B35-A551-0A2EBC5395D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D9AAD997-2ABB-43CB-81B3-6508602D44B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D77AF2C8-42E5-4E03-B110-57855A3EA4A0}"/>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A98E12C-BD74-4556-8CE5-24BDB9B9295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16" name="Date Placeholder 8">
            <a:extLst>
              <a:ext uri="{FF2B5EF4-FFF2-40B4-BE49-F238E27FC236}">
                <a16:creationId xmlns:a16="http://schemas.microsoft.com/office/drawing/2014/main" id="{19544747-A258-414B-A18E-FE0D00F027A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316A50D-34F2-44A7-8571-190078F734C3}"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17" name="Footer Placeholder 9">
            <a:extLst>
              <a:ext uri="{FF2B5EF4-FFF2-40B4-BE49-F238E27FC236}">
                <a16:creationId xmlns:a16="http://schemas.microsoft.com/office/drawing/2014/main" id="{80C9B95E-5D5F-4B79-BBC6-AA8023F361C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4" name="Slide Number Placeholder 10">
            <a:extLst>
              <a:ext uri="{FF2B5EF4-FFF2-40B4-BE49-F238E27FC236}">
                <a16:creationId xmlns:a16="http://schemas.microsoft.com/office/drawing/2014/main" id="{B5FBBF51-B6B9-4243-98A9-DDFADA05411D}"/>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450C42-9A0B-4425-92C2-70FCF7C45734}"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29" name="Group 28">
            <a:extLst>
              <a:ext uri="{FF2B5EF4-FFF2-40B4-BE49-F238E27FC236}">
                <a16:creationId xmlns:a16="http://schemas.microsoft.com/office/drawing/2014/main" id="{1999C8F0-23CF-43DE-A39C-94B126C6EF63}"/>
              </a:ext>
              <a:ext uri="{C183D7F6-B498-43B3-948B-1728B52AA6E4}">
                <adec:decorative xmlns:adec="http://schemas.microsoft.com/office/drawing/2017/decorative" val="1"/>
              </a:ext>
            </a:extLst>
          </p:cNvPr>
          <p:cNvGrpSpPr/>
          <p:nvPr userDrawn="1"/>
        </p:nvGrpSpPr>
        <p:grpSpPr>
          <a:xfrm>
            <a:off x="0" y="431836"/>
            <a:ext cx="1861854" cy="717514"/>
            <a:chOff x="0" y="1580033"/>
            <a:chExt cx="1861854" cy="717514"/>
          </a:xfrm>
        </p:grpSpPr>
        <p:sp>
          <p:nvSpPr>
            <p:cNvPr id="30" name="Freeform: Shape 29">
              <a:extLst>
                <a:ext uri="{FF2B5EF4-FFF2-40B4-BE49-F238E27FC236}">
                  <a16:creationId xmlns:a16="http://schemas.microsoft.com/office/drawing/2014/main" id="{1F9B7492-8A54-4020-83A1-E2AEE5724245}"/>
                </a:ext>
                <a:ext uri="{C183D7F6-B498-43B3-948B-1728B52AA6E4}">
                  <adec:decorative xmlns:adec="http://schemas.microsoft.com/office/drawing/2017/decorative" val="1"/>
                </a:ext>
              </a:extLst>
            </p:cNvPr>
            <p:cNvSpPr/>
            <p:nvPr userDrawn="1"/>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39DA5407-EA48-4921-BA3C-71E94101C72C}"/>
                </a:ext>
                <a:ext uri="{C183D7F6-B498-43B3-948B-1728B52AA6E4}">
                  <adec:decorative xmlns:adec="http://schemas.microsoft.com/office/drawing/2017/decorative" val="1"/>
                </a:ext>
              </a:extLst>
            </p:cNvPr>
            <p:cNvSpPr/>
            <p:nvPr userDrawn="1"/>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35" name="Group 34">
            <a:extLst>
              <a:ext uri="{FF2B5EF4-FFF2-40B4-BE49-F238E27FC236}">
                <a16:creationId xmlns:a16="http://schemas.microsoft.com/office/drawing/2014/main" id="{0AC95BD4-4EFC-45C6-B985-229FD300B1ED}"/>
              </a:ext>
              <a:ext uri="{C183D7F6-B498-43B3-948B-1728B52AA6E4}">
                <adec:decorative xmlns:adec="http://schemas.microsoft.com/office/drawing/2017/decorative" val="1"/>
              </a:ext>
            </a:extLst>
          </p:cNvPr>
          <p:cNvGrpSpPr/>
          <p:nvPr userDrawn="1"/>
        </p:nvGrpSpPr>
        <p:grpSpPr>
          <a:xfrm>
            <a:off x="6519255" y="3650586"/>
            <a:ext cx="319941" cy="319941"/>
            <a:chOff x="1126512" y="4357092"/>
            <a:chExt cx="319941" cy="319941"/>
          </a:xfrm>
        </p:grpSpPr>
        <p:sp>
          <p:nvSpPr>
            <p:cNvPr id="36" name="Oval 35">
              <a:extLst>
                <a:ext uri="{FF2B5EF4-FFF2-40B4-BE49-F238E27FC236}">
                  <a16:creationId xmlns:a16="http://schemas.microsoft.com/office/drawing/2014/main" id="{A4784AD1-E3D1-4566-9041-95AAA1DA8101}"/>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37" name="Oval 36">
              <a:extLst>
                <a:ext uri="{FF2B5EF4-FFF2-40B4-BE49-F238E27FC236}">
                  <a16:creationId xmlns:a16="http://schemas.microsoft.com/office/drawing/2014/main" id="{0147C571-802C-479F-B289-5F5D178E92EA}"/>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Tree>
    <p:extLst>
      <p:ext uri="{BB962C8B-B14F-4D97-AF65-F5344CB8AC3E}">
        <p14:creationId xmlns:p14="http://schemas.microsoft.com/office/powerpoint/2010/main" val="2480015253"/>
      </p:ext>
    </p:extLst>
  </p:cSld>
  <p:clrMapOvr>
    <a:masterClrMapping/>
  </p:clrMapOvr>
  <p:hf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884E0F3D-4529-453A-AD51-82F68FA8ECED}" type="datetimeFigureOut">
              <a:rPr lang="en-US" smtClean="0"/>
              <a:t>5/13/25</a:t>
            </a:fld>
            <a:endParaRPr lang="en-US"/>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endParaRPr lang="en-US"/>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5EA792F7-1D9E-4C7E-A103-E8EDFDC2691E}" type="slidenum">
              <a:rPr lang="en-US" smtClean="0"/>
              <a:t>‹#›</a:t>
            </a:fld>
            <a:endParaRPr lang="en-US"/>
          </a:p>
        </p:txBody>
      </p:sp>
    </p:spTree>
    <p:extLst>
      <p:ext uri="{BB962C8B-B14F-4D97-AF65-F5344CB8AC3E}">
        <p14:creationId xmlns:p14="http://schemas.microsoft.com/office/powerpoint/2010/main" val="405275744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75" r:id="rId8"/>
    <p:sldLayoutId id="2147483670" r:id="rId9"/>
    <p:sldLayoutId id="2147483671" r:id="rId10"/>
    <p:sldLayoutId id="2147483672" r:id="rId11"/>
    <p:sldLayoutId id="2147483673" r:id="rId12"/>
    <p:sldLayoutId id="214748367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6"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87" name="Freeform: Shape 86">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93" name="Oval 92">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95" name="Rectangle 94">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uilding with a neon sign&#10;&#10;AI-generated content may be incorrect.">
            <a:extLst>
              <a:ext uri="{FF2B5EF4-FFF2-40B4-BE49-F238E27FC236}">
                <a16:creationId xmlns:a16="http://schemas.microsoft.com/office/drawing/2014/main" id="{EFC550BE-9050-3B1B-98C3-CA3CFAC3DA17}"/>
              </a:ext>
            </a:extLst>
          </p:cNvPr>
          <p:cNvPicPr>
            <a:picLocks noChangeAspect="1"/>
          </p:cNvPicPr>
          <p:nvPr/>
        </p:nvPicPr>
        <p:blipFill>
          <a:blip r:embed="rId3"/>
          <a:srcRect t="11806" r="-1" b="-1"/>
          <a:stretch/>
        </p:blipFill>
        <p:spPr>
          <a:xfrm>
            <a:off x="1291634" y="1148747"/>
            <a:ext cx="4793260" cy="4227387"/>
          </a:xfrm>
          <a:prstGeom prst="rect">
            <a:avLst/>
          </a:prstGeom>
          <a:ln w="28575">
            <a:noFill/>
          </a:ln>
        </p:spPr>
      </p:pic>
      <p:grpSp>
        <p:nvGrpSpPr>
          <p:cNvPr id="97" name="Group 96">
            <a:extLst>
              <a:ext uri="{FF2B5EF4-FFF2-40B4-BE49-F238E27FC236}">
                <a16:creationId xmlns:a16="http://schemas.microsoft.com/office/drawing/2014/main" id="{FC1BD014-5623-4064-BAFE-A5AAAFB3C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35096" y="657544"/>
            <a:ext cx="4843727" cy="5534144"/>
            <a:chOff x="1674895" y="1345036"/>
            <a:chExt cx="5428610" cy="4210939"/>
          </a:xfrm>
        </p:grpSpPr>
        <p:sp>
          <p:nvSpPr>
            <p:cNvPr id="98" name="Rectangle 97">
              <a:extLst>
                <a:ext uri="{FF2B5EF4-FFF2-40B4-BE49-F238E27FC236}">
                  <a16:creationId xmlns:a16="http://schemas.microsoft.com/office/drawing/2014/main" id="{A27BC42E-B225-42FA-9AB5-F860C44BB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EECF5D0B-A89A-4902-8D22-AFB1D55AC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01" name="Rectangle 100">
            <a:extLst>
              <a:ext uri="{FF2B5EF4-FFF2-40B4-BE49-F238E27FC236}">
                <a16:creationId xmlns:a16="http://schemas.microsoft.com/office/drawing/2014/main" id="{7871DA93-90AF-40F3-A1A1-04E166972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Title 79">
            <a:extLst>
              <a:ext uri="{FF2B5EF4-FFF2-40B4-BE49-F238E27FC236}">
                <a16:creationId xmlns:a16="http://schemas.microsoft.com/office/drawing/2014/main" id="{02394CBA-755F-42B7-BF28-BDBB599FAAFF}"/>
              </a:ext>
            </a:extLst>
          </p:cNvPr>
          <p:cNvSpPr>
            <a:spLocks noGrp="1"/>
          </p:cNvSpPr>
          <p:nvPr>
            <p:ph type="ctrTitle"/>
          </p:nvPr>
        </p:nvSpPr>
        <p:spPr>
          <a:xfrm>
            <a:off x="7012297" y="786880"/>
            <a:ext cx="4203323" cy="3596201"/>
          </a:xfrm>
        </p:spPr>
        <p:txBody>
          <a:bodyPr vert="horz" lIns="91440" tIns="45720" rIns="91440" bIns="45720" rtlCol="0" anchor="b">
            <a:normAutofit/>
          </a:bodyPr>
          <a:lstStyle/>
          <a:p>
            <a:r>
              <a:rPr lang="en-US" sz="4200" cap="all">
                <a:ea typeface="Source Sans Pro SemiBold" panose="020B0603030403020204" pitchFamily="34" charset="0"/>
              </a:rPr>
              <a:t>Guest service Training Toolki-</a:t>
            </a:r>
            <a:br>
              <a:rPr lang="en-US" sz="4200" cap="all">
                <a:ea typeface="Source Sans Pro SemiBold" panose="020B0603030403020204" pitchFamily="34" charset="0"/>
              </a:rPr>
            </a:br>
            <a:r>
              <a:rPr lang="en-US" sz="4200" cap="all">
                <a:ea typeface="Source Sans Pro SemiBold" panose="020B0603030403020204" pitchFamily="34" charset="0"/>
              </a:rPr>
              <a:t>Nestie.</a:t>
            </a:r>
          </a:p>
        </p:txBody>
      </p:sp>
      <p:sp>
        <p:nvSpPr>
          <p:cNvPr id="81" name="Subtitle 80">
            <a:extLst>
              <a:ext uri="{FF2B5EF4-FFF2-40B4-BE49-F238E27FC236}">
                <a16:creationId xmlns:a16="http://schemas.microsoft.com/office/drawing/2014/main" id="{3F9E8A38-46A0-49FF-8F72-481E44F49E38}"/>
              </a:ext>
            </a:extLst>
          </p:cNvPr>
          <p:cNvSpPr>
            <a:spLocks noGrp="1"/>
          </p:cNvSpPr>
          <p:nvPr>
            <p:ph type="subTitle" idx="1"/>
          </p:nvPr>
        </p:nvSpPr>
        <p:spPr>
          <a:xfrm>
            <a:off x="7012297" y="5148757"/>
            <a:ext cx="4203323" cy="469689"/>
          </a:xfrm>
        </p:spPr>
        <p:txBody>
          <a:bodyPr vert="horz" lIns="91440" tIns="45720" rIns="91440" bIns="45720" rtlCol="0">
            <a:normAutofit/>
          </a:bodyPr>
          <a:lstStyle/>
          <a:p>
            <a:pPr marL="0" indent="0"/>
            <a:r>
              <a:rPr lang="en-US" sz="1900" cap="all" dirty="0"/>
              <a:t>Nia </a:t>
            </a:r>
            <a:r>
              <a:rPr lang="en-US" sz="1900" cap="all" dirty="0" err="1"/>
              <a:t>Mugford</a:t>
            </a:r>
            <a:r>
              <a:rPr lang="en-US" sz="1900" cap="all" dirty="0"/>
              <a:t> (2404769).</a:t>
            </a:r>
          </a:p>
        </p:txBody>
      </p:sp>
      <p:sp>
        <p:nvSpPr>
          <p:cNvPr id="103"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0051" y="771024"/>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05" name="Graphic 212">
            <a:extLst>
              <a:ext uri="{FF2B5EF4-FFF2-40B4-BE49-F238E27FC236}">
                <a16:creationId xmlns:a16="http://schemas.microsoft.com/office/drawing/2014/main" id="{70616F44-B954-409D-87BC-C69465EDE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0051" y="771024"/>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07" name="Freeform: Shape 106">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09" name="Freeform: Shape 108">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11" name="Oval 110">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3" name="Oval 112">
            <a:extLst>
              <a:ext uri="{FF2B5EF4-FFF2-40B4-BE49-F238E27FC236}">
                <a16:creationId xmlns:a16="http://schemas.microsoft.com/office/drawing/2014/main" id="{5D981608-D865-4AD7-AC34-A2398EA1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15"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59160" y="5987064"/>
            <a:ext cx="1054466" cy="469689"/>
            <a:chOff x="9841624" y="4115729"/>
            <a:chExt cx="602169" cy="268223"/>
          </a:xfrm>
          <a:solidFill>
            <a:schemeClr val="tx1"/>
          </a:solidFill>
        </p:grpSpPr>
        <p:sp>
          <p:nvSpPr>
            <p:cNvPr id="116" name="Freeform: Shape 115">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88131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5" name="Oval 34">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5" name="Rectangle 2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17443-10BC-4078-8CF2-23E75B0CC2D2}"/>
              </a:ext>
            </a:extLst>
          </p:cNvPr>
          <p:cNvSpPr>
            <a:spLocks noGrp="1"/>
          </p:cNvSpPr>
          <p:nvPr>
            <p:ph type="title"/>
          </p:nvPr>
        </p:nvSpPr>
        <p:spPr>
          <a:xfrm>
            <a:off x="6621521" y="282800"/>
            <a:ext cx="4716231" cy="1288673"/>
          </a:xfrm>
        </p:spPr>
        <p:txBody>
          <a:bodyPr vert="horz" lIns="91440" tIns="45720" rIns="91440" bIns="45720" rtlCol="0" anchor="b">
            <a:normAutofit/>
          </a:bodyPr>
          <a:lstStyle/>
          <a:p>
            <a:r>
              <a:rPr lang="en-US" sz="3400" b="1"/>
              <a:t>CONTENTS OF TODAY'S PRESENTATION.​</a:t>
            </a:r>
          </a:p>
        </p:txBody>
      </p:sp>
      <p:grpSp>
        <p:nvGrpSpPr>
          <p:cNvPr id="39" name="Group 38">
            <a:extLst>
              <a:ext uri="{FF2B5EF4-FFF2-40B4-BE49-F238E27FC236}">
                <a16:creationId xmlns:a16="http://schemas.microsoft.com/office/drawing/2014/main" id="{B22DF5E2-0CD7-4BEC-8FBD-DD7AC1DEC6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35537" y="618698"/>
            <a:ext cx="365021" cy="365021"/>
            <a:chOff x="149345" y="10991595"/>
            <a:chExt cx="365021" cy="365021"/>
          </a:xfrm>
        </p:grpSpPr>
        <p:sp>
          <p:nvSpPr>
            <p:cNvPr id="40" name="Oval 39">
              <a:extLst>
                <a:ext uri="{FF2B5EF4-FFF2-40B4-BE49-F238E27FC236}">
                  <a16:creationId xmlns:a16="http://schemas.microsoft.com/office/drawing/2014/main" id="{037C701E-5151-4086-9CF2-7F44AA38A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9345" y="10991595"/>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Oval 40">
              <a:extLst>
                <a:ext uri="{FF2B5EF4-FFF2-40B4-BE49-F238E27FC236}">
                  <a16:creationId xmlns:a16="http://schemas.microsoft.com/office/drawing/2014/main" id="{E656C08E-A84B-4C76-9D3B-46237B5A9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9345" y="10991595"/>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7" name="Picture 6" descr="A room with a couch and a computer&#10;&#10;AI-generated content may be incorrect.">
            <a:extLst>
              <a:ext uri="{FF2B5EF4-FFF2-40B4-BE49-F238E27FC236}">
                <a16:creationId xmlns:a16="http://schemas.microsoft.com/office/drawing/2014/main" id="{04BBCAE8-23AE-A1F8-0ADA-132682CD9512}"/>
              </a:ext>
            </a:extLst>
          </p:cNvPr>
          <p:cNvPicPr>
            <a:picLocks noChangeAspect="1"/>
          </p:cNvPicPr>
          <p:nvPr/>
        </p:nvPicPr>
        <p:blipFill>
          <a:blip r:embed="rId3"/>
          <a:stretch>
            <a:fillRect/>
          </a:stretch>
        </p:blipFill>
        <p:spPr>
          <a:xfrm>
            <a:off x="854247" y="3376158"/>
            <a:ext cx="4391066" cy="2931037"/>
          </a:xfrm>
          <a:prstGeom prst="rect">
            <a:avLst/>
          </a:prstGeom>
        </p:spPr>
      </p:pic>
      <p:grpSp>
        <p:nvGrpSpPr>
          <p:cNvPr id="43" name="Graphic 4">
            <a:extLst>
              <a:ext uri="{FF2B5EF4-FFF2-40B4-BE49-F238E27FC236}">
                <a16:creationId xmlns:a16="http://schemas.microsoft.com/office/drawing/2014/main" id="{72FB3F6E-946C-4B30-8EAA-64FA3056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88" y="5091324"/>
            <a:ext cx="975169" cy="975171"/>
            <a:chOff x="5829300" y="3162300"/>
            <a:chExt cx="532256" cy="532257"/>
          </a:xfrm>
          <a:solidFill>
            <a:schemeClr val="tx1"/>
          </a:solidFill>
        </p:grpSpPr>
        <p:sp>
          <p:nvSpPr>
            <p:cNvPr id="44" name="Freeform: Shape 43">
              <a:extLst>
                <a:ext uri="{FF2B5EF4-FFF2-40B4-BE49-F238E27FC236}">
                  <a16:creationId xmlns:a16="http://schemas.microsoft.com/office/drawing/2014/main" id="{A820447A-FA0D-448D-8513-13647DCEE6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980F5A0F-E8FC-415B-BA7F-74C42D42C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77443A5-2061-492B-AFF5-658AB7E7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3276C0A3-C877-457C-917D-473FABC9E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9808886-A26A-41C2-9401-727236349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9FB169C8-A66F-4AEC-BBEE-4DEBBE844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EEC418CD-F215-459D-8919-D5B5194EB4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5E034A84-840E-429B-9A4F-ECC31AB62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D050DBA-8800-4A73-84C0-34DC71A6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2D4BF35D-BFFA-45A5-8081-FEDD30757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36B354BD-25DC-42A0-9CE7-8246868103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852C4A08-6644-42B7-8237-2AD5F0041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1D58C06-A184-4272-9824-2F08535184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CDA3474-C14B-42A3-AF12-888807AB7218}"/>
              </a:ext>
            </a:extLst>
          </p:cNvPr>
          <p:cNvSpPr>
            <a:spLocks noGrp="1"/>
          </p:cNvSpPr>
          <p:nvPr>
            <p:ph idx="1"/>
          </p:nvPr>
        </p:nvSpPr>
        <p:spPr>
          <a:xfrm>
            <a:off x="6621521" y="1715151"/>
            <a:ext cx="4716232" cy="4351338"/>
          </a:xfrm>
        </p:spPr>
        <p:txBody>
          <a:bodyPr vert="horz" lIns="91440" tIns="45720" rIns="91440" bIns="45720" rtlCol="0">
            <a:normAutofit/>
          </a:bodyPr>
          <a:lstStyle/>
          <a:p>
            <a:pPr>
              <a:buFont typeface="Arial" panose="020B0604020202020204" pitchFamily="34" charset="0"/>
              <a:buChar char="•"/>
            </a:pPr>
            <a:r>
              <a:rPr lang="en-US" b="1"/>
              <a:t>Section One</a:t>
            </a:r>
            <a:r>
              <a:rPr lang="en-US"/>
              <a:t> – Incorporating Industry Standards and Practices Within our Brand.</a:t>
            </a:r>
          </a:p>
          <a:p>
            <a:pPr>
              <a:buFont typeface="Arial" panose="020B0604020202020204" pitchFamily="34" charset="0"/>
              <a:buChar char="•"/>
            </a:pPr>
            <a:r>
              <a:rPr lang="en-US" b="1"/>
              <a:t>Section Two</a:t>
            </a:r>
            <a:r>
              <a:rPr lang="en-US"/>
              <a:t> – Visitor Typologies &amp; What we Offer as an Organisation.</a:t>
            </a:r>
          </a:p>
          <a:p>
            <a:pPr>
              <a:buFont typeface="Arial" panose="020B0604020202020204" pitchFamily="34" charset="0"/>
              <a:buChar char="•"/>
            </a:pPr>
            <a:r>
              <a:rPr lang="en-US" b="1"/>
              <a:t>Section Three</a:t>
            </a:r>
            <a:r>
              <a:rPr lang="en-US"/>
              <a:t> – Focus Areas &amp; Department Specific Training.</a:t>
            </a:r>
          </a:p>
          <a:p>
            <a:pPr>
              <a:buFont typeface="Arial" panose="020B0604020202020204" pitchFamily="34" charset="0"/>
              <a:buChar char="•"/>
            </a:pPr>
            <a:r>
              <a:rPr lang="en-US" b="1"/>
              <a:t>Section Four</a:t>
            </a:r>
            <a:r>
              <a:rPr lang="en-US"/>
              <a:t> – Roleplay Scenario.</a:t>
            </a:r>
          </a:p>
        </p:txBody>
      </p:sp>
      <p:sp>
        <p:nvSpPr>
          <p:cNvPr id="5" name="Footer Placeholder 4">
            <a:extLst>
              <a:ext uri="{FF2B5EF4-FFF2-40B4-BE49-F238E27FC236}">
                <a16:creationId xmlns:a16="http://schemas.microsoft.com/office/drawing/2014/main" id="{7F8C585A-B5B9-40F2-A604-181F9326DE6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b="1" kern="1200" cap="all" spc="100" baseline="0">
                <a:solidFill>
                  <a:schemeClr val="tx1">
                    <a:tint val="75000"/>
                  </a:schemeClr>
                </a:solidFill>
                <a:latin typeface="+mn-lt"/>
                <a:ea typeface="Source Sans Pro SemiBold" panose="020B0603030403020204" pitchFamily="34" charset="0"/>
                <a:cs typeface="+mn-cs"/>
              </a:rPr>
              <a:t>GUEST SERVICE TRAINING TOOLKIT – NESTIE.</a:t>
            </a:r>
          </a:p>
        </p:txBody>
      </p:sp>
      <p:sp>
        <p:nvSpPr>
          <p:cNvPr id="6" name="Slide Number Placeholder 5">
            <a:extLst>
              <a:ext uri="{FF2B5EF4-FFF2-40B4-BE49-F238E27FC236}">
                <a16:creationId xmlns:a16="http://schemas.microsoft.com/office/drawing/2014/main" id="{C0CE773B-8D36-4868-AA55-1A3267727F5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5EA792F7-1D9E-4C7E-A103-E8EDFDC2691E}" type="slidenum">
              <a:rPr lang="en-US" smtClean="0"/>
              <a:pPr>
                <a:spcAft>
                  <a:spcPts val="600"/>
                </a:spcAft>
              </a:pPr>
              <a:t>2</a:t>
            </a:fld>
            <a:endParaRPr lang="en-US"/>
          </a:p>
        </p:txBody>
      </p:sp>
      <p:grpSp>
        <p:nvGrpSpPr>
          <p:cNvPr id="10" name="Graphic 4">
            <a:extLst>
              <a:ext uri="{FF2B5EF4-FFF2-40B4-BE49-F238E27FC236}">
                <a16:creationId xmlns:a16="http://schemas.microsoft.com/office/drawing/2014/main" id="{B3F06BA9-200A-4546-8C17-44B9F05FF8EF}"/>
              </a:ext>
              <a:ext uri="{C183D7F6-B498-43B3-948B-1728B52AA6E4}">
                <adec:decorative xmlns:adec="http://schemas.microsoft.com/office/drawing/2017/decorative" val="1"/>
              </a:ext>
            </a:extLst>
          </p:cNvPr>
          <p:cNvGrpSpPr/>
          <p:nvPr/>
        </p:nvGrpSpPr>
        <p:grpSpPr>
          <a:xfrm>
            <a:off x="854259" y="322517"/>
            <a:ext cx="2941565" cy="2931039"/>
            <a:chOff x="5829300" y="3162300"/>
            <a:chExt cx="532256" cy="530351"/>
          </a:xfrm>
          <a:solidFill>
            <a:schemeClr val="tx1"/>
          </a:solidFill>
        </p:grpSpPr>
        <p:sp>
          <p:nvSpPr>
            <p:cNvPr id="11" name="Freeform: Shape 10">
              <a:extLst>
                <a:ext uri="{FF2B5EF4-FFF2-40B4-BE49-F238E27FC236}">
                  <a16:creationId xmlns:a16="http://schemas.microsoft.com/office/drawing/2014/main" id="{C400A030-8E40-42C9-BA7A-C57F560E28B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A1CB66D-59CC-42E6-9F71-86AA8F1A83E5}"/>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952CF368-1DA1-4155-A52E-1D7117691AE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BCCA8E35-7EDC-4B54-84C6-7439052862A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DA6E2D90-3377-475B-908D-8DEFA47683EF}"/>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76911BE-DDD3-49C2-8777-60297A15722D}"/>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45515E5A-13FF-4F37-9082-C1584EE41A65}"/>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A9C90979-3DFC-45AC-8666-5039DC14B0B5}"/>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7569B7C0-8434-4008-B429-35208DBDC7CB}"/>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00C7D2AA-D66F-4FD5-BB00-10B56396B8A1}"/>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9431D87-07CF-4EBC-97C6-C6BB01161057}"/>
                </a:ext>
              </a:extLst>
            </p:cNvPr>
            <p:cNvSpPr/>
            <p:nvPr/>
          </p:nvSpPr>
          <p:spPr>
            <a:xfrm>
              <a:off x="6078274" y="3389481"/>
              <a:ext cx="283282" cy="290484"/>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DF15BC-97AC-4CEB-A3B4-6F400C38A32F}"/>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DA02847-240E-4210-ABB0-6789739465D3}"/>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3941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26" name="Freeform: Shape 25">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2" name="Oval 31">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34" name="Rectangle 33">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 name="Title 8">
            <a:extLst>
              <a:ext uri="{FF2B5EF4-FFF2-40B4-BE49-F238E27FC236}">
                <a16:creationId xmlns:a16="http://schemas.microsoft.com/office/drawing/2014/main" id="{8B17EDBE-4FB7-472F-B26B-EB9ECD77B7A8}"/>
              </a:ext>
            </a:extLst>
          </p:cNvPr>
          <p:cNvSpPr>
            <a:spLocks noGrp="1"/>
          </p:cNvSpPr>
          <p:nvPr>
            <p:ph type="title"/>
          </p:nvPr>
        </p:nvSpPr>
        <p:spPr>
          <a:xfrm>
            <a:off x="2232252" y="633046"/>
            <a:ext cx="4463623" cy="1314996"/>
          </a:xfrm>
        </p:spPr>
        <p:txBody>
          <a:bodyPr vert="horz" lIns="91440" tIns="45720" rIns="91440" bIns="45720" rtlCol="0" anchor="b">
            <a:normAutofit/>
          </a:bodyPr>
          <a:lstStyle/>
          <a:p>
            <a:r>
              <a:rPr lang="en-US" b="1"/>
              <a:t>INTRODUCTION TO NESTIE.</a:t>
            </a:r>
          </a:p>
        </p:txBody>
      </p:sp>
      <p:sp>
        <p:nvSpPr>
          <p:cNvPr id="38" name="Freeform: Shape 37">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40" name="Freeform: Shape 39">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0" name="Content Placeholder 9">
            <a:extLst>
              <a:ext uri="{FF2B5EF4-FFF2-40B4-BE49-F238E27FC236}">
                <a16:creationId xmlns:a16="http://schemas.microsoft.com/office/drawing/2014/main" id="{BE75E95A-A6B3-43C7-A552-1EAFCCA0A1EA}"/>
              </a:ext>
            </a:extLst>
          </p:cNvPr>
          <p:cNvSpPr>
            <a:spLocks noGrp="1"/>
          </p:cNvSpPr>
          <p:nvPr>
            <p:ph idx="1"/>
          </p:nvPr>
        </p:nvSpPr>
        <p:spPr>
          <a:xfrm>
            <a:off x="476758" y="2675534"/>
            <a:ext cx="4463623" cy="4044463"/>
          </a:xfrm>
        </p:spPr>
        <p:txBody>
          <a:bodyPr vert="horz" lIns="91440" tIns="45720" rIns="91440" bIns="45720" rtlCol="0" anchor="t">
            <a:normAutofit/>
          </a:bodyPr>
          <a:lstStyle/>
          <a:p>
            <a:pPr marL="285750" indent="-228600" algn="just">
              <a:lnSpc>
                <a:spcPct val="90000"/>
              </a:lnSpc>
              <a:buFont typeface="Arial" panose="020B0604020202020204" pitchFamily="34" charset="0"/>
              <a:buChar char="•"/>
            </a:pPr>
            <a:r>
              <a:rPr lang="en-US" sz="2000"/>
              <a:t>Inspired by several influential hotels across the globe.</a:t>
            </a:r>
            <a:endParaRPr lang="en-US" sz="2000">
              <a:ea typeface="Source Sans Pro"/>
            </a:endParaRPr>
          </a:p>
          <a:p>
            <a:pPr marL="285750" indent="-228600" algn="just">
              <a:lnSpc>
                <a:spcPct val="90000"/>
              </a:lnSpc>
              <a:buFont typeface="Arial" panose="020B0604020202020204" pitchFamily="34" charset="0"/>
              <a:buChar char="•"/>
            </a:pPr>
            <a:r>
              <a:rPr lang="en-US" sz="2000"/>
              <a:t>Geared towards the 18-30 demographic.</a:t>
            </a:r>
            <a:endParaRPr lang="en-US" sz="2000">
              <a:ea typeface="Source Sans Pro"/>
            </a:endParaRPr>
          </a:p>
          <a:p>
            <a:pPr marL="285750" indent="-228600" algn="just">
              <a:lnSpc>
                <a:spcPct val="90000"/>
              </a:lnSpc>
              <a:buFont typeface="Arial" panose="020B0604020202020204" pitchFamily="34" charset="0"/>
              <a:buChar char="•"/>
            </a:pPr>
            <a:r>
              <a:rPr lang="en-US" sz="2000"/>
              <a:t>Located in the heart of the Swansea City Centre; ideal for those attending hen parties, stag-do's, or birthday celebrations in Swansea.</a:t>
            </a:r>
            <a:endParaRPr lang="en-US" sz="2000">
              <a:ea typeface="Source Sans Pro"/>
            </a:endParaRPr>
          </a:p>
          <a:p>
            <a:pPr marL="285750" indent="-228600" algn="just">
              <a:lnSpc>
                <a:spcPct val="90000"/>
              </a:lnSpc>
              <a:buFont typeface="Arial" panose="020B0604020202020204" pitchFamily="34" charset="0"/>
              <a:buChar char="•"/>
            </a:pPr>
            <a:r>
              <a:rPr lang="en-US" sz="2000"/>
              <a:t>Inspired by </a:t>
            </a:r>
            <a:r>
              <a:rPr lang="en-US" sz="2000" err="1"/>
              <a:t>organisations</a:t>
            </a:r>
            <a:r>
              <a:rPr lang="en-US" sz="2000"/>
              <a:t> such as Marriott, Disney, and Premier Inn.</a:t>
            </a:r>
            <a:endParaRPr lang="en-US" sz="2000">
              <a:ea typeface="Source Sans Pro"/>
            </a:endParaRPr>
          </a:p>
        </p:txBody>
      </p:sp>
      <p:sp>
        <p:nvSpPr>
          <p:cNvPr id="42" name="Freeform: Shape 41">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4" name="Freeform: Shape 43">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Picture 7" descr="This may contain: a woman is talking on the phone in front of a reception sign that says reception">
            <a:extLst>
              <a:ext uri="{FF2B5EF4-FFF2-40B4-BE49-F238E27FC236}">
                <a16:creationId xmlns:a16="http://schemas.microsoft.com/office/drawing/2014/main" id="{E86D5BE1-ECEE-2E80-7F2F-2935956BCDD4}"/>
              </a:ext>
            </a:extLst>
          </p:cNvPr>
          <p:cNvPicPr>
            <a:picLocks noChangeAspect="1"/>
          </p:cNvPicPr>
          <p:nvPr/>
        </p:nvPicPr>
        <p:blipFill>
          <a:blip r:embed="rId3"/>
          <a:srcRect r="-3" b="-3"/>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sp>
        <p:nvSpPr>
          <p:cNvPr id="19" name="Footer Placeholder 18">
            <a:extLst>
              <a:ext uri="{FF2B5EF4-FFF2-40B4-BE49-F238E27FC236}">
                <a16:creationId xmlns:a16="http://schemas.microsoft.com/office/drawing/2014/main" id="{A5CEF4C1-04B1-4BCC-8146-CC9871388878}"/>
              </a:ext>
            </a:extLst>
          </p:cNvPr>
          <p:cNvSpPr>
            <a:spLocks noGrp="1"/>
          </p:cNvSpPr>
          <p:nvPr>
            <p:ph type="ftr" sz="quarter" idx="16"/>
          </p:nvPr>
        </p:nvSpPr>
        <p:spPr>
          <a:xfrm>
            <a:off x="4038600" y="6356350"/>
            <a:ext cx="4114800" cy="365125"/>
          </a:xfrm>
        </p:spPr>
        <p:txBody>
          <a:bodyPr vert="horz" lIns="91440" tIns="45720" rIns="91440" bIns="45720" rtlCol="0" anchor="ctr">
            <a:normAutofit/>
          </a:bodyPr>
          <a:lstStyle/>
          <a:p>
            <a:pPr>
              <a:spcAft>
                <a:spcPts val="600"/>
              </a:spcAft>
            </a:pPr>
            <a:r>
              <a:rPr lang="en-US" b="1" kern="1200" cap="all" spc="100" baseline="0">
                <a:solidFill>
                  <a:schemeClr val="tx1">
                    <a:tint val="75000"/>
                  </a:schemeClr>
                </a:solidFill>
                <a:latin typeface="+mn-lt"/>
                <a:ea typeface="Source Sans Pro SemiBold" panose="020B0603030403020204" pitchFamily="34" charset="0"/>
                <a:cs typeface="+mn-cs"/>
              </a:rPr>
              <a:t>Guest service training toolkit – nestie.</a:t>
            </a:r>
          </a:p>
        </p:txBody>
      </p:sp>
      <p:grpSp>
        <p:nvGrpSpPr>
          <p:cNvPr id="48"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9" name="Freeform: Shape 48">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0" name="Slide Number Placeholder 19">
            <a:extLst>
              <a:ext uri="{FF2B5EF4-FFF2-40B4-BE49-F238E27FC236}">
                <a16:creationId xmlns:a16="http://schemas.microsoft.com/office/drawing/2014/main" id="{C427CAEE-862D-4FE1-99F2-70274992024D}"/>
              </a:ext>
            </a:extLst>
          </p:cNvPr>
          <p:cNvSpPr>
            <a:spLocks noGrp="1"/>
          </p:cNvSpPr>
          <p:nvPr>
            <p:ph type="sldNum" sz="quarter" idx="17"/>
          </p:nvPr>
        </p:nvSpPr>
        <p:spPr>
          <a:xfrm>
            <a:off x="8610600" y="6356350"/>
            <a:ext cx="2743200" cy="365125"/>
          </a:xfrm>
        </p:spPr>
        <p:txBody>
          <a:bodyPr vert="horz" lIns="91440" tIns="45720" rIns="91440" bIns="45720" rtlCol="0" anchor="ctr">
            <a:normAutofit/>
          </a:bodyPr>
          <a:lstStyle/>
          <a:p>
            <a:pPr>
              <a:spcAft>
                <a:spcPts val="600"/>
              </a:spcAft>
            </a:pPr>
            <a:fld id="{5EA792F7-1D9E-4C7E-A103-E8EDFDC2691E}" type="slidenum">
              <a:rPr lang="en-US">
                <a:solidFill>
                  <a:srgbClr val="898989"/>
                </a:solidFill>
              </a:rPr>
              <a:pPr>
                <a:spcAft>
                  <a:spcPts val="600"/>
                </a:spcAft>
              </a:pPr>
              <a:t>3</a:t>
            </a:fld>
            <a:endParaRPr lang="en-US">
              <a:solidFill>
                <a:srgbClr val="898989"/>
              </a:solidFill>
            </a:endParaRPr>
          </a:p>
        </p:txBody>
      </p:sp>
    </p:spTree>
    <p:extLst>
      <p:ext uri="{BB962C8B-B14F-4D97-AF65-F5344CB8AC3E}">
        <p14:creationId xmlns:p14="http://schemas.microsoft.com/office/powerpoint/2010/main" val="27080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2ABC8-4159-12AB-7973-4112ADA024F8}"/>
              </a:ext>
            </a:extLst>
          </p:cNvPr>
          <p:cNvSpPr>
            <a:spLocks noGrp="1"/>
          </p:cNvSpPr>
          <p:nvPr>
            <p:ph type="title"/>
          </p:nvPr>
        </p:nvSpPr>
        <p:spPr/>
        <p:txBody>
          <a:bodyPr/>
          <a:lstStyle/>
          <a:p>
            <a:r>
              <a:rPr lang="en-GB" b="1"/>
              <a:t>AIMS &amp; OBJECTIVES</a:t>
            </a:r>
          </a:p>
        </p:txBody>
      </p:sp>
      <p:sp>
        <p:nvSpPr>
          <p:cNvPr id="3" name="Text Placeholder 2">
            <a:extLst>
              <a:ext uri="{FF2B5EF4-FFF2-40B4-BE49-F238E27FC236}">
                <a16:creationId xmlns:a16="http://schemas.microsoft.com/office/drawing/2014/main" id="{3CEEC9F1-5B07-7BF2-B820-B3D20B7CC295}"/>
              </a:ext>
            </a:extLst>
          </p:cNvPr>
          <p:cNvSpPr>
            <a:spLocks noGrp="1"/>
          </p:cNvSpPr>
          <p:nvPr>
            <p:ph type="body" sz="quarter" idx="13"/>
          </p:nvPr>
        </p:nvSpPr>
        <p:spPr/>
        <p:txBody>
          <a:bodyPr vert="horz" lIns="91440" tIns="45720" rIns="91440" bIns="45720" rtlCol="0" anchor="t">
            <a:noAutofit/>
          </a:bodyPr>
          <a:lstStyle/>
          <a:p>
            <a:r>
              <a:rPr lang="en-GB" sz="1600">
                <a:ea typeface="Source Sans Pro"/>
              </a:rPr>
              <a:t>GAIN CONFIDENCE ON FRONT DESK.</a:t>
            </a:r>
            <a:endParaRPr lang="en-GB" sz="1600"/>
          </a:p>
        </p:txBody>
      </p:sp>
      <p:sp>
        <p:nvSpPr>
          <p:cNvPr id="4" name="Text Placeholder 3">
            <a:extLst>
              <a:ext uri="{FF2B5EF4-FFF2-40B4-BE49-F238E27FC236}">
                <a16:creationId xmlns:a16="http://schemas.microsoft.com/office/drawing/2014/main" id="{58D259A3-C300-F80F-C674-6B34B3858881}"/>
              </a:ext>
            </a:extLst>
          </p:cNvPr>
          <p:cNvSpPr>
            <a:spLocks noGrp="1"/>
          </p:cNvSpPr>
          <p:nvPr>
            <p:ph type="body" sz="quarter" idx="14"/>
          </p:nvPr>
        </p:nvSpPr>
        <p:spPr>
          <a:xfrm>
            <a:off x="504392" y="2305025"/>
            <a:ext cx="3534208" cy="3656943"/>
          </a:xfrm>
        </p:spPr>
        <p:txBody>
          <a:bodyPr vert="horz" lIns="91440" tIns="45720" rIns="91440" bIns="45720" rtlCol="0" anchor="t">
            <a:normAutofit fontScale="92500" lnSpcReduction="20000"/>
          </a:bodyPr>
          <a:lstStyle/>
          <a:p>
            <a:pPr algn="just"/>
            <a:endParaRPr lang="en-GB">
              <a:ea typeface="+mn-lt"/>
              <a:cs typeface="+mn-lt"/>
            </a:endParaRPr>
          </a:p>
          <a:p>
            <a:pPr algn="just"/>
            <a:r>
              <a:rPr lang="en-GB">
                <a:ea typeface="+mn-lt"/>
                <a:cs typeface="+mn-lt"/>
              </a:rPr>
              <a:t>Develop in-depth knowledge of hotel services, systems, and procedures to reduce uncertainty and increase readiness in handling guest requests.</a:t>
            </a:r>
            <a:endParaRPr lang="en-GB">
              <a:ea typeface="Source Sans Pro"/>
            </a:endParaRPr>
          </a:p>
          <a:p>
            <a:pPr algn="just"/>
            <a:r>
              <a:rPr lang="en-GB">
                <a:ea typeface="+mn-lt"/>
                <a:cs typeface="+mn-lt"/>
              </a:rPr>
              <a:t>Practice real-life front desk scenarios through role-playing and simulations to build comfort in guest interactions and decision-making.</a:t>
            </a:r>
            <a:endParaRPr lang="en-GB">
              <a:ea typeface="Source Sans Pro"/>
            </a:endParaRPr>
          </a:p>
          <a:p>
            <a:pPr algn="just"/>
            <a:r>
              <a:rPr lang="en-GB">
                <a:ea typeface="+mn-lt"/>
                <a:cs typeface="+mn-lt"/>
              </a:rPr>
              <a:t>Strengthen communication and body language skills to project professionalism, stay composed under pressure, and create a welcoming presence.</a:t>
            </a:r>
          </a:p>
          <a:p>
            <a:endParaRPr lang="en-GB">
              <a:ea typeface="Source Sans Pro"/>
            </a:endParaRPr>
          </a:p>
          <a:p>
            <a:pPr algn="just"/>
            <a:endParaRPr lang="en-GB">
              <a:ea typeface="Source Sans Pro"/>
            </a:endParaRPr>
          </a:p>
        </p:txBody>
      </p:sp>
      <p:sp>
        <p:nvSpPr>
          <p:cNvPr id="5" name="Text Placeholder 4">
            <a:extLst>
              <a:ext uri="{FF2B5EF4-FFF2-40B4-BE49-F238E27FC236}">
                <a16:creationId xmlns:a16="http://schemas.microsoft.com/office/drawing/2014/main" id="{B2F370B2-8A1E-489B-17D4-ECD65C8D8EEB}"/>
              </a:ext>
            </a:extLst>
          </p:cNvPr>
          <p:cNvSpPr>
            <a:spLocks noGrp="1"/>
          </p:cNvSpPr>
          <p:nvPr>
            <p:ph type="body" sz="quarter" idx="15"/>
          </p:nvPr>
        </p:nvSpPr>
        <p:spPr>
          <a:xfrm>
            <a:off x="4229808" y="2114801"/>
            <a:ext cx="3728051" cy="325032"/>
          </a:xfrm>
        </p:spPr>
        <p:txBody>
          <a:bodyPr vert="horz" lIns="91440" tIns="45720" rIns="91440" bIns="45720" rtlCol="0" anchor="ctr">
            <a:noAutofit/>
          </a:bodyPr>
          <a:lstStyle/>
          <a:p>
            <a:r>
              <a:rPr lang="en-GB" sz="1400">
                <a:ea typeface="Source Sans Pro"/>
              </a:rPr>
              <a:t>LEARN HOW TO THINK ON YOUR FEET- HOW</a:t>
            </a:r>
            <a:endParaRPr lang="en-US"/>
          </a:p>
          <a:p>
            <a:r>
              <a:rPr lang="en-GB" sz="1400">
                <a:ea typeface="Source Sans Pro"/>
              </a:rPr>
              <a:t>TO ADAPT TO PROBLEMS THAT MAY ARISE.</a:t>
            </a:r>
            <a:endParaRPr lang="en-GB"/>
          </a:p>
        </p:txBody>
      </p:sp>
      <p:sp>
        <p:nvSpPr>
          <p:cNvPr id="6" name="Text Placeholder 5">
            <a:extLst>
              <a:ext uri="{FF2B5EF4-FFF2-40B4-BE49-F238E27FC236}">
                <a16:creationId xmlns:a16="http://schemas.microsoft.com/office/drawing/2014/main" id="{8F81497E-8710-308F-213C-0366D93AA2C7}"/>
              </a:ext>
            </a:extLst>
          </p:cNvPr>
          <p:cNvSpPr>
            <a:spLocks noGrp="1"/>
          </p:cNvSpPr>
          <p:nvPr>
            <p:ph type="body" sz="quarter" idx="16"/>
          </p:nvPr>
        </p:nvSpPr>
        <p:spPr>
          <a:xfrm>
            <a:off x="4356809" y="2541508"/>
            <a:ext cx="3567052" cy="3420460"/>
          </a:xfrm>
        </p:spPr>
        <p:txBody>
          <a:bodyPr vert="horz" lIns="91440" tIns="45720" rIns="91440" bIns="45720" rtlCol="0" anchor="t">
            <a:normAutofit fontScale="92500" lnSpcReduction="10000"/>
          </a:bodyPr>
          <a:lstStyle/>
          <a:p>
            <a:pPr algn="just"/>
            <a:r>
              <a:rPr lang="en-GB">
                <a:ea typeface="+mn-lt"/>
                <a:cs typeface="+mn-lt"/>
              </a:rPr>
              <a:t>Build quick decision-making skills by training staff to assess guest needs and prioritize solutions under time pressure.</a:t>
            </a:r>
            <a:endParaRPr lang="en-GB">
              <a:ea typeface="Source Sans Pro"/>
            </a:endParaRPr>
          </a:p>
          <a:p>
            <a:pPr algn="just"/>
            <a:r>
              <a:rPr lang="en-GB">
                <a:ea typeface="+mn-lt"/>
                <a:cs typeface="+mn-lt"/>
              </a:rPr>
              <a:t>Enhance adaptability through exposure to a variety of realistic problem scenarios, such as overbookings, complaints, or last-minute VIP requests.</a:t>
            </a:r>
            <a:endParaRPr lang="en-GB">
              <a:ea typeface="Source Sans Pro"/>
            </a:endParaRPr>
          </a:p>
          <a:p>
            <a:pPr algn="just"/>
            <a:r>
              <a:rPr lang="en-GB">
                <a:ea typeface="+mn-lt"/>
                <a:cs typeface="+mn-lt"/>
              </a:rPr>
              <a:t>Develop confidence in using available resources and escalation protocols to resolve issues efficiently while maintaining guest satisfaction.</a:t>
            </a:r>
            <a:endParaRPr lang="en-GB">
              <a:ea typeface="Source Sans Pro"/>
            </a:endParaRPr>
          </a:p>
          <a:p>
            <a:endParaRPr lang="en-GB">
              <a:ea typeface="Source Sans Pro"/>
            </a:endParaRPr>
          </a:p>
        </p:txBody>
      </p:sp>
      <p:sp>
        <p:nvSpPr>
          <p:cNvPr id="7" name="Text Placeholder 6">
            <a:extLst>
              <a:ext uri="{FF2B5EF4-FFF2-40B4-BE49-F238E27FC236}">
                <a16:creationId xmlns:a16="http://schemas.microsoft.com/office/drawing/2014/main" id="{2CB457A7-5C63-B9EC-C463-6742206509BE}"/>
              </a:ext>
            </a:extLst>
          </p:cNvPr>
          <p:cNvSpPr>
            <a:spLocks noGrp="1"/>
          </p:cNvSpPr>
          <p:nvPr>
            <p:ph type="body" sz="quarter" idx="17"/>
          </p:nvPr>
        </p:nvSpPr>
        <p:spPr/>
        <p:txBody>
          <a:bodyPr vert="horz" lIns="91440" tIns="45720" rIns="91440" bIns="45720" rtlCol="0" anchor="t">
            <a:noAutofit/>
          </a:bodyPr>
          <a:lstStyle/>
          <a:p>
            <a:pPr algn="ctr"/>
            <a:r>
              <a:rPr lang="en-GB" sz="1600">
                <a:ea typeface="Source Sans Pro"/>
              </a:rPr>
              <a:t>ENHANCE CUSTOMER SERVICE EXCELLENCE</a:t>
            </a:r>
          </a:p>
        </p:txBody>
      </p:sp>
      <p:sp>
        <p:nvSpPr>
          <p:cNvPr id="8" name="Text Placeholder 7">
            <a:extLst>
              <a:ext uri="{FF2B5EF4-FFF2-40B4-BE49-F238E27FC236}">
                <a16:creationId xmlns:a16="http://schemas.microsoft.com/office/drawing/2014/main" id="{DE6F6B76-27C3-7713-E919-C069FEFD41DB}"/>
              </a:ext>
            </a:extLst>
          </p:cNvPr>
          <p:cNvSpPr>
            <a:spLocks noGrp="1"/>
          </p:cNvSpPr>
          <p:nvPr>
            <p:ph type="body" sz="quarter" idx="18"/>
          </p:nvPr>
        </p:nvSpPr>
        <p:spPr>
          <a:xfrm>
            <a:off x="8209226" y="2528370"/>
            <a:ext cx="3534208" cy="3433598"/>
          </a:xfrm>
        </p:spPr>
        <p:txBody>
          <a:bodyPr vert="horz" lIns="91440" tIns="45720" rIns="91440" bIns="45720" rtlCol="0" anchor="t">
            <a:normAutofit lnSpcReduction="10000"/>
          </a:bodyPr>
          <a:lstStyle/>
          <a:p>
            <a:pPr algn="just"/>
            <a:r>
              <a:rPr lang="en-GB">
                <a:ea typeface="+mn-lt"/>
                <a:cs typeface="+mn-lt"/>
              </a:rPr>
              <a:t>Train staff on personalized guest interaction techniques to reflect a modern, boutique-style service culture.</a:t>
            </a:r>
            <a:endParaRPr lang="en-US"/>
          </a:p>
          <a:p>
            <a:pPr algn="just"/>
            <a:r>
              <a:rPr lang="en-GB">
                <a:ea typeface="+mn-lt"/>
                <a:cs typeface="+mn-lt"/>
              </a:rPr>
              <a:t>Develop problem-solving and conflict resolution skills to handle guest concerns efficiently.</a:t>
            </a:r>
          </a:p>
          <a:p>
            <a:pPr algn="just"/>
            <a:r>
              <a:rPr lang="en-GB">
                <a:ea typeface="+mn-lt"/>
                <a:cs typeface="+mn-lt"/>
              </a:rPr>
              <a:t>Improve communication skills for delivering clear, friendly, and professional service across in-person, phone, and digital channels.</a:t>
            </a:r>
            <a:endParaRPr lang="en-GB">
              <a:ea typeface="Source Sans Pro"/>
            </a:endParaRPr>
          </a:p>
        </p:txBody>
      </p:sp>
    </p:spTree>
    <p:extLst>
      <p:ext uri="{BB962C8B-B14F-4D97-AF65-F5344CB8AC3E}">
        <p14:creationId xmlns:p14="http://schemas.microsoft.com/office/powerpoint/2010/main" val="2740811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6"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2" name="Freeform: Shape 11">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7" name="Oval 76">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78" name="Rectangle 7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21">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0" name="Freeform: Shape 23">
            <a:extLst>
              <a:ext uri="{FF2B5EF4-FFF2-40B4-BE49-F238E27FC236}">
                <a16:creationId xmlns:a16="http://schemas.microsoft.com/office/drawing/2014/main" id="{42B987A8-3C5A-4495-85A2-B7BBC3EAC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1" name="Rectangle 80">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AB32CDD2-9715-425B-9CCC-CF8CE92BE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2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4" name="Freeform: Shape 31">
            <a:extLst>
              <a:ext uri="{FF2B5EF4-FFF2-40B4-BE49-F238E27FC236}">
                <a16:creationId xmlns:a16="http://schemas.microsoft.com/office/drawing/2014/main" id="{EB013C47-A4B4-4108-87AF-82C5CD7DF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useBgFill="1">
        <p:nvSpPr>
          <p:cNvPr id="85" name="Rectangle 84">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7" name="Graphic 212">
            <a:extLst>
              <a:ext uri="{FF2B5EF4-FFF2-40B4-BE49-F238E27FC236}">
                <a16:creationId xmlns:a16="http://schemas.microsoft.com/office/drawing/2014/main" id="{BC8E4194-D60D-466F-B2E4-E0A0C145F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 name="Title 4">
            <a:extLst>
              <a:ext uri="{FF2B5EF4-FFF2-40B4-BE49-F238E27FC236}">
                <a16:creationId xmlns:a16="http://schemas.microsoft.com/office/drawing/2014/main" id="{DC7AE00E-3BDF-4D30-9783-F4262EB668F3}"/>
              </a:ext>
            </a:extLst>
          </p:cNvPr>
          <p:cNvSpPr>
            <a:spLocks noGrp="1"/>
          </p:cNvSpPr>
          <p:nvPr>
            <p:ph type="ctrTitle"/>
          </p:nvPr>
        </p:nvSpPr>
        <p:spPr>
          <a:xfrm>
            <a:off x="2886765" y="1017432"/>
            <a:ext cx="6418471" cy="3170574"/>
          </a:xfrm>
        </p:spPr>
        <p:txBody>
          <a:bodyPr vert="horz" lIns="91440" tIns="45720" rIns="91440" bIns="45720" rtlCol="0" anchor="b">
            <a:normAutofit/>
          </a:bodyPr>
          <a:lstStyle/>
          <a:p>
            <a:r>
              <a:rPr lang="en-US" b="1" kern="1200" cap="all" spc="1500" baseline="0">
                <a:solidFill>
                  <a:schemeClr val="tx1"/>
                </a:solidFill>
                <a:latin typeface="+mj-lt"/>
                <a:ea typeface="Source Sans Pro SemiBold" panose="020B0603030403020204" pitchFamily="34" charset="0"/>
                <a:cs typeface="+mj-cs"/>
              </a:rPr>
              <a:t>Section</a:t>
            </a:r>
            <a:br>
              <a:rPr lang="en-US" b="1" kern="1200" cap="all" spc="1500" baseline="0">
                <a:solidFill>
                  <a:schemeClr val="tx1"/>
                </a:solidFill>
                <a:latin typeface="+mj-lt"/>
                <a:ea typeface="Source Sans Pro SemiBold" panose="020B0603030403020204" pitchFamily="34" charset="0"/>
                <a:cs typeface="+mj-cs"/>
              </a:rPr>
            </a:br>
            <a:r>
              <a:rPr lang="en-US" b="1" kern="1200" cap="all" spc="1500" baseline="0">
                <a:solidFill>
                  <a:schemeClr val="tx1"/>
                </a:solidFill>
                <a:latin typeface="+mj-lt"/>
                <a:ea typeface="Source Sans Pro SemiBold" panose="020B0603030403020204" pitchFamily="34" charset="0"/>
                <a:cs typeface="+mj-cs"/>
              </a:rPr>
              <a:t>ONE</a:t>
            </a:r>
          </a:p>
        </p:txBody>
      </p:sp>
      <p:sp>
        <p:nvSpPr>
          <p:cNvPr id="6" name="Subtitle 5">
            <a:extLst>
              <a:ext uri="{FF2B5EF4-FFF2-40B4-BE49-F238E27FC236}">
                <a16:creationId xmlns:a16="http://schemas.microsoft.com/office/drawing/2014/main" id="{4840E350-A8AF-4AAF-93E3-4D6B5B4B1EBC}"/>
              </a:ext>
            </a:extLst>
          </p:cNvPr>
          <p:cNvSpPr>
            <a:spLocks noGrp="1"/>
          </p:cNvSpPr>
          <p:nvPr>
            <p:ph type="subTitle" idx="1"/>
          </p:nvPr>
        </p:nvSpPr>
        <p:spPr>
          <a:xfrm>
            <a:off x="2886765" y="4280080"/>
            <a:ext cx="6418471" cy="1560487"/>
          </a:xfrm>
        </p:spPr>
        <p:txBody>
          <a:bodyPr vert="horz" lIns="91440" tIns="45720" rIns="91440" bIns="45720" rtlCol="0">
            <a:normAutofit/>
          </a:bodyPr>
          <a:lstStyle/>
          <a:p>
            <a:pPr marL="0" indent="0"/>
            <a:r>
              <a:rPr lang="en-US" b="1" kern="1200" cap="all" spc="400" baseline="0">
                <a:solidFill>
                  <a:schemeClr val="tx1"/>
                </a:solidFill>
                <a:latin typeface="+mn-lt"/>
                <a:ea typeface="+mn-ea"/>
                <a:cs typeface="+mn-cs"/>
              </a:rPr>
              <a:t>Incorporating Industry Standards and Practices within our brand.</a:t>
            </a:r>
            <a:endParaRPr lang="en-US" kern="1200" cap="all" spc="400" baseline="0">
              <a:solidFill>
                <a:schemeClr val="tx1"/>
              </a:solidFill>
              <a:latin typeface="+mn-lt"/>
              <a:ea typeface="+mn-ea"/>
              <a:cs typeface="+mn-cs"/>
            </a:endParaRPr>
          </a:p>
        </p:txBody>
      </p:sp>
      <p:sp>
        <p:nvSpPr>
          <p:cNvPr id="88" name="Freeform: Shape 3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89" name="Freeform: Shape 4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pSp>
        <p:nvGrpSpPr>
          <p:cNvPr id="90"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1751" y="5783167"/>
            <a:ext cx="1054466" cy="469689"/>
            <a:chOff x="9841624" y="4115729"/>
            <a:chExt cx="602169" cy="268223"/>
          </a:xfrm>
          <a:solidFill>
            <a:schemeClr val="tx1"/>
          </a:solidFill>
        </p:grpSpPr>
        <p:sp>
          <p:nvSpPr>
            <p:cNvPr id="45" name="Freeform: Shape 4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1" name="Freeform: Shape 4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2" name="Freeform: Shape 4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Footer Placeholder 18">
            <a:extLst>
              <a:ext uri="{FF2B5EF4-FFF2-40B4-BE49-F238E27FC236}">
                <a16:creationId xmlns:a16="http://schemas.microsoft.com/office/drawing/2014/main" id="{4E47DD88-2164-EB2F-6FAF-10A96B8AFA3D}"/>
              </a:ext>
            </a:extLst>
          </p:cNvPr>
          <p:cNvSpPr txBox="1">
            <a:spLocks/>
          </p:cNvSpPr>
          <p:nvPr/>
        </p:nvSpPr>
        <p:spPr>
          <a:xfrm>
            <a:off x="3724835" y="6490821"/>
            <a:ext cx="4114800" cy="365125"/>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ts val="600"/>
              </a:spcAft>
            </a:pPr>
            <a:r>
              <a:rPr lang="en-US" sz="1200" b="1" cap="all">
                <a:solidFill>
                  <a:srgbClr val="898989"/>
                </a:solidFill>
                <a:latin typeface="Source Sans Pro"/>
                <a:ea typeface="Source Sans Pro"/>
                <a:cs typeface="Arial"/>
              </a:rPr>
              <a:t>GUEST SERVICE TRAINING TOOLKIT – NESTIE.</a:t>
            </a:r>
            <a:endParaRPr lang="en-US" sz="1200" cap="all">
              <a:solidFill>
                <a:srgbClr val="898989"/>
              </a:solidFill>
              <a:latin typeface="Source Sans Pro"/>
              <a:ea typeface="Source Sans Pro"/>
              <a:cs typeface="Arial"/>
            </a:endParaRPr>
          </a:p>
        </p:txBody>
      </p:sp>
    </p:spTree>
    <p:extLst>
      <p:ext uri="{BB962C8B-B14F-4D97-AF65-F5344CB8AC3E}">
        <p14:creationId xmlns:p14="http://schemas.microsoft.com/office/powerpoint/2010/main" val="539444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4" name="Freeform: Shape 13">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0" name="Oval 19">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2" name="Rectangle 2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554D37BA-947C-BE73-7DDA-E81540A4DB55}"/>
              </a:ext>
            </a:extLst>
          </p:cNvPr>
          <p:cNvSpPr>
            <a:spLocks noGrp="1"/>
          </p:cNvSpPr>
          <p:nvPr>
            <p:ph type="title"/>
          </p:nvPr>
        </p:nvSpPr>
        <p:spPr>
          <a:xfrm>
            <a:off x="2232252" y="810846"/>
            <a:ext cx="4463623" cy="1314996"/>
          </a:xfrm>
        </p:spPr>
        <p:txBody>
          <a:bodyPr vert="horz" lIns="91440" tIns="45720" rIns="91440" bIns="45720" rtlCol="0" anchor="b">
            <a:normAutofit/>
          </a:bodyPr>
          <a:lstStyle/>
          <a:p>
            <a:r>
              <a:rPr lang="en-US" sz="3700" b="1"/>
              <a:t>ABOUT NESTIE - WHAT INSPIRED US?</a:t>
            </a:r>
            <a:endParaRPr lang="en-US" sz="3700"/>
          </a:p>
          <a:p>
            <a:endParaRPr lang="en-US" sz="3700" b="1"/>
          </a:p>
        </p:txBody>
      </p:sp>
      <p:sp>
        <p:nvSpPr>
          <p:cNvPr id="26" name="Freeform: Shape 25">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8" name="Freeform: Shape 27">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4" name="Text Placeholder 3">
            <a:extLst>
              <a:ext uri="{FF2B5EF4-FFF2-40B4-BE49-F238E27FC236}">
                <a16:creationId xmlns:a16="http://schemas.microsoft.com/office/drawing/2014/main" id="{54479140-BE88-4E70-B401-D257397EE6EA}"/>
              </a:ext>
            </a:extLst>
          </p:cNvPr>
          <p:cNvSpPr>
            <a:spLocks noGrp="1"/>
          </p:cNvSpPr>
          <p:nvPr>
            <p:ph type="body" sz="quarter" idx="14"/>
          </p:nvPr>
        </p:nvSpPr>
        <p:spPr>
          <a:xfrm>
            <a:off x="822552" y="1839987"/>
            <a:ext cx="6203523" cy="4381013"/>
          </a:xfrm>
        </p:spPr>
        <p:txBody>
          <a:bodyPr vert="horz" lIns="91440" tIns="45720" rIns="91440" bIns="45720" rtlCol="0" anchor="t">
            <a:noAutofit/>
          </a:bodyPr>
          <a:lstStyle/>
          <a:p>
            <a:pPr indent="0">
              <a:buNone/>
            </a:pPr>
            <a:r>
              <a:rPr lang="en-US" dirty="0" err="1">
                <a:latin typeface="Source Sans Pro"/>
                <a:ea typeface="Source Sans Pro"/>
                <a:cs typeface="Arial"/>
              </a:rPr>
              <a:t>Nestie</a:t>
            </a:r>
            <a:r>
              <a:rPr lang="en-US" dirty="0">
                <a:latin typeface="Source Sans Pro"/>
                <a:ea typeface="Source Sans Pro"/>
                <a:cs typeface="Arial"/>
              </a:rPr>
              <a:t> is inspired by </a:t>
            </a:r>
            <a:r>
              <a:rPr lang="en-US" dirty="0" err="1">
                <a:latin typeface="Source Sans Pro"/>
                <a:ea typeface="Source Sans Pro"/>
                <a:cs typeface="Arial"/>
              </a:rPr>
              <a:t>organisations</a:t>
            </a:r>
            <a:r>
              <a:rPr lang="en-US" dirty="0">
                <a:latin typeface="Source Sans Pro"/>
                <a:ea typeface="Source Sans Pro"/>
                <a:cs typeface="Arial"/>
              </a:rPr>
              <a:t> such as The Moxy by Marriott, the Walt Disney Company, Mama Shelter, and popular chain hotel Premier Inn. Marriott's Moxy is a hotel chain aimed at a younger demographic </a:t>
            </a:r>
            <a:r>
              <a:rPr lang="en-US" dirty="0">
                <a:latin typeface="Source Sans Pro"/>
                <a:ea typeface="Calibri"/>
                <a:cs typeface="Calibri"/>
              </a:rPr>
              <a:t>(Cunningham, 2014)</a:t>
            </a:r>
            <a:r>
              <a:rPr lang="en-US" dirty="0">
                <a:latin typeface="Source Sans Pro"/>
                <a:ea typeface="Source Sans Pro"/>
                <a:cs typeface="Arial"/>
              </a:rPr>
              <a:t>, wherein you check-in at the bar as opposed to a front desk, which helps to convey the youthful atmosphere of the hotel. We were inspired by Disney's motivations to be more sustainable, as well as their collaboration between Amazon- Hey Disney- which serves as an Amazon Echo device in every Walt Disney World room on property </a:t>
            </a:r>
            <a:r>
              <a:rPr lang="en-US" dirty="0">
                <a:latin typeface="Source Sans Pro"/>
                <a:ea typeface="Calibri"/>
                <a:cs typeface="Calibri"/>
              </a:rPr>
              <a:t>(Disney in Florida, n.d.)</a:t>
            </a:r>
            <a:r>
              <a:rPr lang="en-US" dirty="0">
                <a:latin typeface="Source Sans Pro"/>
                <a:ea typeface="Source Sans Pro"/>
                <a:cs typeface="Arial"/>
              </a:rPr>
              <a:t>. Mama Shelter's name inspired us- as Mama became synonymous in the hospitality sector with generosity and nurture </a:t>
            </a:r>
            <a:r>
              <a:rPr lang="en-US" dirty="0">
                <a:latin typeface="Source Sans Pro"/>
                <a:ea typeface="Calibri"/>
                <a:cs typeface="Calibri"/>
              </a:rPr>
              <a:t>(Mama Shelter, n.d.),</a:t>
            </a:r>
            <a:r>
              <a:rPr lang="en-US" dirty="0">
                <a:latin typeface="Source Sans Pro"/>
                <a:ea typeface="Source Sans Pro"/>
                <a:cs typeface="Arial"/>
              </a:rPr>
              <a:t>, as did the word "</a:t>
            </a:r>
            <a:r>
              <a:rPr lang="en-US" dirty="0" err="1">
                <a:latin typeface="Source Sans Pro"/>
                <a:ea typeface="Source Sans Pro"/>
                <a:cs typeface="Arial"/>
              </a:rPr>
              <a:t>Nestie</a:t>
            </a:r>
            <a:r>
              <a:rPr lang="en-US" dirty="0">
                <a:latin typeface="Source Sans Pro"/>
                <a:ea typeface="Source Sans Pro"/>
                <a:cs typeface="Arial"/>
              </a:rPr>
              <a:t>", which is associated with the homely comforts of nesting. A handful of the hotel rooms were inspired by the </a:t>
            </a:r>
            <a:r>
              <a:rPr lang="en-US" dirty="0" err="1">
                <a:latin typeface="Source Sans Pro"/>
                <a:ea typeface="Source Sans Pro"/>
                <a:cs typeface="Arial"/>
              </a:rPr>
              <a:t>modernised</a:t>
            </a:r>
            <a:r>
              <a:rPr lang="en-US" dirty="0">
                <a:latin typeface="Source Sans Pro"/>
                <a:ea typeface="Source Sans Pro"/>
                <a:cs typeface="Arial"/>
              </a:rPr>
              <a:t> Hubs offered by Premier Inn, which are a more cost-effective hotel room that opens up hotel options for more guests and </a:t>
            </a:r>
            <a:r>
              <a:rPr lang="en-US" dirty="0" err="1">
                <a:latin typeface="Source Sans Pro"/>
                <a:ea typeface="Source Sans Pro"/>
                <a:cs typeface="Arial"/>
              </a:rPr>
              <a:t>travellers</a:t>
            </a:r>
            <a:r>
              <a:rPr lang="en-US" dirty="0">
                <a:latin typeface="Source Sans Pro"/>
                <a:ea typeface="Source Sans Pro"/>
                <a:cs typeface="Arial"/>
              </a:rPr>
              <a:t> </a:t>
            </a:r>
            <a:r>
              <a:rPr lang="en-US" dirty="0">
                <a:latin typeface="Source Sans Pro"/>
                <a:ea typeface="Calibri"/>
                <a:cs typeface="Calibri"/>
              </a:rPr>
              <a:t>(Premier Inn, n.d.). </a:t>
            </a:r>
            <a:endParaRPr lang="en-US" dirty="0">
              <a:latin typeface="Source Sans Pro"/>
              <a:ea typeface="Source Sans Pro"/>
              <a:cs typeface="Arial"/>
            </a:endParaRPr>
          </a:p>
        </p:txBody>
      </p:sp>
      <p:sp>
        <p:nvSpPr>
          <p:cNvPr id="30" name="Freeform: Shape 29">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2" name="Freeform: Shape 31">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Shape 33">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0" name="Picture 9">
            <a:extLst>
              <a:ext uri="{FF2B5EF4-FFF2-40B4-BE49-F238E27FC236}">
                <a16:creationId xmlns:a16="http://schemas.microsoft.com/office/drawing/2014/main" id="{CC138D9C-2445-C9ED-9865-27B350D098F2}"/>
              </a:ext>
            </a:extLst>
          </p:cNvPr>
          <p:cNvPicPr>
            <a:picLocks noChangeAspect="1"/>
          </p:cNvPicPr>
          <p:nvPr/>
        </p:nvPicPr>
        <p:blipFill>
          <a:blip r:embed="rId3"/>
          <a:srcRect r="47270" b="6258"/>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36"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37" name="Freeform: Shape 36">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TextBox 6">
            <a:extLst>
              <a:ext uri="{FF2B5EF4-FFF2-40B4-BE49-F238E27FC236}">
                <a16:creationId xmlns:a16="http://schemas.microsoft.com/office/drawing/2014/main" id="{39A36E45-E476-333F-A72B-1E0AE0EDC3B6}"/>
              </a:ext>
            </a:extLst>
          </p:cNvPr>
          <p:cNvSpPr txBox="1"/>
          <p:nvPr/>
        </p:nvSpPr>
        <p:spPr>
          <a:xfrm>
            <a:off x="4590716" y="6582611"/>
            <a:ext cx="345841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200" b="1" cap="all">
                <a:solidFill>
                  <a:srgbClr val="898989"/>
                </a:solidFill>
              </a:rPr>
              <a:t>GUEST SERVICE TRAINING TOOLKIT – </a:t>
            </a:r>
            <a:r>
              <a:rPr lang="en-US" sz="1200" b="1" cap="all" err="1">
                <a:solidFill>
                  <a:srgbClr val="898989"/>
                </a:solidFill>
              </a:rPr>
              <a:t>NESTIe</a:t>
            </a:r>
            <a:r>
              <a:rPr lang="en-US" sz="1200" b="1" cap="all">
                <a:solidFill>
                  <a:srgbClr val="898989"/>
                </a:solidFill>
              </a:rPr>
              <a:t>.</a:t>
            </a:r>
            <a:endParaRPr lang="en-GB" sz="1200">
              <a:ea typeface="Source Sans Pro"/>
            </a:endParaRPr>
          </a:p>
        </p:txBody>
      </p:sp>
    </p:spTree>
    <p:extLst>
      <p:ext uri="{BB962C8B-B14F-4D97-AF65-F5344CB8AC3E}">
        <p14:creationId xmlns:p14="http://schemas.microsoft.com/office/powerpoint/2010/main" val="2309592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2" name="Freeform: Shape 11">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8" name="Oval 17">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0" name="Rectangle 1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Oval 21">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05C8E-F4D4-2D83-808B-D9C407A45177}"/>
              </a:ext>
            </a:extLst>
          </p:cNvPr>
          <p:cNvSpPr>
            <a:spLocks noGrp="1"/>
          </p:cNvSpPr>
          <p:nvPr>
            <p:ph type="title"/>
          </p:nvPr>
        </p:nvSpPr>
        <p:spPr>
          <a:xfrm>
            <a:off x="838200" y="1748452"/>
            <a:ext cx="4974771" cy="3587786"/>
          </a:xfrm>
        </p:spPr>
        <p:txBody>
          <a:bodyPr vert="horz" lIns="91440" tIns="45720" rIns="91440" bIns="45720" rtlCol="0" anchor="ctr">
            <a:normAutofit/>
          </a:bodyPr>
          <a:lstStyle/>
          <a:p>
            <a:pPr>
              <a:lnSpc>
                <a:spcPct val="90000"/>
              </a:lnSpc>
            </a:pPr>
            <a:r>
              <a:rPr lang="en-US" sz="4100" b="1"/>
              <a:t>HOW ARE WE SIMILAR TO THESE ORGANISATIONS? HOW DO WE KEEP OURSELVES UNIQUE?</a:t>
            </a:r>
            <a:endParaRPr lang="en-US" sz="4100"/>
          </a:p>
        </p:txBody>
      </p:sp>
      <p:grpSp>
        <p:nvGrpSpPr>
          <p:cNvPr id="24"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5" name="Freeform: Shape 24">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28"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2"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33" name="Freeform: Shape 32">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203"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alpha val="60000"/>
            </a:schemeClr>
          </a:solidFill>
        </p:grpSpPr>
        <p:sp>
          <p:nvSpPr>
            <p:cNvPr id="204" name="Freeform: Shape 203">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Text Placeholder 2">
            <a:extLst>
              <a:ext uri="{FF2B5EF4-FFF2-40B4-BE49-F238E27FC236}">
                <a16:creationId xmlns:a16="http://schemas.microsoft.com/office/drawing/2014/main" id="{3BD92F10-FC3C-5876-8B6E-87CAA400BEA0}"/>
              </a:ext>
            </a:extLst>
          </p:cNvPr>
          <p:cNvSpPr>
            <a:spLocks noGrp="1"/>
          </p:cNvSpPr>
          <p:nvPr>
            <p:ph type="body" sz="quarter" idx="13"/>
          </p:nvPr>
        </p:nvSpPr>
        <p:spPr>
          <a:xfrm>
            <a:off x="7015067" y="656810"/>
            <a:ext cx="3980858" cy="5639675"/>
          </a:xfrm>
        </p:spPr>
        <p:txBody>
          <a:bodyPr vert="horz" lIns="91440" tIns="45720" rIns="91440" bIns="45720" rtlCol="0" anchor="t">
            <a:normAutofit/>
          </a:bodyPr>
          <a:lstStyle/>
          <a:p>
            <a:pPr marL="0" indent="0" algn="r"/>
            <a:r>
              <a:rPr lang="en-US" sz="1800" err="1"/>
              <a:t>Nestie</a:t>
            </a:r>
            <a:r>
              <a:rPr lang="en-US" sz="1800"/>
              <a:t> is a boutique hotel in Swansea that </a:t>
            </a:r>
            <a:r>
              <a:rPr lang="en-US" sz="1800" err="1"/>
              <a:t>utilises</a:t>
            </a:r>
            <a:r>
              <a:rPr lang="en-US" sz="1800"/>
              <a:t> the ideals of The Moxy, through promoting unity between friends and social groups in enabling people to </a:t>
            </a:r>
            <a:r>
              <a:rPr lang="en-US" sz="1800" err="1"/>
              <a:t>socialise</a:t>
            </a:r>
            <a:r>
              <a:rPr lang="en-US" sz="1800"/>
              <a:t> in the many offerings available within the hotel. </a:t>
            </a:r>
            <a:r>
              <a:rPr lang="en-US" sz="1800" err="1"/>
              <a:t>Nestie</a:t>
            </a:r>
            <a:r>
              <a:rPr lang="en-US" sz="1800"/>
              <a:t> also </a:t>
            </a:r>
            <a:r>
              <a:rPr lang="en-US" sz="1800" err="1"/>
              <a:t>utilises</a:t>
            </a:r>
            <a:r>
              <a:rPr lang="en-US" sz="1800"/>
              <a:t> a number of the same sustainability efforts that Disney </a:t>
            </a:r>
            <a:r>
              <a:rPr lang="en-US" sz="1800" err="1"/>
              <a:t>utilise</a:t>
            </a:r>
            <a:r>
              <a:rPr lang="en-US" sz="1800"/>
              <a:t>. </a:t>
            </a:r>
            <a:r>
              <a:rPr lang="en-US" sz="1800" err="1"/>
              <a:t>Nestie</a:t>
            </a:r>
            <a:r>
              <a:rPr lang="en-US" sz="1800"/>
              <a:t> is also a Swansea exclusive hotel, which- much like Mama Shelter- channels the local vibe and </a:t>
            </a:r>
            <a:r>
              <a:rPr lang="en-US" sz="1800" err="1"/>
              <a:t>flavour</a:t>
            </a:r>
            <a:r>
              <a:rPr lang="en-US" sz="1800"/>
              <a:t> of the Swansea area, whilst also having cost-effective rooms akin to that of the Premier Inn hubs and Moxy. </a:t>
            </a:r>
            <a:r>
              <a:rPr lang="en-US" sz="1800" err="1"/>
              <a:t>Nestie</a:t>
            </a:r>
            <a:r>
              <a:rPr lang="en-US" sz="1800"/>
              <a:t> is set apart from these hotels, because despite </a:t>
            </a:r>
            <a:r>
              <a:rPr lang="en-US" sz="1800" err="1"/>
              <a:t>channelling</a:t>
            </a:r>
            <a:r>
              <a:rPr lang="en-US" sz="1800"/>
              <a:t> certain elements of the hotel, our brand incorporates several of the best elements of a number of brands, </a:t>
            </a:r>
            <a:r>
              <a:rPr lang="en-US" sz="1800" err="1"/>
              <a:t>Nestie</a:t>
            </a:r>
            <a:r>
              <a:rPr lang="en-US" sz="1800"/>
              <a:t> stands as an amalgamation of the top elements of each </a:t>
            </a:r>
            <a:r>
              <a:rPr lang="en-US" sz="1800" err="1"/>
              <a:t>organisation</a:t>
            </a:r>
            <a:r>
              <a:rPr lang="en-US" sz="1800"/>
              <a:t>.</a:t>
            </a:r>
            <a:endParaRPr lang="en-US">
              <a:ea typeface="Source Sans Pro"/>
            </a:endParaRPr>
          </a:p>
        </p:txBody>
      </p:sp>
      <p:sp>
        <p:nvSpPr>
          <p:cNvPr id="4" name="Date Placeholder 3">
            <a:extLst>
              <a:ext uri="{FF2B5EF4-FFF2-40B4-BE49-F238E27FC236}">
                <a16:creationId xmlns:a16="http://schemas.microsoft.com/office/drawing/2014/main" id="{59D1B742-8C58-7A7A-0C2B-C599DEEA2146}"/>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EF089AFA-FF4D-4DFB-9A2D-57BFB79B8D69}" type="datetime1">
              <a:rPr lang="en-US"/>
              <a:pPr marR="0" lvl="0" indent="0" fontAlgn="auto">
                <a:spcBef>
                  <a:spcPts val="0"/>
                </a:spcBef>
                <a:spcAft>
                  <a:spcPts val="600"/>
                </a:spcAft>
                <a:buClrTx/>
                <a:buSzTx/>
                <a:buFontTx/>
                <a:buNone/>
                <a:tabLst/>
                <a:defRPr/>
              </a:pPr>
              <a:t>5/13/25</a:t>
            </a:fld>
            <a:endParaRPr lang="en-US"/>
          </a:p>
        </p:txBody>
      </p:sp>
      <p:sp>
        <p:nvSpPr>
          <p:cNvPr id="5" name="Footer Placeholder 4">
            <a:extLst>
              <a:ext uri="{FF2B5EF4-FFF2-40B4-BE49-F238E27FC236}">
                <a16:creationId xmlns:a16="http://schemas.microsoft.com/office/drawing/2014/main" id="{CB54481B-C621-FCE8-491A-A96C2F9EB98E}"/>
              </a:ext>
            </a:extLst>
          </p:cNvPr>
          <p:cNvSpPr>
            <a:spLocks noGrp="1"/>
          </p:cNvSpPr>
          <p:nvPr>
            <p:ph type="ftr" sz="quarter" idx="11"/>
          </p:nvPr>
        </p:nvSpPr>
        <p:spPr>
          <a:xfrm>
            <a:off x="4038600" y="6456991"/>
            <a:ext cx="4114800" cy="365125"/>
          </a:xfrm>
        </p:spPr>
        <p:txBody>
          <a:bodyPr vert="horz" lIns="91440" tIns="45720" rIns="91440" bIns="45720" rtlCol="0" anchor="ctr">
            <a:normAutofit fontScale="77500" lnSpcReduction="20000"/>
          </a:bodyPr>
          <a:lstStyle/>
          <a:p>
            <a:pPr algn="l">
              <a:defRPr/>
            </a:pPr>
            <a:r>
              <a:rPr lang="en-US" sz="1700">
                <a:ea typeface="Source Sans Pro"/>
              </a:rPr>
              <a:t>GUEST SERVICE TRAINING TOOLKIT – NESTIE.</a:t>
            </a:r>
            <a:endParaRPr lang="en-US" sz="1700" b="0">
              <a:ea typeface="Source Sans Pro"/>
            </a:endParaRPr>
          </a:p>
          <a:p>
            <a:pPr>
              <a:spcAft>
                <a:spcPts val="600"/>
              </a:spcAft>
              <a:defRPr/>
            </a:pPr>
            <a:endParaRPr lang="en-US" sz="1700" b="0">
              <a:ea typeface="Source Sans Pro"/>
            </a:endParaRPr>
          </a:p>
        </p:txBody>
      </p:sp>
      <p:sp>
        <p:nvSpPr>
          <p:cNvPr id="6" name="Slide Number Placeholder 5">
            <a:extLst>
              <a:ext uri="{FF2B5EF4-FFF2-40B4-BE49-F238E27FC236}">
                <a16:creationId xmlns:a16="http://schemas.microsoft.com/office/drawing/2014/main" id="{559D2531-55C8-7059-3107-C480EDF1389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5EA792F7-1D9E-4C7E-A103-E8EDFDC2691E}" type="slidenum">
              <a:rPr lang="en-US"/>
              <a:pPr marR="0" lvl="0" indent="0" fontAlgn="auto">
                <a:spcBef>
                  <a:spcPts val="0"/>
                </a:spcBef>
                <a:spcAft>
                  <a:spcPts val="600"/>
                </a:spcAft>
                <a:buClrTx/>
                <a:buSzTx/>
                <a:buFontTx/>
                <a:buNone/>
                <a:tabLst/>
                <a:defRPr/>
              </a:pPr>
              <a:t>7</a:t>
            </a:fld>
            <a:endParaRPr lang="en-US"/>
          </a:p>
        </p:txBody>
      </p:sp>
    </p:spTree>
    <p:extLst>
      <p:ext uri="{BB962C8B-B14F-4D97-AF65-F5344CB8AC3E}">
        <p14:creationId xmlns:p14="http://schemas.microsoft.com/office/powerpoint/2010/main" val="2615567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2"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583" name="Freeform: Shape 582">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4" name="Freeform: Shape 583">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5" name="Freeform: Shape 584">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6" name="Freeform: Shape 585">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7" name="Freeform: Shape 586">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89" name="Oval 588">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591" name="Rectangle 59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3" name="Freeform: Shape 592">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595" name="Freeform: Shape 594">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597" name="Freeform: Shape 596">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599" name="Freeform: Shape 598">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0F710C7-EA9A-151C-E22B-ABC057531041}"/>
              </a:ext>
            </a:extLst>
          </p:cNvPr>
          <p:cNvSpPr>
            <a:spLocks noGrp="1"/>
          </p:cNvSpPr>
          <p:nvPr>
            <p:ph type="title"/>
          </p:nvPr>
        </p:nvSpPr>
        <p:spPr>
          <a:xfrm>
            <a:off x="2623854" y="653099"/>
            <a:ext cx="4834021" cy="1314996"/>
          </a:xfrm>
        </p:spPr>
        <p:txBody>
          <a:bodyPr vert="horz" lIns="91440" tIns="45720" rIns="91440" bIns="45720" rtlCol="0" anchor="b">
            <a:normAutofit/>
          </a:bodyPr>
          <a:lstStyle/>
          <a:p>
            <a:pPr algn="l">
              <a:lnSpc>
                <a:spcPct val="90000"/>
              </a:lnSpc>
            </a:pPr>
            <a:r>
              <a:rPr lang="en-US" b="1"/>
              <a:t>APPLICABLE THEORIES.</a:t>
            </a:r>
          </a:p>
        </p:txBody>
      </p:sp>
      <p:pic>
        <p:nvPicPr>
          <p:cNvPr id="8" name="Picture 7" descr="A rainbow pyramid with text&#10;&#10;AI-generated content may be incorrect.">
            <a:extLst>
              <a:ext uri="{FF2B5EF4-FFF2-40B4-BE49-F238E27FC236}">
                <a16:creationId xmlns:a16="http://schemas.microsoft.com/office/drawing/2014/main" id="{4AE49688-BAA1-7A1A-5609-1A20E1688AD7}"/>
              </a:ext>
            </a:extLst>
          </p:cNvPr>
          <p:cNvPicPr>
            <a:picLocks noChangeAspect="1"/>
          </p:cNvPicPr>
          <p:nvPr/>
        </p:nvPicPr>
        <p:blipFill>
          <a:blip r:embed="rId3"/>
          <a:stretch>
            <a:fillRect/>
          </a:stretch>
        </p:blipFill>
        <p:spPr>
          <a:xfrm>
            <a:off x="7756841" y="652118"/>
            <a:ext cx="4072815" cy="4072815"/>
          </a:xfrm>
          <a:prstGeom prst="rect">
            <a:avLst/>
          </a:prstGeom>
        </p:spPr>
      </p:pic>
      <p:sp>
        <p:nvSpPr>
          <p:cNvPr id="581" name="Text Placeholder 2">
            <a:extLst>
              <a:ext uri="{FF2B5EF4-FFF2-40B4-BE49-F238E27FC236}">
                <a16:creationId xmlns:a16="http://schemas.microsoft.com/office/drawing/2014/main" id="{6B7D80D2-3ADD-E469-3A83-A624916DA18C}"/>
              </a:ext>
            </a:extLst>
          </p:cNvPr>
          <p:cNvSpPr>
            <a:spLocks noGrp="1"/>
          </p:cNvSpPr>
          <p:nvPr>
            <p:ph type="body" sz="quarter" idx="13"/>
          </p:nvPr>
        </p:nvSpPr>
        <p:spPr>
          <a:xfrm>
            <a:off x="4802907" y="2359685"/>
            <a:ext cx="2955758" cy="1156884"/>
          </a:xfrm>
        </p:spPr>
        <p:txBody>
          <a:bodyPr vert="horz" lIns="91440" tIns="45720" rIns="91440" bIns="45720" rtlCol="0" anchor="t">
            <a:noAutofit/>
          </a:bodyPr>
          <a:lstStyle/>
          <a:p>
            <a:pPr marL="0" indent="0" algn="just"/>
            <a:r>
              <a:rPr lang="en-US" b="1">
                <a:latin typeface="Source Sans Pro"/>
                <a:ea typeface="Source Sans Pro"/>
              </a:rPr>
              <a:t>MASLOW'S HIERARCHY OF NEEDS</a:t>
            </a:r>
            <a:endParaRPr lang="en-US">
              <a:latin typeface="Source Sans Pro"/>
              <a:ea typeface="Source Sans Pro"/>
            </a:endParaRPr>
          </a:p>
          <a:p>
            <a:pPr marL="0" indent="0" algn="just"/>
            <a:r>
              <a:rPr lang="en-US" b="1">
                <a:latin typeface="Source Sans Pro"/>
                <a:ea typeface="Source Sans Pro"/>
              </a:rPr>
              <a:t>&amp; </a:t>
            </a:r>
            <a:endParaRPr lang="en-US">
              <a:latin typeface="Source Sans Pro"/>
              <a:ea typeface="Source Sans Pro"/>
            </a:endParaRPr>
          </a:p>
          <a:p>
            <a:pPr marL="0" indent="0" algn="just"/>
            <a:r>
              <a:rPr lang="en-US" b="1">
                <a:latin typeface="Source Sans Pro"/>
                <a:ea typeface="Source Sans Pro"/>
              </a:rPr>
              <a:t>KOLB'S EXPEDENTIAL LEARNING STYLE THEORIES. </a:t>
            </a:r>
            <a:endParaRPr lang="en-US">
              <a:ea typeface="Source Sans Pro"/>
            </a:endParaRPr>
          </a:p>
          <a:p>
            <a:pPr indent="0" algn="just"/>
            <a:endParaRPr lang="en-US">
              <a:ea typeface="Source Sans Pro"/>
            </a:endParaRPr>
          </a:p>
        </p:txBody>
      </p:sp>
      <p:sp>
        <p:nvSpPr>
          <p:cNvPr id="4" name="Date Placeholder 3">
            <a:extLst>
              <a:ext uri="{FF2B5EF4-FFF2-40B4-BE49-F238E27FC236}">
                <a16:creationId xmlns:a16="http://schemas.microsoft.com/office/drawing/2014/main" id="{FEE26974-3757-2A34-0BF6-7B1C0C4FD193}"/>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EF089AFA-FF4D-4DFB-9A2D-57BFB79B8D69}" type="datetime1">
              <a:rPr lang="en-US"/>
              <a:pPr marR="0" lvl="0" indent="0" fontAlgn="auto">
                <a:spcBef>
                  <a:spcPts val="0"/>
                </a:spcBef>
                <a:spcAft>
                  <a:spcPts val="600"/>
                </a:spcAft>
                <a:buClrTx/>
                <a:buSzTx/>
                <a:buFontTx/>
                <a:buNone/>
                <a:tabLst/>
                <a:defRPr/>
              </a:pPr>
              <a:t>5/13/25</a:t>
            </a:fld>
            <a:endParaRPr lang="en-US"/>
          </a:p>
        </p:txBody>
      </p:sp>
      <p:sp>
        <p:nvSpPr>
          <p:cNvPr id="5" name="Footer Placeholder 4">
            <a:extLst>
              <a:ext uri="{FF2B5EF4-FFF2-40B4-BE49-F238E27FC236}">
                <a16:creationId xmlns:a16="http://schemas.microsoft.com/office/drawing/2014/main" id="{A0F40581-EEBB-402D-B002-C10AED84F16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defRPr/>
            </a:pPr>
            <a:r>
              <a:rPr lang="en-US" b="1" kern="1200" cap="all" spc="100" baseline="0">
                <a:solidFill>
                  <a:schemeClr val="tx1">
                    <a:tint val="75000"/>
                  </a:schemeClr>
                </a:solidFill>
                <a:latin typeface="+mn-lt"/>
                <a:ea typeface="Source Sans Pro SemiBold" panose="020B0603030403020204" pitchFamily="34" charset="0"/>
                <a:cs typeface="+mn-cs"/>
              </a:rPr>
              <a:t>GUEST SERVICE TRAINING TOOLKIT – NESTIE.</a:t>
            </a:r>
          </a:p>
          <a:p>
            <a:pPr marR="0" lvl="0" indent="0">
              <a:spcBef>
                <a:spcPts val="0"/>
              </a:spcBef>
              <a:spcAft>
                <a:spcPts val="600"/>
              </a:spcAft>
              <a:buNone/>
              <a:tabLst/>
              <a:defRPr/>
            </a:pPr>
            <a:endParaRPr lang="en-US" b="1" kern="1200" cap="all" spc="100" baseline="0">
              <a:solidFill>
                <a:schemeClr val="tx1">
                  <a:tint val="75000"/>
                </a:schemeClr>
              </a:solidFill>
              <a:latin typeface="+mn-lt"/>
              <a:ea typeface="Source Sans Pro SemiBold" panose="020B0603030403020204" pitchFamily="34" charset="0"/>
              <a:cs typeface="+mn-cs"/>
            </a:endParaRPr>
          </a:p>
        </p:txBody>
      </p:sp>
      <p:grpSp>
        <p:nvGrpSpPr>
          <p:cNvPr id="601"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602" name="Freeform: Shape 601">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3" name="Freeform: Shape 602">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4" name="Freeform: Shape 603">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5" name="Freeform: Shape 604">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6" name="Freeform: Shape 605">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27" name="Picture 26" descr="Kolb's Learning Cycle">
            <a:extLst>
              <a:ext uri="{FF2B5EF4-FFF2-40B4-BE49-F238E27FC236}">
                <a16:creationId xmlns:a16="http://schemas.microsoft.com/office/drawing/2014/main" id="{EBDFED63-4501-2FA9-355A-20EEE7E822F4}"/>
              </a:ext>
            </a:extLst>
          </p:cNvPr>
          <p:cNvPicPr>
            <a:picLocks noChangeAspect="1"/>
          </p:cNvPicPr>
          <p:nvPr/>
        </p:nvPicPr>
        <p:blipFill>
          <a:blip r:embed="rId4"/>
          <a:stretch>
            <a:fillRect/>
          </a:stretch>
        </p:blipFill>
        <p:spPr>
          <a:xfrm>
            <a:off x="483937" y="2362199"/>
            <a:ext cx="3637549" cy="3610812"/>
          </a:xfrm>
          <a:prstGeom prst="rect">
            <a:avLst/>
          </a:prstGeom>
        </p:spPr>
      </p:pic>
      <p:sp>
        <p:nvSpPr>
          <p:cNvPr id="6" name="Slide Number Placeholder 5">
            <a:extLst>
              <a:ext uri="{FF2B5EF4-FFF2-40B4-BE49-F238E27FC236}">
                <a16:creationId xmlns:a16="http://schemas.microsoft.com/office/drawing/2014/main" id="{0598B3A0-22E8-EA7F-AF75-8AC369C6D37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5EA792F7-1D9E-4C7E-A103-E8EDFDC2691E}" type="slidenum">
              <a:rPr lang="en-US"/>
              <a:pPr marR="0" lvl="0" indent="0" fontAlgn="auto">
                <a:spcBef>
                  <a:spcPts val="0"/>
                </a:spcBef>
                <a:spcAft>
                  <a:spcPts val="600"/>
                </a:spcAft>
                <a:buClrTx/>
                <a:buSzTx/>
                <a:buFontTx/>
                <a:buNone/>
                <a:tabLst/>
                <a:defRPr/>
              </a:pPr>
              <a:t>8</a:t>
            </a:fld>
            <a:endParaRPr lang="en-US"/>
          </a:p>
        </p:txBody>
      </p:sp>
    </p:spTree>
    <p:extLst>
      <p:ext uri="{BB962C8B-B14F-4D97-AF65-F5344CB8AC3E}">
        <p14:creationId xmlns:p14="http://schemas.microsoft.com/office/powerpoint/2010/main" val="1026253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EE07FE-4D87-6D06-FA99-6DAF29805A13}"/>
            </a:ext>
          </a:extLst>
        </p:cNvPr>
        <p:cNvGrpSpPr/>
        <p:nvPr/>
      </p:nvGrpSpPr>
      <p:grpSpPr>
        <a:xfrm>
          <a:off x="0" y="0"/>
          <a:ext cx="0" cy="0"/>
          <a:chOff x="0" y="0"/>
          <a:chExt cx="0" cy="0"/>
        </a:xfrm>
      </p:grpSpPr>
      <p:grpSp>
        <p:nvGrpSpPr>
          <p:cNvPr id="8"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2" name="Freeform: Shape 11">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8" name="Oval 17">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0" name="Rectangle 19">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standing at a desk&#10;&#10;AI-generated content may be incorrect.">
            <a:extLst>
              <a:ext uri="{FF2B5EF4-FFF2-40B4-BE49-F238E27FC236}">
                <a16:creationId xmlns:a16="http://schemas.microsoft.com/office/drawing/2014/main" id="{A57CE110-F8EB-F1D4-DA27-90F0CD3983C4}"/>
              </a:ext>
            </a:extLst>
          </p:cNvPr>
          <p:cNvPicPr>
            <a:picLocks noChangeAspect="1"/>
          </p:cNvPicPr>
          <p:nvPr/>
        </p:nvPicPr>
        <p:blipFill>
          <a:blip r:embed="rId3"/>
          <a:srcRect l="919" t="6086" r="38744" b="2511"/>
          <a:stretch/>
        </p:blipFill>
        <p:spPr>
          <a:xfrm>
            <a:off x="6536411" y="529703"/>
            <a:ext cx="3799831" cy="3842265"/>
          </a:xfrm>
          <a:custGeom>
            <a:avLst/>
            <a:gdLst/>
            <a:ahLst/>
            <a:cxnLst/>
            <a:rect l="l" t="t" r="r" b="b"/>
            <a:pathLst>
              <a:path w="2813056" h="2813056">
                <a:moveTo>
                  <a:pt x="1406528" y="0"/>
                </a:moveTo>
                <a:cubicBezTo>
                  <a:pt x="2183332" y="0"/>
                  <a:pt x="2813056" y="629724"/>
                  <a:pt x="2813056" y="1406528"/>
                </a:cubicBezTo>
                <a:cubicBezTo>
                  <a:pt x="2813056" y="2183332"/>
                  <a:pt x="2183332" y="2813056"/>
                  <a:pt x="1406528" y="2813056"/>
                </a:cubicBezTo>
                <a:cubicBezTo>
                  <a:pt x="629724" y="2813056"/>
                  <a:pt x="0" y="2183332"/>
                  <a:pt x="0" y="1406528"/>
                </a:cubicBezTo>
                <a:cubicBezTo>
                  <a:pt x="0" y="629724"/>
                  <a:pt x="629724" y="0"/>
                  <a:pt x="1406528" y="0"/>
                </a:cubicBezTo>
                <a:close/>
              </a:path>
            </a:pathLst>
          </a:custGeom>
        </p:spPr>
      </p:pic>
      <p:sp>
        <p:nvSpPr>
          <p:cNvPr id="22" name="Oval 21">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7014" y="1128803"/>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2B369A2E-99B1-4A2B-9343-957A6C165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0778" y="1131641"/>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Oval 25">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254" y="1065353"/>
            <a:ext cx="5290997" cy="5290997"/>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ABE06FC-3D81-76FD-2355-AB095AE76C10}"/>
              </a:ext>
            </a:extLst>
          </p:cNvPr>
          <p:cNvSpPr>
            <a:spLocks noGrp="1"/>
          </p:cNvSpPr>
          <p:nvPr>
            <p:ph type="ctrTitle"/>
          </p:nvPr>
        </p:nvSpPr>
        <p:spPr>
          <a:xfrm>
            <a:off x="2545517" y="2193085"/>
            <a:ext cx="3624471" cy="2577893"/>
          </a:xfrm>
        </p:spPr>
        <p:txBody>
          <a:bodyPr vert="horz" lIns="91440" tIns="45720" rIns="91440" bIns="45720" rtlCol="0" anchor="b">
            <a:normAutofit/>
          </a:bodyPr>
          <a:lstStyle/>
          <a:p>
            <a:r>
              <a:rPr lang="en-US" sz="4200" cap="all">
                <a:ea typeface="Source Sans Pro SemiBold" panose="020B0603030403020204" pitchFamily="34" charset="0"/>
              </a:rPr>
              <a:t>Section</a:t>
            </a:r>
            <a:br>
              <a:rPr lang="en-US" sz="4200" cap="all">
                <a:ea typeface="Source Sans Pro SemiBold" panose="020B0603030403020204" pitchFamily="34" charset="0"/>
              </a:rPr>
            </a:br>
            <a:r>
              <a:rPr lang="en-US" sz="4200" cap="all">
                <a:ea typeface="Source Sans Pro SemiBold" panose="020B0603030403020204" pitchFamily="34" charset="0"/>
              </a:rPr>
              <a:t>FOUR</a:t>
            </a:r>
          </a:p>
        </p:txBody>
      </p:sp>
      <p:sp>
        <p:nvSpPr>
          <p:cNvPr id="6" name="Subtitle 5">
            <a:extLst>
              <a:ext uri="{FF2B5EF4-FFF2-40B4-BE49-F238E27FC236}">
                <a16:creationId xmlns:a16="http://schemas.microsoft.com/office/drawing/2014/main" id="{FB368225-FC4D-333B-4D5D-12641A80264F}"/>
              </a:ext>
            </a:extLst>
          </p:cNvPr>
          <p:cNvSpPr>
            <a:spLocks noGrp="1"/>
          </p:cNvSpPr>
          <p:nvPr>
            <p:ph type="subTitle" idx="1"/>
          </p:nvPr>
        </p:nvSpPr>
        <p:spPr>
          <a:xfrm>
            <a:off x="2545517" y="4863054"/>
            <a:ext cx="3624471" cy="811604"/>
          </a:xfrm>
        </p:spPr>
        <p:txBody>
          <a:bodyPr vert="horz" lIns="91440" tIns="45720" rIns="91440" bIns="45720" rtlCol="0">
            <a:normAutofit/>
          </a:bodyPr>
          <a:lstStyle/>
          <a:p>
            <a:pPr marL="0" indent="0"/>
            <a:r>
              <a:rPr lang="en-US" b="1" cap="all"/>
              <a:t>Roleplay Scenario.</a:t>
            </a:r>
            <a:endParaRPr lang="en-US" cap="all"/>
          </a:p>
          <a:p>
            <a:pPr marL="0" indent="0"/>
            <a:endParaRPr lang="en-US" cap="all"/>
          </a:p>
        </p:txBody>
      </p:sp>
      <p:sp>
        <p:nvSpPr>
          <p:cNvPr id="28"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Graphic 212">
            <a:extLst>
              <a:ext uri="{FF2B5EF4-FFF2-40B4-BE49-F238E27FC236}">
                <a16:creationId xmlns:a16="http://schemas.microsoft.com/office/drawing/2014/main" id="{B3D7D008-0B6D-4161-BEDA-6AF6A03BC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E0339FE9-6931-4B68-8E22-6539BB6087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65353"/>
            <a:ext cx="1861854" cy="717514"/>
            <a:chOff x="0" y="1065353"/>
            <a:chExt cx="1861854" cy="717514"/>
          </a:xfrm>
          <a:solidFill>
            <a:srgbClr val="FFFFFF"/>
          </a:solidFill>
        </p:grpSpPr>
        <p:sp>
          <p:nvSpPr>
            <p:cNvPr id="33" name="Freeform: Shape 32">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4" name="Freeform: Shape 3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36" name="Group 35">
            <a:extLst>
              <a:ext uri="{FF2B5EF4-FFF2-40B4-BE49-F238E27FC236}">
                <a16:creationId xmlns:a16="http://schemas.microsoft.com/office/drawing/2014/main" id="{D0218489-E03B-4E4F-9ADA-EC579122A1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65353"/>
            <a:ext cx="1861854" cy="717514"/>
            <a:chOff x="0" y="1065353"/>
            <a:chExt cx="1861854" cy="717514"/>
          </a:xfrm>
          <a:solidFill>
            <a:schemeClr val="tx1"/>
          </a:solidFill>
        </p:grpSpPr>
        <p:sp>
          <p:nvSpPr>
            <p:cNvPr id="37" name="Freeform: Shape 36">
              <a:extLst>
                <a:ext uri="{FF2B5EF4-FFF2-40B4-BE49-F238E27FC236}">
                  <a16:creationId xmlns:a16="http://schemas.microsoft.com/office/drawing/2014/main" id="{D36F491E-9A40-46C5-BD55-356F15025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8" name="Freeform: Shape 37">
              <a:extLst>
                <a:ext uri="{FF2B5EF4-FFF2-40B4-BE49-F238E27FC236}">
                  <a16:creationId xmlns:a16="http://schemas.microsoft.com/office/drawing/2014/main" id="{0EC201AA-621E-4837-A31C-D061443F7C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40"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88320" y="4140693"/>
            <a:ext cx="1054466" cy="469689"/>
            <a:chOff x="9841624" y="4115729"/>
            <a:chExt cx="602169" cy="268223"/>
          </a:xfrm>
          <a:solidFill>
            <a:schemeClr val="tx1"/>
          </a:solidFill>
        </p:grpSpPr>
        <p:sp>
          <p:nvSpPr>
            <p:cNvPr id="41" name="Freeform: Shape 40">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7" name="Oval 46">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5735" y="4917084"/>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val 48">
            <a:extLst>
              <a:ext uri="{FF2B5EF4-FFF2-40B4-BE49-F238E27FC236}">
                <a16:creationId xmlns:a16="http://schemas.microsoft.com/office/drawing/2014/main" id="{6AA707BA-98B0-47C5-B34A-63D60A010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5735" y="4917084"/>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2487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ar with people sitting at the counter&#10;&#10;AI-generated content may be incorrect.">
            <a:extLst>
              <a:ext uri="{FF2B5EF4-FFF2-40B4-BE49-F238E27FC236}">
                <a16:creationId xmlns:a16="http://schemas.microsoft.com/office/drawing/2014/main" id="{BD6E8370-E59C-2EBF-2255-FE2CEC5D28FE}"/>
              </a:ext>
            </a:extLst>
          </p:cNvPr>
          <p:cNvPicPr>
            <a:picLocks noChangeAspect="1"/>
          </p:cNvPicPr>
          <p:nvPr/>
        </p:nvPicPr>
        <p:blipFill>
          <a:blip r:embed="rId2"/>
          <a:stretch>
            <a:fillRect/>
          </a:stretch>
        </p:blipFill>
        <p:spPr>
          <a:xfrm>
            <a:off x="10990" y="-35719"/>
            <a:ext cx="12193830" cy="6905624"/>
          </a:xfrm>
          <a:prstGeom prst="rect">
            <a:avLst/>
          </a:prstGeom>
        </p:spPr>
      </p:pic>
    </p:spTree>
    <p:extLst>
      <p:ext uri="{BB962C8B-B14F-4D97-AF65-F5344CB8AC3E}">
        <p14:creationId xmlns:p14="http://schemas.microsoft.com/office/powerpoint/2010/main" val="2511750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4" name="Freeform: Shape 13">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16">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0" name="Oval 19">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2" name="Rectangle 21">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4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This may contain: a room filled with lots of furniture next to a tall brick wall covered in windows">
            <a:extLst>
              <a:ext uri="{FF2B5EF4-FFF2-40B4-BE49-F238E27FC236}">
                <a16:creationId xmlns:a16="http://schemas.microsoft.com/office/drawing/2014/main" id="{CF77F9DE-5A87-0831-E64B-2D3817D5E485}"/>
              </a:ext>
            </a:extLst>
          </p:cNvPr>
          <p:cNvPicPr>
            <a:picLocks noChangeAspect="1"/>
          </p:cNvPicPr>
          <p:nvPr/>
        </p:nvPicPr>
        <p:blipFill>
          <a:blip r:embed="rId3"/>
          <a:srcRect t="12462" b="2952"/>
          <a:stretch/>
        </p:blipFill>
        <p:spPr>
          <a:xfrm>
            <a:off x="-1" y="10"/>
            <a:ext cx="12191999" cy="6857990"/>
          </a:xfrm>
          <a:prstGeom prst="rect">
            <a:avLst/>
          </a:prstGeom>
        </p:spPr>
      </p:pic>
      <p:sp>
        <p:nvSpPr>
          <p:cNvPr id="24" name="Rectangle 23">
            <a:extLst>
              <a:ext uri="{FF2B5EF4-FFF2-40B4-BE49-F238E27FC236}">
                <a16:creationId xmlns:a16="http://schemas.microsoft.com/office/drawing/2014/main" id="{7C10BC51-CA68-4DED-AB6D-130047878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603955" cy="6858000"/>
          </a:xfrm>
          <a:prstGeom prst="rect">
            <a:avLst/>
          </a:prstGeom>
          <a:gradFill>
            <a:gsLst>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aphic 190">
            <a:extLst>
              <a:ext uri="{FF2B5EF4-FFF2-40B4-BE49-F238E27FC236}">
                <a16:creationId xmlns:a16="http://schemas.microsoft.com/office/drawing/2014/main" id="{F3F5D407-83EF-4D7F-9DAF-4C3CEB778F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982" y="827494"/>
            <a:ext cx="1291642" cy="429215"/>
            <a:chOff x="2504802" y="1755501"/>
            <a:chExt cx="1598829" cy="531293"/>
          </a:xfrm>
          <a:solidFill>
            <a:schemeClr val="tx1"/>
          </a:solidFill>
        </p:grpSpPr>
        <p:sp>
          <p:nvSpPr>
            <p:cNvPr id="27" name="Freeform: Shape 26">
              <a:extLst>
                <a:ext uri="{FF2B5EF4-FFF2-40B4-BE49-F238E27FC236}">
                  <a16:creationId xmlns:a16="http://schemas.microsoft.com/office/drawing/2014/main" id="{CC07906A-A83F-47F2-975A-C1756F445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C38730D-4164-41D4-81C0-E9A070EA8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30" name="Group 29">
            <a:extLst>
              <a:ext uri="{FF2B5EF4-FFF2-40B4-BE49-F238E27FC236}">
                <a16:creationId xmlns:a16="http://schemas.microsoft.com/office/drawing/2014/main" id="{D2539C73-C848-4608-957A-D6C0169139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8736" y="533549"/>
            <a:ext cx="5356040" cy="5343028"/>
            <a:chOff x="739960" y="1925092"/>
            <a:chExt cx="4376696" cy="4366063"/>
          </a:xfrm>
        </p:grpSpPr>
        <p:sp>
          <p:nvSpPr>
            <p:cNvPr id="31" name="Oval 30">
              <a:extLst>
                <a:ext uri="{FF2B5EF4-FFF2-40B4-BE49-F238E27FC236}">
                  <a16:creationId xmlns:a16="http://schemas.microsoft.com/office/drawing/2014/main" id="{253EEDFE-1D2D-4938-9DF2-97FB4F709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562" y="2003061"/>
              <a:ext cx="4288094" cy="4288094"/>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5EA4CF2D-570F-4529-ADDA-B37CF05B6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929" y="2003061"/>
              <a:ext cx="4288094" cy="4288094"/>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Oval 32">
              <a:extLst>
                <a:ext uri="{FF2B5EF4-FFF2-40B4-BE49-F238E27FC236}">
                  <a16:creationId xmlns:a16="http://schemas.microsoft.com/office/drawing/2014/main" id="{CBE92B83-AFA7-40B1-9D3C-502840BAD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960" y="1925092"/>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0209C3A7-31E6-4EE8-BF99-2440C094C970}"/>
              </a:ext>
            </a:extLst>
          </p:cNvPr>
          <p:cNvSpPr>
            <a:spLocks noGrp="1"/>
          </p:cNvSpPr>
          <p:nvPr>
            <p:ph type="ctrTitle"/>
          </p:nvPr>
        </p:nvSpPr>
        <p:spPr>
          <a:xfrm>
            <a:off x="946965" y="2014250"/>
            <a:ext cx="3900474" cy="1411281"/>
          </a:xfrm>
        </p:spPr>
        <p:txBody>
          <a:bodyPr vert="horz" lIns="91440" tIns="45720" rIns="91440" bIns="45720" rtlCol="0" anchor="b">
            <a:normAutofit/>
          </a:bodyPr>
          <a:lstStyle/>
          <a:p>
            <a:r>
              <a:rPr lang="en-US" sz="4800" cap="all">
                <a:ea typeface="Source Sans Pro SemiBold" panose="020B0603030403020204" pitchFamily="34" charset="0"/>
              </a:rPr>
              <a:t>THANK YOU</a:t>
            </a:r>
          </a:p>
        </p:txBody>
      </p:sp>
      <p:sp>
        <p:nvSpPr>
          <p:cNvPr id="8" name="Subtitle 7">
            <a:extLst>
              <a:ext uri="{FF2B5EF4-FFF2-40B4-BE49-F238E27FC236}">
                <a16:creationId xmlns:a16="http://schemas.microsoft.com/office/drawing/2014/main" id="{E0BE5AE7-0A6C-4369-BD8C-2F815E4F3E2F}"/>
              </a:ext>
            </a:extLst>
          </p:cNvPr>
          <p:cNvSpPr>
            <a:spLocks noGrp="1"/>
          </p:cNvSpPr>
          <p:nvPr>
            <p:ph type="subTitle" idx="1"/>
          </p:nvPr>
        </p:nvSpPr>
        <p:spPr>
          <a:xfrm>
            <a:off x="1232032" y="4183072"/>
            <a:ext cx="3330341" cy="341909"/>
          </a:xfrm>
        </p:spPr>
        <p:txBody>
          <a:bodyPr vert="horz" lIns="91440" tIns="45720" rIns="91440" bIns="45720" rtlCol="0" anchor="t">
            <a:normAutofit/>
          </a:bodyPr>
          <a:lstStyle/>
          <a:p>
            <a:pPr indent="0"/>
            <a:r>
              <a:rPr lang="en-US" sz="1300" cap="all" dirty="0">
                <a:ea typeface="Source Sans Pro"/>
              </a:rPr>
              <a:t>Nia </a:t>
            </a:r>
            <a:r>
              <a:rPr lang="en-US" sz="1300" cap="all" dirty="0" err="1">
                <a:ea typeface="Source Sans Pro"/>
              </a:rPr>
              <a:t>mugford</a:t>
            </a:r>
            <a:r>
              <a:rPr lang="en-US" sz="1300" cap="all" dirty="0">
                <a:ea typeface="Source Sans Pro"/>
              </a:rPr>
              <a:t> (2404769)</a:t>
            </a:r>
          </a:p>
        </p:txBody>
      </p:sp>
      <p:sp>
        <p:nvSpPr>
          <p:cNvPr id="35" name="Graphic 212">
            <a:extLst>
              <a:ext uri="{FF2B5EF4-FFF2-40B4-BE49-F238E27FC236}">
                <a16:creationId xmlns:a16="http://schemas.microsoft.com/office/drawing/2014/main" id="{19A55484-B97B-45ED-A47D-EBECAC290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0898" y="4861481"/>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Graphic 212">
            <a:extLst>
              <a:ext uri="{FF2B5EF4-FFF2-40B4-BE49-F238E27FC236}">
                <a16:creationId xmlns:a16="http://schemas.microsoft.com/office/drawing/2014/main" id="{B31CB7B9-2B8F-4AD6-9FFE-5DAE8E1322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0898" y="4861481"/>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Footer Placeholder 4">
            <a:extLst>
              <a:ext uri="{FF2B5EF4-FFF2-40B4-BE49-F238E27FC236}">
                <a16:creationId xmlns:a16="http://schemas.microsoft.com/office/drawing/2014/main" id="{D1E85B58-3E33-4718-B21A-F723800F796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lvl="0">
              <a:spcAft>
                <a:spcPts val="600"/>
              </a:spcAft>
            </a:pPr>
            <a:r>
              <a:rPr lang="en-US" spc="100">
                <a:solidFill>
                  <a:srgbClr val="FFFFFF"/>
                </a:solidFill>
              </a:rPr>
              <a:t>PRESENTATION TITLE</a:t>
            </a:r>
          </a:p>
        </p:txBody>
      </p:sp>
      <p:sp>
        <p:nvSpPr>
          <p:cNvPr id="6" name="Slide Number Placeholder 5">
            <a:extLst>
              <a:ext uri="{FF2B5EF4-FFF2-40B4-BE49-F238E27FC236}">
                <a16:creationId xmlns:a16="http://schemas.microsoft.com/office/drawing/2014/main" id="{AF849C70-F913-4CB3-A901-694767834BF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lvl="0">
              <a:spcAft>
                <a:spcPts val="600"/>
              </a:spcAft>
            </a:pPr>
            <a:fld id="{F3450C42-9A0B-4425-92C2-70FCF7C45734}" type="slidenum">
              <a:rPr lang="en-US" noProof="0">
                <a:solidFill>
                  <a:srgbClr val="FFFFFF"/>
                </a:solidFill>
              </a:rPr>
              <a:pPr lvl="0">
                <a:spcAft>
                  <a:spcPts val="600"/>
                </a:spcAft>
              </a:pPr>
              <a:t>11</a:t>
            </a:fld>
            <a:endParaRPr lang="en-US" noProof="0">
              <a:solidFill>
                <a:srgbClr val="FFFFFF"/>
              </a:solidFill>
            </a:endParaRPr>
          </a:p>
        </p:txBody>
      </p:sp>
    </p:spTree>
    <p:extLst>
      <p:ext uri="{BB962C8B-B14F-4D97-AF65-F5344CB8AC3E}">
        <p14:creationId xmlns:p14="http://schemas.microsoft.com/office/powerpoint/2010/main" val="679062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86144-93BB-71DC-160E-F0CC4F95DB3A}"/>
              </a:ext>
            </a:extLst>
          </p:cNvPr>
          <p:cNvSpPr>
            <a:spLocks noGrp="1"/>
          </p:cNvSpPr>
          <p:nvPr>
            <p:ph type="title"/>
          </p:nvPr>
        </p:nvSpPr>
        <p:spPr/>
        <p:txBody>
          <a:bodyPr/>
          <a:lstStyle/>
          <a:p>
            <a:r>
              <a:rPr lang="en-GB" b="1"/>
              <a:t>NIA'S REFERENCES.</a:t>
            </a:r>
          </a:p>
        </p:txBody>
      </p:sp>
      <p:sp>
        <p:nvSpPr>
          <p:cNvPr id="3" name="Date Placeholder 2">
            <a:extLst>
              <a:ext uri="{FF2B5EF4-FFF2-40B4-BE49-F238E27FC236}">
                <a16:creationId xmlns:a16="http://schemas.microsoft.com/office/drawing/2014/main" id="{59050130-65FB-F6A3-92FD-CF7AA646806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B490EC5-6F65-45BF-89F3-AC4DE8AFDD8B}" type="datetime1">
              <a:rPr lang="en-US" sz="1200" spc="100">
                <a:solidFill>
                  <a:prstClr val="black">
                    <a:tint val="75000"/>
                  </a:prstClr>
                </a:solidFill>
                <a:latin typeface="Source Sans Pro"/>
              </a:rPr>
              <a:pPr marL="0" marR="0" lvl="0" indent="0" algn="l" defTabSz="914400" rtl="0" eaLnBrk="1" fontAlgn="auto" latinLnBrk="0" hangingPunct="1">
                <a:lnSpc>
                  <a:spcPct val="100000"/>
                </a:lnSpc>
                <a:spcBef>
                  <a:spcPts val="0"/>
                </a:spcBef>
                <a:spcAft>
                  <a:spcPts val="0"/>
                </a:spcAft>
                <a:buClrTx/>
                <a:buSzTx/>
                <a:buFontTx/>
                <a:buNone/>
                <a:tabLst/>
                <a:defRPr/>
              </a:pPr>
              <a:t>5/13/25</a:t>
            </a:fld>
            <a:endParaRPr lang="en-US" sz="1200" spc="100">
              <a:solidFill>
                <a:prstClr val="black">
                  <a:tint val="75000"/>
                </a:prstClr>
              </a:solidFill>
              <a:latin typeface="Source Sans Pro"/>
            </a:endParaRPr>
          </a:p>
        </p:txBody>
      </p:sp>
      <p:sp>
        <p:nvSpPr>
          <p:cNvPr id="4" name="Footer Placeholder 3">
            <a:extLst>
              <a:ext uri="{FF2B5EF4-FFF2-40B4-BE49-F238E27FC236}">
                <a16:creationId xmlns:a16="http://schemas.microsoft.com/office/drawing/2014/main" id="{2AED3EDB-893F-7390-7657-C847BED481DC}"/>
              </a:ext>
            </a:extLst>
          </p:cNvPr>
          <p:cNvSpPr>
            <a:spLocks noGrp="1"/>
          </p:cNvSpPr>
          <p:nvPr>
            <p:ph type="ftr" sz="quarter" idx="11"/>
          </p:nvPr>
        </p:nvSpPr>
        <p:spPr/>
        <p:txBody>
          <a:bodyPr/>
          <a:lstStyle/>
          <a:p>
            <a:pPr algn="l">
              <a:defRPr/>
            </a:pPr>
            <a:r>
              <a:rPr lang="en-US">
                <a:solidFill>
                  <a:prstClr val="black">
                    <a:tint val="75000"/>
                  </a:prstClr>
                </a:solidFill>
                <a:latin typeface="Source Sans Pro"/>
                <a:ea typeface="Source Sans Pro"/>
              </a:rPr>
              <a:t>GUEST SERVICE TRAINING TOOLKIT – NESTIE.</a:t>
            </a:r>
            <a:endParaRPr lang="en-US" b="0">
              <a:solidFill>
                <a:prstClr val="black">
                  <a:tint val="75000"/>
                </a:prstClr>
              </a:solidFill>
              <a:latin typeface="Source Sans Pro"/>
              <a:ea typeface="Source Sans Pro"/>
            </a:endParaRPr>
          </a:p>
        </p:txBody>
      </p:sp>
      <p:sp>
        <p:nvSpPr>
          <p:cNvPr id="5" name="Slide Number Placeholder 4">
            <a:extLst>
              <a:ext uri="{FF2B5EF4-FFF2-40B4-BE49-F238E27FC236}">
                <a16:creationId xmlns:a16="http://schemas.microsoft.com/office/drawing/2014/main" id="{6B00E226-3215-1E2B-6F18-1725BE3555E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lang="en-US" sz="1200" spc="100">
                <a:solidFill>
                  <a:prstClr val="black">
                    <a:tint val="75000"/>
                  </a:prstClr>
                </a:solidFill>
                <a:latin typeface="Source Sans Pro"/>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lang="en-US" sz="1200" spc="100">
              <a:solidFill>
                <a:prstClr val="black">
                  <a:tint val="75000"/>
                </a:prstClr>
              </a:solidFill>
              <a:latin typeface="Source Sans Pro"/>
            </a:endParaRPr>
          </a:p>
        </p:txBody>
      </p:sp>
      <p:sp>
        <p:nvSpPr>
          <p:cNvPr id="6" name="TextBox 5">
            <a:extLst>
              <a:ext uri="{FF2B5EF4-FFF2-40B4-BE49-F238E27FC236}">
                <a16:creationId xmlns:a16="http://schemas.microsoft.com/office/drawing/2014/main" id="{81234B5A-44AC-285F-1EB1-7169DD0F1A7A}"/>
              </a:ext>
            </a:extLst>
          </p:cNvPr>
          <p:cNvSpPr txBox="1"/>
          <p:nvPr/>
        </p:nvSpPr>
        <p:spPr>
          <a:xfrm>
            <a:off x="693638" y="1439805"/>
            <a:ext cx="9699977"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Source Sans Pro"/>
                <a:ea typeface="Source Sans Pro"/>
                <a:cs typeface="Times New Roman"/>
              </a:rPr>
              <a:t>REFERENCE LIST.</a:t>
            </a:r>
          </a:p>
          <a:p>
            <a:r>
              <a:rPr lang="en-US" sz="1400">
                <a:latin typeface="Source Sans Pro"/>
                <a:ea typeface="Source Sans Pro"/>
                <a:cs typeface="Times New Roman"/>
              </a:rPr>
              <a:t>Cunningham, H. (2014). Keeping up with the millennials: how Moxy is reaching a new audience through distribution. (online) Amadeus | The leading travel technology company. Available at: https://amadeus.com/en/blog/articles/keeping-up-with-the-millennials-moxy-hotels (Accessed 12 May 2025).</a:t>
            </a:r>
          </a:p>
          <a:p>
            <a:endParaRPr lang="en-US" sz="1400">
              <a:latin typeface="Source Sans Pro"/>
              <a:ea typeface="Source Sans Pro"/>
              <a:cs typeface="Times New Roman"/>
            </a:endParaRPr>
          </a:p>
          <a:p>
            <a:r>
              <a:rPr lang="en-US" sz="1400">
                <a:latin typeface="Source Sans Pro"/>
                <a:ea typeface="Source Sans Pro"/>
                <a:cs typeface="Times New Roman"/>
              </a:rPr>
              <a:t>Disney in Florida (n.d.). Environmental Impact. (online) Disney in Florida. Available at: https://disneyconnect.com/disneyworld/environmental-impact/ (Accessed 12 May 2025).</a:t>
            </a:r>
          </a:p>
          <a:p>
            <a:endParaRPr lang="en-US" sz="1400">
              <a:latin typeface="Source Sans Pro"/>
              <a:ea typeface="Source Sans Pro"/>
              <a:cs typeface="Times New Roman"/>
            </a:endParaRPr>
          </a:p>
          <a:p>
            <a:r>
              <a:rPr lang="en-US" sz="1400">
                <a:latin typeface="Source Sans Pro"/>
                <a:ea typeface="Source Sans Pro"/>
                <a:cs typeface="Times New Roman"/>
              </a:rPr>
              <a:t>Mama Shelter (n.d.). About us. (online) Mama Shelter. Available at: https://mamashelter.com/about-us/ (Accessed 12 May 2025).</a:t>
            </a:r>
          </a:p>
          <a:p>
            <a:endParaRPr lang="en-US" sz="1400">
              <a:latin typeface="Source Sans Pro"/>
              <a:ea typeface="Source Sans Pro"/>
              <a:cs typeface="Times New Roman"/>
            </a:endParaRPr>
          </a:p>
          <a:p>
            <a:r>
              <a:rPr lang="en-US" sz="1400">
                <a:latin typeface="Source Sans Pro"/>
                <a:ea typeface="Source Sans Pro"/>
                <a:cs typeface="Times New Roman"/>
              </a:rPr>
              <a:t>McLeod, S. (2025). Maslow’s hierarchy of needs. (online) Simply Psychology. Available at: https://www.simplypsychology.org/maslow.html (Accessed 12 May 2025).</a:t>
            </a:r>
          </a:p>
          <a:p>
            <a:endParaRPr lang="en-US" sz="1400">
              <a:latin typeface="Source Sans Pro"/>
              <a:ea typeface="Source Sans Pro"/>
              <a:cs typeface="Times New Roman"/>
            </a:endParaRPr>
          </a:p>
          <a:p>
            <a:r>
              <a:rPr lang="en-US" sz="1400">
                <a:latin typeface="Source Sans Pro"/>
                <a:ea typeface="Source Sans Pro"/>
                <a:cs typeface="Times New Roman"/>
              </a:rPr>
              <a:t>Mcleod, S. (2025). Kolb’s Learning Styles and Experiential Learning Cycle. (online) Simply Psychology. Available at: https://www.simplypsychology.org/learning-kolb.html (Accessed 12 May 2025).</a:t>
            </a:r>
          </a:p>
          <a:p>
            <a:endParaRPr lang="en-US" sz="1400">
              <a:latin typeface="Source Sans Pro"/>
              <a:ea typeface="Source Sans Pro"/>
              <a:cs typeface="Times New Roman"/>
            </a:endParaRPr>
          </a:p>
          <a:p>
            <a:r>
              <a:rPr lang="en-US" sz="1400">
                <a:latin typeface="Source Sans Pro"/>
                <a:ea typeface="Source Sans Pro"/>
                <a:cs typeface="Times New Roman"/>
              </a:rPr>
              <a:t>Premier Inn (n.d.). hub by Premier Inn. (online) www.premierinn.com. Available at: https://www.premierinn.com/gb/en/hub.html (Accessed 12 May 2025).</a:t>
            </a:r>
          </a:p>
          <a:p>
            <a:endParaRPr lang="en-US" sz="1400">
              <a:latin typeface="Source Sans Pro"/>
              <a:ea typeface="Source Sans Pro"/>
              <a:cs typeface="Times New Roman"/>
            </a:endParaRPr>
          </a:p>
          <a:p>
            <a:r>
              <a:rPr lang="en-US" sz="1400">
                <a:latin typeface="Source Sans Pro"/>
                <a:ea typeface="Source Sans Pro"/>
                <a:cs typeface="Times New Roman"/>
              </a:rPr>
              <a:t>Walt Disney World (2024). Stay in the Magic with Disney Resorts Collection. (online) Disneyworld.co.uk. Available at: https://www.disneyworld.co.uk/resort-hotels-benefits/ (Accessed 12 May 2025).</a:t>
            </a:r>
          </a:p>
          <a:p>
            <a:endParaRPr lang="en-US"/>
          </a:p>
        </p:txBody>
      </p:sp>
    </p:spTree>
    <p:extLst>
      <p:ext uri="{BB962C8B-B14F-4D97-AF65-F5344CB8AC3E}">
        <p14:creationId xmlns:p14="http://schemas.microsoft.com/office/powerpoint/2010/main" val="1811097695"/>
      </p:ext>
    </p:extLst>
  </p:cSld>
  <p:clrMapOvr>
    <a:masterClrMapping/>
  </p:clrMapOvr>
</p:sld>
</file>

<file path=ppt/theme/theme1.xml><?xml version="1.0" encoding="utf-8"?>
<a:theme xmlns:a="http://schemas.openxmlformats.org/drawingml/2006/main" name="1_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Custom 7">
      <a:majorFont>
        <a:latin typeface="Source Sans Pro "/>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4A60CD-0DE5-49D4-8EE4-931437A2651A}">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04279500-64D1-4E99-9E84-D64A6313B3C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0EA051F-84B4-4065-A650-AA89D1B04233}">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TotalTime>0</TotalTime>
  <Words>3266</Words>
  <Application>Microsoft Macintosh PowerPoint</Application>
  <PresentationFormat>Widescreen</PresentationFormat>
  <Paragraphs>108</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Source Sans Pro </vt:lpstr>
      <vt:lpstr>Arial</vt:lpstr>
      <vt:lpstr>Calibri</vt:lpstr>
      <vt:lpstr>Source Sans Pro</vt:lpstr>
      <vt:lpstr>Source Sans Pro SemiBold</vt:lpstr>
      <vt:lpstr>1_FunkyShapesVTI</vt:lpstr>
      <vt:lpstr>Guest service Training Toolki- Nestie.</vt:lpstr>
      <vt:lpstr>CONTENTS OF TODAY'S PRESENTATION.​</vt:lpstr>
      <vt:lpstr>INTRODUCTION TO NESTIE.</vt:lpstr>
      <vt:lpstr>AIMS &amp; OBJECTIVES</vt:lpstr>
      <vt:lpstr>Section ONE</vt:lpstr>
      <vt:lpstr>ABOUT NESTIE - WHAT INSPIRED US? </vt:lpstr>
      <vt:lpstr>HOW ARE WE SIMILAR TO THESE ORGANISATIONS? HOW DO WE KEEP OURSELVES UNIQUE?</vt:lpstr>
      <vt:lpstr>APPLICABLE THEORIES.</vt:lpstr>
      <vt:lpstr>Section FOUR</vt:lpstr>
      <vt:lpstr>PowerPoint Presentation</vt:lpstr>
      <vt:lpstr>THANK YOU</vt:lpstr>
      <vt:lpstr>NIA'S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Guest service Training Toolki- Nestie.</dc:title>
  <dc:creator/>
  <cp:lastModifiedBy>Nia Mugford</cp:lastModifiedBy>
  <cp:revision>4</cp:revision>
  <dcterms:created xsi:type="dcterms:W3CDTF">2025-05-12T00:38:20Z</dcterms:created>
  <dcterms:modified xsi:type="dcterms:W3CDTF">2025-05-13T20:27:07Z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