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0" r:id="rId5"/>
    <p:sldId id="258" r:id="rId6"/>
    <p:sldId id="261" r:id="rId7"/>
    <p:sldId id="263" r:id="rId8"/>
    <p:sldId id="259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04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DDE7DCC-7303-49BA-8BD0-AA5DFDE85E3E}" type="datetimeFigureOut">
              <a:rPr lang="en-GB" smtClean="0"/>
              <a:t>26/09/2021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conomic_impact_of_the_COVID-19_pandemic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International Travel Operations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Changing Industry</a:t>
            </a:r>
          </a:p>
        </p:txBody>
      </p:sp>
    </p:spTree>
    <p:extLst>
      <p:ext uri="{BB962C8B-B14F-4D97-AF65-F5344CB8AC3E}">
        <p14:creationId xmlns:p14="http://schemas.microsoft.com/office/powerpoint/2010/main" val="2669554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Mass Market</a:t>
            </a:r>
          </a:p>
          <a:p>
            <a:r>
              <a:rPr lang="en-GB" dirty="0"/>
              <a:t>Specialist Operators</a:t>
            </a:r>
          </a:p>
          <a:p>
            <a:r>
              <a:rPr lang="en-GB" dirty="0"/>
              <a:t>B2B and B2C</a:t>
            </a:r>
          </a:p>
          <a:p>
            <a:endParaRPr lang="en-GB" dirty="0"/>
          </a:p>
          <a:p>
            <a:r>
              <a:rPr lang="en-GB" dirty="0"/>
              <a:t>Transport</a:t>
            </a:r>
          </a:p>
          <a:p>
            <a:r>
              <a:rPr lang="en-GB" dirty="0"/>
              <a:t>Accommodation</a:t>
            </a:r>
          </a:p>
          <a:p>
            <a:r>
              <a:rPr lang="en-GB" dirty="0"/>
              <a:t>Leisure Activities</a:t>
            </a:r>
          </a:p>
          <a:p>
            <a:r>
              <a:rPr lang="en-GB" dirty="0"/>
              <a:t>Events, Festivals &amp; Conventions</a:t>
            </a:r>
          </a:p>
          <a:p>
            <a:endParaRPr lang="en-GB" dirty="0"/>
          </a:p>
          <a:p>
            <a:r>
              <a:rPr lang="en-GB" dirty="0"/>
              <a:t>Working with local providers – Hotels, Events Venues and Transport</a:t>
            </a:r>
          </a:p>
          <a:p>
            <a:r>
              <a:rPr lang="en-GB" dirty="0"/>
              <a:t>Destination Management Companies and Organisations </a:t>
            </a:r>
          </a:p>
          <a:p>
            <a:endParaRPr lang="en-GB" dirty="0"/>
          </a:p>
          <a:p>
            <a:r>
              <a:rPr lang="en-GB" dirty="0"/>
              <a:t>Representatives</a:t>
            </a:r>
          </a:p>
          <a:p>
            <a:r>
              <a:rPr lang="en-GB" dirty="0"/>
              <a:t>Attractions, Excursions, Events, Festivals &amp; Conventions</a:t>
            </a:r>
          </a:p>
          <a:p>
            <a:r>
              <a:rPr lang="en-GB" dirty="0"/>
              <a:t>Economic Impacts</a:t>
            </a:r>
          </a:p>
        </p:txBody>
      </p:sp>
    </p:spTree>
    <p:extLst>
      <p:ext uri="{BB962C8B-B14F-4D97-AF65-F5344CB8AC3E}">
        <p14:creationId xmlns:p14="http://schemas.microsoft.com/office/powerpoint/2010/main" val="296060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Travel Agent – Sells</a:t>
            </a:r>
          </a:p>
          <a:p>
            <a:r>
              <a:rPr lang="en-GB" dirty="0"/>
              <a:t>Tour Operators – Package and Manage</a:t>
            </a:r>
          </a:p>
          <a:p>
            <a:r>
              <a:rPr lang="en-GB" dirty="0"/>
              <a:t>Transport – Include local transfers, car hire and Charter flights</a:t>
            </a:r>
          </a:p>
          <a:p>
            <a:r>
              <a:rPr lang="en-GB" dirty="0"/>
              <a:t>Accommodation – Hotels/ SC</a:t>
            </a:r>
          </a:p>
          <a:p>
            <a:r>
              <a:rPr lang="en-GB" dirty="0"/>
              <a:t>Ancillary Services – Trips / Excursion/Events</a:t>
            </a:r>
          </a:p>
        </p:txBody>
      </p:sp>
    </p:spTree>
    <p:extLst>
      <p:ext uri="{BB962C8B-B14F-4D97-AF65-F5344CB8AC3E}">
        <p14:creationId xmlns:p14="http://schemas.microsoft.com/office/powerpoint/2010/main" val="50857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Integration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Tour Operators</a:t>
            </a:r>
          </a:p>
          <a:p>
            <a:r>
              <a:rPr lang="en-GB" dirty="0"/>
              <a:t>Airlines</a:t>
            </a:r>
          </a:p>
          <a:p>
            <a:r>
              <a:rPr lang="en-GB" dirty="0"/>
              <a:t>Travel Agents</a:t>
            </a:r>
          </a:p>
          <a:p>
            <a:r>
              <a:rPr lang="en-GB" dirty="0"/>
              <a:t>Hotels / All inclusive Resorts</a:t>
            </a:r>
          </a:p>
          <a:p>
            <a:r>
              <a:rPr lang="en-GB" dirty="0"/>
              <a:t>Events Operators</a:t>
            </a:r>
          </a:p>
          <a:p>
            <a:endParaRPr lang="en-GB" dirty="0"/>
          </a:p>
          <a:p>
            <a:r>
              <a:rPr lang="en-GB" dirty="0"/>
              <a:t>Online</a:t>
            </a:r>
          </a:p>
        </p:txBody>
      </p:sp>
    </p:spTree>
    <p:extLst>
      <p:ext uri="{BB962C8B-B14F-4D97-AF65-F5344CB8AC3E}">
        <p14:creationId xmlns:p14="http://schemas.microsoft.com/office/powerpoint/2010/main" val="307388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Thomas Cook – The Past!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1841 1 day train excursion Leicester to Loughborough</a:t>
            </a:r>
          </a:p>
          <a:p>
            <a:r>
              <a:rPr lang="en-GB" dirty="0"/>
              <a:t>Temperance Societies and Sunday Schools</a:t>
            </a:r>
          </a:p>
          <a:p>
            <a:r>
              <a:rPr lang="en-GB" dirty="0"/>
              <a:t>1845 1</a:t>
            </a:r>
            <a:r>
              <a:rPr lang="en-GB" baseline="30000" dirty="0"/>
              <a:t>st</a:t>
            </a:r>
            <a:r>
              <a:rPr lang="en-GB" dirty="0"/>
              <a:t> Commercial Trips</a:t>
            </a:r>
          </a:p>
          <a:p>
            <a:r>
              <a:rPr lang="en-GB" dirty="0"/>
              <a:t>Social Responsibilities</a:t>
            </a:r>
          </a:p>
          <a:p>
            <a:r>
              <a:rPr lang="en-GB" dirty="0"/>
              <a:t>International Train Trips – </a:t>
            </a:r>
            <a:r>
              <a:rPr lang="en-GB" dirty="0" err="1"/>
              <a:t>Wengen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Why did we see the demise of Thomas Cook?</a:t>
            </a:r>
          </a:p>
          <a:p>
            <a:r>
              <a:rPr lang="en-GB" dirty="0"/>
              <a:t>Was it an analogue operator in a digital age?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99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 Operators Today!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502191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sz="2700" dirty="0">
                <a:solidFill>
                  <a:prstClr val="black"/>
                </a:solidFill>
              </a:rPr>
              <a:t>Commercial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Economic Impacts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Globalisation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Balance of payments 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Multiplier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GDP = Countries Economic Performance – Exports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Incoming Tourism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Outgoing Tourism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Exporting Profits to Tour Operator base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Risk 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Health and Safety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Specialist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Niche 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Online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1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21276-4490-458F-9E3C-BD7B07706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rmAutofit/>
          </a:bodyPr>
          <a:lstStyle/>
          <a:p>
            <a:r>
              <a:rPr lang="en-GB" dirty="0"/>
              <a:t>                    Impact of </a:t>
            </a:r>
            <a:br>
              <a:rPr lang="en-GB" dirty="0"/>
            </a:br>
            <a:r>
              <a:rPr lang="en-GB" dirty="0"/>
              <a:t>Events, Festivals &amp; Conventions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C6B2F-1F6A-4302-9BE0-F30D9B9AA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3276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Developing International Market</a:t>
            </a:r>
          </a:p>
          <a:p>
            <a:r>
              <a:rPr lang="en-GB" dirty="0"/>
              <a:t>Niche Market</a:t>
            </a:r>
          </a:p>
          <a:p>
            <a:r>
              <a:rPr lang="en-GB" dirty="0"/>
              <a:t>Specialisms</a:t>
            </a:r>
          </a:p>
          <a:p>
            <a:r>
              <a:rPr lang="en-GB" dirty="0"/>
              <a:t>Tourism Generator</a:t>
            </a:r>
          </a:p>
          <a:p>
            <a:r>
              <a:rPr lang="en-GB" dirty="0"/>
              <a:t>Venues and Provision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Impacts</a:t>
            </a:r>
          </a:p>
          <a:p>
            <a:r>
              <a:rPr lang="en-GB" dirty="0"/>
              <a:t>Packages</a:t>
            </a:r>
          </a:p>
        </p:txBody>
      </p:sp>
    </p:spTree>
    <p:extLst>
      <p:ext uri="{BB962C8B-B14F-4D97-AF65-F5344CB8AC3E}">
        <p14:creationId xmlns:p14="http://schemas.microsoft.com/office/powerpoint/2010/main" val="19719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Respecting local cultures and natural environments</a:t>
            </a:r>
          </a:p>
          <a:p>
            <a:r>
              <a:rPr lang="en-GB" dirty="0"/>
              <a:t>Buy local, give fair economic return to families</a:t>
            </a:r>
          </a:p>
          <a:p>
            <a:r>
              <a:rPr lang="en-GB" dirty="0"/>
              <a:t>Recognise water and energy shortages</a:t>
            </a:r>
          </a:p>
          <a:p>
            <a:r>
              <a:rPr lang="en-GB" dirty="0"/>
              <a:t>Help protect endangered wildlife</a:t>
            </a:r>
          </a:p>
          <a:p>
            <a:r>
              <a:rPr lang="en-GB" dirty="0"/>
              <a:t>Protect and enhance favourite destinations</a:t>
            </a:r>
          </a:p>
          <a:p>
            <a:r>
              <a:rPr lang="en-GB" dirty="0"/>
              <a:t>Take Responsibility for our actions whilst enjoying</a:t>
            </a:r>
          </a:p>
        </p:txBody>
      </p:sp>
    </p:spTree>
    <p:extLst>
      <p:ext uri="{BB962C8B-B14F-4D97-AF65-F5344CB8AC3E}">
        <p14:creationId xmlns:p14="http://schemas.microsoft.com/office/powerpoint/2010/main" val="118936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3652D-454D-4119-8E6A-B8AFC88AE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Covid - 19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0B3A6-FC8E-4BCD-9DCA-554431EE4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 Pandemic</a:t>
            </a:r>
          </a:p>
          <a:p>
            <a:r>
              <a:rPr lang="en-GB" dirty="0"/>
              <a:t>Travel Risks</a:t>
            </a:r>
          </a:p>
          <a:p>
            <a:r>
              <a:rPr lang="en-GB" dirty="0"/>
              <a:t>Lock Downs</a:t>
            </a:r>
          </a:p>
          <a:p>
            <a:r>
              <a:rPr lang="en-GB" dirty="0"/>
              <a:t>FCO Advice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Staycation Impacts</a:t>
            </a:r>
          </a:p>
          <a:p>
            <a:r>
              <a:rPr lang="en-GB" dirty="0"/>
              <a:t>Strategies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634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71CE4-A04A-4203-A623-D82B1520E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Travel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E0B37-089B-4326-91A7-37B2FE356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75588"/>
            <a:ext cx="8229600" cy="4389120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future??</a:t>
            </a:r>
          </a:p>
        </p:txBody>
      </p:sp>
      <p:pic>
        <p:nvPicPr>
          <p:cNvPr id="5" name="Picture 4" descr="A picture containing outdoor, plane, sky, airport&#10;&#10;Description automatically generated">
            <a:extLst>
              <a:ext uri="{FF2B5EF4-FFF2-40B4-BE49-F238E27FC236}">
                <a16:creationId xmlns:a16="http://schemas.microsoft.com/office/drawing/2014/main" id="{3E3FD4B0-7005-4A25-8AA8-B21B26F97B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3568" y="3414100"/>
            <a:ext cx="7848872" cy="24631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CDB523-3412-4384-84A4-D9F099EDA93A}"/>
              </a:ext>
            </a:extLst>
          </p:cNvPr>
          <p:cNvSpPr txBox="1"/>
          <p:nvPr/>
        </p:nvSpPr>
        <p:spPr>
          <a:xfrm>
            <a:off x="1907704" y="4293096"/>
            <a:ext cx="6286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en.wikipedia.org/wiki/Economic_impact_of_the_COVID-19_pandemic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4584830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285</Words>
  <Application>Microsoft Office PowerPoint</Application>
  <PresentationFormat>On-screen Show (4:3)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Constantia</vt:lpstr>
      <vt:lpstr>Wingdings 2</vt:lpstr>
      <vt:lpstr>Flow</vt:lpstr>
      <vt:lpstr>International Travel Operations</vt:lpstr>
      <vt:lpstr>Tour Operations</vt:lpstr>
      <vt:lpstr>Traditional Process</vt:lpstr>
      <vt:lpstr>Vertical Integration</vt:lpstr>
      <vt:lpstr>Thomas Cook – The Past!</vt:lpstr>
      <vt:lpstr>Tour Operators Today!</vt:lpstr>
      <vt:lpstr>                    Impact of  Events, Festivals &amp; Conventions</vt:lpstr>
      <vt:lpstr>Sustainability Agenda</vt:lpstr>
      <vt:lpstr>               Covid - 19</vt:lpstr>
      <vt:lpstr>International Travel Operations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Jacqui Jones</cp:lastModifiedBy>
  <cp:revision>8</cp:revision>
  <dcterms:created xsi:type="dcterms:W3CDTF">2015-11-30T09:51:04Z</dcterms:created>
  <dcterms:modified xsi:type="dcterms:W3CDTF">2021-09-26T16:42:41Z</dcterms:modified>
</cp:coreProperties>
</file>