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460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774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858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48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141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91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395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879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580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0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96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C62FA-7182-4231-A776-546B5E62AAC0}" type="datetimeFigureOut">
              <a:rPr lang="en-GB" smtClean="0"/>
              <a:t>03/05/2018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814EA-52DD-4475-9CEA-9491FC6B88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574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606062" y="-706437"/>
            <a:ext cx="9144000" cy="2387600"/>
          </a:xfrm>
        </p:spPr>
        <p:txBody>
          <a:bodyPr/>
          <a:lstStyle/>
          <a:p>
            <a:r>
              <a:rPr lang="en-GB" dirty="0" smtClean="0"/>
              <a:t>Karl Marx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863969" y="1681163"/>
            <a:ext cx="9144000" cy="1655762"/>
          </a:xfrm>
        </p:spPr>
        <p:txBody>
          <a:bodyPr/>
          <a:lstStyle/>
          <a:p>
            <a:r>
              <a:rPr lang="en-GB" dirty="0" smtClean="0"/>
              <a:t>1818- 1890</a:t>
            </a:r>
            <a:endParaRPr lang="en-GB" dirty="0"/>
          </a:p>
        </p:txBody>
      </p:sp>
      <p:sp>
        <p:nvSpPr>
          <p:cNvPr id="4" name="AutoShape 2" descr="Image result for marx"/>
          <p:cNvSpPr>
            <a:spLocks noChangeAspect="1" noChangeArrowheads="1"/>
          </p:cNvSpPr>
          <p:nvPr/>
        </p:nvSpPr>
        <p:spPr bwMode="auto">
          <a:xfrm>
            <a:off x="155575" y="-144463"/>
            <a:ext cx="2552456" cy="255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046" y="689096"/>
            <a:ext cx="4831007" cy="567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037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of Alienation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means of production are owned by the bourgeoisie</a:t>
            </a:r>
          </a:p>
          <a:p>
            <a:r>
              <a:rPr lang="en-GB" dirty="0" smtClean="0"/>
              <a:t>Extract surplus value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093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from the product of 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worker does not determine the design of the product or how it is produced.</a:t>
            </a:r>
          </a:p>
          <a:p>
            <a:r>
              <a:rPr lang="en-GB" dirty="0" smtClean="0"/>
              <a:t>The tastes of the consumer are moulded to buy a product or service .</a:t>
            </a:r>
          </a:p>
          <a:p>
            <a:r>
              <a:rPr lang="en-GB" dirty="0" smtClean="0"/>
              <a:t>Use value is transformed in to a commodity that has an exchange value.</a:t>
            </a:r>
          </a:p>
          <a:p>
            <a:r>
              <a:rPr lang="en-GB" dirty="0" smtClean="0"/>
              <a:t>Labour is transformed into work which can be exchanged for wages (surplus labour means that it is at the lowest possible rate).</a:t>
            </a:r>
          </a:p>
          <a:p>
            <a:r>
              <a:rPr lang="en-GB" dirty="0" smtClean="0"/>
              <a:t>Profits go to the owners of the means of production – who generally have not done any of the work in the production.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526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from the act of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Division of labour – reduces people to cogs in a machine.</a:t>
            </a:r>
          </a:p>
          <a:p>
            <a:r>
              <a:rPr lang="en-GB" dirty="0" smtClean="0"/>
              <a:t>Unmediated relationship between labour and wages.</a:t>
            </a:r>
          </a:p>
          <a:p>
            <a:r>
              <a:rPr lang="en-GB" dirty="0" smtClean="0"/>
              <a:t>Wage compulsion – cohesion to work </a:t>
            </a:r>
          </a:p>
          <a:p>
            <a:r>
              <a:rPr lang="en-GB" dirty="0" smtClean="0"/>
              <a:t>Cannot lead creative lives. Workers are controlled and told what to produce.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991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from species-essence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Humans are not separate from their activity as a worker.</a:t>
            </a:r>
          </a:p>
          <a:p>
            <a:r>
              <a:rPr lang="en-GB" dirty="0" smtClean="0"/>
              <a:t>Humans have a wide range of interests that promote survival and psychological well-being.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742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from other workers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competitive labour market alienates workers from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899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203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Karl Marx</vt:lpstr>
      <vt:lpstr>Theory of Alienation </vt:lpstr>
      <vt:lpstr>Alienation from the product of labour</vt:lpstr>
      <vt:lpstr>Alienation from the act of production</vt:lpstr>
      <vt:lpstr>Alienation from species-essence</vt:lpstr>
      <vt:lpstr>Alienation from other workers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 Marx</dc:title>
  <dc:creator>Tristan Nash</dc:creator>
  <cp:lastModifiedBy>Tristan Nash</cp:lastModifiedBy>
  <cp:revision>7</cp:revision>
  <dcterms:created xsi:type="dcterms:W3CDTF">2018-05-03T20:54:41Z</dcterms:created>
  <dcterms:modified xsi:type="dcterms:W3CDTF">2018-05-03T22:40:48Z</dcterms:modified>
</cp:coreProperties>
</file>