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9" r:id="rId2"/>
    <p:sldId id="280" r:id="rId3"/>
    <p:sldId id="282" r:id="rId4"/>
    <p:sldId id="298" r:id="rId5"/>
    <p:sldId id="283" r:id="rId6"/>
    <p:sldId id="285" r:id="rId7"/>
    <p:sldId id="284" r:id="rId8"/>
    <p:sldId id="294" r:id="rId9"/>
    <p:sldId id="295" r:id="rId10"/>
    <p:sldId id="296" r:id="rId11"/>
    <p:sldId id="290" r:id="rId12"/>
    <p:sldId id="291" r:id="rId13"/>
    <p:sldId id="297" r:id="rId14"/>
    <p:sldId id="292" r:id="rId15"/>
    <p:sldId id="286" r:id="rId16"/>
    <p:sldId id="293" r:id="rId17"/>
    <p:sldId id="299" r:id="rId18"/>
    <p:sldId id="28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CA0F76-90A6-408C-BEC7-A93E6E748AF9}" v="7428" dt="2022-05-31T15:37:27.5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5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42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lyn Pritchard" userId="ae585502-cd8d-4a67-9480-d5913448323d" providerId="ADAL" clId="{2DCA0F76-90A6-408C-BEC7-A93E6E748AF9}"/>
    <pc:docChg chg="undo custSel addSld delSld modSld sldOrd">
      <pc:chgData name="Allyn Pritchard" userId="ae585502-cd8d-4a67-9480-d5913448323d" providerId="ADAL" clId="{2DCA0F76-90A6-408C-BEC7-A93E6E748AF9}" dt="2022-05-31T15:37:27.565" v="8238" actId="20577"/>
      <pc:docMkLst>
        <pc:docMk/>
      </pc:docMkLst>
      <pc:sldChg chg="modSp mod">
        <pc:chgData name="Allyn Pritchard" userId="ae585502-cd8d-4a67-9480-d5913448323d" providerId="ADAL" clId="{2DCA0F76-90A6-408C-BEC7-A93E6E748AF9}" dt="2022-05-20T09:38:14.774" v="108" actId="20577"/>
        <pc:sldMkLst>
          <pc:docMk/>
          <pc:sldMk cId="1805437486" sldId="279"/>
        </pc:sldMkLst>
        <pc:spChg chg="mod">
          <ac:chgData name="Allyn Pritchard" userId="ae585502-cd8d-4a67-9480-d5913448323d" providerId="ADAL" clId="{2DCA0F76-90A6-408C-BEC7-A93E6E748AF9}" dt="2022-05-20T09:38:14.774" v="108" actId="20577"/>
          <ac:spMkLst>
            <pc:docMk/>
            <pc:sldMk cId="1805437486" sldId="279"/>
            <ac:spMk id="11" creationId="{7493ED56-DB12-49E7-A235-28B50266D615}"/>
          </ac:spMkLst>
        </pc:spChg>
      </pc:sldChg>
      <pc:sldChg chg="addSp delSp modSp mod modAnim">
        <pc:chgData name="Allyn Pritchard" userId="ae585502-cd8d-4a67-9480-d5913448323d" providerId="ADAL" clId="{2DCA0F76-90A6-408C-BEC7-A93E6E748AF9}" dt="2022-05-31T12:35:21.021" v="7785" actId="403"/>
        <pc:sldMkLst>
          <pc:docMk/>
          <pc:sldMk cId="1876723691" sldId="280"/>
        </pc:sldMkLst>
        <pc:spChg chg="mod">
          <ac:chgData name="Allyn Pritchard" userId="ae585502-cd8d-4a67-9480-d5913448323d" providerId="ADAL" clId="{2DCA0F76-90A6-408C-BEC7-A93E6E748AF9}" dt="2022-05-20T12:29:14.542" v="2146" actId="113"/>
          <ac:spMkLst>
            <pc:docMk/>
            <pc:sldMk cId="1876723691" sldId="280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35:21.021" v="7785" actId="403"/>
          <ac:spMkLst>
            <pc:docMk/>
            <pc:sldMk cId="1876723691" sldId="280"/>
            <ac:spMk id="6" creationId="{9D7093B6-9223-C782-43ED-CB9428D377A9}"/>
          </ac:spMkLst>
        </pc:spChg>
        <pc:spChg chg="del mod">
          <ac:chgData name="Allyn Pritchard" userId="ae585502-cd8d-4a67-9480-d5913448323d" providerId="ADAL" clId="{2DCA0F76-90A6-408C-BEC7-A93E6E748AF9}" dt="2022-05-20T09:40:05.006" v="112"/>
          <ac:spMkLst>
            <pc:docMk/>
            <pc:sldMk cId="1876723691" sldId="280"/>
            <ac:spMk id="7" creationId="{9E431CDE-74B1-4181-8418-6BEE012B78CD}"/>
          </ac:spMkLst>
        </pc:spChg>
        <pc:spChg chg="mod">
          <ac:chgData name="Allyn Pritchard" userId="ae585502-cd8d-4a67-9480-d5913448323d" providerId="ADAL" clId="{2DCA0F76-90A6-408C-BEC7-A93E6E748AF9}" dt="2022-05-20T11:25:49.983" v="1339" actId="1076"/>
          <ac:spMkLst>
            <pc:docMk/>
            <pc:sldMk cId="1876723691" sldId="280"/>
            <ac:spMk id="10" creationId="{9AF62AA0-559C-43D2-8E5E-CCB0539E668D}"/>
          </ac:spMkLst>
        </pc:spChg>
        <pc:spChg chg="del">
          <ac:chgData name="Allyn Pritchard" userId="ae585502-cd8d-4a67-9480-d5913448323d" providerId="ADAL" clId="{2DCA0F76-90A6-408C-BEC7-A93E6E748AF9}" dt="2022-05-20T09:40:58.534" v="117" actId="26606"/>
          <ac:spMkLst>
            <pc:docMk/>
            <pc:sldMk cId="1876723691" sldId="280"/>
            <ac:spMk id="50" creationId="{CF62D2A7-8207-488C-9F46-316BA81A16C8}"/>
          </ac:spMkLst>
        </pc:spChg>
        <pc:spChg chg="add del">
          <ac:chgData name="Allyn Pritchard" userId="ae585502-cd8d-4a67-9480-d5913448323d" providerId="ADAL" clId="{2DCA0F76-90A6-408C-BEC7-A93E6E748AF9}" dt="2022-05-20T11:23:51.166" v="1235" actId="26606"/>
          <ac:spMkLst>
            <pc:docMk/>
            <pc:sldMk cId="1876723691" sldId="280"/>
            <ac:spMk id="52" creationId="{CF62D2A7-8207-488C-9F46-316BA81A16C8}"/>
          </ac:spMkLst>
        </pc:spChg>
        <pc:spChg chg="add">
          <ac:chgData name="Allyn Pritchard" userId="ae585502-cd8d-4a67-9480-d5913448323d" providerId="ADAL" clId="{2DCA0F76-90A6-408C-BEC7-A93E6E748AF9}" dt="2022-05-20T11:23:51.166" v="1235" actId="26606"/>
          <ac:spMkLst>
            <pc:docMk/>
            <pc:sldMk cId="1876723691" sldId="280"/>
            <ac:spMk id="54" creationId="{CF62D2A7-8207-488C-9F46-316BA81A16C8}"/>
          </ac:spMkLst>
        </pc:spChg>
        <pc:picChg chg="add del mod">
          <ac:chgData name="Allyn Pritchard" userId="ae585502-cd8d-4a67-9480-d5913448323d" providerId="ADAL" clId="{2DCA0F76-90A6-408C-BEC7-A93E6E748AF9}" dt="2022-05-20T11:23:32.931" v="1233" actId="478"/>
          <ac:picMkLst>
            <pc:docMk/>
            <pc:sldMk cId="1876723691" sldId="280"/>
            <ac:picMk id="4" creationId="{F841C3CA-BF92-E9DF-D603-4D7B83D6D29F}"/>
          </ac:picMkLst>
        </pc:picChg>
        <pc:picChg chg="del">
          <ac:chgData name="Allyn Pritchard" userId="ae585502-cd8d-4a67-9480-d5913448323d" providerId="ADAL" clId="{2DCA0F76-90A6-408C-BEC7-A93E6E748AF9}" dt="2022-05-20T09:40:05.006" v="110" actId="478"/>
          <ac:picMkLst>
            <pc:docMk/>
            <pc:sldMk cId="1876723691" sldId="280"/>
            <ac:picMk id="6" creationId="{84B59BF9-CEEF-4802-87D6-84D5DFFAA564}"/>
          </ac:picMkLst>
        </pc:picChg>
        <pc:picChg chg="add mod">
          <ac:chgData name="Allyn Pritchard" userId="ae585502-cd8d-4a67-9480-d5913448323d" providerId="ADAL" clId="{2DCA0F76-90A6-408C-BEC7-A93E6E748AF9}" dt="2022-05-31T12:35:03.163" v="7763" actId="1076"/>
          <ac:picMkLst>
            <pc:docMk/>
            <pc:sldMk cId="1876723691" sldId="280"/>
            <ac:picMk id="8" creationId="{4F9A109F-6EAC-CB50-9661-743D22B37181}"/>
          </ac:picMkLst>
        </pc:picChg>
      </pc:sldChg>
      <pc:sldChg chg="addSp delSp modSp mod setBg delAnim setClrOvrMap">
        <pc:chgData name="Allyn Pritchard" userId="ae585502-cd8d-4a67-9480-d5913448323d" providerId="ADAL" clId="{2DCA0F76-90A6-408C-BEC7-A93E6E748AF9}" dt="2022-05-31T12:36:21.767" v="7791" actId="20577"/>
        <pc:sldMkLst>
          <pc:docMk/>
          <pc:sldMk cId="2094257891" sldId="282"/>
        </pc:sldMkLst>
        <pc:spChg chg="mod">
          <ac:chgData name="Allyn Pritchard" userId="ae585502-cd8d-4a67-9480-d5913448323d" providerId="ADAL" clId="{2DCA0F76-90A6-408C-BEC7-A93E6E748AF9}" dt="2022-05-20T12:10:21.174" v="1958" actId="20577"/>
          <ac:spMkLst>
            <pc:docMk/>
            <pc:sldMk cId="2094257891" sldId="282"/>
            <ac:spMk id="2" creationId="{B65AD245-E1BE-4482-8668-35C46B00D009}"/>
          </ac:spMkLst>
        </pc:spChg>
        <pc:spChg chg="add del mod">
          <ac:chgData name="Allyn Pritchard" userId="ae585502-cd8d-4a67-9480-d5913448323d" providerId="ADAL" clId="{2DCA0F76-90A6-408C-BEC7-A93E6E748AF9}" dt="2022-05-20T09:54:14.296" v="598" actId="478"/>
          <ac:spMkLst>
            <pc:docMk/>
            <pc:sldMk cId="2094257891" sldId="282"/>
            <ac:spMk id="5" creationId="{E8CCDF09-0B84-B6D8-B967-3B21D72F6AD7}"/>
          </ac:spMkLst>
        </pc:spChg>
        <pc:spChg chg="del">
          <ac:chgData name="Allyn Pritchard" userId="ae585502-cd8d-4a67-9480-d5913448323d" providerId="ADAL" clId="{2DCA0F76-90A6-408C-BEC7-A93E6E748AF9}" dt="2022-05-20T09:56:04.457" v="626" actId="478"/>
          <ac:spMkLst>
            <pc:docMk/>
            <pc:sldMk cId="2094257891" sldId="282"/>
            <ac:spMk id="8" creationId="{126C6293-6EE2-4D72-A852-88505428E88F}"/>
          </ac:spMkLst>
        </pc:spChg>
        <pc:spChg chg="add mod">
          <ac:chgData name="Allyn Pritchard" userId="ae585502-cd8d-4a67-9480-d5913448323d" providerId="ADAL" clId="{2DCA0F76-90A6-408C-BEC7-A93E6E748AF9}" dt="2022-05-31T12:36:12.619" v="7788" actId="20577"/>
          <ac:spMkLst>
            <pc:docMk/>
            <pc:sldMk cId="2094257891" sldId="282"/>
            <ac:spMk id="8" creationId="{849BF55C-7054-BCD2-8979-F07DC50F5609}"/>
          </ac:spMkLst>
        </pc:spChg>
        <pc:spChg chg="add mod">
          <ac:chgData name="Allyn Pritchard" userId="ae585502-cd8d-4a67-9480-d5913448323d" providerId="ADAL" clId="{2DCA0F76-90A6-408C-BEC7-A93E6E748AF9}" dt="2022-05-31T12:36:21.767" v="7791" actId="20577"/>
          <ac:spMkLst>
            <pc:docMk/>
            <pc:sldMk cId="2094257891" sldId="282"/>
            <ac:spMk id="9" creationId="{709044C0-3D7E-92DF-7622-F4BC7CA28367}"/>
          </ac:spMkLst>
        </pc:spChg>
        <pc:spChg chg="del mod">
          <ac:chgData name="Allyn Pritchard" userId="ae585502-cd8d-4a67-9480-d5913448323d" providerId="ADAL" clId="{2DCA0F76-90A6-408C-BEC7-A93E6E748AF9}" dt="2022-05-20T09:54:08.673" v="597" actId="478"/>
          <ac:spMkLst>
            <pc:docMk/>
            <pc:sldMk cId="2094257891" sldId="282"/>
            <ac:spMk id="10" creationId="{9AF62AA0-559C-43D2-8E5E-CCB0539E668D}"/>
          </ac:spMkLst>
        </pc:spChg>
        <pc:spChg chg="mod">
          <ac:chgData name="Allyn Pritchard" userId="ae585502-cd8d-4a67-9480-d5913448323d" providerId="ADAL" clId="{2DCA0F76-90A6-408C-BEC7-A93E6E748AF9}" dt="2022-05-20T11:20:21.331" v="1232" actId="20578"/>
          <ac:spMkLst>
            <pc:docMk/>
            <pc:sldMk cId="2094257891" sldId="282"/>
            <ac:spMk id="11" creationId="{131E35FD-9A14-41A6-8E19-EB4B3666FEEC}"/>
          </ac:spMkLst>
        </pc:spChg>
        <pc:spChg chg="del">
          <ac:chgData name="Allyn Pritchard" userId="ae585502-cd8d-4a67-9480-d5913448323d" providerId="ADAL" clId="{2DCA0F76-90A6-408C-BEC7-A93E6E748AF9}" dt="2022-05-20T09:55:41.640" v="624" actId="478"/>
          <ac:spMkLst>
            <pc:docMk/>
            <pc:sldMk cId="2094257891" sldId="282"/>
            <ac:spMk id="12" creationId="{20578F69-1F10-40BF-A595-E9815467E66B}"/>
          </ac:spMkLst>
        </pc:spChg>
        <pc:spChg chg="del">
          <ac:chgData name="Allyn Pritchard" userId="ae585502-cd8d-4a67-9480-d5913448323d" providerId="ADAL" clId="{2DCA0F76-90A6-408C-BEC7-A93E6E748AF9}" dt="2022-05-20T09:55:39.967" v="623" actId="478"/>
          <ac:spMkLst>
            <pc:docMk/>
            <pc:sldMk cId="2094257891" sldId="282"/>
            <ac:spMk id="13" creationId="{800515A0-794C-4CC8-86C7-DFF2B7B446AD}"/>
          </ac:spMkLst>
        </pc:spChg>
        <pc:spChg chg="del">
          <ac:chgData name="Allyn Pritchard" userId="ae585502-cd8d-4a67-9480-d5913448323d" providerId="ADAL" clId="{2DCA0F76-90A6-408C-BEC7-A93E6E748AF9}" dt="2022-05-20T09:57:05.531" v="636" actId="26606"/>
          <ac:spMkLst>
            <pc:docMk/>
            <pc:sldMk cId="2094257891" sldId="282"/>
            <ac:spMk id="81" creationId="{B5809B1F-0726-44C0-B0A1-7FCE2A129E20}"/>
          </ac:spMkLst>
        </pc:spChg>
        <pc:spChg chg="del">
          <ac:chgData name="Allyn Pritchard" userId="ae585502-cd8d-4a67-9480-d5913448323d" providerId="ADAL" clId="{2DCA0F76-90A6-408C-BEC7-A93E6E748AF9}" dt="2022-05-20T09:57:05.531" v="636" actId="26606"/>
          <ac:spMkLst>
            <pc:docMk/>
            <pc:sldMk cId="2094257891" sldId="282"/>
            <ac:spMk id="82" creationId="{26EE9A0B-C601-4E3F-8541-29CA20DE1186}"/>
          </ac:spMkLst>
        </pc:spChg>
        <pc:spChg chg="add del">
          <ac:chgData name="Allyn Pritchard" userId="ae585502-cd8d-4a67-9480-d5913448323d" providerId="ADAL" clId="{2DCA0F76-90A6-408C-BEC7-A93E6E748AF9}" dt="2022-05-20T09:57:43.629" v="639" actId="26606"/>
          <ac:spMkLst>
            <pc:docMk/>
            <pc:sldMk cId="2094257891" sldId="282"/>
            <ac:spMk id="87" creationId="{AAB8EDC3-1C0D-4505-A2C7-839A5161FB53}"/>
          </ac:spMkLst>
        </pc:spChg>
        <pc:spChg chg="add del">
          <ac:chgData name="Allyn Pritchard" userId="ae585502-cd8d-4a67-9480-d5913448323d" providerId="ADAL" clId="{2DCA0F76-90A6-408C-BEC7-A93E6E748AF9}" dt="2022-05-20T09:57:43.629" v="639" actId="26606"/>
          <ac:spMkLst>
            <pc:docMk/>
            <pc:sldMk cId="2094257891" sldId="282"/>
            <ac:spMk id="89" creationId="{2069E294-3813-4588-9E9C-AEA08F9C4DA1}"/>
          </ac:spMkLst>
        </pc:spChg>
        <pc:spChg chg="add">
          <ac:chgData name="Allyn Pritchard" userId="ae585502-cd8d-4a67-9480-d5913448323d" providerId="ADAL" clId="{2DCA0F76-90A6-408C-BEC7-A93E6E748AF9}" dt="2022-05-20T09:57:43.629" v="639" actId="26606"/>
          <ac:spMkLst>
            <pc:docMk/>
            <pc:sldMk cId="2094257891" sldId="282"/>
            <ac:spMk id="94" creationId="{A86541C6-61B1-4DAA-B57A-EAF3F24F0491}"/>
          </ac:spMkLst>
        </pc:spChg>
        <pc:spChg chg="add">
          <ac:chgData name="Allyn Pritchard" userId="ae585502-cd8d-4a67-9480-d5913448323d" providerId="ADAL" clId="{2DCA0F76-90A6-408C-BEC7-A93E6E748AF9}" dt="2022-05-20T09:57:43.629" v="639" actId="26606"/>
          <ac:spMkLst>
            <pc:docMk/>
            <pc:sldMk cId="2094257891" sldId="282"/>
            <ac:spMk id="96" creationId="{71750011-2006-46BB-AFDE-C6E461752333}"/>
          </ac:spMkLst>
        </pc:spChg>
        <pc:picChg chg="del">
          <ac:chgData name="Allyn Pritchard" userId="ae585502-cd8d-4a67-9480-d5913448323d" providerId="ADAL" clId="{2DCA0F76-90A6-408C-BEC7-A93E6E748AF9}" dt="2022-05-20T09:54:34.655" v="608" actId="478"/>
          <ac:picMkLst>
            <pc:docMk/>
            <pc:sldMk cId="2094257891" sldId="282"/>
            <ac:picMk id="4" creationId="{4474E8D5-EA27-408B-887F-CEA735382F0B}"/>
          </ac:picMkLst>
        </pc:picChg>
        <pc:picChg chg="add mod ord">
          <ac:chgData name="Allyn Pritchard" userId="ae585502-cd8d-4a67-9480-d5913448323d" providerId="ADAL" clId="{2DCA0F76-90A6-408C-BEC7-A93E6E748AF9}" dt="2022-05-20T09:57:43.629" v="639" actId="26606"/>
          <ac:picMkLst>
            <pc:docMk/>
            <pc:sldMk cId="2094257891" sldId="282"/>
            <ac:picMk id="7" creationId="{717C88EE-948F-B184-41FC-9C9A72C30A35}"/>
          </ac:picMkLst>
        </pc:picChg>
        <pc:picChg chg="del">
          <ac:chgData name="Allyn Pritchard" userId="ae585502-cd8d-4a67-9480-d5913448323d" providerId="ADAL" clId="{2DCA0F76-90A6-408C-BEC7-A93E6E748AF9}" dt="2022-05-20T09:54:35.958" v="609" actId="478"/>
          <ac:picMkLst>
            <pc:docMk/>
            <pc:sldMk cId="2094257891" sldId="282"/>
            <ac:picMk id="9" creationId="{11C228BB-37DF-4322-A93C-003E3B5E4C54}"/>
          </ac:picMkLst>
        </pc:picChg>
        <pc:picChg chg="add mod">
          <ac:chgData name="Allyn Pritchard" userId="ae585502-cd8d-4a67-9480-d5913448323d" providerId="ADAL" clId="{2DCA0F76-90A6-408C-BEC7-A93E6E748AF9}" dt="2022-05-20T09:57:43.629" v="639" actId="26606"/>
          <ac:picMkLst>
            <pc:docMk/>
            <pc:sldMk cId="2094257891" sldId="282"/>
            <ac:picMk id="15" creationId="{83A1B99A-92B7-0BFB-598D-BBC7180DB63C}"/>
          </ac:picMkLst>
        </pc:picChg>
      </pc:sldChg>
      <pc:sldChg chg="addSp delSp modSp mod setBg delAnim modAnim setClrOvrMap">
        <pc:chgData name="Allyn Pritchard" userId="ae585502-cd8d-4a67-9480-d5913448323d" providerId="ADAL" clId="{2DCA0F76-90A6-408C-BEC7-A93E6E748AF9}" dt="2022-05-31T13:33:45.785" v="8219"/>
        <pc:sldMkLst>
          <pc:docMk/>
          <pc:sldMk cId="126146836" sldId="283"/>
        </pc:sldMkLst>
        <pc:spChg chg="mod">
          <ac:chgData name="Allyn Pritchard" userId="ae585502-cd8d-4a67-9480-d5913448323d" providerId="ADAL" clId="{2DCA0F76-90A6-408C-BEC7-A93E6E748AF9}" dt="2022-05-20T11:49:42.205" v="1550" actId="20577"/>
          <ac:spMkLst>
            <pc:docMk/>
            <pc:sldMk cId="126146836" sldId="283"/>
            <ac:spMk id="2" creationId="{B65AD245-E1BE-4482-8668-35C46B00D009}"/>
          </ac:spMkLst>
        </pc:spChg>
        <pc:spChg chg="add del mod">
          <ac:chgData name="Allyn Pritchard" userId="ae585502-cd8d-4a67-9480-d5913448323d" providerId="ADAL" clId="{2DCA0F76-90A6-408C-BEC7-A93E6E748AF9}" dt="2022-05-20T11:30:25.152" v="1351" actId="478"/>
          <ac:spMkLst>
            <pc:docMk/>
            <pc:sldMk cId="126146836" sldId="283"/>
            <ac:spMk id="6" creationId="{8CB182B3-9963-3A0B-CE0D-8D0AF3B743E6}"/>
          </ac:spMkLst>
        </pc:spChg>
        <pc:spChg chg="mod">
          <ac:chgData name="Allyn Pritchard" userId="ae585502-cd8d-4a67-9480-d5913448323d" providerId="ADAL" clId="{2DCA0F76-90A6-408C-BEC7-A93E6E748AF9}" dt="2022-05-20T11:31:55.593" v="1381" actId="20577"/>
          <ac:spMkLst>
            <pc:docMk/>
            <pc:sldMk cId="126146836" sldId="283"/>
            <ac:spMk id="8" creationId="{1EEAA128-C75D-4C11-8051-8115D97E01F6}"/>
          </ac:spMkLst>
        </pc:spChg>
        <pc:spChg chg="del mod">
          <ac:chgData name="Allyn Pritchard" userId="ae585502-cd8d-4a67-9480-d5913448323d" providerId="ADAL" clId="{2DCA0F76-90A6-408C-BEC7-A93E6E748AF9}" dt="2022-05-20T11:30:39.212" v="1356" actId="478"/>
          <ac:spMkLst>
            <pc:docMk/>
            <pc:sldMk cId="126146836" sldId="283"/>
            <ac:spMk id="9" creationId="{4BE13D74-4730-4B69-9086-00942721128C}"/>
          </ac:spMkLst>
        </pc:spChg>
        <pc:spChg chg="add mod">
          <ac:chgData name="Allyn Pritchard" userId="ae585502-cd8d-4a67-9480-d5913448323d" providerId="ADAL" clId="{2DCA0F76-90A6-408C-BEC7-A93E6E748AF9}" dt="2022-05-31T12:38:16.497" v="7880" actId="20577"/>
          <ac:spMkLst>
            <pc:docMk/>
            <pc:sldMk cId="126146836" sldId="283"/>
            <ac:spMk id="9" creationId="{75F17916-0C1D-6BF1-E33B-7861E4B0A069}"/>
          </ac:spMkLst>
        </pc:spChg>
        <pc:spChg chg="del">
          <ac:chgData name="Allyn Pritchard" userId="ae585502-cd8d-4a67-9480-d5913448323d" providerId="ADAL" clId="{2DCA0F76-90A6-408C-BEC7-A93E6E748AF9}" dt="2022-05-20T11:30:21.624" v="1350" actId="478"/>
          <ac:spMkLst>
            <pc:docMk/>
            <pc:sldMk cId="126146836" sldId="283"/>
            <ac:spMk id="10" creationId="{9AF62AA0-559C-43D2-8E5E-CCB0539E668D}"/>
          </ac:spMkLst>
        </pc:spChg>
        <pc:spChg chg="del mod">
          <ac:chgData name="Allyn Pritchard" userId="ae585502-cd8d-4a67-9480-d5913448323d" providerId="ADAL" clId="{2DCA0F76-90A6-408C-BEC7-A93E6E748AF9}" dt="2022-05-20T11:30:18.055" v="1348" actId="478"/>
          <ac:spMkLst>
            <pc:docMk/>
            <pc:sldMk cId="126146836" sldId="283"/>
            <ac:spMk id="11" creationId="{6C7DFFC6-62CA-40C4-8E10-C5CAB0EF31FC}"/>
          </ac:spMkLst>
        </pc:spChg>
        <pc:spChg chg="del">
          <ac:chgData name="Allyn Pritchard" userId="ae585502-cd8d-4a67-9480-d5913448323d" providerId="ADAL" clId="{2DCA0F76-90A6-408C-BEC7-A93E6E748AF9}" dt="2022-05-20T11:30:19.754" v="1349" actId="478"/>
          <ac:spMkLst>
            <pc:docMk/>
            <pc:sldMk cId="126146836" sldId="283"/>
            <ac:spMk id="12" creationId="{D1E05D85-E476-4347-BA4A-50C662682F74}"/>
          </ac:spMkLst>
        </pc:spChg>
        <pc:spChg chg="add del mod">
          <ac:chgData name="Allyn Pritchard" userId="ae585502-cd8d-4a67-9480-d5913448323d" providerId="ADAL" clId="{2DCA0F76-90A6-408C-BEC7-A93E6E748AF9}" dt="2022-05-20T11:33:08.854" v="1490" actId="478"/>
          <ac:spMkLst>
            <pc:docMk/>
            <pc:sldMk cId="126146836" sldId="283"/>
            <ac:spMk id="13" creationId="{A84F6796-3296-0FBF-573E-CF3904A6FEC1}"/>
          </ac:spMkLst>
        </pc:spChg>
        <pc:spChg chg="add mod">
          <ac:chgData name="Allyn Pritchard" userId="ae585502-cd8d-4a67-9480-d5913448323d" providerId="ADAL" clId="{2DCA0F76-90A6-408C-BEC7-A93E6E748AF9}" dt="2022-05-20T11:44:04.615" v="1499" actId="1076"/>
          <ac:spMkLst>
            <pc:docMk/>
            <pc:sldMk cId="126146836" sldId="283"/>
            <ac:spMk id="23" creationId="{21EE1804-CB0F-A7E4-86D4-95544A8EDDF6}"/>
          </ac:spMkLst>
        </pc:spChg>
        <pc:spChg chg="add del mod">
          <ac:chgData name="Allyn Pritchard" userId="ae585502-cd8d-4a67-9480-d5913448323d" providerId="ADAL" clId="{2DCA0F76-90A6-408C-BEC7-A93E6E748AF9}" dt="2022-05-20T11:46:35.902" v="1536" actId="478"/>
          <ac:spMkLst>
            <pc:docMk/>
            <pc:sldMk cId="126146836" sldId="283"/>
            <ac:spMk id="25" creationId="{A84F84ED-D3BF-7F40-5BF1-0143BC4C59D2}"/>
          </ac:spMkLst>
        </pc:spChg>
        <pc:spChg chg="add mod">
          <ac:chgData name="Allyn Pritchard" userId="ae585502-cd8d-4a67-9480-d5913448323d" providerId="ADAL" clId="{2DCA0F76-90A6-408C-BEC7-A93E6E748AF9}" dt="2022-05-30T20:10:45.372" v="7510" actId="313"/>
          <ac:spMkLst>
            <pc:docMk/>
            <pc:sldMk cId="126146836" sldId="283"/>
            <ac:spMk id="26" creationId="{CFA3DF46-02AB-25F2-CEF5-A1BAD228622D}"/>
          </ac:spMkLst>
        </pc:spChg>
        <pc:spChg chg="add del">
          <ac:chgData name="Allyn Pritchard" userId="ae585502-cd8d-4a67-9480-d5913448323d" providerId="ADAL" clId="{2DCA0F76-90A6-408C-BEC7-A93E6E748AF9}" dt="2022-05-20T11:31:12.112" v="1361" actId="26606"/>
          <ac:spMkLst>
            <pc:docMk/>
            <pc:sldMk cId="126146836" sldId="283"/>
            <ac:spMk id="109" creationId="{A86541C6-61B1-4DAA-B57A-EAF3F24F0491}"/>
          </ac:spMkLst>
        </pc:spChg>
        <pc:spChg chg="add del">
          <ac:chgData name="Allyn Pritchard" userId="ae585502-cd8d-4a67-9480-d5913448323d" providerId="ADAL" clId="{2DCA0F76-90A6-408C-BEC7-A93E6E748AF9}" dt="2022-05-20T11:31:12.112" v="1361" actId="26606"/>
          <ac:spMkLst>
            <pc:docMk/>
            <pc:sldMk cId="126146836" sldId="283"/>
            <ac:spMk id="111" creationId="{71750011-2006-46BB-AFDE-C6E461752333}"/>
          </ac:spMkLst>
        </pc:spChg>
        <pc:spChg chg="add del">
          <ac:chgData name="Allyn Pritchard" userId="ae585502-cd8d-4a67-9480-d5913448323d" providerId="ADAL" clId="{2DCA0F76-90A6-408C-BEC7-A93E6E748AF9}" dt="2022-05-20T11:31:01.656" v="1358" actId="26606"/>
          <ac:spMkLst>
            <pc:docMk/>
            <pc:sldMk cId="126146836" sldId="283"/>
            <ac:spMk id="116" creationId="{CEB41C5C-0F34-4DDA-9D7C-5E717F35F60C}"/>
          </ac:spMkLst>
        </pc:spChg>
        <pc:spChg chg="add del">
          <ac:chgData name="Allyn Pritchard" userId="ae585502-cd8d-4a67-9480-d5913448323d" providerId="ADAL" clId="{2DCA0F76-90A6-408C-BEC7-A93E6E748AF9}" dt="2022-05-20T11:31:12.107" v="1360" actId="26606"/>
          <ac:spMkLst>
            <pc:docMk/>
            <pc:sldMk cId="126146836" sldId="283"/>
            <ac:spMk id="120" creationId="{4F74D28C-3268-4E35-8EE1-D92CB4A85A7D}"/>
          </ac:spMkLst>
        </pc:spChg>
        <pc:spChg chg="add del">
          <ac:chgData name="Allyn Pritchard" userId="ae585502-cd8d-4a67-9480-d5913448323d" providerId="ADAL" clId="{2DCA0F76-90A6-408C-BEC7-A93E6E748AF9}" dt="2022-05-20T11:31:12.107" v="1360" actId="26606"/>
          <ac:spMkLst>
            <pc:docMk/>
            <pc:sldMk cId="126146836" sldId="283"/>
            <ac:spMk id="121" creationId="{58D44E42-C462-4105-BC86-FE75B4E3C4AF}"/>
          </ac:spMkLst>
        </pc:spChg>
        <pc:spChg chg="add">
          <ac:chgData name="Allyn Pritchard" userId="ae585502-cd8d-4a67-9480-d5913448323d" providerId="ADAL" clId="{2DCA0F76-90A6-408C-BEC7-A93E6E748AF9}" dt="2022-05-20T11:31:12.112" v="1361" actId="26606"/>
          <ac:spMkLst>
            <pc:docMk/>
            <pc:sldMk cId="126146836" sldId="283"/>
            <ac:spMk id="123" creationId="{CEB41C5C-0F34-4DDA-9D7C-5E717F35F60C}"/>
          </ac:spMkLst>
        </pc:spChg>
        <pc:picChg chg="add mod">
          <ac:chgData name="Allyn Pritchard" userId="ae585502-cd8d-4a67-9480-d5913448323d" providerId="ADAL" clId="{2DCA0F76-90A6-408C-BEC7-A93E6E748AF9}" dt="2022-05-31T12:38:18.062" v="7881" actId="1076"/>
          <ac:picMkLst>
            <pc:docMk/>
            <pc:sldMk cId="126146836" sldId="283"/>
            <ac:picMk id="4" creationId="{30F00099-4ADC-48E6-458D-4484BD86FA55}"/>
          </ac:picMkLst>
        </pc:picChg>
        <pc:picChg chg="del">
          <ac:chgData name="Allyn Pritchard" userId="ae585502-cd8d-4a67-9480-d5913448323d" providerId="ADAL" clId="{2DCA0F76-90A6-408C-BEC7-A93E6E748AF9}" dt="2022-05-20T11:29:14.753" v="1340" actId="478"/>
          <ac:picMkLst>
            <pc:docMk/>
            <pc:sldMk cId="126146836" sldId="283"/>
            <ac:picMk id="7" creationId="{8AE485D2-92DE-4B65-8F20-AB57C2758379}"/>
          </ac:picMkLst>
        </pc:picChg>
        <pc:picChg chg="del">
          <ac:chgData name="Allyn Pritchard" userId="ae585502-cd8d-4a67-9480-d5913448323d" providerId="ADAL" clId="{2DCA0F76-90A6-408C-BEC7-A93E6E748AF9}" dt="2022-05-20T11:29:15.291" v="1341" actId="478"/>
          <ac:picMkLst>
            <pc:docMk/>
            <pc:sldMk cId="126146836" sldId="283"/>
            <ac:picMk id="15" creationId="{778BBAD6-EA9F-4AFE-8B73-4063B311BE9B}"/>
          </ac:picMkLst>
        </pc:picChg>
        <pc:picChg chg="add del mod">
          <ac:chgData name="Allyn Pritchard" userId="ae585502-cd8d-4a67-9480-d5913448323d" providerId="ADAL" clId="{2DCA0F76-90A6-408C-BEC7-A93E6E748AF9}" dt="2022-05-20T11:45:50.990" v="1519"/>
          <ac:picMkLst>
            <pc:docMk/>
            <pc:sldMk cId="126146836" sldId="283"/>
            <ac:picMk id="24" creationId="{E541F34D-CEB3-2E1F-0AE4-1F7F4685FDFC}"/>
          </ac:picMkLst>
        </pc:picChg>
        <pc:cxnChg chg="add del">
          <ac:chgData name="Allyn Pritchard" userId="ae585502-cd8d-4a67-9480-d5913448323d" providerId="ADAL" clId="{2DCA0F76-90A6-408C-BEC7-A93E6E748AF9}" dt="2022-05-20T11:31:01.656" v="1358" actId="26606"/>
          <ac:cxnSpMkLst>
            <pc:docMk/>
            <pc:sldMk cId="126146836" sldId="283"/>
            <ac:cxnSpMk id="118" creationId="{57E1E5E6-F385-4E9C-B201-BA5BDE5CAD52}"/>
          </ac:cxnSpMkLst>
        </pc:cxnChg>
        <pc:cxnChg chg="add">
          <ac:chgData name="Allyn Pritchard" userId="ae585502-cd8d-4a67-9480-d5913448323d" providerId="ADAL" clId="{2DCA0F76-90A6-408C-BEC7-A93E6E748AF9}" dt="2022-05-20T11:31:12.112" v="1361" actId="26606"/>
          <ac:cxnSpMkLst>
            <pc:docMk/>
            <pc:sldMk cId="126146836" sldId="283"/>
            <ac:cxnSpMk id="124" creationId="{57E1E5E6-F385-4E9C-B201-BA5BDE5CAD52}"/>
          </ac:cxnSpMkLst>
        </pc:cxnChg>
      </pc:sldChg>
      <pc:sldChg chg="addSp delSp modSp mod delAnim">
        <pc:chgData name="Allyn Pritchard" userId="ae585502-cd8d-4a67-9480-d5913448323d" providerId="ADAL" clId="{2DCA0F76-90A6-408C-BEC7-A93E6E748AF9}" dt="2022-05-31T14:58:10.890" v="8236" actId="20577"/>
        <pc:sldMkLst>
          <pc:docMk/>
          <pc:sldMk cId="2113100609" sldId="284"/>
        </pc:sldMkLst>
        <pc:spChg chg="mod">
          <ac:chgData name="Allyn Pritchard" userId="ae585502-cd8d-4a67-9480-d5913448323d" providerId="ADAL" clId="{2DCA0F76-90A6-408C-BEC7-A93E6E748AF9}" dt="2022-05-24T17:58:33.483" v="3060" actId="21"/>
          <ac:spMkLst>
            <pc:docMk/>
            <pc:sldMk cId="2113100609" sldId="284"/>
            <ac:spMk id="2" creationId="{B65AD245-E1BE-4482-8668-35C46B00D009}"/>
          </ac:spMkLst>
        </pc:spChg>
        <pc:spChg chg="del">
          <ac:chgData name="Allyn Pritchard" userId="ae585502-cd8d-4a67-9480-d5913448323d" providerId="ADAL" clId="{2DCA0F76-90A6-408C-BEC7-A93E6E748AF9}" dt="2022-05-20T12:23:51.523" v="2002" actId="478"/>
          <ac:spMkLst>
            <pc:docMk/>
            <pc:sldMk cId="2113100609" sldId="284"/>
            <ac:spMk id="3" creationId="{1AF5245A-997E-41A2-B05B-2441FE319451}"/>
          </ac:spMkLst>
        </pc:spChg>
        <pc:spChg chg="add mod">
          <ac:chgData name="Allyn Pritchard" userId="ae585502-cd8d-4a67-9480-d5913448323d" providerId="ADAL" clId="{2DCA0F76-90A6-408C-BEC7-A93E6E748AF9}" dt="2022-05-31T12:38:36.069" v="7884" actId="1076"/>
          <ac:spMkLst>
            <pc:docMk/>
            <pc:sldMk cId="2113100609" sldId="284"/>
            <ac:spMk id="7" creationId="{2F4E7F37-B0AF-696A-D510-BCE83027D666}"/>
          </ac:spMkLst>
        </pc:spChg>
        <pc:spChg chg="add del mod">
          <ac:chgData name="Allyn Pritchard" userId="ae585502-cd8d-4a67-9480-d5913448323d" providerId="ADAL" clId="{2DCA0F76-90A6-408C-BEC7-A93E6E748AF9}" dt="2022-05-20T12:17:23.614" v="1997" actId="478"/>
          <ac:spMkLst>
            <pc:docMk/>
            <pc:sldMk cId="2113100609" sldId="284"/>
            <ac:spMk id="7" creationId="{49AD5E0E-17CE-A02D-EACD-8167009DA342}"/>
          </ac:spMkLst>
        </pc:spChg>
        <pc:spChg chg="mod">
          <ac:chgData name="Allyn Pritchard" userId="ae585502-cd8d-4a67-9480-d5913448323d" providerId="ADAL" clId="{2DCA0F76-90A6-408C-BEC7-A93E6E748AF9}" dt="2022-05-31T14:58:10.890" v="8236" actId="20577"/>
          <ac:spMkLst>
            <pc:docMk/>
            <pc:sldMk cId="2113100609" sldId="284"/>
            <ac:spMk id="9" creationId="{43120587-FFF9-4F81-B22D-5BA07D886F1B}"/>
          </ac:spMkLst>
        </pc:spChg>
        <pc:spChg chg="del">
          <ac:chgData name="Allyn Pritchard" userId="ae585502-cd8d-4a67-9480-d5913448323d" providerId="ADAL" clId="{2DCA0F76-90A6-408C-BEC7-A93E6E748AF9}" dt="2022-05-20T12:17:20.872" v="1996" actId="478"/>
          <ac:spMkLst>
            <pc:docMk/>
            <pc:sldMk cId="2113100609" sldId="284"/>
            <ac:spMk id="10" creationId="{9AF62AA0-559C-43D2-8E5E-CCB0539E668D}"/>
          </ac:spMkLst>
        </pc:spChg>
        <pc:spChg chg="del mod">
          <ac:chgData name="Allyn Pritchard" userId="ae585502-cd8d-4a67-9480-d5913448323d" providerId="ADAL" clId="{2DCA0F76-90A6-408C-BEC7-A93E6E748AF9}" dt="2022-05-20T12:23:49.874" v="2001" actId="478"/>
          <ac:spMkLst>
            <pc:docMk/>
            <pc:sldMk cId="2113100609" sldId="284"/>
            <ac:spMk id="11" creationId="{2196E8BF-D849-4F8C-8693-EA180BA04DEC}"/>
          </ac:spMkLst>
        </pc:spChg>
        <pc:spChg chg="mod ord">
          <ac:chgData name="Allyn Pritchard" userId="ae585502-cd8d-4a67-9480-d5913448323d" providerId="ADAL" clId="{2DCA0F76-90A6-408C-BEC7-A93E6E748AF9}" dt="2022-05-24T17:54:31.724" v="2752" actId="26606"/>
          <ac:spMkLst>
            <pc:docMk/>
            <pc:sldMk cId="2113100609" sldId="284"/>
            <ac:spMk id="12" creationId="{E9949825-028B-4475-81B6-4E396CBB46C1}"/>
          </ac:spMkLst>
        </pc:spChg>
        <pc:spChg chg="del">
          <ac:chgData name="Allyn Pritchard" userId="ae585502-cd8d-4a67-9480-d5913448323d" providerId="ADAL" clId="{2DCA0F76-90A6-408C-BEC7-A93E6E748AF9}" dt="2022-05-24T17:54:31.724" v="2752" actId="26606"/>
          <ac:spMkLst>
            <pc:docMk/>
            <pc:sldMk cId="2113100609" sldId="284"/>
            <ac:spMk id="76" creationId="{C62225A2-D3F0-45D1-9C47-B10375316553}"/>
          </ac:spMkLst>
        </pc:spChg>
        <pc:spChg chg="del">
          <ac:chgData name="Allyn Pritchard" userId="ae585502-cd8d-4a67-9480-d5913448323d" providerId="ADAL" clId="{2DCA0F76-90A6-408C-BEC7-A93E6E748AF9}" dt="2022-05-24T17:54:31.724" v="2752" actId="26606"/>
          <ac:spMkLst>
            <pc:docMk/>
            <pc:sldMk cId="2113100609" sldId="284"/>
            <ac:spMk id="78" creationId="{1B9FBFA8-6AF4-4091-9C8B-DEC6D89338F0}"/>
          </ac:spMkLst>
        </pc:spChg>
        <pc:spChg chg="add">
          <ac:chgData name="Allyn Pritchard" userId="ae585502-cd8d-4a67-9480-d5913448323d" providerId="ADAL" clId="{2DCA0F76-90A6-408C-BEC7-A93E6E748AF9}" dt="2022-05-24T17:54:31.724" v="2752" actId="26606"/>
          <ac:spMkLst>
            <pc:docMk/>
            <pc:sldMk cId="2113100609" sldId="284"/>
            <ac:spMk id="83" creationId="{CF62D2A7-8207-488C-9F46-316BA81A16C8}"/>
          </ac:spMkLst>
        </pc:spChg>
        <pc:picChg chg="del">
          <ac:chgData name="Allyn Pritchard" userId="ae585502-cd8d-4a67-9480-d5913448323d" providerId="ADAL" clId="{2DCA0F76-90A6-408C-BEC7-A93E6E748AF9}" dt="2022-05-20T12:23:46.732" v="1999" actId="478"/>
          <ac:picMkLst>
            <pc:docMk/>
            <pc:sldMk cId="2113100609" sldId="284"/>
            <ac:picMk id="4" creationId="{2907BD3E-9042-4101-BBC8-A5E46D2AC5E5}"/>
          </ac:picMkLst>
        </pc:picChg>
        <pc:picChg chg="add mod">
          <ac:chgData name="Allyn Pritchard" userId="ae585502-cd8d-4a67-9480-d5913448323d" providerId="ADAL" clId="{2DCA0F76-90A6-408C-BEC7-A93E6E748AF9}" dt="2022-05-24T17:54:31.724" v="2752" actId="26606"/>
          <ac:picMkLst>
            <pc:docMk/>
            <pc:sldMk cId="2113100609" sldId="284"/>
            <ac:picMk id="4" creationId="{8C53111C-704E-9CC3-6113-502F4A9C5A4B}"/>
          </ac:picMkLst>
        </pc:picChg>
        <pc:picChg chg="del">
          <ac:chgData name="Allyn Pritchard" userId="ae585502-cd8d-4a67-9480-d5913448323d" providerId="ADAL" clId="{2DCA0F76-90A6-408C-BEC7-A93E6E748AF9}" dt="2022-05-20T12:23:46.236" v="1998" actId="478"/>
          <ac:picMkLst>
            <pc:docMk/>
            <pc:sldMk cId="2113100609" sldId="284"/>
            <ac:picMk id="6" creationId="{8E84DAFD-5E2F-48ED-8841-047B95697D3C}"/>
          </ac:picMkLst>
        </pc:picChg>
      </pc:sldChg>
      <pc:sldChg chg="addSp delSp modSp mod ord setBg modAnim">
        <pc:chgData name="Allyn Pritchard" userId="ae585502-cd8d-4a67-9480-d5913448323d" providerId="ADAL" clId="{2DCA0F76-90A6-408C-BEC7-A93E6E748AF9}" dt="2022-05-31T13:08:11.990" v="8143"/>
        <pc:sldMkLst>
          <pc:docMk/>
          <pc:sldMk cId="4167309990" sldId="285"/>
        </pc:sldMkLst>
        <pc:spChg chg="mod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2" creationId="{B65AD245-E1BE-4482-8668-35C46B00D009}"/>
          </ac:spMkLst>
        </pc:spChg>
        <pc:spChg chg="mod">
          <ac:chgData name="Allyn Pritchard" userId="ae585502-cd8d-4a67-9480-d5913448323d" providerId="ADAL" clId="{2DCA0F76-90A6-408C-BEC7-A93E6E748AF9}" dt="2022-05-31T12:08:06.370" v="7639" actId="27636"/>
          <ac:spMkLst>
            <pc:docMk/>
            <pc:sldMk cId="4167309990" sldId="285"/>
            <ac:spMk id="10" creationId="{9AF62AA0-559C-43D2-8E5E-CCB0539E668D}"/>
          </ac:spMkLst>
        </pc:spChg>
        <pc:spChg chg="add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81" creationId="{AD21898E-86C0-4C8A-A76C-DF33E844C87A}"/>
          </ac:spMkLst>
        </pc:spChg>
        <pc:spChg chg="add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83" creationId="{5C8F04BD-D093-45D0-B54C-50FDB308B4EE}"/>
          </ac:spMkLst>
        </pc:spChg>
        <pc:spChg chg="del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1034" creationId="{68A4132F-DEC6-4332-A00C-A11AD4519B6C}"/>
          </ac:spMkLst>
        </pc:spChg>
        <pc:spChg chg="del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1035" creationId="{64965EAE-E41A-435F-B993-07E824B6C977}"/>
          </ac:spMkLst>
        </pc:spChg>
        <pc:spChg chg="del">
          <ac:chgData name="Allyn Pritchard" userId="ae585502-cd8d-4a67-9480-d5913448323d" providerId="ADAL" clId="{2DCA0F76-90A6-408C-BEC7-A93E6E748AF9}" dt="2022-05-20T12:29:55.814" v="2147" actId="26606"/>
          <ac:spMkLst>
            <pc:docMk/>
            <pc:sldMk cId="4167309990" sldId="285"/>
            <ac:spMk id="1036" creationId="{152F8994-E6D4-4311-9548-C3607BC43645}"/>
          </ac:spMkLst>
        </pc:spChg>
        <pc:picChg chg="del">
          <ac:chgData name="Allyn Pritchard" userId="ae585502-cd8d-4a67-9480-d5913448323d" providerId="ADAL" clId="{2DCA0F76-90A6-408C-BEC7-A93E6E748AF9}" dt="2022-05-20T12:24:18.006" v="2020" actId="478"/>
          <ac:picMkLst>
            <pc:docMk/>
            <pc:sldMk cId="4167309990" sldId="285"/>
            <ac:picMk id="5" creationId="{E35CE2F4-750F-4599-BA97-3B4A90F68CFC}"/>
          </ac:picMkLst>
        </pc:picChg>
        <pc:picChg chg="del">
          <ac:chgData name="Allyn Pritchard" userId="ae585502-cd8d-4a67-9480-d5913448323d" providerId="ADAL" clId="{2DCA0F76-90A6-408C-BEC7-A93E6E748AF9}" dt="2022-05-20T12:24:17.368" v="2019" actId="478"/>
          <ac:picMkLst>
            <pc:docMk/>
            <pc:sldMk cId="4167309990" sldId="285"/>
            <ac:picMk id="1026" creationId="{67920994-1395-470B-A0CD-309A9FBBE52A}"/>
          </ac:picMkLst>
        </pc:picChg>
      </pc:sldChg>
      <pc:sldChg chg="addSp modSp mod modAnim">
        <pc:chgData name="Allyn Pritchard" userId="ae585502-cd8d-4a67-9480-d5913448323d" providerId="ADAL" clId="{2DCA0F76-90A6-408C-BEC7-A93E6E748AF9}" dt="2022-05-31T13:31:15.615" v="8197"/>
        <pc:sldMkLst>
          <pc:docMk/>
          <pc:sldMk cId="1781526371" sldId="286"/>
        </pc:sldMkLst>
        <pc:spChg chg="mod">
          <ac:chgData name="Allyn Pritchard" userId="ae585502-cd8d-4a67-9480-d5913448323d" providerId="ADAL" clId="{2DCA0F76-90A6-408C-BEC7-A93E6E748AF9}" dt="2022-05-24T20:08:09.815" v="6383" actId="14100"/>
          <ac:spMkLst>
            <pc:docMk/>
            <pc:sldMk cId="1781526371" sldId="286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40:35.620" v="7908" actId="1076"/>
          <ac:spMkLst>
            <pc:docMk/>
            <pc:sldMk cId="1781526371" sldId="286"/>
            <ac:spMk id="7" creationId="{18105811-8FF5-AE47-23E5-963FEB71B058}"/>
          </ac:spMkLst>
        </pc:spChg>
        <pc:spChg chg="mod">
          <ac:chgData name="Allyn Pritchard" userId="ae585502-cd8d-4a67-9480-d5913448323d" providerId="ADAL" clId="{2DCA0F76-90A6-408C-BEC7-A93E6E748AF9}" dt="2022-05-31T13:29:35.075" v="8168" actId="20577"/>
          <ac:spMkLst>
            <pc:docMk/>
            <pc:sldMk cId="1781526371" sldId="286"/>
            <ac:spMk id="10" creationId="{9AF62AA0-559C-43D2-8E5E-CCB0539E668D}"/>
          </ac:spMkLst>
        </pc:spChg>
      </pc:sldChg>
      <pc:sldChg chg="addSp delSp modSp add del mod ord setBg">
        <pc:chgData name="Allyn Pritchard" userId="ae585502-cd8d-4a67-9480-d5913448323d" providerId="ADAL" clId="{2DCA0F76-90A6-408C-BEC7-A93E6E748AF9}" dt="2022-05-20T11:45:44.217" v="1517" actId="2696"/>
        <pc:sldMkLst>
          <pc:docMk/>
          <pc:sldMk cId="1178914842" sldId="288"/>
        </pc:sldMkLst>
        <pc:spChg chg="mod">
          <ac:chgData name="Allyn Pritchard" userId="ae585502-cd8d-4a67-9480-d5913448323d" providerId="ADAL" clId="{2DCA0F76-90A6-408C-BEC7-A93E6E748AF9}" dt="2022-05-20T11:45:36.523" v="1512" actId="26606"/>
          <ac:spMkLst>
            <pc:docMk/>
            <pc:sldMk cId="1178914842" sldId="288"/>
            <ac:spMk id="2" creationId="{B65AD245-E1BE-4482-8668-35C46B00D009}"/>
          </ac:spMkLst>
        </pc:spChg>
        <pc:spChg chg="mod">
          <ac:chgData name="Allyn Pritchard" userId="ae585502-cd8d-4a67-9480-d5913448323d" providerId="ADAL" clId="{2DCA0F76-90A6-408C-BEC7-A93E6E748AF9}" dt="2022-05-20T11:45:37.285" v="1513" actId="26606"/>
          <ac:spMkLst>
            <pc:docMk/>
            <pc:sldMk cId="1178914842" sldId="288"/>
            <ac:spMk id="10" creationId="{9AF62AA0-559C-43D2-8E5E-CCB0539E668D}"/>
          </ac:spMkLst>
        </pc:spChg>
        <pc:spChg chg="add del">
          <ac:chgData name="Allyn Pritchard" userId="ae585502-cd8d-4a67-9480-d5913448323d" providerId="ADAL" clId="{2DCA0F76-90A6-408C-BEC7-A93E6E748AF9}" dt="2022-05-20T11:45:37.285" v="1513" actId="26606"/>
          <ac:spMkLst>
            <pc:docMk/>
            <pc:sldMk cId="1178914842" sldId="288"/>
            <ac:spMk id="54" creationId="{CF62D2A7-8207-488C-9F46-316BA81A16C8}"/>
          </ac:spMkLst>
        </pc:spChg>
        <pc:spChg chg="add del">
          <ac:chgData name="Allyn Pritchard" userId="ae585502-cd8d-4a67-9480-d5913448323d" providerId="ADAL" clId="{2DCA0F76-90A6-408C-BEC7-A93E6E748AF9}" dt="2022-05-20T11:45:37.285" v="1513" actId="26606"/>
          <ac:spMkLst>
            <pc:docMk/>
            <pc:sldMk cId="1178914842" sldId="288"/>
            <ac:spMk id="59" creationId="{CF62D2A7-8207-488C-9F46-316BA81A16C8}"/>
          </ac:spMkLst>
        </pc:spChg>
        <pc:spChg chg="add del">
          <ac:chgData name="Allyn Pritchard" userId="ae585502-cd8d-4a67-9480-d5913448323d" providerId="ADAL" clId="{2DCA0F76-90A6-408C-BEC7-A93E6E748AF9}" dt="2022-05-20T11:45:36.523" v="1512" actId="26606"/>
          <ac:spMkLst>
            <pc:docMk/>
            <pc:sldMk cId="1178914842" sldId="288"/>
            <ac:spMk id="64" creationId="{4F74D28C-3268-4E35-8EE1-D92CB4A85A7D}"/>
          </ac:spMkLst>
        </pc:spChg>
        <pc:spChg chg="add del">
          <ac:chgData name="Allyn Pritchard" userId="ae585502-cd8d-4a67-9480-d5913448323d" providerId="ADAL" clId="{2DCA0F76-90A6-408C-BEC7-A93E6E748AF9}" dt="2022-05-20T11:45:36.523" v="1512" actId="26606"/>
          <ac:spMkLst>
            <pc:docMk/>
            <pc:sldMk cId="1178914842" sldId="288"/>
            <ac:spMk id="66" creationId="{58D44E42-C462-4105-BC86-FE75B4E3C4AF}"/>
          </ac:spMkLst>
        </pc:spChg>
        <pc:spChg chg="add del">
          <ac:chgData name="Allyn Pritchard" userId="ae585502-cd8d-4a67-9480-d5913448323d" providerId="ADAL" clId="{2DCA0F76-90A6-408C-BEC7-A93E6E748AF9}" dt="2022-05-20T11:45:34.126" v="1510" actId="26606"/>
          <ac:spMkLst>
            <pc:docMk/>
            <pc:sldMk cId="1178914842" sldId="288"/>
            <ac:spMk id="71" creationId="{F2B38F72-8FC4-4001-8C67-FA6B86DEC767}"/>
          </ac:spMkLst>
        </pc:spChg>
        <pc:picChg chg="add del mod">
          <ac:chgData name="Allyn Pritchard" userId="ae585502-cd8d-4a67-9480-d5913448323d" providerId="ADAL" clId="{2DCA0F76-90A6-408C-BEC7-A93E6E748AF9}" dt="2022-05-20T11:45:38.014" v="1514"/>
          <ac:picMkLst>
            <pc:docMk/>
            <pc:sldMk cId="1178914842" sldId="288"/>
            <ac:picMk id="6" creationId="{D5B9F546-3404-A196-FA0B-FB58568817BB}"/>
          </ac:picMkLst>
        </pc:picChg>
        <pc:picChg chg="add del">
          <ac:chgData name="Allyn Pritchard" userId="ae585502-cd8d-4a67-9480-d5913448323d" providerId="ADAL" clId="{2DCA0F76-90A6-408C-BEC7-A93E6E748AF9}" dt="2022-05-20T11:45:38.845" v="1515" actId="478"/>
          <ac:picMkLst>
            <pc:docMk/>
            <pc:sldMk cId="1178914842" sldId="288"/>
            <ac:picMk id="8" creationId="{4F9A109F-6EAC-CB50-9661-743D22B37181}"/>
          </ac:picMkLst>
        </pc:picChg>
      </pc:sldChg>
      <pc:sldChg chg="add del">
        <pc:chgData name="Allyn Pritchard" userId="ae585502-cd8d-4a67-9480-d5913448323d" providerId="ADAL" clId="{2DCA0F76-90A6-408C-BEC7-A93E6E748AF9}" dt="2022-05-20T12:25:03.717" v="2023" actId="2696"/>
        <pc:sldMkLst>
          <pc:docMk/>
          <pc:sldMk cId="3697677812" sldId="288"/>
        </pc:sldMkLst>
      </pc:sldChg>
      <pc:sldChg chg="modSp add del">
        <pc:chgData name="Allyn Pritchard" userId="ae585502-cd8d-4a67-9480-d5913448323d" providerId="ADAL" clId="{2DCA0F76-90A6-408C-BEC7-A93E6E748AF9}" dt="2022-05-24T18:19:48.679" v="3765" actId="2696"/>
        <pc:sldMkLst>
          <pc:docMk/>
          <pc:sldMk cId="2460697295" sldId="289"/>
        </pc:sldMkLst>
        <pc:spChg chg="mod">
          <ac:chgData name="Allyn Pritchard" userId="ae585502-cd8d-4a67-9480-d5913448323d" providerId="ADAL" clId="{2DCA0F76-90A6-408C-BEC7-A93E6E748AF9}" dt="2022-05-20T12:29:01.311" v="2144" actId="113"/>
          <ac:spMkLst>
            <pc:docMk/>
            <pc:sldMk cId="2460697295" sldId="289"/>
            <ac:spMk id="2" creationId="{B65AD245-E1BE-4482-8668-35C46B00D009}"/>
          </ac:spMkLst>
        </pc:spChg>
        <pc:spChg chg="mod">
          <ac:chgData name="Allyn Pritchard" userId="ae585502-cd8d-4a67-9480-d5913448323d" providerId="ADAL" clId="{2DCA0F76-90A6-408C-BEC7-A93E6E748AF9}" dt="2022-05-24T17:26:30.955" v="2324" actId="20577"/>
          <ac:spMkLst>
            <pc:docMk/>
            <pc:sldMk cId="2460697295" sldId="289"/>
            <ac:spMk id="9" creationId="{43120587-FFF9-4F81-B22D-5BA07D886F1B}"/>
          </ac:spMkLst>
        </pc:spChg>
        <pc:spChg chg="mod">
          <ac:chgData name="Allyn Pritchard" userId="ae585502-cd8d-4a67-9480-d5913448323d" providerId="ADAL" clId="{2DCA0F76-90A6-408C-BEC7-A93E6E748AF9}" dt="2022-05-24T17:26:28.300" v="2323" actId="20577"/>
          <ac:spMkLst>
            <pc:docMk/>
            <pc:sldMk cId="2460697295" sldId="289"/>
            <ac:spMk id="12" creationId="{E9949825-028B-4475-81B6-4E396CBB46C1}"/>
          </ac:spMkLst>
        </pc:spChg>
      </pc:sldChg>
      <pc:sldChg chg="addSp delSp modSp add mod ord modAnim">
        <pc:chgData name="Allyn Pritchard" userId="ae585502-cd8d-4a67-9480-d5913448323d" providerId="ADAL" clId="{2DCA0F76-90A6-408C-BEC7-A93E6E748AF9}" dt="2022-05-31T14:57:25.049" v="8224" actId="20577"/>
        <pc:sldMkLst>
          <pc:docMk/>
          <pc:sldMk cId="3085737183" sldId="290"/>
        </pc:sldMkLst>
        <pc:spChg chg="mod">
          <ac:chgData name="Allyn Pritchard" userId="ae585502-cd8d-4a67-9480-d5913448323d" providerId="ADAL" clId="{2DCA0F76-90A6-408C-BEC7-A93E6E748AF9}" dt="2022-05-24T19:24:19.832" v="4341" actId="1076"/>
          <ac:spMkLst>
            <pc:docMk/>
            <pc:sldMk cId="3085737183" sldId="290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39:21.077" v="7893"/>
          <ac:spMkLst>
            <pc:docMk/>
            <pc:sldMk cId="3085737183" sldId="290"/>
            <ac:spMk id="7" creationId="{C866BB47-A5ED-011C-0501-2AD63F589795}"/>
          </ac:spMkLst>
        </pc:spChg>
        <pc:spChg chg="mod ord">
          <ac:chgData name="Allyn Pritchard" userId="ae585502-cd8d-4a67-9480-d5913448323d" providerId="ADAL" clId="{2DCA0F76-90A6-408C-BEC7-A93E6E748AF9}" dt="2022-05-31T14:57:25.049" v="8224" actId="20577"/>
          <ac:spMkLst>
            <pc:docMk/>
            <pc:sldMk cId="3085737183" sldId="290"/>
            <ac:spMk id="11" creationId="{131E35FD-9A14-41A6-8E19-EB4B3666FEEC}"/>
          </ac:spMkLst>
        </pc:spChg>
        <pc:spChg chg="del">
          <ac:chgData name="Allyn Pritchard" userId="ae585502-cd8d-4a67-9480-d5913448323d" providerId="ADAL" clId="{2DCA0F76-90A6-408C-BEC7-A93E6E748AF9}" dt="2022-05-24T18:20:48.118" v="3773" actId="26606"/>
          <ac:spMkLst>
            <pc:docMk/>
            <pc:sldMk cId="3085737183" sldId="290"/>
            <ac:spMk id="94" creationId="{A86541C6-61B1-4DAA-B57A-EAF3F24F0491}"/>
          </ac:spMkLst>
        </pc:spChg>
        <pc:spChg chg="del">
          <ac:chgData name="Allyn Pritchard" userId="ae585502-cd8d-4a67-9480-d5913448323d" providerId="ADAL" clId="{2DCA0F76-90A6-408C-BEC7-A93E6E748AF9}" dt="2022-05-24T18:20:48.118" v="3773" actId="26606"/>
          <ac:spMkLst>
            <pc:docMk/>
            <pc:sldMk cId="3085737183" sldId="290"/>
            <ac:spMk id="96" creationId="{71750011-2006-46BB-AFDE-C6E461752333}"/>
          </ac:spMkLst>
        </pc:spChg>
        <pc:spChg chg="add del">
          <ac:chgData name="Allyn Pritchard" userId="ae585502-cd8d-4a67-9480-d5913448323d" providerId="ADAL" clId="{2DCA0F76-90A6-408C-BEC7-A93E6E748AF9}" dt="2022-05-24T19:24:03.584" v="4336" actId="26606"/>
          <ac:spMkLst>
            <pc:docMk/>
            <pc:sldMk cId="3085737183" sldId="290"/>
            <ac:spMk id="101" creationId="{357DD0D3-F869-46D0-944C-6EC60E19E351}"/>
          </ac:spMkLst>
        </pc:spChg>
        <pc:spChg chg="add">
          <ac:chgData name="Allyn Pritchard" userId="ae585502-cd8d-4a67-9480-d5913448323d" providerId="ADAL" clId="{2DCA0F76-90A6-408C-BEC7-A93E6E748AF9}" dt="2022-05-24T19:24:03.584" v="4336" actId="26606"/>
          <ac:spMkLst>
            <pc:docMk/>
            <pc:sldMk cId="3085737183" sldId="290"/>
            <ac:spMk id="106" creationId="{B0792D4F-247E-46FE-85FC-881DEFA41D94}"/>
          </ac:spMkLst>
        </pc:spChg>
        <pc:picChg chg="add del mod">
          <ac:chgData name="Allyn Pritchard" userId="ae585502-cd8d-4a67-9480-d5913448323d" providerId="ADAL" clId="{2DCA0F76-90A6-408C-BEC7-A93E6E748AF9}" dt="2022-05-24T19:23:53.896" v="4331" actId="478"/>
          <ac:picMkLst>
            <pc:docMk/>
            <pc:sldMk cId="3085737183" sldId="290"/>
            <ac:picMk id="4" creationId="{3F69CD33-39C3-31BF-2140-3CDA35173191}"/>
          </ac:picMkLst>
        </pc:picChg>
        <pc:picChg chg="add mod">
          <ac:chgData name="Allyn Pritchard" userId="ae585502-cd8d-4a67-9480-d5913448323d" providerId="ADAL" clId="{2DCA0F76-90A6-408C-BEC7-A93E6E748AF9}" dt="2022-05-24T19:24:03.584" v="4336" actId="26606"/>
          <ac:picMkLst>
            <pc:docMk/>
            <pc:sldMk cId="3085737183" sldId="290"/>
            <ac:picMk id="6" creationId="{D9D678E6-07F6-DB49-396E-F16293CBDDF7}"/>
          </ac:picMkLst>
        </pc:picChg>
        <pc:picChg chg="del">
          <ac:chgData name="Allyn Pritchard" userId="ae585502-cd8d-4a67-9480-d5913448323d" providerId="ADAL" clId="{2DCA0F76-90A6-408C-BEC7-A93E6E748AF9}" dt="2022-05-24T18:20:07.119" v="3766" actId="478"/>
          <ac:picMkLst>
            <pc:docMk/>
            <pc:sldMk cId="3085737183" sldId="290"/>
            <ac:picMk id="7" creationId="{717C88EE-948F-B184-41FC-9C9A72C30A35}"/>
          </ac:picMkLst>
        </pc:picChg>
        <pc:picChg chg="del">
          <ac:chgData name="Allyn Pritchard" userId="ae585502-cd8d-4a67-9480-d5913448323d" providerId="ADAL" clId="{2DCA0F76-90A6-408C-BEC7-A93E6E748AF9}" dt="2022-05-24T18:20:07.635" v="3767" actId="478"/>
          <ac:picMkLst>
            <pc:docMk/>
            <pc:sldMk cId="3085737183" sldId="290"/>
            <ac:picMk id="15" creationId="{83A1B99A-92B7-0BFB-598D-BBC7180DB63C}"/>
          </ac:picMkLst>
        </pc:picChg>
        <pc:cxnChg chg="add">
          <ac:chgData name="Allyn Pritchard" userId="ae585502-cd8d-4a67-9480-d5913448323d" providerId="ADAL" clId="{2DCA0F76-90A6-408C-BEC7-A93E6E748AF9}" dt="2022-05-24T19:24:03.584" v="4336" actId="26606"/>
          <ac:cxnSpMkLst>
            <pc:docMk/>
            <pc:sldMk cId="3085737183" sldId="290"/>
            <ac:cxnSpMk id="108" creationId="{749A7284-D010-4ACB-A08A-FC3C3689B5EB}"/>
          </ac:cxnSpMkLst>
        </pc:cxnChg>
      </pc:sldChg>
      <pc:sldChg chg="addSp del delDesignElem">
        <pc:chgData name="Allyn Pritchard" userId="ae585502-cd8d-4a67-9480-d5913448323d" providerId="ADAL" clId="{2DCA0F76-90A6-408C-BEC7-A93E6E748AF9}" dt="2022-05-20T12:25:41.607" v="2038"/>
        <pc:sldMkLst>
          <pc:docMk/>
          <pc:sldMk cId="3648929195" sldId="290"/>
        </pc:sldMkLst>
        <pc:spChg chg="add">
          <ac:chgData name="Allyn Pritchard" userId="ae585502-cd8d-4a67-9480-d5913448323d" providerId="ADAL" clId="{2DCA0F76-90A6-408C-BEC7-A93E6E748AF9}" dt="2022-05-20T12:25:41.607" v="2038"/>
          <ac:spMkLst>
            <pc:docMk/>
            <pc:sldMk cId="3648929195" sldId="290"/>
            <ac:spMk id="94" creationId="{A86541C6-61B1-4DAA-B57A-EAF3F24F0491}"/>
          </ac:spMkLst>
        </pc:spChg>
        <pc:spChg chg="add">
          <ac:chgData name="Allyn Pritchard" userId="ae585502-cd8d-4a67-9480-d5913448323d" providerId="ADAL" clId="{2DCA0F76-90A6-408C-BEC7-A93E6E748AF9}" dt="2022-05-20T12:25:41.607" v="2038"/>
          <ac:spMkLst>
            <pc:docMk/>
            <pc:sldMk cId="3648929195" sldId="290"/>
            <ac:spMk id="96" creationId="{71750011-2006-46BB-AFDE-C6E461752333}"/>
          </ac:spMkLst>
        </pc:spChg>
      </pc:sldChg>
      <pc:sldChg chg="addSp delSp modSp add mod modAnim">
        <pc:chgData name="Allyn Pritchard" userId="ae585502-cd8d-4a67-9480-d5913448323d" providerId="ADAL" clId="{2DCA0F76-90A6-408C-BEC7-A93E6E748AF9}" dt="2022-05-31T12:39:48.821" v="7896" actId="20577"/>
        <pc:sldMkLst>
          <pc:docMk/>
          <pc:sldMk cId="4143296724" sldId="291"/>
        </pc:sldMkLst>
        <pc:spChg chg="mod">
          <ac:chgData name="Allyn Pritchard" userId="ae585502-cd8d-4a67-9480-d5913448323d" providerId="ADAL" clId="{2DCA0F76-90A6-408C-BEC7-A93E6E748AF9}" dt="2022-05-24T19:57:07.856" v="5795" actId="1076"/>
          <ac:spMkLst>
            <pc:docMk/>
            <pc:sldMk cId="4143296724" sldId="291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39:48.821" v="7896" actId="20577"/>
          <ac:spMkLst>
            <pc:docMk/>
            <pc:sldMk cId="4143296724" sldId="291"/>
            <ac:spMk id="7" creationId="{1AECACBC-2531-BB43-389A-CF19CC07DF4F}"/>
          </ac:spMkLst>
        </pc:spChg>
        <pc:spChg chg="mod">
          <ac:chgData name="Allyn Pritchard" userId="ae585502-cd8d-4a67-9480-d5913448323d" providerId="ADAL" clId="{2DCA0F76-90A6-408C-BEC7-A93E6E748AF9}" dt="2022-05-24T19:58:34.484" v="5846" actId="1076"/>
          <ac:spMkLst>
            <pc:docMk/>
            <pc:sldMk cId="4143296724" sldId="291"/>
            <ac:spMk id="11" creationId="{131E35FD-9A14-41A6-8E19-EB4B3666FEEC}"/>
          </ac:spMkLst>
        </pc:spChg>
        <pc:spChg chg="del">
          <ac:chgData name="Allyn Pritchard" userId="ae585502-cd8d-4a67-9480-d5913448323d" providerId="ADAL" clId="{2DCA0F76-90A6-408C-BEC7-A93E6E748AF9}" dt="2022-05-24T19:31:34.546" v="4615" actId="26606"/>
          <ac:spMkLst>
            <pc:docMk/>
            <pc:sldMk cId="4143296724" sldId="291"/>
            <ac:spMk id="94" creationId="{A86541C6-61B1-4DAA-B57A-EAF3F24F0491}"/>
          </ac:spMkLst>
        </pc:spChg>
        <pc:spChg chg="del">
          <ac:chgData name="Allyn Pritchard" userId="ae585502-cd8d-4a67-9480-d5913448323d" providerId="ADAL" clId="{2DCA0F76-90A6-408C-BEC7-A93E6E748AF9}" dt="2022-05-24T19:31:34.546" v="4615" actId="26606"/>
          <ac:spMkLst>
            <pc:docMk/>
            <pc:sldMk cId="4143296724" sldId="291"/>
            <ac:spMk id="96" creationId="{71750011-2006-46BB-AFDE-C6E461752333}"/>
          </ac:spMkLst>
        </pc:spChg>
        <pc:spChg chg="add del">
          <ac:chgData name="Allyn Pritchard" userId="ae585502-cd8d-4a67-9480-d5913448323d" providerId="ADAL" clId="{2DCA0F76-90A6-408C-BEC7-A93E6E748AF9}" dt="2022-05-24T19:50:50.237" v="5756" actId="26606"/>
          <ac:spMkLst>
            <pc:docMk/>
            <pc:sldMk cId="4143296724" sldId="291"/>
            <ac:spMk id="101" creationId="{CF62D2A7-8207-488C-9F46-316BA81A16C8}"/>
          </ac:spMkLst>
        </pc:spChg>
        <pc:spChg chg="add">
          <ac:chgData name="Allyn Pritchard" userId="ae585502-cd8d-4a67-9480-d5913448323d" providerId="ADAL" clId="{2DCA0F76-90A6-408C-BEC7-A93E6E748AF9}" dt="2022-05-24T19:50:50.237" v="5756" actId="26606"/>
          <ac:spMkLst>
            <pc:docMk/>
            <pc:sldMk cId="4143296724" sldId="291"/>
            <ac:spMk id="106" creationId="{4F74D28C-3268-4E35-8EE1-D92CB4A85A7D}"/>
          </ac:spMkLst>
        </pc:spChg>
        <pc:spChg chg="add">
          <ac:chgData name="Allyn Pritchard" userId="ae585502-cd8d-4a67-9480-d5913448323d" providerId="ADAL" clId="{2DCA0F76-90A6-408C-BEC7-A93E6E748AF9}" dt="2022-05-24T19:50:50.237" v="5756" actId="26606"/>
          <ac:spMkLst>
            <pc:docMk/>
            <pc:sldMk cId="4143296724" sldId="291"/>
            <ac:spMk id="108" creationId="{58D44E42-C462-4105-BC86-FE75B4E3C4AF}"/>
          </ac:spMkLst>
        </pc:spChg>
        <pc:picChg chg="add del mod">
          <ac:chgData name="Allyn Pritchard" userId="ae585502-cd8d-4a67-9480-d5913448323d" providerId="ADAL" clId="{2DCA0F76-90A6-408C-BEC7-A93E6E748AF9}" dt="2022-05-24T19:50:11.477" v="5750" actId="478"/>
          <ac:picMkLst>
            <pc:docMk/>
            <pc:sldMk cId="4143296724" sldId="291"/>
            <ac:picMk id="4" creationId="{5279D257-0CA5-461E-88CB-F01ABD8F0943}"/>
          </ac:picMkLst>
        </pc:picChg>
        <pc:picChg chg="add mod">
          <ac:chgData name="Allyn Pritchard" userId="ae585502-cd8d-4a67-9480-d5913448323d" providerId="ADAL" clId="{2DCA0F76-90A6-408C-BEC7-A93E6E748AF9}" dt="2022-05-24T19:50:50.237" v="5756" actId="26606"/>
          <ac:picMkLst>
            <pc:docMk/>
            <pc:sldMk cId="4143296724" sldId="291"/>
            <ac:picMk id="6" creationId="{6991D470-3AC2-FF3F-0C81-868D81A16D49}"/>
          </ac:picMkLst>
        </pc:picChg>
        <pc:picChg chg="del">
          <ac:chgData name="Allyn Pritchard" userId="ae585502-cd8d-4a67-9480-d5913448323d" providerId="ADAL" clId="{2DCA0F76-90A6-408C-BEC7-A93E6E748AF9}" dt="2022-05-24T19:30:29" v="4608" actId="478"/>
          <ac:picMkLst>
            <pc:docMk/>
            <pc:sldMk cId="4143296724" sldId="291"/>
            <ac:picMk id="7" creationId="{717C88EE-948F-B184-41FC-9C9A72C30A35}"/>
          </ac:picMkLst>
        </pc:picChg>
        <pc:picChg chg="del">
          <ac:chgData name="Allyn Pritchard" userId="ae585502-cd8d-4a67-9480-d5913448323d" providerId="ADAL" clId="{2DCA0F76-90A6-408C-BEC7-A93E6E748AF9}" dt="2022-05-24T19:30:30.130" v="4609" actId="478"/>
          <ac:picMkLst>
            <pc:docMk/>
            <pc:sldMk cId="4143296724" sldId="291"/>
            <ac:picMk id="15" creationId="{83A1B99A-92B7-0BFB-598D-BBC7180DB63C}"/>
          </ac:picMkLst>
        </pc:picChg>
      </pc:sldChg>
      <pc:sldChg chg="addSp delSp modSp add mod modAnim">
        <pc:chgData name="Allyn Pritchard" userId="ae585502-cd8d-4a67-9480-d5913448323d" providerId="ADAL" clId="{2DCA0F76-90A6-408C-BEC7-A93E6E748AF9}" dt="2022-05-31T13:30:11.562" v="8185" actId="20577"/>
        <pc:sldMkLst>
          <pc:docMk/>
          <pc:sldMk cId="105724694" sldId="292"/>
        </pc:sldMkLst>
        <pc:spChg chg="mod">
          <ac:chgData name="Allyn Pritchard" userId="ae585502-cd8d-4a67-9480-d5913448323d" providerId="ADAL" clId="{2DCA0F76-90A6-408C-BEC7-A93E6E748AF9}" dt="2022-05-24T20:05:12.564" v="6364" actId="20577"/>
          <ac:spMkLst>
            <pc:docMk/>
            <pc:sldMk cId="105724694" sldId="292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40:16.428" v="7902" actId="1076"/>
          <ac:spMkLst>
            <pc:docMk/>
            <pc:sldMk cId="105724694" sldId="292"/>
            <ac:spMk id="8" creationId="{F694D25D-EFA9-7DD6-12B9-3C5717540642}"/>
          </ac:spMkLst>
        </pc:spChg>
        <pc:spChg chg="add mod">
          <ac:chgData name="Allyn Pritchard" userId="ae585502-cd8d-4a67-9480-d5913448323d" providerId="ADAL" clId="{2DCA0F76-90A6-408C-BEC7-A93E6E748AF9}" dt="2022-05-31T12:40:23.358" v="7905" actId="1076"/>
          <ac:spMkLst>
            <pc:docMk/>
            <pc:sldMk cId="105724694" sldId="292"/>
            <ac:spMk id="9" creationId="{8A76D4D2-C7C1-851F-C274-31813F3FFDE1}"/>
          </ac:spMkLst>
        </pc:spChg>
        <pc:spChg chg="mod">
          <ac:chgData name="Allyn Pritchard" userId="ae585502-cd8d-4a67-9480-d5913448323d" providerId="ADAL" clId="{2DCA0F76-90A6-408C-BEC7-A93E6E748AF9}" dt="2022-05-31T13:30:11.562" v="8185" actId="20577"/>
          <ac:spMkLst>
            <pc:docMk/>
            <pc:sldMk cId="105724694" sldId="292"/>
            <ac:spMk id="11" creationId="{131E35FD-9A14-41A6-8E19-EB4B3666FEEC}"/>
          </ac:spMkLst>
        </pc:spChg>
        <pc:picChg chg="add del">
          <ac:chgData name="Allyn Pritchard" userId="ae585502-cd8d-4a67-9480-d5913448323d" providerId="ADAL" clId="{2DCA0F76-90A6-408C-BEC7-A93E6E748AF9}" dt="2022-05-24T19:52:10.341" v="5768" actId="478"/>
          <ac:picMkLst>
            <pc:docMk/>
            <pc:sldMk cId="105724694" sldId="292"/>
            <ac:picMk id="7" creationId="{717C88EE-948F-B184-41FC-9C9A72C30A35}"/>
          </ac:picMkLst>
        </pc:picChg>
        <pc:picChg chg="add del">
          <ac:chgData name="Allyn Pritchard" userId="ae585502-cd8d-4a67-9480-d5913448323d" providerId="ADAL" clId="{2DCA0F76-90A6-408C-BEC7-A93E6E748AF9}" dt="2022-05-24T19:52:10.100" v="5767" actId="478"/>
          <ac:picMkLst>
            <pc:docMk/>
            <pc:sldMk cId="105724694" sldId="292"/>
            <ac:picMk id="15" creationId="{83A1B99A-92B7-0BFB-598D-BBC7180DB63C}"/>
          </ac:picMkLst>
        </pc:picChg>
      </pc:sldChg>
      <pc:sldChg chg="modSp add mod ord modAnim">
        <pc:chgData name="Allyn Pritchard" userId="ae585502-cd8d-4a67-9480-d5913448323d" providerId="ADAL" clId="{2DCA0F76-90A6-408C-BEC7-A93E6E748AF9}" dt="2022-05-31T13:32:22.552" v="8207"/>
        <pc:sldMkLst>
          <pc:docMk/>
          <pc:sldMk cId="910297215" sldId="293"/>
        </pc:sldMkLst>
        <pc:spChg chg="mod">
          <ac:chgData name="Allyn Pritchard" userId="ae585502-cd8d-4a67-9480-d5913448323d" providerId="ADAL" clId="{2DCA0F76-90A6-408C-BEC7-A93E6E748AF9}" dt="2022-05-20T12:31:23.218" v="2231" actId="27636"/>
          <ac:spMkLst>
            <pc:docMk/>
            <pc:sldMk cId="910297215" sldId="293"/>
            <ac:spMk id="2" creationId="{B65AD245-E1BE-4482-8668-35C46B00D009}"/>
          </ac:spMkLst>
        </pc:spChg>
        <pc:spChg chg="mod">
          <ac:chgData name="Allyn Pritchard" userId="ae585502-cd8d-4a67-9480-d5913448323d" providerId="ADAL" clId="{2DCA0F76-90A6-408C-BEC7-A93E6E748AF9}" dt="2022-05-31T12:43:09.009" v="7954" actId="20577"/>
          <ac:spMkLst>
            <pc:docMk/>
            <pc:sldMk cId="910297215" sldId="293"/>
            <ac:spMk id="10" creationId="{9AF62AA0-559C-43D2-8E5E-CCB0539E668D}"/>
          </ac:spMkLst>
        </pc:spChg>
      </pc:sldChg>
      <pc:sldChg chg="addSp delSp modSp add mod">
        <pc:chgData name="Allyn Pritchard" userId="ae585502-cd8d-4a67-9480-d5913448323d" providerId="ADAL" clId="{2DCA0F76-90A6-408C-BEC7-A93E6E748AF9}" dt="2022-05-31T12:38:49.704" v="7887" actId="20577"/>
        <pc:sldMkLst>
          <pc:docMk/>
          <pc:sldMk cId="4147594464" sldId="294"/>
        </pc:sldMkLst>
        <pc:spChg chg="mod">
          <ac:chgData name="Allyn Pritchard" userId="ae585502-cd8d-4a67-9480-d5913448323d" providerId="ADAL" clId="{2DCA0F76-90A6-408C-BEC7-A93E6E748AF9}" dt="2022-05-24T18:00:51.673" v="3095" actId="14100"/>
          <ac:spMkLst>
            <pc:docMk/>
            <pc:sldMk cId="4147594464" sldId="294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38:49.704" v="7887" actId="20577"/>
          <ac:spMkLst>
            <pc:docMk/>
            <pc:sldMk cId="4147594464" sldId="294"/>
            <ac:spMk id="7" creationId="{AA7FE537-F317-DD22-D897-4366E5B59251}"/>
          </ac:spMkLst>
        </pc:spChg>
        <pc:spChg chg="mod">
          <ac:chgData name="Allyn Pritchard" userId="ae585502-cd8d-4a67-9480-d5913448323d" providerId="ADAL" clId="{2DCA0F76-90A6-408C-BEC7-A93E6E748AF9}" dt="2022-05-30T20:12:02.760" v="7518" actId="313"/>
          <ac:spMkLst>
            <pc:docMk/>
            <pc:sldMk cId="4147594464" sldId="294"/>
            <ac:spMk id="9" creationId="{43120587-FFF9-4F81-B22D-5BA07D886F1B}"/>
          </ac:spMkLst>
        </pc:spChg>
        <pc:spChg chg="del">
          <ac:chgData name="Allyn Pritchard" userId="ae585502-cd8d-4a67-9480-d5913448323d" providerId="ADAL" clId="{2DCA0F76-90A6-408C-BEC7-A93E6E748AF9}" dt="2022-05-24T18:00:04.511" v="3072" actId="26606"/>
          <ac:spMkLst>
            <pc:docMk/>
            <pc:sldMk cId="4147594464" sldId="294"/>
            <ac:spMk id="83" creationId="{CF62D2A7-8207-488C-9F46-316BA81A16C8}"/>
          </ac:spMkLst>
        </pc:spChg>
        <pc:spChg chg="add">
          <ac:chgData name="Allyn Pritchard" userId="ae585502-cd8d-4a67-9480-d5913448323d" providerId="ADAL" clId="{2DCA0F76-90A6-408C-BEC7-A93E6E748AF9}" dt="2022-05-24T18:00:04.511" v="3072" actId="26606"/>
          <ac:spMkLst>
            <pc:docMk/>
            <pc:sldMk cId="4147594464" sldId="294"/>
            <ac:spMk id="88" creationId="{CF62D2A7-8207-488C-9F46-316BA81A16C8}"/>
          </ac:spMkLst>
        </pc:spChg>
        <pc:picChg chg="del">
          <ac:chgData name="Allyn Pritchard" userId="ae585502-cd8d-4a67-9480-d5913448323d" providerId="ADAL" clId="{2DCA0F76-90A6-408C-BEC7-A93E6E748AF9}" dt="2022-05-24T17:58:46.508" v="3065" actId="478"/>
          <ac:picMkLst>
            <pc:docMk/>
            <pc:sldMk cId="4147594464" sldId="294"/>
            <ac:picMk id="4" creationId="{8C53111C-704E-9CC3-6113-502F4A9C5A4B}"/>
          </ac:picMkLst>
        </pc:picChg>
        <pc:picChg chg="add mod ord">
          <ac:chgData name="Allyn Pritchard" userId="ae585502-cd8d-4a67-9480-d5913448323d" providerId="ADAL" clId="{2DCA0F76-90A6-408C-BEC7-A93E6E748AF9}" dt="2022-05-24T18:00:04.511" v="3072" actId="26606"/>
          <ac:picMkLst>
            <pc:docMk/>
            <pc:sldMk cId="4147594464" sldId="294"/>
            <ac:picMk id="5" creationId="{126AE352-F5B6-8647-E9CB-59B3774FD026}"/>
          </ac:picMkLst>
        </pc:picChg>
      </pc:sldChg>
      <pc:sldChg chg="addSp modSp add mod ord">
        <pc:chgData name="Allyn Pritchard" userId="ae585502-cd8d-4a67-9480-d5913448323d" providerId="ADAL" clId="{2DCA0F76-90A6-408C-BEC7-A93E6E748AF9}" dt="2022-05-31T12:39:02.879" v="7890" actId="20577"/>
        <pc:sldMkLst>
          <pc:docMk/>
          <pc:sldMk cId="2780532556" sldId="295"/>
        </pc:sldMkLst>
        <pc:spChg chg="add mod">
          <ac:chgData name="Allyn Pritchard" userId="ae585502-cd8d-4a67-9480-d5913448323d" providerId="ADAL" clId="{2DCA0F76-90A6-408C-BEC7-A93E6E748AF9}" dt="2022-05-31T12:39:02.879" v="7890" actId="20577"/>
          <ac:spMkLst>
            <pc:docMk/>
            <pc:sldMk cId="2780532556" sldId="295"/>
            <ac:spMk id="6" creationId="{0D0717AE-B7FB-C254-D92B-B4826CCFC208}"/>
          </ac:spMkLst>
        </pc:spChg>
        <pc:spChg chg="mod">
          <ac:chgData name="Allyn Pritchard" userId="ae585502-cd8d-4a67-9480-d5913448323d" providerId="ADAL" clId="{2DCA0F76-90A6-408C-BEC7-A93E6E748AF9}" dt="2022-05-30T20:12:34.832" v="7526" actId="20577"/>
          <ac:spMkLst>
            <pc:docMk/>
            <pc:sldMk cId="2780532556" sldId="295"/>
            <ac:spMk id="11" creationId="{131E35FD-9A14-41A6-8E19-EB4B3666FEEC}"/>
          </ac:spMkLst>
        </pc:spChg>
      </pc:sldChg>
      <pc:sldChg chg="addSp delSp modSp add mod ord setBg modAnim setClrOvrMap">
        <pc:chgData name="Allyn Pritchard" userId="ae585502-cd8d-4a67-9480-d5913448323d" providerId="ADAL" clId="{2DCA0F76-90A6-408C-BEC7-A93E6E748AF9}" dt="2022-05-31T13:33:25.625" v="8215"/>
        <pc:sldMkLst>
          <pc:docMk/>
          <pc:sldMk cId="1595856682" sldId="296"/>
        </pc:sldMkLst>
        <pc:spChg chg="mod">
          <ac:chgData name="Allyn Pritchard" userId="ae585502-cd8d-4a67-9480-d5913448323d" providerId="ADAL" clId="{2DCA0F76-90A6-408C-BEC7-A93E6E748AF9}" dt="2022-05-24T19:22:29.996" v="4330" actId="14100"/>
          <ac:spMkLst>
            <pc:docMk/>
            <pc:sldMk cId="1595856682" sldId="296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2:39:16.974" v="7892" actId="1076"/>
          <ac:spMkLst>
            <pc:docMk/>
            <pc:sldMk cId="1595856682" sldId="296"/>
            <ac:spMk id="7" creationId="{660C8A3F-BC7A-3CB4-7561-185034A71D66}"/>
          </ac:spMkLst>
        </pc:spChg>
        <pc:spChg chg="mod">
          <ac:chgData name="Allyn Pritchard" userId="ae585502-cd8d-4a67-9480-d5913448323d" providerId="ADAL" clId="{2DCA0F76-90A6-408C-BEC7-A93E6E748AF9}" dt="2022-05-30T20:13:42.090" v="7534" actId="20577"/>
          <ac:spMkLst>
            <pc:docMk/>
            <pc:sldMk cId="1595856682" sldId="296"/>
            <ac:spMk id="11" creationId="{131E35FD-9A14-41A6-8E19-EB4B3666FEEC}"/>
          </ac:spMkLst>
        </pc:spChg>
        <pc:spChg chg="add">
          <ac:chgData name="Allyn Pritchard" userId="ae585502-cd8d-4a67-9480-d5913448323d" providerId="ADAL" clId="{2DCA0F76-90A6-408C-BEC7-A93E6E748AF9}" dt="2022-05-24T19:21:25.306" v="4319" actId="26606"/>
          <ac:spMkLst>
            <pc:docMk/>
            <pc:sldMk cId="1595856682" sldId="296"/>
            <ac:spMk id="82" creationId="{B0792D4F-247E-46FE-85FC-881DEFA41D94}"/>
          </ac:spMkLst>
        </pc:spChg>
        <pc:spChg chg="del">
          <ac:chgData name="Allyn Pritchard" userId="ae585502-cd8d-4a67-9480-d5913448323d" providerId="ADAL" clId="{2DCA0F76-90A6-408C-BEC7-A93E6E748AF9}" dt="2022-05-24T19:20:10.577" v="4306" actId="26606"/>
          <ac:spMkLst>
            <pc:docMk/>
            <pc:sldMk cId="1595856682" sldId="296"/>
            <ac:spMk id="101" creationId="{357DD0D3-F869-46D0-944C-6EC60E19E351}"/>
          </ac:spMkLst>
        </pc:spChg>
        <pc:spChg chg="add del">
          <ac:chgData name="Allyn Pritchard" userId="ae585502-cd8d-4a67-9480-d5913448323d" providerId="ADAL" clId="{2DCA0F76-90A6-408C-BEC7-A93E6E748AF9}" dt="2022-05-24T19:20:38.260" v="4309" actId="26606"/>
          <ac:spMkLst>
            <pc:docMk/>
            <pc:sldMk cId="1595856682" sldId="296"/>
            <ac:spMk id="106" creationId="{C232B152-3720-4D3B-97ED-45CE5483F16F}"/>
          </ac:spMkLst>
        </pc:spChg>
        <pc:spChg chg="add del">
          <ac:chgData name="Allyn Pritchard" userId="ae585502-cd8d-4a67-9480-d5913448323d" providerId="ADAL" clId="{2DCA0F76-90A6-408C-BEC7-A93E6E748AF9}" dt="2022-05-24T19:20:38.260" v="4309" actId="26606"/>
          <ac:spMkLst>
            <pc:docMk/>
            <pc:sldMk cId="1595856682" sldId="296"/>
            <ac:spMk id="108" creationId="{11BAB570-FF10-4E96-8A3F-FA9804702B89}"/>
          </ac:spMkLst>
        </pc:spChg>
        <pc:spChg chg="add del">
          <ac:chgData name="Allyn Pritchard" userId="ae585502-cd8d-4a67-9480-d5913448323d" providerId="ADAL" clId="{2DCA0F76-90A6-408C-BEC7-A93E6E748AF9}" dt="2022-05-24T19:20:38.260" v="4309" actId="26606"/>
          <ac:spMkLst>
            <pc:docMk/>
            <pc:sldMk cId="1595856682" sldId="296"/>
            <ac:spMk id="110" creationId="{4B9FAFB2-BEB5-4848-8018-BCAD99E2E1AA}"/>
          </ac:spMkLst>
        </pc:spChg>
        <pc:spChg chg="add del">
          <ac:chgData name="Allyn Pritchard" userId="ae585502-cd8d-4a67-9480-d5913448323d" providerId="ADAL" clId="{2DCA0F76-90A6-408C-BEC7-A93E6E748AF9}" dt="2022-05-24T19:20:38.255" v="4308" actId="26606"/>
          <ac:spMkLst>
            <pc:docMk/>
            <pc:sldMk cId="1595856682" sldId="296"/>
            <ac:spMk id="115" creationId="{B95B9BA8-1D69-4796-85F5-B6D0BD52354B}"/>
          </ac:spMkLst>
        </pc:spChg>
        <pc:spChg chg="add del">
          <ac:chgData name="Allyn Pritchard" userId="ae585502-cd8d-4a67-9480-d5913448323d" providerId="ADAL" clId="{2DCA0F76-90A6-408C-BEC7-A93E6E748AF9}" dt="2022-05-24T19:21:16.398" v="4318" actId="26606"/>
          <ac:spMkLst>
            <pc:docMk/>
            <pc:sldMk cId="1595856682" sldId="296"/>
            <ac:spMk id="117" creationId="{E0709AF0-24F0-4486-B189-BE6386BDB198}"/>
          </ac:spMkLst>
        </pc:spChg>
        <pc:spChg chg="add del">
          <ac:chgData name="Allyn Pritchard" userId="ae585502-cd8d-4a67-9480-d5913448323d" providerId="ADAL" clId="{2DCA0F76-90A6-408C-BEC7-A93E6E748AF9}" dt="2022-05-24T19:21:16.398" v="4318" actId="26606"/>
          <ac:spMkLst>
            <pc:docMk/>
            <pc:sldMk cId="1595856682" sldId="296"/>
            <ac:spMk id="118" creationId="{EE1FC7B4-E4A7-4452-B413-1A623E3A7230}"/>
          </ac:spMkLst>
        </pc:spChg>
        <pc:spChg chg="add del">
          <ac:chgData name="Allyn Pritchard" userId="ae585502-cd8d-4a67-9480-d5913448323d" providerId="ADAL" clId="{2DCA0F76-90A6-408C-BEC7-A93E6E748AF9}" dt="2022-05-24T19:21:16.398" v="4318" actId="26606"/>
          <ac:spMkLst>
            <pc:docMk/>
            <pc:sldMk cId="1595856682" sldId="296"/>
            <ac:spMk id="119" creationId="{FBE3B62F-5853-4A3C-B050-6186351A7176}"/>
          </ac:spMkLst>
        </pc:spChg>
        <pc:spChg chg="add del">
          <ac:chgData name="Allyn Pritchard" userId="ae585502-cd8d-4a67-9480-d5913448323d" providerId="ADAL" clId="{2DCA0F76-90A6-408C-BEC7-A93E6E748AF9}" dt="2022-05-24T19:21:14.675" v="4315" actId="26606"/>
          <ac:spMkLst>
            <pc:docMk/>
            <pc:sldMk cId="1595856682" sldId="296"/>
            <ac:spMk id="124" creationId="{33CD251C-A887-4D2F-925B-FC097198538B}"/>
          </ac:spMkLst>
        </pc:spChg>
        <pc:spChg chg="add del">
          <ac:chgData name="Allyn Pritchard" userId="ae585502-cd8d-4a67-9480-d5913448323d" providerId="ADAL" clId="{2DCA0F76-90A6-408C-BEC7-A93E6E748AF9}" dt="2022-05-24T19:21:14.675" v="4315" actId="26606"/>
          <ac:spMkLst>
            <pc:docMk/>
            <pc:sldMk cId="1595856682" sldId="296"/>
            <ac:spMk id="126" creationId="{B19D093C-27FB-4032-B282-42C4563F257C}"/>
          </ac:spMkLst>
        </pc:spChg>
        <pc:spChg chg="add del">
          <ac:chgData name="Allyn Pritchard" userId="ae585502-cd8d-4a67-9480-d5913448323d" providerId="ADAL" clId="{2DCA0F76-90A6-408C-BEC7-A93E6E748AF9}" dt="2022-05-24T19:21:16.388" v="4317" actId="26606"/>
          <ac:spMkLst>
            <pc:docMk/>
            <pc:sldMk cId="1595856682" sldId="296"/>
            <ac:spMk id="133" creationId="{B95B9BA8-1D69-4796-85F5-B6D0BD52354B}"/>
          </ac:spMkLst>
        </pc:spChg>
        <pc:spChg chg="add del">
          <ac:chgData name="Allyn Pritchard" userId="ae585502-cd8d-4a67-9480-d5913448323d" providerId="ADAL" clId="{2DCA0F76-90A6-408C-BEC7-A93E6E748AF9}" dt="2022-05-24T19:21:25.306" v="4319" actId="26606"/>
          <ac:spMkLst>
            <pc:docMk/>
            <pc:sldMk cId="1595856682" sldId="296"/>
            <ac:spMk id="139" creationId="{EE1FC7B4-E4A7-4452-B413-1A623E3A7230}"/>
          </ac:spMkLst>
        </pc:spChg>
        <pc:spChg chg="add del">
          <ac:chgData name="Allyn Pritchard" userId="ae585502-cd8d-4a67-9480-d5913448323d" providerId="ADAL" clId="{2DCA0F76-90A6-408C-BEC7-A93E6E748AF9}" dt="2022-05-24T19:21:25.306" v="4319" actId="26606"/>
          <ac:spMkLst>
            <pc:docMk/>
            <pc:sldMk cId="1595856682" sldId="296"/>
            <ac:spMk id="140" creationId="{E0709AF0-24F0-4486-B189-BE6386BDB198}"/>
          </ac:spMkLst>
        </pc:spChg>
        <pc:spChg chg="add del">
          <ac:chgData name="Allyn Pritchard" userId="ae585502-cd8d-4a67-9480-d5913448323d" providerId="ADAL" clId="{2DCA0F76-90A6-408C-BEC7-A93E6E748AF9}" dt="2022-05-24T19:21:25.306" v="4319" actId="26606"/>
          <ac:spMkLst>
            <pc:docMk/>
            <pc:sldMk cId="1595856682" sldId="296"/>
            <ac:spMk id="141" creationId="{FBE3B62F-5853-4A3C-B050-6186351A7176}"/>
          </ac:spMkLst>
        </pc:spChg>
        <pc:grpChg chg="add del">
          <ac:chgData name="Allyn Pritchard" userId="ae585502-cd8d-4a67-9480-d5913448323d" providerId="ADAL" clId="{2DCA0F76-90A6-408C-BEC7-A93E6E748AF9}" dt="2022-05-24T19:21:14.675" v="4315" actId="26606"/>
          <ac:grpSpMkLst>
            <pc:docMk/>
            <pc:sldMk cId="1595856682" sldId="296"/>
            <ac:grpSpMk id="128" creationId="{35EE815E-1BD3-4777-B652-6D98825BF66B}"/>
          </ac:grpSpMkLst>
        </pc:grpChg>
        <pc:grpChg chg="add del">
          <ac:chgData name="Allyn Pritchard" userId="ae585502-cd8d-4a67-9480-d5913448323d" providerId="ADAL" clId="{2DCA0F76-90A6-408C-BEC7-A93E6E748AF9}" dt="2022-05-24T19:21:16.388" v="4317" actId="26606"/>
          <ac:grpSpMkLst>
            <pc:docMk/>
            <pc:sldMk cId="1595856682" sldId="296"/>
            <ac:grpSpMk id="134" creationId="{D44E3F87-3D58-4B03-86B2-15A5C5B9C964}"/>
          </ac:grpSpMkLst>
        </pc:grpChg>
        <pc:picChg chg="del mod">
          <ac:chgData name="Allyn Pritchard" userId="ae585502-cd8d-4a67-9480-d5913448323d" providerId="ADAL" clId="{2DCA0F76-90A6-408C-BEC7-A93E6E748AF9}" dt="2022-05-24T19:19:20.024" v="4299" actId="478"/>
          <ac:picMkLst>
            <pc:docMk/>
            <pc:sldMk cId="1595856682" sldId="296"/>
            <ac:picMk id="4" creationId="{3F69CD33-39C3-31BF-2140-3CDA35173191}"/>
          </ac:picMkLst>
        </pc:picChg>
        <pc:picChg chg="add mod">
          <ac:chgData name="Allyn Pritchard" userId="ae585502-cd8d-4a67-9480-d5913448323d" providerId="ADAL" clId="{2DCA0F76-90A6-408C-BEC7-A93E6E748AF9}" dt="2022-05-24T19:21:25.306" v="4319" actId="26606"/>
          <ac:picMkLst>
            <pc:docMk/>
            <pc:sldMk cId="1595856682" sldId="296"/>
            <ac:picMk id="5" creationId="{3A14B4D3-64B7-A08F-B009-1F097FBA218C}"/>
          </ac:picMkLst>
        </pc:picChg>
        <pc:cxnChg chg="add">
          <ac:chgData name="Allyn Pritchard" userId="ae585502-cd8d-4a67-9480-d5913448323d" providerId="ADAL" clId="{2DCA0F76-90A6-408C-BEC7-A93E6E748AF9}" dt="2022-05-24T19:21:25.306" v="4319" actId="26606"/>
          <ac:cxnSpMkLst>
            <pc:docMk/>
            <pc:sldMk cId="1595856682" sldId="296"/>
            <ac:cxnSpMk id="84" creationId="{749A7284-D010-4ACB-A08A-FC3C3689B5EB}"/>
          </ac:cxnSpMkLst>
        </pc:cxnChg>
      </pc:sldChg>
      <pc:sldChg chg="addSp modSp add mod">
        <pc:chgData name="Allyn Pritchard" userId="ae585502-cd8d-4a67-9480-d5913448323d" providerId="ADAL" clId="{2DCA0F76-90A6-408C-BEC7-A93E6E748AF9}" dt="2022-05-31T14:57:33.521" v="8225" actId="313"/>
        <pc:sldMkLst>
          <pc:docMk/>
          <pc:sldMk cId="3282988145" sldId="297"/>
        </pc:sldMkLst>
        <pc:spChg chg="add mod">
          <ac:chgData name="Allyn Pritchard" userId="ae585502-cd8d-4a67-9480-d5913448323d" providerId="ADAL" clId="{2DCA0F76-90A6-408C-BEC7-A93E6E748AF9}" dt="2022-05-31T12:39:58.278" v="7899" actId="1076"/>
          <ac:spMkLst>
            <pc:docMk/>
            <pc:sldMk cId="3282988145" sldId="297"/>
            <ac:spMk id="6" creationId="{F6782A65-8EED-FBBE-61F5-02D4D86575F1}"/>
          </ac:spMkLst>
        </pc:spChg>
        <pc:spChg chg="mod">
          <ac:chgData name="Allyn Pritchard" userId="ae585502-cd8d-4a67-9480-d5913448323d" providerId="ADAL" clId="{2DCA0F76-90A6-408C-BEC7-A93E6E748AF9}" dt="2022-05-31T14:57:33.521" v="8225" actId="313"/>
          <ac:spMkLst>
            <pc:docMk/>
            <pc:sldMk cId="3282988145" sldId="297"/>
            <ac:spMk id="11" creationId="{131E35FD-9A14-41A6-8E19-EB4B3666FEEC}"/>
          </ac:spMkLst>
        </pc:spChg>
      </pc:sldChg>
      <pc:sldChg chg="addSp delSp modSp add mod setBg modAnim setClrOvrMap">
        <pc:chgData name="Allyn Pritchard" userId="ae585502-cd8d-4a67-9480-d5913448323d" providerId="ADAL" clId="{2DCA0F76-90A6-408C-BEC7-A93E6E748AF9}" dt="2022-05-31T15:37:27.565" v="8238" actId="20577"/>
        <pc:sldMkLst>
          <pc:docMk/>
          <pc:sldMk cId="1964103754" sldId="298"/>
        </pc:sldMkLst>
        <pc:spChg chg="mod">
          <ac:chgData name="Allyn Pritchard" userId="ae585502-cd8d-4a67-9480-d5913448323d" providerId="ADAL" clId="{2DCA0F76-90A6-408C-BEC7-A93E6E748AF9}" dt="2022-05-30T19:13:26.313" v="7168" actId="26606"/>
          <ac:spMkLst>
            <pc:docMk/>
            <pc:sldMk cId="1964103754" sldId="298"/>
            <ac:spMk id="2" creationId="{B65AD245-E1BE-4482-8668-35C46B00D009}"/>
          </ac:spMkLst>
        </pc:spChg>
        <pc:spChg chg="add mod">
          <ac:chgData name="Allyn Pritchard" userId="ae585502-cd8d-4a67-9480-d5913448323d" providerId="ADAL" clId="{2DCA0F76-90A6-408C-BEC7-A93E6E748AF9}" dt="2022-05-31T15:37:27.565" v="8238" actId="20577"/>
          <ac:spMkLst>
            <pc:docMk/>
            <pc:sldMk cId="1964103754" sldId="298"/>
            <ac:spMk id="7" creationId="{F1B6BFE0-88EE-29B3-F07C-01915EF71CC0}"/>
          </ac:spMkLst>
        </pc:spChg>
        <pc:spChg chg="mod">
          <ac:chgData name="Allyn Pritchard" userId="ae585502-cd8d-4a67-9480-d5913448323d" providerId="ADAL" clId="{2DCA0F76-90A6-408C-BEC7-A93E6E748AF9}" dt="2022-05-30T19:14:33.111" v="7240" actId="20577"/>
          <ac:spMkLst>
            <pc:docMk/>
            <pc:sldMk cId="1964103754" sldId="298"/>
            <ac:spMk id="11" creationId="{131E35FD-9A14-41A6-8E19-EB4B3666FEEC}"/>
          </ac:spMkLst>
        </pc:spChg>
        <pc:spChg chg="add del">
          <ac:chgData name="Allyn Pritchard" userId="ae585502-cd8d-4a67-9480-d5913448323d" providerId="ADAL" clId="{2DCA0F76-90A6-408C-BEC7-A93E6E748AF9}" dt="2022-05-30T19:13:26.313" v="7168" actId="26606"/>
          <ac:spMkLst>
            <pc:docMk/>
            <pc:sldMk cId="1964103754" sldId="298"/>
            <ac:spMk id="94" creationId="{A86541C6-61B1-4DAA-B57A-EAF3F24F0491}"/>
          </ac:spMkLst>
        </pc:spChg>
        <pc:spChg chg="add del">
          <ac:chgData name="Allyn Pritchard" userId="ae585502-cd8d-4a67-9480-d5913448323d" providerId="ADAL" clId="{2DCA0F76-90A6-408C-BEC7-A93E6E748AF9}" dt="2022-05-30T19:13:26.313" v="7168" actId="26606"/>
          <ac:spMkLst>
            <pc:docMk/>
            <pc:sldMk cId="1964103754" sldId="298"/>
            <ac:spMk id="96" creationId="{71750011-2006-46BB-AFDE-C6E461752333}"/>
          </ac:spMkLst>
        </pc:spChg>
        <pc:spChg chg="add del">
          <ac:chgData name="Allyn Pritchard" userId="ae585502-cd8d-4a67-9480-d5913448323d" providerId="ADAL" clId="{2DCA0F76-90A6-408C-BEC7-A93E6E748AF9}" dt="2022-05-30T19:13:10.619" v="7163" actId="26606"/>
          <ac:spMkLst>
            <pc:docMk/>
            <pc:sldMk cId="1964103754" sldId="298"/>
            <ac:spMk id="101" creationId="{CEB41C5C-0F34-4DDA-9D7C-5E717F35F60C}"/>
          </ac:spMkLst>
        </pc:spChg>
        <pc:spChg chg="add del">
          <ac:chgData name="Allyn Pritchard" userId="ae585502-cd8d-4a67-9480-d5913448323d" providerId="ADAL" clId="{2DCA0F76-90A6-408C-BEC7-A93E6E748AF9}" dt="2022-05-30T19:13:13.119" v="7165" actId="26606"/>
          <ac:spMkLst>
            <pc:docMk/>
            <pc:sldMk cId="1964103754" sldId="298"/>
            <ac:spMk id="105" creationId="{FF9DEA15-78BD-4750-AA18-B9F28A6D5AB8}"/>
          </ac:spMkLst>
        </pc:spChg>
        <pc:spChg chg="add del">
          <ac:chgData name="Allyn Pritchard" userId="ae585502-cd8d-4a67-9480-d5913448323d" providerId="ADAL" clId="{2DCA0F76-90A6-408C-BEC7-A93E6E748AF9}" dt="2022-05-30T19:13:13.119" v="7165" actId="26606"/>
          <ac:spMkLst>
            <pc:docMk/>
            <pc:sldMk cId="1964103754" sldId="298"/>
            <ac:spMk id="106" creationId="{C7FA33FF-088D-4F16-95A2-2C64D353DEA8}"/>
          </ac:spMkLst>
        </pc:spChg>
        <pc:spChg chg="add del">
          <ac:chgData name="Allyn Pritchard" userId="ae585502-cd8d-4a67-9480-d5913448323d" providerId="ADAL" clId="{2DCA0F76-90A6-408C-BEC7-A93E6E748AF9}" dt="2022-05-30T19:13:13.119" v="7165" actId="26606"/>
          <ac:spMkLst>
            <pc:docMk/>
            <pc:sldMk cId="1964103754" sldId="298"/>
            <ac:spMk id="107" creationId="{A376EFB1-01CF-419F-ABF1-2AF02BBFCBD1}"/>
          </ac:spMkLst>
        </pc:spChg>
        <pc:spChg chg="add del">
          <ac:chgData name="Allyn Pritchard" userId="ae585502-cd8d-4a67-9480-d5913448323d" providerId="ADAL" clId="{2DCA0F76-90A6-408C-BEC7-A93E6E748AF9}" dt="2022-05-30T19:13:26.308" v="7167" actId="26606"/>
          <ac:spMkLst>
            <pc:docMk/>
            <pc:sldMk cId="1964103754" sldId="298"/>
            <ac:spMk id="109" creationId="{CEB41C5C-0F34-4DDA-9D7C-5E717F35F60C}"/>
          </ac:spMkLst>
        </pc:spChg>
        <pc:spChg chg="add">
          <ac:chgData name="Allyn Pritchard" userId="ae585502-cd8d-4a67-9480-d5913448323d" providerId="ADAL" clId="{2DCA0F76-90A6-408C-BEC7-A93E6E748AF9}" dt="2022-05-30T19:13:26.313" v="7168" actId="26606"/>
          <ac:spMkLst>
            <pc:docMk/>
            <pc:sldMk cId="1964103754" sldId="298"/>
            <ac:spMk id="112" creationId="{CEB41C5C-0F34-4DDA-9D7C-5E717F35F60C}"/>
          </ac:spMkLst>
        </pc:spChg>
        <pc:picChg chg="add mod">
          <ac:chgData name="Allyn Pritchard" userId="ae585502-cd8d-4a67-9480-d5913448323d" providerId="ADAL" clId="{2DCA0F76-90A6-408C-BEC7-A93E6E748AF9}" dt="2022-05-30T19:13:26.313" v="7168" actId="26606"/>
          <ac:picMkLst>
            <pc:docMk/>
            <pc:sldMk cId="1964103754" sldId="298"/>
            <ac:picMk id="4" creationId="{BD41B52E-02DF-BD6C-549C-631FE237487C}"/>
          </ac:picMkLst>
        </pc:picChg>
        <pc:picChg chg="del">
          <ac:chgData name="Allyn Pritchard" userId="ae585502-cd8d-4a67-9480-d5913448323d" providerId="ADAL" clId="{2DCA0F76-90A6-408C-BEC7-A93E6E748AF9}" dt="2022-05-30T19:12:04.577" v="7156" actId="478"/>
          <ac:picMkLst>
            <pc:docMk/>
            <pc:sldMk cId="1964103754" sldId="298"/>
            <ac:picMk id="7" creationId="{717C88EE-948F-B184-41FC-9C9A72C30A35}"/>
          </ac:picMkLst>
        </pc:picChg>
        <pc:picChg chg="del">
          <ac:chgData name="Allyn Pritchard" userId="ae585502-cd8d-4a67-9480-d5913448323d" providerId="ADAL" clId="{2DCA0F76-90A6-408C-BEC7-A93E6E748AF9}" dt="2022-05-30T19:12:02.852" v="7155" actId="478"/>
          <ac:picMkLst>
            <pc:docMk/>
            <pc:sldMk cId="1964103754" sldId="298"/>
            <ac:picMk id="15" creationId="{83A1B99A-92B7-0BFB-598D-BBC7180DB63C}"/>
          </ac:picMkLst>
        </pc:picChg>
        <pc:cxnChg chg="add del">
          <ac:chgData name="Allyn Pritchard" userId="ae585502-cd8d-4a67-9480-d5913448323d" providerId="ADAL" clId="{2DCA0F76-90A6-408C-BEC7-A93E6E748AF9}" dt="2022-05-30T19:13:10.619" v="7163" actId="26606"/>
          <ac:cxnSpMkLst>
            <pc:docMk/>
            <pc:sldMk cId="1964103754" sldId="298"/>
            <ac:cxnSpMk id="103" creationId="{57E1E5E6-F385-4E9C-B201-BA5BDE5CAD52}"/>
          </ac:cxnSpMkLst>
        </pc:cxnChg>
        <pc:cxnChg chg="add del">
          <ac:chgData name="Allyn Pritchard" userId="ae585502-cd8d-4a67-9480-d5913448323d" providerId="ADAL" clId="{2DCA0F76-90A6-408C-BEC7-A93E6E748AF9}" dt="2022-05-30T19:13:26.308" v="7167" actId="26606"/>
          <ac:cxnSpMkLst>
            <pc:docMk/>
            <pc:sldMk cId="1964103754" sldId="298"/>
            <ac:cxnSpMk id="110" creationId="{57E1E5E6-F385-4E9C-B201-BA5BDE5CAD52}"/>
          </ac:cxnSpMkLst>
        </pc:cxnChg>
        <pc:cxnChg chg="add">
          <ac:chgData name="Allyn Pritchard" userId="ae585502-cd8d-4a67-9480-d5913448323d" providerId="ADAL" clId="{2DCA0F76-90A6-408C-BEC7-A93E6E748AF9}" dt="2022-05-30T19:13:26.313" v="7168" actId="26606"/>
          <ac:cxnSpMkLst>
            <pc:docMk/>
            <pc:sldMk cId="1964103754" sldId="298"/>
            <ac:cxnSpMk id="113" creationId="{57E1E5E6-F385-4E9C-B201-BA5BDE5CAD52}"/>
          </ac:cxnSpMkLst>
        </pc:cxnChg>
      </pc:sldChg>
      <pc:sldChg chg="modSp add mod modAnim">
        <pc:chgData name="Allyn Pritchard" userId="ae585502-cd8d-4a67-9480-d5913448323d" providerId="ADAL" clId="{2DCA0F76-90A6-408C-BEC7-A93E6E748AF9}" dt="2022-05-31T13:32:30.232" v="8208"/>
        <pc:sldMkLst>
          <pc:docMk/>
          <pc:sldMk cId="417375571" sldId="299"/>
        </pc:sldMkLst>
        <pc:spChg chg="mod">
          <ac:chgData name="Allyn Pritchard" userId="ae585502-cd8d-4a67-9480-d5913448323d" providerId="ADAL" clId="{2DCA0F76-90A6-408C-BEC7-A93E6E748AF9}" dt="2022-05-31T12:41:02.558" v="7925" actId="20577"/>
          <ac:spMkLst>
            <pc:docMk/>
            <pc:sldMk cId="417375571" sldId="299"/>
            <ac:spMk id="2" creationId="{B65AD245-E1BE-4482-8668-35C46B00D009}"/>
          </ac:spMkLst>
        </pc:spChg>
        <pc:spChg chg="mod">
          <ac:chgData name="Allyn Pritchard" userId="ae585502-cd8d-4a67-9480-d5913448323d" providerId="ADAL" clId="{2DCA0F76-90A6-408C-BEC7-A93E6E748AF9}" dt="2022-05-31T12:50:02.247" v="8133" actId="33524"/>
          <ac:spMkLst>
            <pc:docMk/>
            <pc:sldMk cId="417375571" sldId="299"/>
            <ac:spMk id="10" creationId="{9AF62AA0-559C-43D2-8E5E-CCB0539E668D}"/>
          </ac:spMkLst>
        </pc:spChg>
      </pc:sldChg>
    </pc:docChg>
  </pc:docChgLst>
  <pc:docChgLst>
    <pc:chgData name="Allyn Pritchard" userId="ae585502-cd8d-4a67-9480-d5913448323d" providerId="ADAL" clId="{9988C8A9-1DEE-47B3-A693-5E3FDBD100D7}"/>
    <pc:docChg chg="undo redo custSel addSld delSld modSld sldOrd">
      <pc:chgData name="Allyn Pritchard" userId="ae585502-cd8d-4a67-9480-d5913448323d" providerId="ADAL" clId="{9988C8A9-1DEE-47B3-A693-5E3FDBD100D7}" dt="2022-01-17T22:29:34.923" v="3009" actId="20577"/>
      <pc:docMkLst>
        <pc:docMk/>
      </pc:docMkLst>
      <pc:sldChg chg="del">
        <pc:chgData name="Allyn Pritchard" userId="ae585502-cd8d-4a67-9480-d5913448323d" providerId="ADAL" clId="{9988C8A9-1DEE-47B3-A693-5E3FDBD100D7}" dt="2022-01-15T14:23:35.670" v="0" actId="2696"/>
        <pc:sldMkLst>
          <pc:docMk/>
          <pc:sldMk cId="869828731" sldId="256"/>
        </pc:sldMkLst>
      </pc:sldChg>
      <pc:sldChg chg="del">
        <pc:chgData name="Allyn Pritchard" userId="ae585502-cd8d-4a67-9480-d5913448323d" providerId="ADAL" clId="{9988C8A9-1DEE-47B3-A693-5E3FDBD100D7}" dt="2022-01-15T14:23:42.621" v="1" actId="2696"/>
        <pc:sldMkLst>
          <pc:docMk/>
          <pc:sldMk cId="1901605653" sldId="262"/>
        </pc:sldMkLst>
      </pc:sldChg>
      <pc:sldChg chg="del">
        <pc:chgData name="Allyn Pritchard" userId="ae585502-cd8d-4a67-9480-d5913448323d" providerId="ADAL" clId="{9988C8A9-1DEE-47B3-A693-5E3FDBD100D7}" dt="2022-01-15T14:24:02.678" v="3" actId="2696"/>
        <pc:sldMkLst>
          <pc:docMk/>
          <pc:sldMk cId="1739152484" sldId="264"/>
        </pc:sldMkLst>
      </pc:sldChg>
      <pc:sldChg chg="addSp delSp modSp del mod delAnim modAnim">
        <pc:chgData name="Allyn Pritchard" userId="ae585502-cd8d-4a67-9480-d5913448323d" providerId="ADAL" clId="{9988C8A9-1DEE-47B3-A693-5E3FDBD100D7}" dt="2022-01-15T15:01:01.106" v="356" actId="2696"/>
        <pc:sldMkLst>
          <pc:docMk/>
          <pc:sldMk cId="3755103894" sldId="268"/>
        </pc:sldMkLst>
        <pc:spChg chg="del">
          <ac:chgData name="Allyn Pritchard" userId="ae585502-cd8d-4a67-9480-d5913448323d" providerId="ADAL" clId="{9988C8A9-1DEE-47B3-A693-5E3FDBD100D7}" dt="2022-01-15T14:34:36.600" v="44" actId="478"/>
          <ac:spMkLst>
            <pc:docMk/>
            <pc:sldMk cId="3755103894" sldId="268"/>
            <ac:spMk id="2" creationId="{1381BEAB-B705-4AF2-A8F6-D7F424A5C01F}"/>
          </ac:spMkLst>
        </pc:spChg>
        <pc:spChg chg="add mod">
          <ac:chgData name="Allyn Pritchard" userId="ae585502-cd8d-4a67-9480-d5913448323d" providerId="ADAL" clId="{9988C8A9-1DEE-47B3-A693-5E3FDBD100D7}" dt="2022-01-15T14:47:12.501" v="235" actId="1076"/>
          <ac:spMkLst>
            <pc:docMk/>
            <pc:sldMk cId="3755103894" sldId="268"/>
            <ac:spMk id="8" creationId="{F7595A5E-C84C-43FF-A361-22FE447019C8}"/>
          </ac:spMkLst>
        </pc:spChg>
        <pc:spChg chg="add mod">
          <ac:chgData name="Allyn Pritchard" userId="ae585502-cd8d-4a67-9480-d5913448323d" providerId="ADAL" clId="{9988C8A9-1DEE-47B3-A693-5E3FDBD100D7}" dt="2022-01-15T14:51:13.503" v="267" actId="20577"/>
          <ac:spMkLst>
            <pc:docMk/>
            <pc:sldMk cId="3755103894" sldId="268"/>
            <ac:spMk id="9" creationId="{6E5D02D8-598E-4E23-9478-AE48AE1251E0}"/>
          </ac:spMkLst>
        </pc:spChg>
        <pc:spChg chg="mod">
          <ac:chgData name="Allyn Pritchard" userId="ae585502-cd8d-4a67-9480-d5913448323d" providerId="ADAL" clId="{9988C8A9-1DEE-47B3-A693-5E3FDBD100D7}" dt="2022-01-15T14:41:17.281" v="112" actId="20577"/>
          <ac:spMkLst>
            <pc:docMk/>
            <pc:sldMk cId="3755103894" sldId="268"/>
            <ac:spMk id="11" creationId="{7493ED56-DB12-49E7-A235-28B50266D615}"/>
          </ac:spMkLst>
        </pc:spChg>
        <pc:spChg chg="mod">
          <ac:chgData name="Allyn Pritchard" userId="ae585502-cd8d-4a67-9480-d5913448323d" providerId="ADAL" clId="{9988C8A9-1DEE-47B3-A693-5E3FDBD100D7}" dt="2022-01-15T14:45:20.689" v="162" actId="5793"/>
          <ac:spMkLst>
            <pc:docMk/>
            <pc:sldMk cId="3755103894" sldId="268"/>
            <ac:spMk id="13" creationId="{1999FF45-5888-4956-A575-E2A632CC5AE7}"/>
          </ac:spMkLst>
        </pc:spChg>
        <pc:spChg chg="del mod">
          <ac:chgData name="Allyn Pritchard" userId="ae585502-cd8d-4a67-9480-d5913448323d" providerId="ADAL" clId="{9988C8A9-1DEE-47B3-A693-5E3FDBD100D7}" dt="2022-01-15T14:38:20.254" v="59" actId="478"/>
          <ac:spMkLst>
            <pc:docMk/>
            <pc:sldMk cId="3755103894" sldId="268"/>
            <ac:spMk id="14" creationId="{D166CF17-8B5B-493E-8D93-872CF07858F4}"/>
          </ac:spMkLst>
        </pc:spChg>
        <pc:picChg chg="add del mod">
          <ac:chgData name="Allyn Pritchard" userId="ae585502-cd8d-4a67-9480-d5913448323d" providerId="ADAL" clId="{9988C8A9-1DEE-47B3-A693-5E3FDBD100D7}" dt="2022-01-15T14:54:57.964" v="271" actId="478"/>
          <ac:picMkLst>
            <pc:docMk/>
            <pc:sldMk cId="3755103894" sldId="268"/>
            <ac:picMk id="4" creationId="{8A887F08-A641-45A1-90D5-1B990C0964D6}"/>
          </ac:picMkLst>
        </pc:picChg>
        <pc:picChg chg="add del mod">
          <ac:chgData name="Allyn Pritchard" userId="ae585502-cd8d-4a67-9480-d5913448323d" providerId="ADAL" clId="{9988C8A9-1DEE-47B3-A693-5E3FDBD100D7}" dt="2022-01-15T14:55:02.073" v="273" actId="478"/>
          <ac:picMkLst>
            <pc:docMk/>
            <pc:sldMk cId="3755103894" sldId="268"/>
            <ac:picMk id="6" creationId="{4B436620-6302-4E42-9043-9F71B57A4680}"/>
          </ac:picMkLst>
        </pc:picChg>
        <pc:picChg chg="del">
          <ac:chgData name="Allyn Pritchard" userId="ae585502-cd8d-4a67-9480-d5913448323d" providerId="ADAL" clId="{9988C8A9-1DEE-47B3-A693-5E3FDBD100D7}" dt="2022-01-15T14:32:09.393" v="11" actId="478"/>
          <ac:picMkLst>
            <pc:docMk/>
            <pc:sldMk cId="3755103894" sldId="268"/>
            <ac:picMk id="7" creationId="{06BD4F4D-FB7B-426A-960F-48FEFEF3FB21}"/>
          </ac:picMkLst>
        </pc:picChg>
        <pc:picChg chg="add del mod">
          <ac:chgData name="Allyn Pritchard" userId="ae585502-cd8d-4a67-9480-d5913448323d" providerId="ADAL" clId="{9988C8A9-1DEE-47B3-A693-5E3FDBD100D7}" dt="2022-01-15T14:55:31.824" v="280" actId="478"/>
          <ac:picMkLst>
            <pc:docMk/>
            <pc:sldMk cId="3755103894" sldId="268"/>
            <ac:picMk id="15" creationId="{2FB99710-67B4-46EC-89A0-8394970A2FB1}"/>
          </ac:picMkLst>
        </pc:picChg>
        <pc:picChg chg="add del mod">
          <ac:chgData name="Allyn Pritchard" userId="ae585502-cd8d-4a67-9480-d5913448323d" providerId="ADAL" clId="{9988C8A9-1DEE-47B3-A693-5E3FDBD100D7}" dt="2022-01-15T14:56:28.856" v="297" actId="478"/>
          <ac:picMkLst>
            <pc:docMk/>
            <pc:sldMk cId="3755103894" sldId="268"/>
            <ac:picMk id="17" creationId="{676CC296-9470-4CA6-B05D-90178A5800E6}"/>
          </ac:picMkLst>
        </pc:picChg>
        <pc:picChg chg="add del mod">
          <ac:chgData name="Allyn Pritchard" userId="ae585502-cd8d-4a67-9480-d5913448323d" providerId="ADAL" clId="{9988C8A9-1DEE-47B3-A693-5E3FDBD100D7}" dt="2022-01-15T14:56:59.622" v="303" actId="478"/>
          <ac:picMkLst>
            <pc:docMk/>
            <pc:sldMk cId="3755103894" sldId="268"/>
            <ac:picMk id="19" creationId="{994C3585-2A32-401B-BCA6-0CEBDA90E622}"/>
          </ac:picMkLst>
        </pc:picChg>
        <pc:picChg chg="add del mod">
          <ac:chgData name="Allyn Pritchard" userId="ae585502-cd8d-4a67-9480-d5913448323d" providerId="ADAL" clId="{9988C8A9-1DEE-47B3-A693-5E3FDBD100D7}" dt="2022-01-15T14:57:51.887" v="310" actId="478"/>
          <ac:picMkLst>
            <pc:docMk/>
            <pc:sldMk cId="3755103894" sldId="268"/>
            <ac:picMk id="21" creationId="{04D6380A-40C7-460D-B664-58F5B084EA18}"/>
          </ac:picMkLst>
        </pc:picChg>
        <pc:picChg chg="add del mod">
          <ac:chgData name="Allyn Pritchard" userId="ae585502-cd8d-4a67-9480-d5913448323d" providerId="ADAL" clId="{9988C8A9-1DEE-47B3-A693-5E3FDBD100D7}" dt="2022-01-15T14:58:35.809" v="320" actId="478"/>
          <ac:picMkLst>
            <pc:docMk/>
            <pc:sldMk cId="3755103894" sldId="268"/>
            <ac:picMk id="23" creationId="{8F4E8C02-23DC-47E3-892B-7AD97FF0A9A4}"/>
          </ac:picMkLst>
        </pc:picChg>
        <pc:picChg chg="add del mod">
          <ac:chgData name="Allyn Pritchard" userId="ae585502-cd8d-4a67-9480-d5913448323d" providerId="ADAL" clId="{9988C8A9-1DEE-47B3-A693-5E3FDBD100D7}" dt="2022-01-15T14:58:52.199" v="325" actId="478"/>
          <ac:picMkLst>
            <pc:docMk/>
            <pc:sldMk cId="3755103894" sldId="268"/>
            <ac:picMk id="25" creationId="{8F043F8C-1B2B-40A4-BF69-1602AA72B0D6}"/>
          </ac:picMkLst>
        </pc:picChg>
        <pc:picChg chg="add del mod">
          <ac:chgData name="Allyn Pritchard" userId="ae585502-cd8d-4a67-9480-d5913448323d" providerId="ADAL" clId="{9988C8A9-1DEE-47B3-A693-5E3FDBD100D7}" dt="2022-01-15T15:00:17.392" v="340" actId="478"/>
          <ac:picMkLst>
            <pc:docMk/>
            <pc:sldMk cId="3755103894" sldId="268"/>
            <ac:picMk id="27" creationId="{D81B57E3-F3A2-47A2-80A9-B56588266E90}"/>
          </ac:picMkLst>
        </pc:picChg>
      </pc:sldChg>
      <pc:sldChg chg="del">
        <pc:chgData name="Allyn Pritchard" userId="ae585502-cd8d-4a67-9480-d5913448323d" providerId="ADAL" clId="{9988C8A9-1DEE-47B3-A693-5E3FDBD100D7}" dt="2022-01-15T14:24:12.854" v="4" actId="2696"/>
        <pc:sldMkLst>
          <pc:docMk/>
          <pc:sldMk cId="1221586472" sldId="269"/>
        </pc:sldMkLst>
      </pc:sldChg>
      <pc:sldChg chg="del">
        <pc:chgData name="Allyn Pritchard" userId="ae585502-cd8d-4a67-9480-d5913448323d" providerId="ADAL" clId="{9988C8A9-1DEE-47B3-A693-5E3FDBD100D7}" dt="2022-01-15T14:24:12.854" v="4" actId="2696"/>
        <pc:sldMkLst>
          <pc:docMk/>
          <pc:sldMk cId="37290682" sldId="270"/>
        </pc:sldMkLst>
      </pc:sldChg>
      <pc:sldChg chg="del">
        <pc:chgData name="Allyn Pritchard" userId="ae585502-cd8d-4a67-9480-d5913448323d" providerId="ADAL" clId="{9988C8A9-1DEE-47B3-A693-5E3FDBD100D7}" dt="2022-01-15T14:24:12.854" v="4" actId="2696"/>
        <pc:sldMkLst>
          <pc:docMk/>
          <pc:sldMk cId="1629947890" sldId="271"/>
        </pc:sldMkLst>
      </pc:sldChg>
      <pc:sldChg chg="del">
        <pc:chgData name="Allyn Pritchard" userId="ae585502-cd8d-4a67-9480-d5913448323d" providerId="ADAL" clId="{9988C8A9-1DEE-47B3-A693-5E3FDBD100D7}" dt="2022-01-15T14:24:12.854" v="4" actId="2696"/>
        <pc:sldMkLst>
          <pc:docMk/>
          <pc:sldMk cId="1134561510" sldId="272"/>
        </pc:sldMkLst>
      </pc:sldChg>
      <pc:sldChg chg="del">
        <pc:chgData name="Allyn Pritchard" userId="ae585502-cd8d-4a67-9480-d5913448323d" providerId="ADAL" clId="{9988C8A9-1DEE-47B3-A693-5E3FDBD100D7}" dt="2022-01-15T14:24:02.678" v="3" actId="2696"/>
        <pc:sldMkLst>
          <pc:docMk/>
          <pc:sldMk cId="1012357606" sldId="273"/>
        </pc:sldMkLst>
      </pc:sldChg>
      <pc:sldChg chg="del">
        <pc:chgData name="Allyn Pritchard" userId="ae585502-cd8d-4a67-9480-d5913448323d" providerId="ADAL" clId="{9988C8A9-1DEE-47B3-A693-5E3FDBD100D7}" dt="2022-01-15T14:24:02.678" v="3" actId="2696"/>
        <pc:sldMkLst>
          <pc:docMk/>
          <pc:sldMk cId="2664163036" sldId="274"/>
        </pc:sldMkLst>
      </pc:sldChg>
      <pc:sldChg chg="modSp del mod">
        <pc:chgData name="Allyn Pritchard" userId="ae585502-cd8d-4a67-9480-d5913448323d" providerId="ADAL" clId="{9988C8A9-1DEE-47B3-A693-5E3FDBD100D7}" dt="2022-01-15T14:37:29.363" v="56" actId="2696"/>
        <pc:sldMkLst>
          <pc:docMk/>
          <pc:sldMk cId="289043516" sldId="275"/>
        </pc:sldMkLst>
        <pc:picChg chg="mod">
          <ac:chgData name="Allyn Pritchard" userId="ae585502-cd8d-4a67-9480-d5913448323d" providerId="ADAL" clId="{9988C8A9-1DEE-47B3-A693-5E3FDBD100D7}" dt="2022-01-15T14:36:19.398" v="53" actId="1076"/>
          <ac:picMkLst>
            <pc:docMk/>
            <pc:sldMk cId="289043516" sldId="275"/>
            <ac:picMk id="16" creationId="{E3344F4E-DCA3-4299-9C51-FD31780D05E6}"/>
          </ac:picMkLst>
        </pc:picChg>
      </pc:sldChg>
      <pc:sldChg chg="delSp modSp del mod delAnim">
        <pc:chgData name="Allyn Pritchard" userId="ae585502-cd8d-4a67-9480-d5913448323d" providerId="ADAL" clId="{9988C8A9-1DEE-47B3-A693-5E3FDBD100D7}" dt="2022-01-15T15:02:47.509" v="361" actId="2696"/>
        <pc:sldMkLst>
          <pc:docMk/>
          <pc:sldMk cId="1753234717" sldId="276"/>
        </pc:sldMkLst>
        <pc:spChg chg="mod">
          <ac:chgData name="Allyn Pritchard" userId="ae585502-cd8d-4a67-9480-d5913448323d" providerId="ADAL" clId="{9988C8A9-1DEE-47B3-A693-5E3FDBD100D7}" dt="2022-01-15T14:24:38.233" v="9" actId="27636"/>
          <ac:spMkLst>
            <pc:docMk/>
            <pc:sldMk cId="1753234717" sldId="276"/>
            <ac:spMk id="14" creationId="{D166CF17-8B5B-493E-8D93-872CF07858F4}"/>
          </ac:spMkLst>
        </pc:spChg>
        <pc:picChg chg="del">
          <ac:chgData name="Allyn Pritchard" userId="ae585502-cd8d-4a67-9480-d5913448323d" providerId="ADAL" clId="{9988C8A9-1DEE-47B3-A693-5E3FDBD100D7}" dt="2022-01-15T14:24:34.689" v="6" actId="478"/>
          <ac:picMkLst>
            <pc:docMk/>
            <pc:sldMk cId="1753234717" sldId="276"/>
            <ac:picMk id="5" creationId="{AE7EB37C-208C-41BF-A805-D451F8EA12AD}"/>
          </ac:picMkLst>
        </pc:picChg>
        <pc:picChg chg="del">
          <ac:chgData name="Allyn Pritchard" userId="ae585502-cd8d-4a67-9480-d5913448323d" providerId="ADAL" clId="{9988C8A9-1DEE-47B3-A693-5E3FDBD100D7}" dt="2022-01-15T14:24:35.402" v="7" actId="478"/>
          <ac:picMkLst>
            <pc:docMk/>
            <pc:sldMk cId="1753234717" sldId="276"/>
            <ac:picMk id="6" creationId="{A3DCA479-0A9E-43F1-9787-C005CE69B9A0}"/>
          </ac:picMkLst>
        </pc:picChg>
        <pc:picChg chg="del">
          <ac:chgData name="Allyn Pritchard" userId="ae585502-cd8d-4a67-9480-d5913448323d" providerId="ADAL" clId="{9988C8A9-1DEE-47B3-A693-5E3FDBD100D7}" dt="2022-01-15T14:24:38.763" v="10" actId="478"/>
          <ac:picMkLst>
            <pc:docMk/>
            <pc:sldMk cId="1753234717" sldId="276"/>
            <ac:picMk id="16" creationId="{E3344F4E-DCA3-4299-9C51-FD31780D05E6}"/>
          </ac:picMkLst>
        </pc:picChg>
      </pc:sldChg>
      <pc:sldChg chg="del">
        <pc:chgData name="Allyn Pritchard" userId="ae585502-cd8d-4a67-9480-d5913448323d" providerId="ADAL" clId="{9988C8A9-1DEE-47B3-A693-5E3FDBD100D7}" dt="2022-01-15T14:24:29.874" v="5" actId="2696"/>
        <pc:sldMkLst>
          <pc:docMk/>
          <pc:sldMk cId="200207854" sldId="277"/>
        </pc:sldMkLst>
      </pc:sldChg>
      <pc:sldChg chg="del">
        <pc:chgData name="Allyn Pritchard" userId="ae585502-cd8d-4a67-9480-d5913448323d" providerId="ADAL" clId="{9988C8A9-1DEE-47B3-A693-5E3FDBD100D7}" dt="2022-01-15T15:34:40.648" v="510" actId="2696"/>
        <pc:sldMkLst>
          <pc:docMk/>
          <pc:sldMk cId="1052912928" sldId="278"/>
        </pc:sldMkLst>
      </pc:sldChg>
      <pc:sldChg chg="addSp delSp modSp add mod ord setBg delAnim setClrOvrMap">
        <pc:chgData name="Allyn Pritchard" userId="ae585502-cd8d-4a67-9480-d5913448323d" providerId="ADAL" clId="{9988C8A9-1DEE-47B3-A693-5E3FDBD100D7}" dt="2022-01-15T15:34:30.270" v="509" actId="26606"/>
        <pc:sldMkLst>
          <pc:docMk/>
          <pc:sldMk cId="1805437486" sldId="279"/>
        </pc:sldMkLst>
        <pc:spChg chg="del">
          <ac:chgData name="Allyn Pritchard" userId="ae585502-cd8d-4a67-9480-d5913448323d" providerId="ADAL" clId="{9988C8A9-1DEE-47B3-A693-5E3FDBD100D7}" dt="2022-01-15T14:34:39.507" v="45" actId="478"/>
          <ac:spMkLst>
            <pc:docMk/>
            <pc:sldMk cId="1805437486" sldId="279"/>
            <ac:spMk id="2" creationId="{300773B0-F8EE-4772-A237-67CEBA2840B5}"/>
          </ac:spMkLst>
        </pc:spChg>
        <pc:spChg chg="add del">
          <ac:chgData name="Allyn Pritchard" userId="ae585502-cd8d-4a67-9480-d5913448323d" providerId="ADAL" clId="{9988C8A9-1DEE-47B3-A693-5E3FDBD100D7}" dt="2022-01-15T15:34:30.270" v="509" actId="26606"/>
          <ac:spMkLst>
            <pc:docMk/>
            <pc:sldMk cId="1805437486" sldId="279"/>
            <ac:spMk id="10" creationId="{B670DBD5-770C-4383-9F54-5B86E86BD5BB}"/>
          </ac:spMkLst>
        </pc:spChg>
        <pc:spChg chg="mod">
          <ac:chgData name="Allyn Pritchard" userId="ae585502-cd8d-4a67-9480-d5913448323d" providerId="ADAL" clId="{9988C8A9-1DEE-47B3-A693-5E3FDBD100D7}" dt="2022-01-15T15:34:30.270" v="509" actId="26606"/>
          <ac:spMkLst>
            <pc:docMk/>
            <pc:sldMk cId="1805437486" sldId="279"/>
            <ac:spMk id="11" creationId="{7493ED56-DB12-49E7-A235-28B50266D615}"/>
          </ac:spMkLst>
        </pc:spChg>
        <pc:spChg chg="del mod">
          <ac:chgData name="Allyn Pritchard" userId="ae585502-cd8d-4a67-9480-d5913448323d" providerId="ADAL" clId="{9988C8A9-1DEE-47B3-A693-5E3FDBD100D7}" dt="2022-01-15T14:32:34.630" v="15" actId="478"/>
          <ac:spMkLst>
            <pc:docMk/>
            <pc:sldMk cId="1805437486" sldId="279"/>
            <ac:spMk id="13" creationId="{1999FF45-5888-4956-A575-E2A632CC5AE7}"/>
          </ac:spMkLst>
        </pc:spChg>
        <pc:spChg chg="del mod">
          <ac:chgData name="Allyn Pritchard" userId="ae585502-cd8d-4a67-9480-d5913448323d" providerId="ADAL" clId="{9988C8A9-1DEE-47B3-A693-5E3FDBD100D7}" dt="2022-01-15T14:32:58.779" v="24" actId="478"/>
          <ac:spMkLst>
            <pc:docMk/>
            <pc:sldMk cId="1805437486" sldId="279"/>
            <ac:spMk id="14" creationId="{D166CF17-8B5B-493E-8D93-872CF07858F4}"/>
          </ac:spMkLst>
        </pc:spChg>
        <pc:spChg chg="add del">
          <ac:chgData name="Allyn Pritchard" userId="ae585502-cd8d-4a67-9480-d5913448323d" providerId="ADAL" clId="{9988C8A9-1DEE-47B3-A693-5E3FDBD100D7}" dt="2022-01-15T15:34:30.270" v="509" actId="26606"/>
          <ac:spMkLst>
            <pc:docMk/>
            <pc:sldMk cId="1805437486" sldId="279"/>
            <ac:spMk id="16" creationId="{025E2AA9-10C9-4A14-BEA3-064CD0131100}"/>
          </ac:spMkLst>
        </pc:spChg>
        <pc:spChg chg="add del">
          <ac:chgData name="Allyn Pritchard" userId="ae585502-cd8d-4a67-9480-d5913448323d" providerId="ADAL" clId="{9988C8A9-1DEE-47B3-A693-5E3FDBD100D7}" dt="2022-01-15T15:34:30.270" v="509" actId="26606"/>
          <ac:spMkLst>
            <pc:docMk/>
            <pc:sldMk cId="1805437486" sldId="279"/>
            <ac:spMk id="18" creationId="{F076F371-EE61-49EA-AA2A-3582C3AC9BCD}"/>
          </ac:spMkLst>
        </pc:spChg>
        <pc:picChg chg="add del mod">
          <ac:chgData name="Allyn Pritchard" userId="ae585502-cd8d-4a67-9480-d5913448323d" providerId="ADAL" clId="{9988C8A9-1DEE-47B3-A693-5E3FDBD100D7}" dt="2022-01-15T15:34:30.270" v="509" actId="26606"/>
          <ac:picMkLst>
            <pc:docMk/>
            <pc:sldMk cId="1805437486" sldId="279"/>
            <ac:picMk id="4" creationId="{2D56909B-F463-4C99-90F4-A42F7A3676EB}"/>
          </ac:picMkLst>
        </pc:picChg>
        <pc:picChg chg="add del mod">
          <ac:chgData name="Allyn Pritchard" userId="ae585502-cd8d-4a67-9480-d5913448323d" providerId="ADAL" clId="{9988C8A9-1DEE-47B3-A693-5E3FDBD100D7}" dt="2022-01-15T15:34:29.221" v="507"/>
          <ac:picMkLst>
            <pc:docMk/>
            <pc:sldMk cId="1805437486" sldId="279"/>
            <ac:picMk id="6" creationId="{C823DAE6-9F6A-49F7-98AC-C9608D3D40A1}"/>
          </ac:picMkLst>
        </pc:picChg>
      </pc:sldChg>
      <pc:sldChg chg="del">
        <pc:chgData name="Allyn Pritchard" userId="ae585502-cd8d-4a67-9480-d5913448323d" providerId="ADAL" clId="{9988C8A9-1DEE-47B3-A693-5E3FDBD100D7}" dt="2022-01-15T14:24:12.854" v="4" actId="2696"/>
        <pc:sldMkLst>
          <pc:docMk/>
          <pc:sldMk cId="2401873429" sldId="279"/>
        </pc:sldMkLst>
      </pc:sldChg>
      <pc:sldChg chg="addSp delSp modSp new del mod">
        <pc:chgData name="Allyn Pritchard" userId="ae585502-cd8d-4a67-9480-d5913448323d" providerId="ADAL" clId="{9988C8A9-1DEE-47B3-A693-5E3FDBD100D7}" dt="2022-01-15T14:58:34.343" v="319" actId="2696"/>
        <pc:sldMkLst>
          <pc:docMk/>
          <pc:sldMk cId="1321413889" sldId="280"/>
        </pc:sldMkLst>
        <pc:spChg chg="del">
          <ac:chgData name="Allyn Pritchard" userId="ae585502-cd8d-4a67-9480-d5913448323d" providerId="ADAL" clId="{9988C8A9-1DEE-47B3-A693-5E3FDBD100D7}" dt="2022-01-15T14:57:04.320" v="304"/>
          <ac:spMkLst>
            <pc:docMk/>
            <pc:sldMk cId="1321413889" sldId="280"/>
            <ac:spMk id="3" creationId="{FD5F1997-1EE6-4455-A7AB-9C8B25BCCE03}"/>
          </ac:spMkLst>
        </pc:spChg>
        <pc:spChg chg="add del mod">
          <ac:chgData name="Allyn Pritchard" userId="ae585502-cd8d-4a67-9480-d5913448323d" providerId="ADAL" clId="{9988C8A9-1DEE-47B3-A693-5E3FDBD100D7}" dt="2022-01-15T14:58:18.295" v="316"/>
          <ac:spMkLst>
            <pc:docMk/>
            <pc:sldMk cId="1321413889" sldId="280"/>
            <ac:spMk id="8" creationId="{CA3BF0A6-00A1-452E-8871-EBE3E52E9BCB}"/>
          </ac:spMkLst>
        </pc:spChg>
        <pc:picChg chg="add del mod">
          <ac:chgData name="Allyn Pritchard" userId="ae585502-cd8d-4a67-9480-d5913448323d" providerId="ADAL" clId="{9988C8A9-1DEE-47B3-A693-5E3FDBD100D7}" dt="2022-01-15T14:58:15.253" v="315" actId="478"/>
          <ac:picMkLst>
            <pc:docMk/>
            <pc:sldMk cId="1321413889" sldId="280"/>
            <ac:picMk id="6" creationId="{138B3A1D-C64E-4811-A4A6-EA31FB50A559}"/>
          </ac:picMkLst>
        </pc:picChg>
        <pc:picChg chg="add mod">
          <ac:chgData name="Allyn Pritchard" userId="ae585502-cd8d-4a67-9480-d5913448323d" providerId="ADAL" clId="{9988C8A9-1DEE-47B3-A693-5E3FDBD100D7}" dt="2022-01-15T14:58:19.888" v="318" actId="962"/>
          <ac:picMkLst>
            <pc:docMk/>
            <pc:sldMk cId="1321413889" sldId="280"/>
            <ac:picMk id="10" creationId="{818F13A0-4CFC-437F-BBB1-DBA262B3C8E6}"/>
          </ac:picMkLst>
        </pc:picChg>
      </pc:sldChg>
      <pc:sldChg chg="addSp delSp modSp new mod setBg modAnim setClrOvrMap">
        <pc:chgData name="Allyn Pritchard" userId="ae585502-cd8d-4a67-9480-d5913448323d" providerId="ADAL" clId="{9988C8A9-1DEE-47B3-A693-5E3FDBD100D7}" dt="2022-01-17T22:25:04.819" v="2990" actId="20577"/>
        <pc:sldMkLst>
          <pc:docMk/>
          <pc:sldMk cId="1876723691" sldId="280"/>
        </pc:sldMkLst>
        <pc:spChg chg="mod ord">
          <ac:chgData name="Allyn Pritchard" userId="ae585502-cd8d-4a67-9480-d5913448323d" providerId="ADAL" clId="{9988C8A9-1DEE-47B3-A693-5E3FDBD100D7}" dt="2022-01-15T15:45:33.369" v="546" actId="1076"/>
          <ac:spMkLst>
            <pc:docMk/>
            <pc:sldMk cId="1876723691" sldId="280"/>
            <ac:spMk id="2" creationId="{B65AD245-E1BE-4482-8668-35C46B00D009}"/>
          </ac:spMkLst>
        </pc:spChg>
        <pc:spChg chg="del">
          <ac:chgData name="Allyn Pritchard" userId="ae585502-cd8d-4a67-9480-d5913448323d" providerId="ADAL" clId="{9988C8A9-1DEE-47B3-A693-5E3FDBD100D7}" dt="2022-01-15T14:59:22.368" v="331"/>
          <ac:spMkLst>
            <pc:docMk/>
            <pc:sldMk cId="1876723691" sldId="280"/>
            <ac:spMk id="3" creationId="{61441ACB-F25D-4B71-A160-73ED3C98CD82}"/>
          </ac:spMkLst>
        </pc:spChg>
        <pc:spChg chg="del mod">
          <ac:chgData name="Allyn Pritchard" userId="ae585502-cd8d-4a67-9480-d5913448323d" providerId="ADAL" clId="{9988C8A9-1DEE-47B3-A693-5E3FDBD100D7}" dt="2022-01-15T14:59:52.130" v="335" actId="478"/>
          <ac:spMkLst>
            <pc:docMk/>
            <pc:sldMk cId="1876723691" sldId="280"/>
            <ac:spMk id="4" creationId="{E0DF8FAC-F3B7-4E99-9B21-59941728A099}"/>
          </ac:spMkLst>
        </pc:spChg>
        <pc:spChg chg="add mod">
          <ac:chgData name="Allyn Pritchard" userId="ae585502-cd8d-4a67-9480-d5913448323d" providerId="ADAL" clId="{9988C8A9-1DEE-47B3-A693-5E3FDBD100D7}" dt="2022-01-17T22:25:04.819" v="2990" actId="20577"/>
          <ac:spMkLst>
            <pc:docMk/>
            <pc:sldMk cId="1876723691" sldId="280"/>
            <ac:spMk id="7" creationId="{9E431CDE-74B1-4181-8418-6BEE012B78CD}"/>
          </ac:spMkLst>
        </pc:spChg>
        <pc:spChg chg="add mod">
          <ac:chgData name="Allyn Pritchard" userId="ae585502-cd8d-4a67-9480-d5913448323d" providerId="ADAL" clId="{9988C8A9-1DEE-47B3-A693-5E3FDBD100D7}" dt="2022-01-15T15:45:23.743" v="545" actId="1076"/>
          <ac:spMkLst>
            <pc:docMk/>
            <pc:sldMk cId="1876723691" sldId="280"/>
            <ac:spMk id="10" creationId="{9AF62AA0-559C-43D2-8E5E-CCB0539E668D}"/>
          </ac:spMkLst>
        </pc:spChg>
        <pc:spChg chg="add del">
          <ac:chgData name="Allyn Pritchard" userId="ae585502-cd8d-4a67-9480-d5913448323d" providerId="ADAL" clId="{9988C8A9-1DEE-47B3-A693-5E3FDBD100D7}" dt="2022-01-15T15:00:02.235" v="337" actId="26606"/>
          <ac:spMkLst>
            <pc:docMk/>
            <pc:sldMk cId="1876723691" sldId="280"/>
            <ac:spMk id="13" creationId="{A81E7530-396C-45F0-92F4-A885648D1631}"/>
          </ac:spMkLst>
        </pc:spChg>
        <pc:spChg chg="add del">
          <ac:chgData name="Allyn Pritchard" userId="ae585502-cd8d-4a67-9480-d5913448323d" providerId="ADAL" clId="{9988C8A9-1DEE-47B3-A693-5E3FDBD100D7}" dt="2022-01-15T15:00:02.235" v="337" actId="26606"/>
          <ac:spMkLst>
            <pc:docMk/>
            <pc:sldMk cId="1876723691" sldId="280"/>
            <ac:spMk id="15" creationId="{7316481C-0A49-4796-812B-0D64F063B720}"/>
          </ac:spMkLst>
        </pc:spChg>
        <pc:spChg chg="add del">
          <ac:chgData name="Allyn Pritchard" userId="ae585502-cd8d-4a67-9480-d5913448323d" providerId="ADAL" clId="{9988C8A9-1DEE-47B3-A693-5E3FDBD100D7}" dt="2022-01-15T15:00:02.235" v="337" actId="26606"/>
          <ac:spMkLst>
            <pc:docMk/>
            <pc:sldMk cId="1876723691" sldId="280"/>
            <ac:spMk id="17" creationId="{A5271697-90F1-4A23-8EF2-0179F2EAFACB}"/>
          </ac:spMkLst>
        </pc:spChg>
        <pc:spChg chg="add del">
          <ac:chgData name="Allyn Pritchard" userId="ae585502-cd8d-4a67-9480-d5913448323d" providerId="ADAL" clId="{9988C8A9-1DEE-47B3-A693-5E3FDBD100D7}" dt="2022-01-15T15:00:02.235" v="337" actId="26606"/>
          <ac:spMkLst>
            <pc:docMk/>
            <pc:sldMk cId="1876723691" sldId="280"/>
            <ac:spMk id="41" creationId="{D9F5512A-48E1-4C07-B75E-3CCC517B6804}"/>
          </ac:spMkLst>
        </pc:spChg>
        <pc:spChg chg="add del">
          <ac:chgData name="Allyn Pritchard" userId="ae585502-cd8d-4a67-9480-d5913448323d" providerId="ADAL" clId="{9988C8A9-1DEE-47B3-A693-5E3FDBD100D7}" dt="2022-01-15T15:30:27.031" v="469" actId="26606"/>
          <ac:spMkLst>
            <pc:docMk/>
            <pc:sldMk cId="1876723691" sldId="280"/>
            <ac:spMk id="46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30:27.031" v="469" actId="26606"/>
          <ac:spMkLst>
            <pc:docMk/>
            <pc:sldMk cId="1876723691" sldId="280"/>
            <ac:spMk id="48" creationId="{F605C4CC-A25C-416F-8333-7CB7DC97D870}"/>
          </ac:spMkLst>
        </pc:spChg>
        <pc:spChg chg="add">
          <ac:chgData name="Allyn Pritchard" userId="ae585502-cd8d-4a67-9480-d5913448323d" providerId="ADAL" clId="{9988C8A9-1DEE-47B3-A693-5E3FDBD100D7}" dt="2022-01-15T15:30:27.031" v="469" actId="26606"/>
          <ac:spMkLst>
            <pc:docMk/>
            <pc:sldMk cId="1876723691" sldId="280"/>
            <ac:spMk id="50" creationId="{CF62D2A7-8207-488C-9F46-316BA81A16C8}"/>
          </ac:spMkLst>
        </pc:spChg>
        <pc:spChg chg="add del">
          <ac:chgData name="Allyn Pritchard" userId="ae585502-cd8d-4a67-9480-d5913448323d" providerId="ADAL" clId="{9988C8A9-1DEE-47B3-A693-5E3FDBD100D7}" dt="2022-01-15T15:02:35.533" v="360" actId="26606"/>
          <ac:spMkLst>
            <pc:docMk/>
            <pc:sldMk cId="1876723691" sldId="280"/>
            <ac:spMk id="53" creationId="{9AA72BD9-2C5A-4EDC-931F-5AA08EACA0F3}"/>
          </ac:spMkLst>
        </pc:spChg>
        <pc:spChg chg="add del">
          <ac:chgData name="Allyn Pritchard" userId="ae585502-cd8d-4a67-9480-d5913448323d" providerId="ADAL" clId="{9988C8A9-1DEE-47B3-A693-5E3FDBD100D7}" dt="2022-01-15T15:02:35.533" v="360" actId="26606"/>
          <ac:spMkLst>
            <pc:docMk/>
            <pc:sldMk cId="1876723691" sldId="280"/>
            <ac:spMk id="55" creationId="{DD3981AC-7B61-4947-BCF3-F7AA7FA385B9}"/>
          </ac:spMkLst>
        </pc:spChg>
        <pc:spChg chg="add del">
          <ac:chgData name="Allyn Pritchard" userId="ae585502-cd8d-4a67-9480-d5913448323d" providerId="ADAL" clId="{9988C8A9-1DEE-47B3-A693-5E3FDBD100D7}" dt="2022-01-15T15:02:35.533" v="360" actId="26606"/>
          <ac:spMkLst>
            <pc:docMk/>
            <pc:sldMk cId="1876723691" sldId="280"/>
            <ac:spMk id="57" creationId="{55D4142C-5077-457F-A6AD-3FECFDB39685}"/>
          </ac:spMkLst>
        </pc:spChg>
        <pc:spChg chg="add del">
          <ac:chgData name="Allyn Pritchard" userId="ae585502-cd8d-4a67-9480-d5913448323d" providerId="ADAL" clId="{9988C8A9-1DEE-47B3-A693-5E3FDBD100D7}" dt="2022-01-15T15:02:35.533" v="360" actId="26606"/>
          <ac:spMkLst>
            <pc:docMk/>
            <pc:sldMk cId="1876723691" sldId="280"/>
            <ac:spMk id="59" creationId="{7A5F0580-5EE9-419F-96EE-B6529EF6E7D0}"/>
          </ac:spMkLst>
        </pc:spChg>
        <pc:grpChg chg="add del">
          <ac:chgData name="Allyn Pritchard" userId="ae585502-cd8d-4a67-9480-d5913448323d" providerId="ADAL" clId="{9988C8A9-1DEE-47B3-A693-5E3FDBD100D7}" dt="2022-01-15T15:00:02.235" v="337" actId="26606"/>
          <ac:grpSpMkLst>
            <pc:docMk/>
            <pc:sldMk cId="1876723691" sldId="280"/>
            <ac:grpSpMk id="19" creationId="{81DE8B58-F373-409E-A253-4380A66091D4}"/>
          </ac:grpSpMkLst>
        </pc:grpChg>
        <pc:picChg chg="add mod ord">
          <ac:chgData name="Allyn Pritchard" userId="ae585502-cd8d-4a67-9480-d5913448323d" providerId="ADAL" clId="{9988C8A9-1DEE-47B3-A693-5E3FDBD100D7}" dt="2022-01-15T15:30:27.031" v="469" actId="26606"/>
          <ac:picMkLst>
            <pc:docMk/>
            <pc:sldMk cId="1876723691" sldId="280"/>
            <ac:picMk id="6" creationId="{84B59BF9-CEEF-4802-87D6-84D5DFFAA564}"/>
          </ac:picMkLst>
        </pc:picChg>
      </pc:sldChg>
      <pc:sldChg chg="add del">
        <pc:chgData name="Allyn Pritchard" userId="ae585502-cd8d-4a67-9480-d5913448323d" providerId="ADAL" clId="{9988C8A9-1DEE-47B3-A693-5E3FDBD100D7}" dt="2022-01-15T14:24:02.678" v="3" actId="2696"/>
        <pc:sldMkLst>
          <pc:docMk/>
          <pc:sldMk cId="2061707913" sldId="280"/>
        </pc:sldMkLst>
      </pc:sldChg>
      <pc:sldChg chg="new del">
        <pc:chgData name="Allyn Pritchard" userId="ae585502-cd8d-4a67-9480-d5913448323d" providerId="ADAL" clId="{9988C8A9-1DEE-47B3-A693-5E3FDBD100D7}" dt="2022-01-15T15:33:28.191" v="498" actId="2696"/>
        <pc:sldMkLst>
          <pc:docMk/>
          <pc:sldMk cId="2309418116" sldId="281"/>
        </pc:sldMkLst>
      </pc:sldChg>
      <pc:sldChg chg="addSp delSp modSp add mod setBg modAnim">
        <pc:chgData name="Allyn Pritchard" userId="ae585502-cd8d-4a67-9480-d5913448323d" providerId="ADAL" clId="{9988C8A9-1DEE-47B3-A693-5E3FDBD100D7}" dt="2022-01-17T22:21:54.104" v="2985" actId="1076"/>
        <pc:sldMkLst>
          <pc:docMk/>
          <pc:sldMk cId="2094257891" sldId="282"/>
        </pc:sldMkLst>
        <pc:spChg chg="mod">
          <ac:chgData name="Allyn Pritchard" userId="ae585502-cd8d-4a67-9480-d5913448323d" providerId="ADAL" clId="{9988C8A9-1DEE-47B3-A693-5E3FDBD100D7}" dt="2022-01-16T12:51:13.559" v="966" actId="404"/>
          <ac:spMkLst>
            <pc:docMk/>
            <pc:sldMk cId="2094257891" sldId="282"/>
            <ac:spMk id="2" creationId="{B65AD245-E1BE-4482-8668-35C46B00D009}"/>
          </ac:spMkLst>
        </pc:spChg>
        <pc:spChg chg="add mod">
          <ac:chgData name="Allyn Pritchard" userId="ae585502-cd8d-4a67-9480-d5913448323d" providerId="ADAL" clId="{9988C8A9-1DEE-47B3-A693-5E3FDBD100D7}" dt="2022-01-16T12:41:11.806" v="737" actId="14100"/>
          <ac:spMkLst>
            <pc:docMk/>
            <pc:sldMk cId="2094257891" sldId="282"/>
            <ac:spMk id="8" creationId="{126C6293-6EE2-4D72-A852-88505428E88F}"/>
          </ac:spMkLst>
        </pc:spChg>
        <pc:spChg chg="mod">
          <ac:chgData name="Allyn Pritchard" userId="ae585502-cd8d-4a67-9480-d5913448323d" providerId="ADAL" clId="{9988C8A9-1DEE-47B3-A693-5E3FDBD100D7}" dt="2022-01-16T12:38:25.844" v="683" actId="20577"/>
          <ac:spMkLst>
            <pc:docMk/>
            <pc:sldMk cId="2094257891" sldId="282"/>
            <ac:spMk id="10" creationId="{9AF62AA0-559C-43D2-8E5E-CCB0539E668D}"/>
          </ac:spMkLst>
        </pc:spChg>
        <pc:spChg chg="add mod">
          <ac:chgData name="Allyn Pritchard" userId="ae585502-cd8d-4a67-9480-d5913448323d" providerId="ADAL" clId="{9988C8A9-1DEE-47B3-A693-5E3FDBD100D7}" dt="2022-01-16T13:14:05.676" v="1312" actId="20577"/>
          <ac:spMkLst>
            <pc:docMk/>
            <pc:sldMk cId="2094257891" sldId="282"/>
            <ac:spMk id="11" creationId="{131E35FD-9A14-41A6-8E19-EB4B3666FEEC}"/>
          </ac:spMkLst>
        </pc:spChg>
        <pc:spChg chg="add mod">
          <ac:chgData name="Allyn Pritchard" userId="ae585502-cd8d-4a67-9480-d5913448323d" providerId="ADAL" clId="{9988C8A9-1DEE-47B3-A693-5E3FDBD100D7}" dt="2022-01-17T22:21:54.104" v="2985" actId="1076"/>
          <ac:spMkLst>
            <pc:docMk/>
            <pc:sldMk cId="2094257891" sldId="282"/>
            <ac:spMk id="12" creationId="{20578F69-1F10-40BF-A595-E9815467E66B}"/>
          </ac:spMkLst>
        </pc:spChg>
        <pc:spChg chg="add mod">
          <ac:chgData name="Allyn Pritchard" userId="ae585502-cd8d-4a67-9480-d5913448323d" providerId="ADAL" clId="{9988C8A9-1DEE-47B3-A693-5E3FDBD100D7}" dt="2022-01-17T22:21:41.885" v="2982" actId="20577"/>
          <ac:spMkLst>
            <pc:docMk/>
            <pc:sldMk cId="2094257891" sldId="282"/>
            <ac:spMk id="13" creationId="{800515A0-794C-4CC8-86C7-DFF2B7B446AD}"/>
          </ac:spMkLst>
        </pc:spChg>
        <pc:spChg chg="del">
          <ac:chgData name="Allyn Pritchard" userId="ae585502-cd8d-4a67-9480-d5913448323d" providerId="ADAL" clId="{9988C8A9-1DEE-47B3-A693-5E3FDBD100D7}" dt="2022-01-15T15:16:55.661" v="378" actId="26606"/>
          <ac:spMkLst>
            <pc:docMk/>
            <pc:sldMk cId="2094257891" sldId="282"/>
            <ac:spMk id="46" creationId="{8F23F8A3-8FD7-4779-8323-FDC26BE99889}"/>
          </ac:spMkLst>
        </pc:spChg>
        <pc:spChg chg="del">
          <ac:chgData name="Allyn Pritchard" userId="ae585502-cd8d-4a67-9480-d5913448323d" providerId="ADAL" clId="{9988C8A9-1DEE-47B3-A693-5E3FDBD100D7}" dt="2022-01-15T15:16:55.661" v="378" actId="26606"/>
          <ac:spMkLst>
            <pc:docMk/>
            <pc:sldMk cId="2094257891" sldId="282"/>
            <ac:spMk id="48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17:08.975" v="383" actId="26606"/>
          <ac:spMkLst>
            <pc:docMk/>
            <pc:sldMk cId="2094257891" sldId="282"/>
            <ac:spMk id="53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17:08.975" v="383" actId="26606"/>
          <ac:spMkLst>
            <pc:docMk/>
            <pc:sldMk cId="2094257891" sldId="282"/>
            <ac:spMk id="55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30:20.803" v="468" actId="26606"/>
          <ac:spMkLst>
            <pc:docMk/>
            <pc:sldMk cId="2094257891" sldId="282"/>
            <ac:spMk id="60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30:20.803" v="468" actId="26606"/>
          <ac:spMkLst>
            <pc:docMk/>
            <pc:sldMk cId="2094257891" sldId="282"/>
            <ac:spMk id="62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32:03.980" v="490" actId="26606"/>
          <ac:spMkLst>
            <pc:docMk/>
            <pc:sldMk cId="2094257891" sldId="282"/>
            <ac:spMk id="67" creationId="{A86541C6-61B1-4DAA-B57A-EAF3F24F0491}"/>
          </ac:spMkLst>
        </pc:spChg>
        <pc:spChg chg="add del">
          <ac:chgData name="Allyn Pritchard" userId="ae585502-cd8d-4a67-9480-d5913448323d" providerId="ADAL" clId="{9988C8A9-1DEE-47B3-A693-5E3FDBD100D7}" dt="2022-01-15T15:32:03.980" v="490" actId="26606"/>
          <ac:spMkLst>
            <pc:docMk/>
            <pc:sldMk cId="2094257891" sldId="282"/>
            <ac:spMk id="69" creationId="{71750011-2006-46BB-AFDE-C6E461752333}"/>
          </ac:spMkLst>
        </pc:spChg>
        <pc:spChg chg="add del">
          <ac:chgData name="Allyn Pritchard" userId="ae585502-cd8d-4a67-9480-d5913448323d" providerId="ADAL" clId="{9988C8A9-1DEE-47B3-A693-5E3FDBD100D7}" dt="2022-01-15T15:32:01.605" v="487" actId="26606"/>
          <ac:spMkLst>
            <pc:docMk/>
            <pc:sldMk cId="2094257891" sldId="282"/>
            <ac:spMk id="74" creationId="{2C6A2225-94AF-4BC4-98F4-77746E7B10A9}"/>
          </ac:spMkLst>
        </pc:spChg>
        <pc:spChg chg="add del">
          <ac:chgData name="Allyn Pritchard" userId="ae585502-cd8d-4a67-9480-d5913448323d" providerId="ADAL" clId="{9988C8A9-1DEE-47B3-A693-5E3FDBD100D7}" dt="2022-01-15T15:32:01.605" v="487" actId="26606"/>
          <ac:spMkLst>
            <pc:docMk/>
            <pc:sldMk cId="2094257891" sldId="282"/>
            <ac:spMk id="76" creationId="{648F5915-2CE1-4F74-88C5-D4366893D2DF}"/>
          </ac:spMkLst>
        </pc:spChg>
        <pc:spChg chg="add del">
          <ac:chgData name="Allyn Pritchard" userId="ae585502-cd8d-4a67-9480-d5913448323d" providerId="ADAL" clId="{9988C8A9-1DEE-47B3-A693-5E3FDBD100D7}" dt="2022-01-15T15:32:03.976" v="489" actId="26606"/>
          <ac:spMkLst>
            <pc:docMk/>
            <pc:sldMk cId="2094257891" sldId="282"/>
            <ac:spMk id="78" creationId="{A86541C6-61B1-4DAA-B57A-EAF3F24F0491}"/>
          </ac:spMkLst>
        </pc:spChg>
        <pc:spChg chg="add del">
          <ac:chgData name="Allyn Pritchard" userId="ae585502-cd8d-4a67-9480-d5913448323d" providerId="ADAL" clId="{9988C8A9-1DEE-47B3-A693-5E3FDBD100D7}" dt="2022-01-15T15:32:03.976" v="489" actId="26606"/>
          <ac:spMkLst>
            <pc:docMk/>
            <pc:sldMk cId="2094257891" sldId="282"/>
            <ac:spMk id="79" creationId="{71750011-2006-46BB-AFDE-C6E461752333}"/>
          </ac:spMkLst>
        </pc:spChg>
        <pc:spChg chg="add">
          <ac:chgData name="Allyn Pritchard" userId="ae585502-cd8d-4a67-9480-d5913448323d" providerId="ADAL" clId="{9988C8A9-1DEE-47B3-A693-5E3FDBD100D7}" dt="2022-01-15T15:32:03.980" v="490" actId="26606"/>
          <ac:spMkLst>
            <pc:docMk/>
            <pc:sldMk cId="2094257891" sldId="282"/>
            <ac:spMk id="81" creationId="{B5809B1F-0726-44C0-B0A1-7FCE2A129E20}"/>
          </ac:spMkLst>
        </pc:spChg>
        <pc:spChg chg="add">
          <ac:chgData name="Allyn Pritchard" userId="ae585502-cd8d-4a67-9480-d5913448323d" providerId="ADAL" clId="{9988C8A9-1DEE-47B3-A693-5E3FDBD100D7}" dt="2022-01-15T15:32:03.980" v="490" actId="26606"/>
          <ac:spMkLst>
            <pc:docMk/>
            <pc:sldMk cId="2094257891" sldId="282"/>
            <ac:spMk id="82" creationId="{26EE9A0B-C601-4E3F-8541-29CA20DE1186}"/>
          </ac:spMkLst>
        </pc:spChg>
        <pc:picChg chg="add mod ord">
          <ac:chgData name="Allyn Pritchard" userId="ae585502-cd8d-4a67-9480-d5913448323d" providerId="ADAL" clId="{9988C8A9-1DEE-47B3-A693-5E3FDBD100D7}" dt="2022-01-15T15:32:03.980" v="490" actId="26606"/>
          <ac:picMkLst>
            <pc:docMk/>
            <pc:sldMk cId="2094257891" sldId="282"/>
            <ac:picMk id="4" creationId="{4474E8D5-EA27-408B-887F-CEA735382F0B}"/>
          </ac:picMkLst>
        </pc:picChg>
        <pc:picChg chg="add del mod">
          <ac:chgData name="Allyn Pritchard" userId="ae585502-cd8d-4a67-9480-d5913448323d" providerId="ADAL" clId="{9988C8A9-1DEE-47B3-A693-5E3FDBD100D7}" dt="2022-01-15T15:17:01.380" v="379" actId="478"/>
          <ac:picMkLst>
            <pc:docMk/>
            <pc:sldMk cId="2094257891" sldId="282"/>
            <ac:picMk id="6" creationId="{84B59BF9-CEEF-4802-87D6-84D5DFFAA564}"/>
          </ac:picMkLst>
        </pc:picChg>
        <pc:picChg chg="add del mod">
          <ac:chgData name="Allyn Pritchard" userId="ae585502-cd8d-4a67-9480-d5913448323d" providerId="ADAL" clId="{9988C8A9-1DEE-47B3-A693-5E3FDBD100D7}" dt="2022-01-15T15:16:44.305" v="375"/>
          <ac:picMkLst>
            <pc:docMk/>
            <pc:sldMk cId="2094257891" sldId="282"/>
            <ac:picMk id="7" creationId="{9E4B86C0-FD28-4F55-8359-0CD16F13350B}"/>
          </ac:picMkLst>
        </pc:picChg>
        <pc:picChg chg="add mod ord">
          <ac:chgData name="Allyn Pritchard" userId="ae585502-cd8d-4a67-9480-d5913448323d" providerId="ADAL" clId="{9988C8A9-1DEE-47B3-A693-5E3FDBD100D7}" dt="2022-01-15T15:32:03.980" v="490" actId="26606"/>
          <ac:picMkLst>
            <pc:docMk/>
            <pc:sldMk cId="2094257891" sldId="282"/>
            <ac:picMk id="9" creationId="{11C228BB-37DF-4322-A93C-003E3B5E4C54}"/>
          </ac:picMkLst>
        </pc:picChg>
      </pc:sldChg>
      <pc:sldChg chg="addSp delSp modSp add mod setBg modAnim">
        <pc:chgData name="Allyn Pritchard" userId="ae585502-cd8d-4a67-9480-d5913448323d" providerId="ADAL" clId="{9988C8A9-1DEE-47B3-A693-5E3FDBD100D7}" dt="2022-01-17T22:19:44.046" v="2970" actId="20577"/>
        <pc:sldMkLst>
          <pc:docMk/>
          <pc:sldMk cId="126146836" sldId="283"/>
        </pc:sldMkLst>
        <pc:spChg chg="mod">
          <ac:chgData name="Allyn Pritchard" userId="ae585502-cd8d-4a67-9480-d5913448323d" providerId="ADAL" clId="{9988C8A9-1DEE-47B3-A693-5E3FDBD100D7}" dt="2022-01-16T12:51:18.664" v="967" actId="404"/>
          <ac:spMkLst>
            <pc:docMk/>
            <pc:sldMk cId="126146836" sldId="283"/>
            <ac:spMk id="2" creationId="{B65AD245-E1BE-4482-8668-35C46B00D009}"/>
          </ac:spMkLst>
        </pc:spChg>
        <pc:spChg chg="add mod">
          <ac:chgData name="Allyn Pritchard" userId="ae585502-cd8d-4a67-9480-d5913448323d" providerId="ADAL" clId="{9988C8A9-1DEE-47B3-A693-5E3FDBD100D7}" dt="2022-01-16T13:13:39.675" v="1293" actId="14100"/>
          <ac:spMkLst>
            <pc:docMk/>
            <pc:sldMk cId="126146836" sldId="283"/>
            <ac:spMk id="8" creationId="{1EEAA128-C75D-4C11-8051-8115D97E01F6}"/>
          </ac:spMkLst>
        </pc:spChg>
        <pc:spChg chg="add mod">
          <ac:chgData name="Allyn Pritchard" userId="ae585502-cd8d-4a67-9480-d5913448323d" providerId="ADAL" clId="{9988C8A9-1DEE-47B3-A693-5E3FDBD100D7}" dt="2022-01-17T21:45:47.855" v="2891" actId="20577"/>
          <ac:spMkLst>
            <pc:docMk/>
            <pc:sldMk cId="126146836" sldId="283"/>
            <ac:spMk id="9" creationId="{4BE13D74-4730-4B69-9086-00942721128C}"/>
          </ac:spMkLst>
        </pc:spChg>
        <pc:spChg chg="mod">
          <ac:chgData name="Allyn Pritchard" userId="ae585502-cd8d-4a67-9480-d5913448323d" providerId="ADAL" clId="{9988C8A9-1DEE-47B3-A693-5E3FDBD100D7}" dt="2022-01-16T13:18:11.030" v="1551" actId="1076"/>
          <ac:spMkLst>
            <pc:docMk/>
            <pc:sldMk cId="126146836" sldId="283"/>
            <ac:spMk id="10" creationId="{9AF62AA0-559C-43D2-8E5E-CCB0539E668D}"/>
          </ac:spMkLst>
        </pc:spChg>
        <pc:spChg chg="add mod">
          <ac:chgData name="Allyn Pritchard" userId="ae585502-cd8d-4a67-9480-d5913448323d" providerId="ADAL" clId="{9988C8A9-1DEE-47B3-A693-5E3FDBD100D7}" dt="2022-01-17T22:18:00.294" v="2964" actId="14100"/>
          <ac:spMkLst>
            <pc:docMk/>
            <pc:sldMk cId="126146836" sldId="283"/>
            <ac:spMk id="11" creationId="{6C7DFFC6-62CA-40C4-8E10-C5CAB0EF31FC}"/>
          </ac:spMkLst>
        </pc:spChg>
        <pc:spChg chg="add mod">
          <ac:chgData name="Allyn Pritchard" userId="ae585502-cd8d-4a67-9480-d5913448323d" providerId="ADAL" clId="{9988C8A9-1DEE-47B3-A693-5E3FDBD100D7}" dt="2022-01-17T22:19:44.046" v="2970" actId="20577"/>
          <ac:spMkLst>
            <pc:docMk/>
            <pc:sldMk cId="126146836" sldId="283"/>
            <ac:spMk id="12" creationId="{D1E05D85-E476-4347-BA4A-50C662682F74}"/>
          </ac:spMkLst>
        </pc:spChg>
        <pc:spChg chg="del">
          <ac:chgData name="Allyn Pritchard" userId="ae585502-cd8d-4a67-9480-d5913448323d" providerId="ADAL" clId="{9988C8A9-1DEE-47B3-A693-5E3FDBD100D7}" dt="2022-01-15T15:21:04.126" v="417" actId="26606"/>
          <ac:spMkLst>
            <pc:docMk/>
            <pc:sldMk cId="126146836" sldId="283"/>
            <ac:spMk id="60" creationId="{8F23F8A3-8FD7-4779-8323-FDC26BE99889}"/>
          </ac:spMkLst>
        </pc:spChg>
        <pc:spChg chg="del">
          <ac:chgData name="Allyn Pritchard" userId="ae585502-cd8d-4a67-9480-d5913448323d" providerId="ADAL" clId="{9988C8A9-1DEE-47B3-A693-5E3FDBD100D7}" dt="2022-01-15T15:21:04.126" v="417" actId="26606"/>
          <ac:spMkLst>
            <pc:docMk/>
            <pc:sldMk cId="126146836" sldId="283"/>
            <ac:spMk id="62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21:21.923" v="424" actId="26606"/>
          <ac:spMkLst>
            <pc:docMk/>
            <pc:sldMk cId="126146836" sldId="283"/>
            <ac:spMk id="67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21:21.923" v="424" actId="26606"/>
          <ac:spMkLst>
            <pc:docMk/>
            <pc:sldMk cId="126146836" sldId="283"/>
            <ac:spMk id="69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24:55.758" v="429" actId="26606"/>
          <ac:spMkLst>
            <pc:docMk/>
            <pc:sldMk cId="126146836" sldId="283"/>
            <ac:spMk id="74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24:55.758" v="429" actId="26606"/>
          <ac:spMkLst>
            <pc:docMk/>
            <pc:sldMk cId="126146836" sldId="283"/>
            <ac:spMk id="76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26:07.814" v="432" actId="26606"/>
          <ac:spMkLst>
            <pc:docMk/>
            <pc:sldMk cId="126146836" sldId="283"/>
            <ac:spMk id="81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26:07.814" v="432" actId="26606"/>
          <ac:spMkLst>
            <pc:docMk/>
            <pc:sldMk cId="126146836" sldId="283"/>
            <ac:spMk id="83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26:23.244" v="443" actId="26606"/>
          <ac:spMkLst>
            <pc:docMk/>
            <pc:sldMk cId="126146836" sldId="283"/>
            <ac:spMk id="88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26:23.244" v="443" actId="26606"/>
          <ac:spMkLst>
            <pc:docMk/>
            <pc:sldMk cId="126146836" sldId="283"/>
            <ac:spMk id="90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27:13.014" v="446" actId="26606"/>
          <ac:spMkLst>
            <pc:docMk/>
            <pc:sldMk cId="126146836" sldId="283"/>
            <ac:spMk id="95" creationId="{16EA23B6-4B44-4D76-87BA-D81CE35EDB73}"/>
          </ac:spMkLst>
        </pc:spChg>
        <pc:spChg chg="add del">
          <ac:chgData name="Allyn Pritchard" userId="ae585502-cd8d-4a67-9480-d5913448323d" providerId="ADAL" clId="{9988C8A9-1DEE-47B3-A693-5E3FDBD100D7}" dt="2022-01-15T15:27:13.014" v="446" actId="26606"/>
          <ac:spMkLst>
            <pc:docMk/>
            <pc:sldMk cId="126146836" sldId="283"/>
            <ac:spMk id="97" creationId="{2EEEAE0B-25B7-437B-B834-B70A935419CA}"/>
          </ac:spMkLst>
        </pc:spChg>
        <pc:spChg chg="add del">
          <ac:chgData name="Allyn Pritchard" userId="ae585502-cd8d-4a67-9480-d5913448323d" providerId="ADAL" clId="{9988C8A9-1DEE-47B3-A693-5E3FDBD100D7}" dt="2022-01-15T15:30:16.275" v="467" actId="26606"/>
          <ac:spMkLst>
            <pc:docMk/>
            <pc:sldMk cId="126146836" sldId="283"/>
            <ac:spMk id="102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30:16.275" v="467" actId="26606"/>
          <ac:spMkLst>
            <pc:docMk/>
            <pc:sldMk cId="126146836" sldId="283"/>
            <ac:spMk id="104" creationId="{F605C4CC-A25C-416F-8333-7CB7DC97D870}"/>
          </ac:spMkLst>
        </pc:spChg>
        <pc:spChg chg="add">
          <ac:chgData name="Allyn Pritchard" userId="ae585502-cd8d-4a67-9480-d5913448323d" providerId="ADAL" clId="{9988C8A9-1DEE-47B3-A693-5E3FDBD100D7}" dt="2022-01-15T15:30:16.275" v="467" actId="26606"/>
          <ac:spMkLst>
            <pc:docMk/>
            <pc:sldMk cId="126146836" sldId="283"/>
            <ac:spMk id="109" creationId="{A86541C6-61B1-4DAA-B57A-EAF3F24F0491}"/>
          </ac:spMkLst>
        </pc:spChg>
        <pc:spChg chg="add">
          <ac:chgData name="Allyn Pritchard" userId="ae585502-cd8d-4a67-9480-d5913448323d" providerId="ADAL" clId="{9988C8A9-1DEE-47B3-A693-5E3FDBD100D7}" dt="2022-01-15T15:30:16.275" v="467" actId="26606"/>
          <ac:spMkLst>
            <pc:docMk/>
            <pc:sldMk cId="126146836" sldId="283"/>
            <ac:spMk id="111" creationId="{71750011-2006-46BB-AFDE-C6E461752333}"/>
          </ac:spMkLst>
        </pc:spChg>
        <pc:picChg chg="del">
          <ac:chgData name="Allyn Pritchard" userId="ae585502-cd8d-4a67-9480-d5913448323d" providerId="ADAL" clId="{9988C8A9-1DEE-47B3-A693-5E3FDBD100D7}" dt="2022-01-15T15:21:00.020" v="415" actId="478"/>
          <ac:picMkLst>
            <pc:docMk/>
            <pc:sldMk cId="126146836" sldId="283"/>
            <ac:picMk id="4" creationId="{4474E8D5-EA27-408B-887F-CEA735382F0B}"/>
          </ac:picMkLst>
        </pc:picChg>
        <pc:picChg chg="add del mod ord">
          <ac:chgData name="Allyn Pritchard" userId="ae585502-cd8d-4a67-9480-d5913448323d" providerId="ADAL" clId="{9988C8A9-1DEE-47B3-A693-5E3FDBD100D7}" dt="2022-01-15T15:24:40.813" v="425" actId="478"/>
          <ac:picMkLst>
            <pc:docMk/>
            <pc:sldMk cId="126146836" sldId="283"/>
            <ac:picMk id="5" creationId="{81273265-9ABF-47F5-AB9C-AE7ADDBBE53E}"/>
          </ac:picMkLst>
        </pc:picChg>
        <pc:picChg chg="add mod ord">
          <ac:chgData name="Allyn Pritchard" userId="ae585502-cd8d-4a67-9480-d5913448323d" providerId="ADAL" clId="{9988C8A9-1DEE-47B3-A693-5E3FDBD100D7}" dt="2022-01-15T15:30:16.275" v="467" actId="26606"/>
          <ac:picMkLst>
            <pc:docMk/>
            <pc:sldMk cId="126146836" sldId="283"/>
            <ac:picMk id="7" creationId="{8AE485D2-92DE-4B65-8F20-AB57C2758379}"/>
          </ac:picMkLst>
        </pc:picChg>
        <pc:picChg chg="del mod">
          <ac:chgData name="Allyn Pritchard" userId="ae585502-cd8d-4a67-9480-d5913448323d" providerId="ADAL" clId="{9988C8A9-1DEE-47B3-A693-5E3FDBD100D7}" dt="2022-01-15T15:25:00.310" v="430" actId="478"/>
          <ac:picMkLst>
            <pc:docMk/>
            <pc:sldMk cId="126146836" sldId="283"/>
            <ac:picMk id="9" creationId="{11C228BB-37DF-4322-A93C-003E3B5E4C54}"/>
          </ac:picMkLst>
        </pc:picChg>
        <pc:picChg chg="add del mod ord">
          <ac:chgData name="Allyn Pritchard" userId="ae585502-cd8d-4a67-9480-d5913448323d" providerId="ADAL" clId="{9988C8A9-1DEE-47B3-A693-5E3FDBD100D7}" dt="2022-01-15T15:26:10.941" v="434" actId="478"/>
          <ac:picMkLst>
            <pc:docMk/>
            <pc:sldMk cId="126146836" sldId="283"/>
            <ac:picMk id="11" creationId="{EE33843F-A818-4A8E-ACA7-59D6BB3FED62}"/>
          </ac:picMkLst>
        </pc:picChg>
        <pc:picChg chg="add del mod ord">
          <ac:chgData name="Allyn Pritchard" userId="ae585502-cd8d-4a67-9480-d5913448323d" providerId="ADAL" clId="{9988C8A9-1DEE-47B3-A693-5E3FDBD100D7}" dt="2022-01-15T15:26:33.131" v="444" actId="478"/>
          <ac:picMkLst>
            <pc:docMk/>
            <pc:sldMk cId="126146836" sldId="283"/>
            <ac:picMk id="13" creationId="{6B235401-DE17-414D-B494-5B1C816147A9}"/>
          </ac:picMkLst>
        </pc:picChg>
        <pc:picChg chg="add mod ord">
          <ac:chgData name="Allyn Pritchard" userId="ae585502-cd8d-4a67-9480-d5913448323d" providerId="ADAL" clId="{9988C8A9-1DEE-47B3-A693-5E3FDBD100D7}" dt="2022-01-17T22:17:33.041" v="2958" actId="1076"/>
          <ac:picMkLst>
            <pc:docMk/>
            <pc:sldMk cId="126146836" sldId="283"/>
            <ac:picMk id="15" creationId="{778BBAD6-EA9F-4AFE-8B73-4063B311BE9B}"/>
          </ac:picMkLst>
        </pc:picChg>
      </pc:sldChg>
      <pc:sldChg chg="addSp delSp modSp add del mod setBg delAnim modAnim">
        <pc:chgData name="Allyn Pritchard" userId="ae585502-cd8d-4a67-9480-d5913448323d" providerId="ADAL" clId="{9988C8A9-1DEE-47B3-A693-5E3FDBD100D7}" dt="2022-01-17T22:16:41.480" v="2955" actId="14100"/>
        <pc:sldMkLst>
          <pc:docMk/>
          <pc:sldMk cId="2113100609" sldId="284"/>
        </pc:sldMkLst>
        <pc:spChg chg="mod ord">
          <ac:chgData name="Allyn Pritchard" userId="ae585502-cd8d-4a67-9480-d5913448323d" providerId="ADAL" clId="{9988C8A9-1DEE-47B3-A693-5E3FDBD100D7}" dt="2022-01-16T13:21:08.772" v="1567" actId="1076"/>
          <ac:spMkLst>
            <pc:docMk/>
            <pc:sldMk cId="2113100609" sldId="284"/>
            <ac:spMk id="2" creationId="{B65AD245-E1BE-4482-8668-35C46B00D009}"/>
          </ac:spMkLst>
        </pc:spChg>
        <pc:spChg chg="add mod">
          <ac:chgData name="Allyn Pritchard" userId="ae585502-cd8d-4a67-9480-d5913448323d" providerId="ADAL" clId="{9988C8A9-1DEE-47B3-A693-5E3FDBD100D7}" dt="2022-01-17T22:16:20.150" v="2949"/>
          <ac:spMkLst>
            <pc:docMk/>
            <pc:sldMk cId="2113100609" sldId="284"/>
            <ac:spMk id="3" creationId="{1AF5245A-997E-41A2-B05B-2441FE319451}"/>
          </ac:spMkLst>
        </pc:spChg>
        <pc:spChg chg="add del mod">
          <ac:chgData name="Allyn Pritchard" userId="ae585502-cd8d-4a67-9480-d5913448323d" providerId="ADAL" clId="{9988C8A9-1DEE-47B3-A693-5E3FDBD100D7}" dt="2022-01-16T13:30:03.123" v="1661" actId="478"/>
          <ac:spMkLst>
            <pc:docMk/>
            <pc:sldMk cId="2113100609" sldId="284"/>
            <ac:spMk id="8" creationId="{CDCEA666-6407-4F82-9BE3-E1EB3C9D465B}"/>
          </ac:spMkLst>
        </pc:spChg>
        <pc:spChg chg="add mod">
          <ac:chgData name="Allyn Pritchard" userId="ae585502-cd8d-4a67-9480-d5913448323d" providerId="ADAL" clId="{9988C8A9-1DEE-47B3-A693-5E3FDBD100D7}" dt="2022-01-16T13:36:24.891" v="1896" actId="20577"/>
          <ac:spMkLst>
            <pc:docMk/>
            <pc:sldMk cId="2113100609" sldId="284"/>
            <ac:spMk id="9" creationId="{43120587-FFF9-4F81-B22D-5BA07D886F1B}"/>
          </ac:spMkLst>
        </pc:spChg>
        <pc:spChg chg="mod ord">
          <ac:chgData name="Allyn Pritchard" userId="ae585502-cd8d-4a67-9480-d5913448323d" providerId="ADAL" clId="{9988C8A9-1DEE-47B3-A693-5E3FDBD100D7}" dt="2022-01-16T13:29:49.483" v="1657" actId="14100"/>
          <ac:spMkLst>
            <pc:docMk/>
            <pc:sldMk cId="2113100609" sldId="284"/>
            <ac:spMk id="10" creationId="{9AF62AA0-559C-43D2-8E5E-CCB0539E668D}"/>
          </ac:spMkLst>
        </pc:spChg>
        <pc:spChg chg="add mod">
          <ac:chgData name="Allyn Pritchard" userId="ae585502-cd8d-4a67-9480-d5913448323d" providerId="ADAL" clId="{9988C8A9-1DEE-47B3-A693-5E3FDBD100D7}" dt="2022-01-17T22:16:41.480" v="2955" actId="14100"/>
          <ac:spMkLst>
            <pc:docMk/>
            <pc:sldMk cId="2113100609" sldId="284"/>
            <ac:spMk id="11" creationId="{2196E8BF-D849-4F8C-8693-EA180BA04DEC}"/>
          </ac:spMkLst>
        </pc:spChg>
        <pc:spChg chg="add del mod">
          <ac:chgData name="Allyn Pritchard" userId="ae585502-cd8d-4a67-9480-d5913448323d" providerId="ADAL" clId="{9988C8A9-1DEE-47B3-A693-5E3FDBD100D7}" dt="2022-01-16T13:30:14.189" v="1665" actId="478"/>
          <ac:spMkLst>
            <pc:docMk/>
            <pc:sldMk cId="2113100609" sldId="284"/>
            <ac:spMk id="11" creationId="{F4B9662F-90D7-453E-9CFD-4A1385EEC227}"/>
          </ac:spMkLst>
        </pc:spChg>
        <pc:spChg chg="add mod">
          <ac:chgData name="Allyn Pritchard" userId="ae585502-cd8d-4a67-9480-d5913448323d" providerId="ADAL" clId="{9988C8A9-1DEE-47B3-A693-5E3FDBD100D7}" dt="2022-01-16T13:40:43.638" v="2118" actId="313"/>
          <ac:spMkLst>
            <pc:docMk/>
            <pc:sldMk cId="2113100609" sldId="284"/>
            <ac:spMk id="12" creationId="{E9949825-028B-4475-81B6-4E396CBB46C1}"/>
          </ac:spMkLst>
        </pc:spChg>
        <pc:spChg chg="add">
          <ac:chgData name="Allyn Pritchard" userId="ae585502-cd8d-4a67-9480-d5913448323d" providerId="ADAL" clId="{9988C8A9-1DEE-47B3-A693-5E3FDBD100D7}" dt="2022-01-15T15:32:56.641" v="495" actId="26606"/>
          <ac:spMkLst>
            <pc:docMk/>
            <pc:sldMk cId="2113100609" sldId="284"/>
            <ac:spMk id="76" creationId="{C62225A2-D3F0-45D1-9C47-B10375316553}"/>
          </ac:spMkLst>
        </pc:spChg>
        <pc:spChg chg="add">
          <ac:chgData name="Allyn Pritchard" userId="ae585502-cd8d-4a67-9480-d5913448323d" providerId="ADAL" clId="{9988C8A9-1DEE-47B3-A693-5E3FDBD100D7}" dt="2022-01-15T15:32:56.641" v="495" actId="26606"/>
          <ac:spMkLst>
            <pc:docMk/>
            <pc:sldMk cId="2113100609" sldId="284"/>
            <ac:spMk id="78" creationId="{1B9FBFA8-6AF4-4091-9C8B-DEC6D89338F0}"/>
          </ac:spMkLst>
        </pc:spChg>
        <pc:spChg chg="del">
          <ac:chgData name="Allyn Pritchard" userId="ae585502-cd8d-4a67-9480-d5913448323d" providerId="ADAL" clId="{9988C8A9-1DEE-47B3-A693-5E3FDBD100D7}" dt="2022-01-15T15:29:49.291" v="463" actId="26606"/>
          <ac:spMkLst>
            <pc:docMk/>
            <pc:sldMk cId="2113100609" sldId="284"/>
            <ac:spMk id="102" creationId="{8F23F8A3-8FD7-4779-8323-FDC26BE99889}"/>
          </ac:spMkLst>
        </pc:spChg>
        <pc:spChg chg="del">
          <ac:chgData name="Allyn Pritchard" userId="ae585502-cd8d-4a67-9480-d5913448323d" providerId="ADAL" clId="{9988C8A9-1DEE-47B3-A693-5E3FDBD100D7}" dt="2022-01-15T15:29:49.291" v="463" actId="26606"/>
          <ac:spMkLst>
            <pc:docMk/>
            <pc:sldMk cId="2113100609" sldId="284"/>
            <ac:spMk id="104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30:04.516" v="466" actId="26606"/>
          <ac:spMkLst>
            <pc:docMk/>
            <pc:sldMk cId="2113100609" sldId="284"/>
            <ac:spMk id="109" creationId="{8F23F8A3-8FD7-4779-8323-FDC26BE99889}"/>
          </ac:spMkLst>
        </pc:spChg>
        <pc:spChg chg="add del">
          <ac:chgData name="Allyn Pritchard" userId="ae585502-cd8d-4a67-9480-d5913448323d" providerId="ADAL" clId="{9988C8A9-1DEE-47B3-A693-5E3FDBD100D7}" dt="2022-01-15T15:30:04.516" v="466" actId="26606"/>
          <ac:spMkLst>
            <pc:docMk/>
            <pc:sldMk cId="2113100609" sldId="284"/>
            <ac:spMk id="111" creationId="{F605C4CC-A25C-416F-8333-7CB7DC97D870}"/>
          </ac:spMkLst>
        </pc:spChg>
        <pc:spChg chg="add del">
          <ac:chgData name="Allyn Pritchard" userId="ae585502-cd8d-4a67-9480-d5913448323d" providerId="ADAL" clId="{9988C8A9-1DEE-47B3-A693-5E3FDBD100D7}" dt="2022-01-15T15:30:59.883" v="472" actId="26606"/>
          <ac:spMkLst>
            <pc:docMk/>
            <pc:sldMk cId="2113100609" sldId="284"/>
            <ac:spMk id="116" creationId="{A86541C6-61B1-4DAA-B57A-EAF3F24F0491}"/>
          </ac:spMkLst>
        </pc:spChg>
        <pc:spChg chg="add del">
          <ac:chgData name="Allyn Pritchard" userId="ae585502-cd8d-4a67-9480-d5913448323d" providerId="ADAL" clId="{9988C8A9-1DEE-47B3-A693-5E3FDBD100D7}" dt="2022-01-15T15:30:59.883" v="472" actId="26606"/>
          <ac:spMkLst>
            <pc:docMk/>
            <pc:sldMk cId="2113100609" sldId="284"/>
            <ac:spMk id="118" creationId="{71750011-2006-46BB-AFDE-C6E461752333}"/>
          </ac:spMkLst>
        </pc:spChg>
        <pc:spChg chg="add del">
          <ac:chgData name="Allyn Pritchard" userId="ae585502-cd8d-4a67-9480-d5913448323d" providerId="ADAL" clId="{9988C8A9-1DEE-47B3-A693-5E3FDBD100D7}" dt="2022-01-15T15:32:36.471" v="493" actId="26606"/>
          <ac:spMkLst>
            <pc:docMk/>
            <pc:sldMk cId="2113100609" sldId="284"/>
            <ac:spMk id="123" creationId="{C62225A2-D3F0-45D1-9C47-B10375316553}"/>
          </ac:spMkLst>
        </pc:spChg>
        <pc:spChg chg="add del">
          <ac:chgData name="Allyn Pritchard" userId="ae585502-cd8d-4a67-9480-d5913448323d" providerId="ADAL" clId="{9988C8A9-1DEE-47B3-A693-5E3FDBD100D7}" dt="2022-01-15T15:32:36.471" v="493" actId="26606"/>
          <ac:spMkLst>
            <pc:docMk/>
            <pc:sldMk cId="2113100609" sldId="284"/>
            <ac:spMk id="125" creationId="{1B9FBFA8-6AF4-4091-9C8B-DEC6D89338F0}"/>
          </ac:spMkLst>
        </pc:spChg>
        <pc:spChg chg="add del">
          <ac:chgData name="Allyn Pritchard" userId="ae585502-cd8d-4a67-9480-d5913448323d" providerId="ADAL" clId="{9988C8A9-1DEE-47B3-A693-5E3FDBD100D7}" dt="2022-01-15T15:32:36.467" v="492" actId="26606"/>
          <ac:spMkLst>
            <pc:docMk/>
            <pc:sldMk cId="2113100609" sldId="284"/>
            <ac:spMk id="130" creationId="{2C6A2225-94AF-4BC4-98F4-77746E7B10A9}"/>
          </ac:spMkLst>
        </pc:spChg>
        <pc:spChg chg="add del">
          <ac:chgData name="Allyn Pritchard" userId="ae585502-cd8d-4a67-9480-d5913448323d" providerId="ADAL" clId="{9988C8A9-1DEE-47B3-A693-5E3FDBD100D7}" dt="2022-01-15T15:32:36.467" v="492" actId="26606"/>
          <ac:spMkLst>
            <pc:docMk/>
            <pc:sldMk cId="2113100609" sldId="284"/>
            <ac:spMk id="132" creationId="{648F5915-2CE1-4F74-88C5-D4366893D2DF}"/>
          </ac:spMkLst>
        </pc:spChg>
        <pc:spChg chg="add del">
          <ac:chgData name="Allyn Pritchard" userId="ae585502-cd8d-4a67-9480-d5913448323d" providerId="ADAL" clId="{9988C8A9-1DEE-47B3-A693-5E3FDBD100D7}" dt="2022-01-15T15:32:56.641" v="495" actId="26606"/>
          <ac:spMkLst>
            <pc:docMk/>
            <pc:sldMk cId="2113100609" sldId="284"/>
            <ac:spMk id="134" creationId="{B5809B1F-0726-44C0-B0A1-7FCE2A129E20}"/>
          </ac:spMkLst>
        </pc:spChg>
        <pc:spChg chg="add del">
          <ac:chgData name="Allyn Pritchard" userId="ae585502-cd8d-4a67-9480-d5913448323d" providerId="ADAL" clId="{9988C8A9-1DEE-47B3-A693-5E3FDBD100D7}" dt="2022-01-15T15:32:56.641" v="495" actId="26606"/>
          <ac:spMkLst>
            <pc:docMk/>
            <pc:sldMk cId="2113100609" sldId="284"/>
            <ac:spMk id="135" creationId="{26EE9A0B-C601-4E3F-8541-29CA20DE1186}"/>
          </ac:spMkLst>
        </pc:spChg>
        <pc:picChg chg="add mod ord">
          <ac:chgData name="Allyn Pritchard" userId="ae585502-cd8d-4a67-9480-d5913448323d" providerId="ADAL" clId="{9988C8A9-1DEE-47B3-A693-5E3FDBD100D7}" dt="2022-01-15T15:33:03.597" v="496" actId="14100"/>
          <ac:picMkLst>
            <pc:docMk/>
            <pc:sldMk cId="2113100609" sldId="284"/>
            <ac:picMk id="4" creationId="{2907BD3E-9042-4101-BBC8-A5E46D2AC5E5}"/>
          </ac:picMkLst>
        </pc:picChg>
        <pc:picChg chg="add mod ord">
          <ac:chgData name="Allyn Pritchard" userId="ae585502-cd8d-4a67-9480-d5913448323d" providerId="ADAL" clId="{9988C8A9-1DEE-47B3-A693-5E3FDBD100D7}" dt="2022-01-15T15:33:06.869" v="497" actId="14100"/>
          <ac:picMkLst>
            <pc:docMk/>
            <pc:sldMk cId="2113100609" sldId="284"/>
            <ac:picMk id="6" creationId="{8E84DAFD-5E2F-48ED-8841-047B95697D3C}"/>
          </ac:picMkLst>
        </pc:picChg>
        <pc:picChg chg="del">
          <ac:chgData name="Allyn Pritchard" userId="ae585502-cd8d-4a67-9480-d5913448323d" providerId="ADAL" clId="{9988C8A9-1DEE-47B3-A693-5E3FDBD100D7}" dt="2022-01-15T15:28:00.141" v="454" actId="478"/>
          <ac:picMkLst>
            <pc:docMk/>
            <pc:sldMk cId="2113100609" sldId="284"/>
            <ac:picMk id="7" creationId="{8AE485D2-92DE-4B65-8F20-AB57C2758379}"/>
          </ac:picMkLst>
        </pc:picChg>
        <pc:picChg chg="del">
          <ac:chgData name="Allyn Pritchard" userId="ae585502-cd8d-4a67-9480-d5913448323d" providerId="ADAL" clId="{9988C8A9-1DEE-47B3-A693-5E3FDBD100D7}" dt="2022-01-15T15:28:00.836" v="455" actId="478"/>
          <ac:picMkLst>
            <pc:docMk/>
            <pc:sldMk cId="2113100609" sldId="284"/>
            <ac:picMk id="15" creationId="{778BBAD6-EA9F-4AFE-8B73-4063B311BE9B}"/>
          </ac:picMkLst>
        </pc:picChg>
      </pc:sldChg>
      <pc:sldChg chg="new del">
        <pc:chgData name="Allyn Pritchard" userId="ae585502-cd8d-4a67-9480-d5913448323d" providerId="ADAL" clId="{9988C8A9-1DEE-47B3-A693-5E3FDBD100D7}" dt="2022-01-15T15:27:39.099" v="450" actId="2696"/>
        <pc:sldMkLst>
          <pc:docMk/>
          <pc:sldMk cId="2208987938" sldId="284"/>
        </pc:sldMkLst>
      </pc:sldChg>
      <pc:sldChg chg="addSp delSp modSp add mod setBg modAnim setClrOvrMap">
        <pc:chgData name="Allyn Pritchard" userId="ae585502-cd8d-4a67-9480-d5913448323d" providerId="ADAL" clId="{9988C8A9-1DEE-47B3-A693-5E3FDBD100D7}" dt="2022-01-16T14:07:01.733" v="2876"/>
        <pc:sldMkLst>
          <pc:docMk/>
          <pc:sldMk cId="4167309990" sldId="285"/>
        </pc:sldMkLst>
        <pc:spChg chg="mod">
          <ac:chgData name="Allyn Pritchard" userId="ae585502-cd8d-4a67-9480-d5913448323d" providerId="ADAL" clId="{9988C8A9-1DEE-47B3-A693-5E3FDBD100D7}" dt="2022-01-16T13:48:16.624" v="2162" actId="27636"/>
          <ac:spMkLst>
            <pc:docMk/>
            <pc:sldMk cId="4167309990" sldId="285"/>
            <ac:spMk id="2" creationId="{B65AD245-E1BE-4482-8668-35C46B00D009}"/>
          </ac:spMkLst>
        </pc:spChg>
        <pc:spChg chg="mod">
          <ac:chgData name="Allyn Pritchard" userId="ae585502-cd8d-4a67-9480-d5913448323d" providerId="ADAL" clId="{9988C8A9-1DEE-47B3-A693-5E3FDBD100D7}" dt="2022-01-16T13:53:53.991" v="2287" actId="1076"/>
          <ac:spMkLst>
            <pc:docMk/>
            <pc:sldMk cId="4167309990" sldId="285"/>
            <ac:spMk id="10" creationId="{9AF62AA0-559C-43D2-8E5E-CCB0539E668D}"/>
          </ac:spMkLst>
        </pc:spChg>
        <pc:spChg chg="add del">
          <ac:chgData name="Allyn Pritchard" userId="ae585502-cd8d-4a67-9480-d5913448323d" providerId="ADAL" clId="{9988C8A9-1DEE-47B3-A693-5E3FDBD100D7}" dt="2022-01-15T15:40:46.851" v="527" actId="26606"/>
          <ac:spMkLst>
            <pc:docMk/>
            <pc:sldMk cId="4167309990" sldId="285"/>
            <ac:spMk id="74" creationId="{68A4132F-DEC6-4332-A00C-A11AD4519B6C}"/>
          </ac:spMkLst>
        </pc:spChg>
        <pc:spChg chg="del">
          <ac:chgData name="Allyn Pritchard" userId="ae585502-cd8d-4a67-9480-d5913448323d" providerId="ADAL" clId="{9988C8A9-1DEE-47B3-A693-5E3FDBD100D7}" dt="2022-01-15T15:36:31.449" v="519" actId="26606"/>
          <ac:spMkLst>
            <pc:docMk/>
            <pc:sldMk cId="4167309990" sldId="285"/>
            <ac:spMk id="76" creationId="{C62225A2-D3F0-45D1-9C47-B10375316553}"/>
          </ac:spMkLst>
        </pc:spChg>
        <pc:spChg chg="del">
          <ac:chgData name="Allyn Pritchard" userId="ae585502-cd8d-4a67-9480-d5913448323d" providerId="ADAL" clId="{9988C8A9-1DEE-47B3-A693-5E3FDBD100D7}" dt="2022-01-15T15:36:31.449" v="519" actId="26606"/>
          <ac:spMkLst>
            <pc:docMk/>
            <pc:sldMk cId="4167309990" sldId="285"/>
            <ac:spMk id="78" creationId="{1B9FBFA8-6AF4-4091-9C8B-DEC6D89338F0}"/>
          </ac:spMkLst>
        </pc:spChg>
        <pc:spChg chg="add del">
          <ac:chgData name="Allyn Pritchard" userId="ae585502-cd8d-4a67-9480-d5913448323d" providerId="ADAL" clId="{9988C8A9-1DEE-47B3-A693-5E3FDBD100D7}" dt="2022-01-15T15:37:55.081" v="522" actId="26606"/>
          <ac:spMkLst>
            <pc:docMk/>
            <pc:sldMk cId="4167309990" sldId="285"/>
            <ac:spMk id="135" creationId="{CEB41C5C-0F34-4DDA-9D7C-5E717F35F60C}"/>
          </ac:spMkLst>
        </pc:spChg>
        <pc:spChg chg="add del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92" creationId="{EE1FC7B4-E4A7-4452-B413-1A623E3A7230}"/>
          </ac:spMkLst>
        </pc:spChg>
        <pc:spChg chg="add del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93" creationId="{E0709AF0-24F0-4486-B189-BE6386BDB198}"/>
          </ac:spMkLst>
        </pc:spChg>
        <pc:spChg chg="add del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94" creationId="{FBE3B62F-5853-4A3C-B050-6186351A7176}"/>
          </ac:spMkLst>
        </pc:spChg>
        <pc:spChg chg="add del">
          <ac:chgData name="Allyn Pritchard" userId="ae585502-cd8d-4a67-9480-d5913448323d" providerId="ADAL" clId="{9988C8A9-1DEE-47B3-A693-5E3FDBD100D7}" dt="2022-01-15T15:40:46.851" v="527" actId="26606"/>
          <ac:spMkLst>
            <pc:docMk/>
            <pc:sldMk cId="4167309990" sldId="285"/>
            <ac:spMk id="1028" creationId="{64965EAE-E41A-435F-B993-07E824B6C977}"/>
          </ac:spMkLst>
        </pc:spChg>
        <pc:spChg chg="add del">
          <ac:chgData name="Allyn Pritchard" userId="ae585502-cd8d-4a67-9480-d5913448323d" providerId="ADAL" clId="{9988C8A9-1DEE-47B3-A693-5E3FDBD100D7}" dt="2022-01-15T15:40:46.851" v="527" actId="26606"/>
          <ac:spMkLst>
            <pc:docMk/>
            <pc:sldMk cId="4167309990" sldId="285"/>
            <ac:spMk id="1029" creationId="{152F8994-E6D4-4311-9548-C3607BC43645}"/>
          </ac:spMkLst>
        </pc:spChg>
        <pc:spChg chg="add del">
          <ac:chgData name="Allyn Pritchard" userId="ae585502-cd8d-4a67-9480-d5913448323d" providerId="ADAL" clId="{9988C8A9-1DEE-47B3-A693-5E3FDBD100D7}" dt="2022-01-15T15:40:52.091" v="529" actId="26606"/>
          <ac:spMkLst>
            <pc:docMk/>
            <pc:sldMk cId="4167309990" sldId="285"/>
            <ac:spMk id="1031" creationId="{A86541C6-61B1-4DAA-B57A-EAF3F24F0491}"/>
          </ac:spMkLst>
        </pc:spChg>
        <pc:spChg chg="add del">
          <ac:chgData name="Allyn Pritchard" userId="ae585502-cd8d-4a67-9480-d5913448323d" providerId="ADAL" clId="{9988C8A9-1DEE-47B3-A693-5E3FDBD100D7}" dt="2022-01-15T15:40:52.091" v="529" actId="26606"/>
          <ac:spMkLst>
            <pc:docMk/>
            <pc:sldMk cId="4167309990" sldId="285"/>
            <ac:spMk id="1032" creationId="{71750011-2006-46BB-AFDE-C6E461752333}"/>
          </ac:spMkLst>
        </pc:spChg>
        <pc:spChg chg="add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034" creationId="{68A4132F-DEC6-4332-A00C-A11AD4519B6C}"/>
          </ac:spMkLst>
        </pc:spChg>
        <pc:spChg chg="add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035" creationId="{64965EAE-E41A-435F-B993-07E824B6C977}"/>
          </ac:spMkLst>
        </pc:spChg>
        <pc:spChg chg="add">
          <ac:chgData name="Allyn Pritchard" userId="ae585502-cd8d-4a67-9480-d5913448323d" providerId="ADAL" clId="{9988C8A9-1DEE-47B3-A693-5E3FDBD100D7}" dt="2022-01-15T15:40:52.096" v="530" actId="26606"/>
          <ac:spMkLst>
            <pc:docMk/>
            <pc:sldMk cId="4167309990" sldId="285"/>
            <ac:spMk id="1036" creationId="{152F8994-E6D4-4311-9548-C3607BC43645}"/>
          </ac:spMkLst>
        </pc:spChg>
        <pc:picChg chg="del">
          <ac:chgData name="Allyn Pritchard" userId="ae585502-cd8d-4a67-9480-d5913448323d" providerId="ADAL" clId="{9988C8A9-1DEE-47B3-A693-5E3FDBD100D7}" dt="2022-01-15T15:36:09.269" v="512" actId="478"/>
          <ac:picMkLst>
            <pc:docMk/>
            <pc:sldMk cId="4167309990" sldId="285"/>
            <ac:picMk id="4" creationId="{2907BD3E-9042-4101-BBC8-A5E46D2AC5E5}"/>
          </ac:picMkLst>
        </pc:picChg>
        <pc:picChg chg="add mod">
          <ac:chgData name="Allyn Pritchard" userId="ae585502-cd8d-4a67-9480-d5913448323d" providerId="ADAL" clId="{9988C8A9-1DEE-47B3-A693-5E3FDBD100D7}" dt="2022-01-15T15:40:52.096" v="530" actId="26606"/>
          <ac:picMkLst>
            <pc:docMk/>
            <pc:sldMk cId="4167309990" sldId="285"/>
            <ac:picMk id="5" creationId="{E35CE2F4-750F-4599-BA97-3B4A90F68CFC}"/>
          </ac:picMkLst>
        </pc:picChg>
        <pc:picChg chg="del">
          <ac:chgData name="Allyn Pritchard" userId="ae585502-cd8d-4a67-9480-d5913448323d" providerId="ADAL" clId="{9988C8A9-1DEE-47B3-A693-5E3FDBD100D7}" dt="2022-01-15T15:36:09.787" v="513" actId="478"/>
          <ac:picMkLst>
            <pc:docMk/>
            <pc:sldMk cId="4167309990" sldId="285"/>
            <ac:picMk id="6" creationId="{8E84DAFD-5E2F-48ED-8841-047B95697D3C}"/>
          </ac:picMkLst>
        </pc:picChg>
        <pc:picChg chg="add mod ord">
          <ac:chgData name="Allyn Pritchard" userId="ae585502-cd8d-4a67-9480-d5913448323d" providerId="ADAL" clId="{9988C8A9-1DEE-47B3-A693-5E3FDBD100D7}" dt="2022-01-15T15:40:52.096" v="530" actId="26606"/>
          <ac:picMkLst>
            <pc:docMk/>
            <pc:sldMk cId="4167309990" sldId="285"/>
            <ac:picMk id="1026" creationId="{67920994-1395-470B-A0CD-309A9FBBE52A}"/>
          </ac:picMkLst>
        </pc:picChg>
        <pc:cxnChg chg="add del">
          <ac:chgData name="Allyn Pritchard" userId="ae585502-cd8d-4a67-9480-d5913448323d" providerId="ADAL" clId="{9988C8A9-1DEE-47B3-A693-5E3FDBD100D7}" dt="2022-01-15T15:37:55.081" v="522" actId="26606"/>
          <ac:cxnSpMkLst>
            <pc:docMk/>
            <pc:sldMk cId="4167309990" sldId="285"/>
            <ac:cxnSpMk id="137" creationId="{57E1E5E6-F385-4E9C-B201-BA5BDE5CAD52}"/>
          </ac:cxnSpMkLst>
        </pc:cxnChg>
      </pc:sldChg>
      <pc:sldChg chg="addSp delSp modSp add mod ord setBg modAnim setClrOvrMap">
        <pc:chgData name="Allyn Pritchard" userId="ae585502-cd8d-4a67-9480-d5913448323d" providerId="ADAL" clId="{9988C8A9-1DEE-47B3-A693-5E3FDBD100D7}" dt="2022-01-17T22:29:34.923" v="3009" actId="20577"/>
        <pc:sldMkLst>
          <pc:docMk/>
          <pc:sldMk cId="1781526371" sldId="286"/>
        </pc:sldMkLst>
        <pc:spChg chg="mod">
          <ac:chgData name="Allyn Pritchard" userId="ae585502-cd8d-4a67-9480-d5913448323d" providerId="ADAL" clId="{9988C8A9-1DEE-47B3-A693-5E3FDBD100D7}" dt="2022-01-16T12:28:44.593" v="593" actId="1076"/>
          <ac:spMkLst>
            <pc:docMk/>
            <pc:sldMk cId="1781526371" sldId="286"/>
            <ac:spMk id="2" creationId="{B65AD245-E1BE-4482-8668-35C46B00D009}"/>
          </ac:spMkLst>
        </pc:spChg>
        <pc:spChg chg="add mod">
          <ac:chgData name="Allyn Pritchard" userId="ae585502-cd8d-4a67-9480-d5913448323d" providerId="ADAL" clId="{9988C8A9-1DEE-47B3-A693-5E3FDBD100D7}" dt="2022-01-17T22:15:39.022" v="2947" actId="1076"/>
          <ac:spMkLst>
            <pc:docMk/>
            <pc:sldMk cId="1781526371" sldId="286"/>
            <ac:spMk id="6" creationId="{0189291E-1E23-4893-AA46-EA88B2DB2B62}"/>
          </ac:spMkLst>
        </pc:spChg>
        <pc:spChg chg="mod ord">
          <ac:chgData name="Allyn Pritchard" userId="ae585502-cd8d-4a67-9480-d5913448323d" providerId="ADAL" clId="{9988C8A9-1DEE-47B3-A693-5E3FDBD100D7}" dt="2022-01-17T22:29:34.923" v="3009" actId="20577"/>
          <ac:spMkLst>
            <pc:docMk/>
            <pc:sldMk cId="1781526371" sldId="286"/>
            <ac:spMk id="10" creationId="{9AF62AA0-559C-43D2-8E5E-CCB0539E668D}"/>
          </ac:spMkLst>
        </pc:spChg>
        <pc:spChg chg="add del">
          <ac:chgData name="Allyn Pritchard" userId="ae585502-cd8d-4a67-9480-d5913448323d" providerId="ADAL" clId="{9988C8A9-1DEE-47B3-A693-5E3FDBD100D7}" dt="2022-01-16T12:26:10.478" v="579" actId="26606"/>
          <ac:spMkLst>
            <pc:docMk/>
            <pc:sldMk cId="1781526371" sldId="286"/>
            <ac:spMk id="76" creationId="{C62225A2-D3F0-45D1-9C47-B10375316553}"/>
          </ac:spMkLst>
        </pc:spChg>
        <pc:spChg chg="add del">
          <ac:chgData name="Allyn Pritchard" userId="ae585502-cd8d-4a67-9480-d5913448323d" providerId="ADAL" clId="{9988C8A9-1DEE-47B3-A693-5E3FDBD100D7}" dt="2022-01-16T12:26:10.478" v="579" actId="26606"/>
          <ac:spMkLst>
            <pc:docMk/>
            <pc:sldMk cId="1781526371" sldId="286"/>
            <ac:spMk id="78" creationId="{1B9FBFA8-6AF4-4091-9C8B-DEC6D89338F0}"/>
          </ac:spMkLst>
        </pc:spChg>
        <pc:spChg chg="add del">
          <ac:chgData name="Allyn Pritchard" userId="ae585502-cd8d-4a67-9480-d5913448323d" providerId="ADAL" clId="{9988C8A9-1DEE-47B3-A693-5E3FDBD100D7}" dt="2022-01-16T12:26:10.466" v="578" actId="26606"/>
          <ac:spMkLst>
            <pc:docMk/>
            <pc:sldMk cId="1781526371" sldId="286"/>
            <ac:spMk id="83" creationId="{F13C74B1-5B17-4795-BED0-7140497B445A}"/>
          </ac:spMkLst>
        </pc:spChg>
        <pc:spChg chg="add del">
          <ac:chgData name="Allyn Pritchard" userId="ae585502-cd8d-4a67-9480-d5913448323d" providerId="ADAL" clId="{9988C8A9-1DEE-47B3-A693-5E3FDBD100D7}" dt="2022-01-16T12:26:10.466" v="578" actId="26606"/>
          <ac:spMkLst>
            <pc:docMk/>
            <pc:sldMk cId="1781526371" sldId="286"/>
            <ac:spMk id="85" creationId="{D4974D33-8DC5-464E-8C6D-BE58F0669C17}"/>
          </ac:spMkLst>
        </pc:spChg>
        <pc:spChg chg="add del">
          <ac:chgData name="Allyn Pritchard" userId="ae585502-cd8d-4a67-9480-d5913448323d" providerId="ADAL" clId="{9988C8A9-1DEE-47B3-A693-5E3FDBD100D7}" dt="2022-01-16T12:27:39.859" v="587" actId="26606"/>
          <ac:spMkLst>
            <pc:docMk/>
            <pc:sldMk cId="1781526371" sldId="286"/>
            <ac:spMk id="87" creationId="{55D4142C-5077-457F-A6AD-3FECFDB39685}"/>
          </ac:spMkLst>
        </pc:spChg>
        <pc:spChg chg="add del">
          <ac:chgData name="Allyn Pritchard" userId="ae585502-cd8d-4a67-9480-d5913448323d" providerId="ADAL" clId="{9988C8A9-1DEE-47B3-A693-5E3FDBD100D7}" dt="2022-01-16T12:27:39.859" v="587" actId="26606"/>
          <ac:spMkLst>
            <pc:docMk/>
            <pc:sldMk cId="1781526371" sldId="286"/>
            <ac:spMk id="88" creationId="{9AA72BD9-2C5A-4EDC-931F-5AA08EACA0F3}"/>
          </ac:spMkLst>
        </pc:spChg>
        <pc:spChg chg="add del">
          <ac:chgData name="Allyn Pritchard" userId="ae585502-cd8d-4a67-9480-d5913448323d" providerId="ADAL" clId="{9988C8A9-1DEE-47B3-A693-5E3FDBD100D7}" dt="2022-01-16T12:27:39.859" v="587" actId="26606"/>
          <ac:spMkLst>
            <pc:docMk/>
            <pc:sldMk cId="1781526371" sldId="286"/>
            <ac:spMk id="89" creationId="{7A5F0580-5EE9-419F-96EE-B6529EF6E7D0}"/>
          </ac:spMkLst>
        </pc:spChg>
        <pc:spChg chg="add del">
          <ac:chgData name="Allyn Pritchard" userId="ae585502-cd8d-4a67-9480-d5913448323d" providerId="ADAL" clId="{9988C8A9-1DEE-47B3-A693-5E3FDBD100D7}" dt="2022-01-16T12:27:39.859" v="587" actId="26606"/>
          <ac:spMkLst>
            <pc:docMk/>
            <pc:sldMk cId="1781526371" sldId="286"/>
            <ac:spMk id="90" creationId="{DD3981AC-7B61-4947-BCF3-F7AA7FA385B9}"/>
          </ac:spMkLst>
        </pc:spChg>
        <pc:spChg chg="add del">
          <ac:chgData name="Allyn Pritchard" userId="ae585502-cd8d-4a67-9480-d5913448323d" providerId="ADAL" clId="{9988C8A9-1DEE-47B3-A693-5E3FDBD100D7}" dt="2022-01-16T12:28:35.385" v="592" actId="26606"/>
          <ac:spMkLst>
            <pc:docMk/>
            <pc:sldMk cId="1781526371" sldId="286"/>
            <ac:spMk id="95" creationId="{CF62D2A7-8207-488C-9F46-316BA81A16C8}"/>
          </ac:spMkLst>
        </pc:spChg>
        <pc:spChg chg="add">
          <ac:chgData name="Allyn Pritchard" userId="ae585502-cd8d-4a67-9480-d5913448323d" providerId="ADAL" clId="{9988C8A9-1DEE-47B3-A693-5E3FDBD100D7}" dt="2022-01-16T12:28:35.385" v="592" actId="26606"/>
          <ac:spMkLst>
            <pc:docMk/>
            <pc:sldMk cId="1781526371" sldId="286"/>
            <ac:spMk id="100" creationId="{CF62D2A7-8207-488C-9F46-316BA81A16C8}"/>
          </ac:spMkLst>
        </pc:spChg>
        <pc:picChg chg="del">
          <ac:chgData name="Allyn Pritchard" userId="ae585502-cd8d-4a67-9480-d5913448323d" providerId="ADAL" clId="{9988C8A9-1DEE-47B3-A693-5E3FDBD100D7}" dt="2022-01-16T12:25:48.850" v="573" actId="478"/>
          <ac:picMkLst>
            <pc:docMk/>
            <pc:sldMk cId="1781526371" sldId="286"/>
            <ac:picMk id="4" creationId="{2907BD3E-9042-4101-BBC8-A5E46D2AC5E5}"/>
          </ac:picMkLst>
        </pc:picChg>
        <pc:picChg chg="add del mod ord">
          <ac:chgData name="Allyn Pritchard" userId="ae585502-cd8d-4a67-9480-d5913448323d" providerId="ADAL" clId="{9988C8A9-1DEE-47B3-A693-5E3FDBD100D7}" dt="2022-01-16T12:27:57.067" v="590" actId="478"/>
          <ac:picMkLst>
            <pc:docMk/>
            <pc:sldMk cId="1781526371" sldId="286"/>
            <ac:picMk id="5" creationId="{DE4C90EE-C687-406C-A643-D34A77CB7EB9}"/>
          </ac:picMkLst>
        </pc:picChg>
        <pc:picChg chg="del">
          <ac:chgData name="Allyn Pritchard" userId="ae585502-cd8d-4a67-9480-d5913448323d" providerId="ADAL" clId="{9988C8A9-1DEE-47B3-A693-5E3FDBD100D7}" dt="2022-01-16T12:24:12.054" v="572" actId="478"/>
          <ac:picMkLst>
            <pc:docMk/>
            <pc:sldMk cId="1781526371" sldId="286"/>
            <ac:picMk id="6" creationId="{8E84DAFD-5E2F-48ED-8841-047B95697D3C}"/>
          </ac:picMkLst>
        </pc:picChg>
        <pc:picChg chg="add mod">
          <ac:chgData name="Allyn Pritchard" userId="ae585502-cd8d-4a67-9480-d5913448323d" providerId="ADAL" clId="{9988C8A9-1DEE-47B3-A693-5E3FDBD100D7}" dt="2022-01-16T12:28:35.385" v="592" actId="26606"/>
          <ac:picMkLst>
            <pc:docMk/>
            <pc:sldMk cId="1781526371" sldId="286"/>
            <ac:picMk id="8" creationId="{5E699F6A-124E-4C72-A319-A57B779FCAF1}"/>
          </ac:picMkLst>
        </pc:picChg>
      </pc:sldChg>
      <pc:sldChg chg="addSp delSp modSp add del mod">
        <pc:chgData name="Allyn Pritchard" userId="ae585502-cd8d-4a67-9480-d5913448323d" providerId="ADAL" clId="{9988C8A9-1DEE-47B3-A693-5E3FDBD100D7}" dt="2022-01-16T12:27:14.739" v="586" actId="47"/>
        <pc:sldMkLst>
          <pc:docMk/>
          <pc:sldMk cId="1392844713" sldId="287"/>
        </pc:sldMkLst>
        <pc:picChg chg="add del mod">
          <ac:chgData name="Allyn Pritchard" userId="ae585502-cd8d-4a67-9480-d5913448323d" providerId="ADAL" clId="{9988C8A9-1DEE-47B3-A693-5E3FDBD100D7}" dt="2022-01-16T12:27:11.316" v="585" actId="478"/>
          <ac:picMkLst>
            <pc:docMk/>
            <pc:sldMk cId="1392844713" sldId="287"/>
            <ac:picMk id="4" creationId="{48322E02-A4CE-4B03-8AB3-1CE8755E8F1F}"/>
          </ac:picMkLst>
        </pc:picChg>
        <pc:picChg chg="del">
          <ac:chgData name="Allyn Pritchard" userId="ae585502-cd8d-4a67-9480-d5913448323d" providerId="ADAL" clId="{9988C8A9-1DEE-47B3-A693-5E3FDBD100D7}" dt="2022-01-16T12:26:57.273" v="581" actId="478"/>
          <ac:picMkLst>
            <pc:docMk/>
            <pc:sldMk cId="1392844713" sldId="287"/>
            <ac:picMk id="6" creationId="{84B59BF9-CEEF-4802-87D6-84D5DFFAA564}"/>
          </ac:picMkLst>
        </pc:picChg>
      </pc:sldChg>
      <pc:sldChg chg="modSp add mod ord modAnim">
        <pc:chgData name="Allyn Pritchard" userId="ae585502-cd8d-4a67-9480-d5913448323d" providerId="ADAL" clId="{9988C8A9-1DEE-47B3-A693-5E3FDBD100D7}" dt="2022-01-16T14:07:11.586" v="2879"/>
        <pc:sldMkLst>
          <pc:docMk/>
          <pc:sldMk cId="3619929473" sldId="287"/>
        </pc:sldMkLst>
        <pc:spChg chg="mod">
          <ac:chgData name="Allyn Pritchard" userId="ae585502-cd8d-4a67-9480-d5913448323d" providerId="ADAL" clId="{9988C8A9-1DEE-47B3-A693-5E3FDBD100D7}" dt="2022-01-16T14:06:46.183" v="2874" actId="20577"/>
          <ac:spMkLst>
            <pc:docMk/>
            <pc:sldMk cId="3619929473" sldId="287"/>
            <ac:spMk id="11" creationId="{7493ED56-DB12-49E7-A235-28B50266D61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0BC0FB-9317-4115-B167-D08F3EC94A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EB86AD-C8B1-4AB3-A85F-E1516DB367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A6D8FF-CFDE-43DD-8411-B32D652432ED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F4E986-1254-4034-8FB2-9AF68F706CA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B579CF-BD22-4ABB-8C1F-085BAA35334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00B58-727D-4EDA-985A-5ABEAAD56E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2682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5EBFF-B374-4D79-BC9A-37E5E112A9BB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1FE1ED-145A-4069-8D5D-D202D5E75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07705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6BBD0-50C9-4DFB-975B-399F3E3D69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D846E8-694E-40E6-9C0B-E09BE5666D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BFB92-10B4-49EA-848D-89B2F376E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BAAE6-3AE9-48FA-A3F6-AE2A2D66C11E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22C009-698C-4B09-9EDF-70176807C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83E1-29DF-4C9A-A7B1-5468CA8C0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8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71099-0032-4C88-9DC9-B00E0DBEC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581A5-F3C2-4B0F-8121-0837D57A8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F2545-E8E1-4D2B-AFE0-37E4289DB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F5767-45B6-435D-8551-4DC54B9232FF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47648-B73F-46C9-9FC7-694D29835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E1A30-DAE2-4372-BE3D-456A74DD5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814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3746D-471E-4C5B-9D7F-2F5763688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034F3-0FA7-4A52-8423-7EB8341C7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D3A73C-7226-487D-95E4-4C7E0C718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3958F-C09E-4BB0-A25C-0099E76545B9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D0648F-1A1D-4AFA-8A66-5E15EDEDC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F3ADF-E684-44C2-A214-E5DBC622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62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4EFDD-7951-44C0-9A46-2AFFD8536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B441B-AE07-4AA3-93DA-EDECB84AA6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35B7BD-2CE3-4B8D-B735-403096A2C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FBB1E9-BF87-4044-AD74-BD50407FE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BD7-EBED-442C-BC04-5F12246EBD3F}" type="datetime1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C085F-B413-4015-BFD2-978069C54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348960-92A6-4334-94A9-53720FEA5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440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FC3BB-7E10-4E6F-B5D8-A0F766B12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426ED-A7C6-49A2-B6A6-C3C94C4A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4FC024-9FC0-4F77-93E5-55BE3DC3F8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567B04-4A15-4518-8EA9-0E097B07DA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426636-BF4E-4142-B48F-E00589B27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050747-748E-411E-8738-06E9F7AD6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25677-2F45-49C5-AF19-C31A9EF54C3B}" type="datetime1">
              <a:rPr lang="en-GB" smtClean="0"/>
              <a:t>31/05/2022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E0783-7C24-461A-9520-FC303D952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9C9E0B-5F55-42D5-9DE4-A4DEEEB1A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7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B895B-734C-4344-B8DA-4255CA3EE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0B98C2-0FEB-45B4-8D08-6810EB565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F5CC-F8D0-44A5-AF99-81870A33D29F}" type="datetime1">
              <a:rPr lang="en-GB" smtClean="0"/>
              <a:t>31/05/2022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F07A4E-FFA4-4B76-9A30-AF9FC75B2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7C7E5A-4C94-4BCE-AA0E-E0BD1B3F5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15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489141-D631-4D31-BCBA-FC777B162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8B0AB-9C8B-49F6-A44A-2DA59AA1CA97}" type="datetime1">
              <a:rPr lang="en-GB" smtClean="0"/>
              <a:t>31/05/2022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1B200A-7D5D-4AEB-A612-76C54E783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A2D50-3E67-42AE-B801-2D8437637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81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7C8D9-0EA9-4A3D-AAC9-1503DEA2D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4D21A-1831-464D-9E27-88330F5D6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98B2F-6F67-48EB-A7E8-1218D8DF7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3E776F-11A4-4859-B58E-20A2A4863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1BB1-E861-4E6A-B0CA-954E9653F7D9}" type="datetime1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77D776-618E-42B6-9B49-21C67B527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E25EEA-1BC4-4FFB-8631-482801803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39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0E4BB-7492-46FB-9BB6-EF7C1F360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B7AA1C-EE65-463C-BFA5-B1B3AAF8AB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6C42C4-AB1E-4F96-8A9F-319645EA9C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B3687B-D08A-4C29-9AD0-B977FA33B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1C4-E6A8-426E-9C4D-26F730A4EBEC}" type="datetime1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902B57-2BB3-4136-90EA-38CFB3C90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C0C58C-8B2A-42FE-95C7-B85E020B1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28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DA74-145C-4CDE-A19F-555015B55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9F70F3-077C-4D76-9E5A-B737D2CD8C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DA36B-BADF-47E6-A279-5D6AAF5F2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746FB-93FB-4C2F-9D23-1E0BB13B2EBD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8F577-0431-439B-87AA-49750C53F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A716E-040E-4898-A9EB-1672797D8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3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601AA8-42C3-44B6-84BE-C61733F728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A080AD-A3C6-4FA8-B26A-1D9139F72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6A1A2-3521-4F9F-A22D-831A64CAE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FE4E-8A99-4A69-A57B-39A95A21725A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5D388-7DCF-486A-9198-40F7F404D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8A181-AED5-4D36-9B97-BFB544A0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607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B54692-0B22-4759-BB03-2FA4C0BF5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C1B3F5-61BA-4066-BA4E-19593B132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EA7FC-FDDA-48FF-A31E-E3D122A310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34602-22A4-420B-9725-71CFB65FBF10}" type="datetime1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2F5BC-21A0-44C0-B102-B5581A833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D075D-C713-44FA-B3F5-9E351D0C3F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BF7B4-DD49-4687-9BD7-2945CDA4FF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93ED56-DB12-49E7-A235-28B50266D615}"/>
              </a:ext>
            </a:extLst>
          </p:cNvPr>
          <p:cNvSpPr txBox="1"/>
          <p:nvPr/>
        </p:nvSpPr>
        <p:spPr>
          <a:xfrm>
            <a:off x="1535720" y="234784"/>
            <a:ext cx="9446003" cy="5666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University Of Wales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Trinity Saint David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MSc Property and Facilities Management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Building Services &amp; Energy Performance 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Lecturer: Alun Watkins		Created By: Allyn Pritchard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	Submission Deadline: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31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</a:rPr>
              <a:t>st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May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2022	                  Student No.: 1101011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2D56909B-F463-4C99-90F4-A42F7A367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15" y="170172"/>
            <a:ext cx="1481265" cy="98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43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u="sng" dirty="0"/>
              <a:t>Presentation Aim </a:t>
            </a:r>
            <a:br>
              <a:rPr lang="en-GB" u="sng" dirty="0"/>
            </a:b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AF62AA0-559C-43D2-8E5E-CCB0539E6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94" y="2128888"/>
            <a:ext cx="5314543" cy="4034233"/>
          </a:xfrm>
        </p:spPr>
        <p:txBody>
          <a:bodyPr anchor="t">
            <a:normAutofit lnSpcReduction="10000"/>
          </a:bodyPr>
          <a:lstStyle/>
          <a:p>
            <a:r>
              <a:rPr lang="en-GB" sz="1800" dirty="0"/>
              <a:t>To look at my chosen case study which will be ateb groups head office, Meyler House in Haverfordwest.</a:t>
            </a:r>
          </a:p>
          <a:p>
            <a:endParaRPr lang="en-GB" sz="1800" dirty="0"/>
          </a:p>
          <a:p>
            <a:r>
              <a:rPr lang="en-GB" sz="1800" dirty="0"/>
              <a:t>Understand the buildings' current function post covid.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/>
              <a:t>Look at available asset management data. </a:t>
            </a:r>
          </a:p>
          <a:p>
            <a:endParaRPr lang="en-GB" sz="1800" dirty="0"/>
          </a:p>
          <a:p>
            <a:r>
              <a:rPr lang="en-GB" sz="1800" dirty="0"/>
              <a:t>Look at what building performance evaluation techniques will be applicable. </a:t>
            </a:r>
          </a:p>
          <a:p>
            <a:endParaRPr lang="en-GB" sz="1800" dirty="0"/>
          </a:p>
          <a:p>
            <a:r>
              <a:rPr lang="en-GB" sz="1800" dirty="0"/>
              <a:t>Define a retrofit plan to prepare building for ‘net zero’ carbon emissions.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US" sz="1800" dirty="0"/>
          </a:p>
        </p:txBody>
      </p:sp>
      <p:sp>
        <p:nvSpPr>
          <p:cNvPr id="54" name="Freeform: Shape 56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9A109F-6EAC-CB50-9661-743D22B371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44" b="2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7093B6-9223-C782-43ED-CB9428D377A9}"/>
              </a:ext>
            </a:extLst>
          </p:cNvPr>
          <p:cNvSpPr txBox="1"/>
          <p:nvPr/>
        </p:nvSpPr>
        <p:spPr>
          <a:xfrm>
            <a:off x="9582284" y="4416918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1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7236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354" y="384612"/>
            <a:ext cx="424900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b="1" u="sng" dirty="0"/>
              <a:t>a</a:t>
            </a:r>
            <a:r>
              <a:rPr lang="en-US" sz="3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teb Group, Meyler House, Haverfordwest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478243" y="2085550"/>
            <a:ext cx="5198011" cy="43878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Registered social landlord. </a:t>
            </a:r>
          </a:p>
          <a:p>
            <a:r>
              <a:rPr lang="en-US" sz="1800" dirty="0"/>
              <a:t>Owns and manages over 3,100 properties throughout West Wales. </a:t>
            </a:r>
          </a:p>
          <a:p>
            <a:r>
              <a:rPr lang="en-US" sz="1800" dirty="0"/>
              <a:t>The office is a commercial premises in the heart of Haverfordwest. </a:t>
            </a:r>
          </a:p>
          <a:p>
            <a:r>
              <a:rPr lang="en-US" sz="1800" dirty="0"/>
              <a:t>Office currently operating a hot desk setup with staff booking a desk as needed.</a:t>
            </a:r>
          </a:p>
          <a:p>
            <a:r>
              <a:rPr lang="en-US" sz="1800" dirty="0"/>
              <a:t>The organization utilizes the asset management software ‘Lifespan’ for all asset data. 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A86541C6-61B1-4DAA-B57A-EAF3F24F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33310" y="1"/>
            <a:ext cx="6488456" cy="3036711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A building with a car parked in front of it&#10;&#10;Description automatically generated with low confidence">
            <a:extLst>
              <a:ext uri="{FF2B5EF4-FFF2-40B4-BE49-F238E27FC236}">
                <a16:creationId xmlns:a16="http://schemas.microsoft.com/office/drawing/2014/main" id="{717C88EE-948F-B184-41FC-9C9A72C30A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30" b="19384"/>
          <a:stretch/>
        </p:blipFill>
        <p:spPr>
          <a:xfrm>
            <a:off x="5142944" y="3"/>
            <a:ext cx="6069184" cy="2839783"/>
          </a:xfrm>
          <a:custGeom>
            <a:avLst/>
            <a:gdLst/>
            <a:ahLst/>
            <a:cxnLst/>
            <a:rect l="l" t="t" r="r" b="b"/>
            <a:pathLst>
              <a:path w="6069184" h="2839783">
                <a:moveTo>
                  <a:pt x="0" y="0"/>
                </a:moveTo>
                <a:lnTo>
                  <a:pt x="6069184" y="0"/>
                </a:lnTo>
                <a:lnTo>
                  <a:pt x="6063823" y="106160"/>
                </a:lnTo>
                <a:cubicBezTo>
                  <a:pt x="5907891" y="1641596"/>
                  <a:pt x="4611168" y="2839783"/>
                  <a:pt x="3034592" y="2839783"/>
                </a:cubicBezTo>
                <a:cubicBezTo>
                  <a:pt x="1458016" y="2839783"/>
                  <a:pt x="161292" y="1641596"/>
                  <a:pt x="5360" y="106160"/>
                </a:cubicBezTo>
                <a:close/>
              </a:path>
            </a:pathLst>
          </a:custGeom>
        </p:spPr>
      </p:pic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71750011-2006-46BB-AFDE-C6E461752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93989" y="2900758"/>
            <a:ext cx="5198011" cy="3957242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5" name="Picture 14" descr="A picture containing floor, ceiling, indoor, several&#10;&#10;Description automatically generated">
            <a:extLst>
              <a:ext uri="{FF2B5EF4-FFF2-40B4-BE49-F238E27FC236}">
                <a16:creationId xmlns:a16="http://schemas.microsoft.com/office/drawing/2014/main" id="{83A1B99A-92B7-0BFB-598D-BBC7180DB6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479"/>
          <a:stretch/>
        </p:blipFill>
        <p:spPr>
          <a:xfrm>
            <a:off x="7190587" y="3124784"/>
            <a:ext cx="5001415" cy="3733214"/>
          </a:xfrm>
          <a:custGeom>
            <a:avLst/>
            <a:gdLst/>
            <a:ahLst/>
            <a:cxnLst/>
            <a:rect l="l" t="t" r="r" b="b"/>
            <a:pathLst>
              <a:path w="5001415" h="3733214">
                <a:moveTo>
                  <a:pt x="3044952" y="0"/>
                </a:moveTo>
                <a:cubicBezTo>
                  <a:pt x="3780687" y="0"/>
                  <a:pt x="4455477" y="260939"/>
                  <a:pt x="4981824" y="695319"/>
                </a:cubicBezTo>
                <a:lnTo>
                  <a:pt x="5001415" y="713124"/>
                </a:lnTo>
                <a:lnTo>
                  <a:pt x="5001415" y="3733214"/>
                </a:lnTo>
                <a:lnTo>
                  <a:pt x="81043" y="3733214"/>
                </a:lnTo>
                <a:lnTo>
                  <a:pt x="61862" y="3658617"/>
                </a:lnTo>
                <a:cubicBezTo>
                  <a:pt x="21301" y="3460397"/>
                  <a:pt x="0" y="3255162"/>
                  <a:pt x="0" y="3044952"/>
                </a:cubicBezTo>
                <a:cubicBezTo>
                  <a:pt x="0" y="1363271"/>
                  <a:pt x="1363271" y="0"/>
                  <a:pt x="3044952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9BF55C-7054-BCD2-8979-F07DC50F5609}"/>
              </a:ext>
            </a:extLst>
          </p:cNvPr>
          <p:cNvSpPr txBox="1"/>
          <p:nvPr/>
        </p:nvSpPr>
        <p:spPr>
          <a:xfrm>
            <a:off x="8010936" y="2435415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2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9044C0-3D7E-92DF-7622-F4BC7CA28367}"/>
              </a:ext>
            </a:extLst>
          </p:cNvPr>
          <p:cNvSpPr txBox="1"/>
          <p:nvPr/>
        </p:nvSpPr>
        <p:spPr>
          <a:xfrm>
            <a:off x="9691294" y="6227166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3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2578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00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u="sng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ateb Group, Meyler House, Haverfordwest</a:t>
            </a:r>
            <a:endParaRPr lang="en-US" sz="31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3" name="Straight Connector 102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593610" y="2121763"/>
            <a:ext cx="3822192" cy="3773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How Big is Meyler House ?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Occupancy ?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How Long is it Used ?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D41B52E-02DF-BD6C-549C-631FE2374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716" y="2229844"/>
            <a:ext cx="6596652" cy="22428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1B6BFE0-88EE-29B3-F07C-01915EF71CC0}"/>
              </a:ext>
            </a:extLst>
          </p:cNvPr>
          <p:cNvSpPr txBox="1"/>
          <p:nvPr/>
        </p:nvSpPr>
        <p:spPr>
          <a:xfrm>
            <a:off x="7043270" y="4692126"/>
            <a:ext cx="4334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(Ateb Water &amp; Energy Audit. 2007) </a:t>
            </a:r>
          </a:p>
          <a:p>
            <a:r>
              <a:rPr lang="en-US" dirty="0"/>
              <a:t> 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10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Rectangle 115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b="1" u="sng" dirty="0">
                <a:solidFill>
                  <a:schemeClr val="bg1"/>
                </a:solidFill>
              </a:rPr>
              <a:t>Building Components</a:t>
            </a:r>
            <a:endParaRPr lang="en-US" sz="4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4" name="Straight Connector 117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1EEAA128-C75D-4C11-8051-8115D97E01F6}"/>
              </a:ext>
            </a:extLst>
          </p:cNvPr>
          <p:cNvSpPr txBox="1">
            <a:spLocks/>
          </p:cNvSpPr>
          <p:nvPr/>
        </p:nvSpPr>
        <p:spPr>
          <a:xfrm>
            <a:off x="593610" y="2121763"/>
            <a:ext cx="3822192" cy="3773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30F00099-4ADC-48E6-458D-4484BD86F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967" y="385318"/>
            <a:ext cx="6352673" cy="5733287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21EE1804-CB0F-A7E4-86D4-95544A8EDDF6}"/>
              </a:ext>
            </a:extLst>
          </p:cNvPr>
          <p:cNvSpPr txBox="1">
            <a:spLocks/>
          </p:cNvSpPr>
          <p:nvPr/>
        </p:nvSpPr>
        <p:spPr>
          <a:xfrm>
            <a:off x="410426" y="2321910"/>
            <a:ext cx="4104908" cy="1344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6" name="Content Placeholder 9">
            <a:extLst>
              <a:ext uri="{FF2B5EF4-FFF2-40B4-BE49-F238E27FC236}">
                <a16:creationId xmlns:a16="http://schemas.microsoft.com/office/drawing/2014/main" id="{CFA3DF46-02AB-25F2-CEF5-A1BAD228622D}"/>
              </a:ext>
            </a:extLst>
          </p:cNvPr>
          <p:cNvSpPr txBox="1">
            <a:spLocks/>
          </p:cNvSpPr>
          <p:nvPr/>
        </p:nvSpPr>
        <p:spPr>
          <a:xfrm>
            <a:off x="593611" y="2512381"/>
            <a:ext cx="3921723" cy="35825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bg1"/>
                </a:solidFill>
              </a:rPr>
              <a:t>Three Phase Electrical Supply – 3 phase Hager distribution board. </a:t>
            </a:r>
          </a:p>
          <a:p>
            <a:r>
              <a:rPr lang="en-US" sz="1800" dirty="0">
                <a:solidFill>
                  <a:schemeClr val="bg1"/>
                </a:solidFill>
              </a:rPr>
              <a:t>Commercial Gas Supply/Meter – 2 X Hamworthy NGR 320 Boilers. </a:t>
            </a:r>
          </a:p>
          <a:p>
            <a:r>
              <a:rPr lang="en-US" sz="1800" dirty="0">
                <a:solidFill>
                  <a:schemeClr val="bg1"/>
                </a:solidFill>
              </a:rPr>
              <a:t>Fiberglass roof    </a:t>
            </a:r>
          </a:p>
          <a:p>
            <a:r>
              <a:rPr lang="en-US" sz="1800" dirty="0">
                <a:solidFill>
                  <a:schemeClr val="bg1"/>
                </a:solidFill>
              </a:rPr>
              <a:t>External Fabric is traditional render (painted). </a:t>
            </a:r>
          </a:p>
          <a:p>
            <a:r>
              <a:rPr lang="en-US" sz="1800" dirty="0">
                <a:solidFill>
                  <a:schemeClr val="bg1"/>
                </a:solidFill>
              </a:rPr>
              <a:t>External Doors are Aluminum, and all windows are double glazing. 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</a:rPr>
              <a:t> 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F17916-0C1D-6BF1-E33B-7861E4B0A069}"/>
              </a:ext>
            </a:extLst>
          </p:cNvPr>
          <p:cNvSpPr txBox="1"/>
          <p:nvPr/>
        </p:nvSpPr>
        <p:spPr>
          <a:xfrm>
            <a:off x="7521362" y="6200334"/>
            <a:ext cx="33347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(ateb Fire Plan to Meyler House.2006) </a:t>
            </a:r>
          </a:p>
          <a:p>
            <a:r>
              <a:rPr lang="en-US" dirty="0"/>
              <a:t> 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23" grpId="0"/>
      <p:bldP spid="2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u="sng" dirty="0"/>
              <a:t>What is Net Zero</a:t>
            </a: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AF62AA0-559C-43D2-8E5E-CCB0539E6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5578" y="1956816"/>
            <a:ext cx="8464491" cy="4024884"/>
          </a:xfrm>
        </p:spPr>
        <p:txBody>
          <a:bodyPr anchor="t">
            <a:normAutofit fontScale="77500" lnSpcReduction="20000"/>
          </a:bodyPr>
          <a:lstStyle/>
          <a:p>
            <a:r>
              <a:rPr lang="en-GB" sz="2400" dirty="0"/>
              <a:t>Climate Change Act 2008, Amended 2019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(2050 Target Amendment)</a:t>
            </a:r>
          </a:p>
          <a:p>
            <a:pPr marL="2743200" lvl="6" indent="0">
              <a:buNone/>
            </a:pPr>
            <a:r>
              <a:rPr lang="en-GB" sz="1200" dirty="0"/>
              <a:t>(legislation.gov.uk, 2019)</a:t>
            </a:r>
          </a:p>
          <a:p>
            <a:pPr marL="2743200" lvl="6" indent="0">
              <a:buNone/>
            </a:pPr>
            <a:endParaRPr lang="en-US" sz="1200" dirty="0"/>
          </a:p>
          <a:p>
            <a:r>
              <a:rPr lang="en-US" sz="2400" dirty="0"/>
              <a:t>Ban on combustion engine cars by 2030</a:t>
            </a:r>
          </a:p>
          <a:p>
            <a:pPr marL="2743200" lvl="6" indent="0">
              <a:buNone/>
            </a:pPr>
            <a:r>
              <a:rPr lang="en-US" sz="1100" dirty="0"/>
              <a:t>(UK Government , 2020)</a:t>
            </a:r>
          </a:p>
          <a:p>
            <a:pPr marL="2743200" lvl="6" indent="0">
              <a:buNone/>
            </a:pPr>
            <a:endParaRPr lang="en-US" sz="1100" dirty="0"/>
          </a:p>
          <a:p>
            <a:r>
              <a:rPr lang="en-US" sz="2400" dirty="0"/>
              <a:t>WHQS 2023 – Energy Storage and Generation </a:t>
            </a:r>
          </a:p>
          <a:p>
            <a:pPr marL="0" indent="0">
              <a:buNone/>
            </a:pPr>
            <a:r>
              <a:rPr lang="en-US" sz="1200" dirty="0"/>
              <a:t>			(The Welsh Housing Quality Standard 2023 </a:t>
            </a:r>
            <a:r>
              <a:rPr lang="en-GB" sz="1200" i="1" dirty="0"/>
              <a:t>Draft for consultation)</a:t>
            </a:r>
          </a:p>
          <a:p>
            <a:pPr marL="0" indent="0">
              <a:buNone/>
            </a:pPr>
            <a:endParaRPr lang="en-US" sz="1200" dirty="0"/>
          </a:p>
          <a:p>
            <a:r>
              <a:rPr lang="en-US" sz="2400" dirty="0"/>
              <a:t>WHQS 2032 – Renewable heating systems only after 2026 (Ban on new build properties having gas boiler) </a:t>
            </a:r>
          </a:p>
          <a:p>
            <a:pPr marL="0" indent="0">
              <a:buNone/>
            </a:pPr>
            <a:r>
              <a:rPr lang="en-US" sz="1400" dirty="0"/>
              <a:t>			(The Welsh Housing Quality Standard 2023 </a:t>
            </a:r>
            <a:r>
              <a:rPr lang="en-GB" sz="1400" i="1" dirty="0"/>
              <a:t>Draft for consultation)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Institute of Engineering BS7671 Amendment 2 (2022) (introduction of the term ‘Prosumer’)</a:t>
            </a:r>
          </a:p>
          <a:p>
            <a:pPr marL="0" indent="0">
              <a:buNone/>
            </a:pPr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			(The Institute of Engineering &amp; Technology, 2022)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673099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/>
              <a:t>Approach</a:t>
            </a:r>
            <a:endParaRPr lang="en-US" dirty="0"/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43120587-FFF9-4F81-B22D-5BA07D886F1B}"/>
              </a:ext>
            </a:extLst>
          </p:cNvPr>
          <p:cNvSpPr txBox="1">
            <a:spLocks/>
          </p:cNvSpPr>
          <p:nvPr/>
        </p:nvSpPr>
        <p:spPr>
          <a:xfrm>
            <a:off x="762000" y="2279018"/>
            <a:ext cx="5314543" cy="39087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/>
          </a:p>
          <a:p>
            <a:r>
              <a:rPr lang="en-US" sz="1800" dirty="0"/>
              <a:t>Look at Mechanical and Electrical components of the building based on data held in Asset Management System Lifespan </a:t>
            </a:r>
          </a:p>
          <a:p>
            <a:r>
              <a:rPr lang="en-US" sz="1800" dirty="0"/>
              <a:t>Undertake site visits to idenify fabric, roofing and envelope options for retrofit pathway </a:t>
            </a:r>
          </a:p>
          <a:p>
            <a:r>
              <a:rPr lang="en-US" sz="1800" dirty="0"/>
              <a:t>Base decisions on data available and model available data and potential solutions in RDSAP within Lifespan  </a:t>
            </a:r>
          </a:p>
          <a:p>
            <a:r>
              <a:rPr lang="en-US" sz="1800" dirty="0"/>
              <a:t>Use Core and Detailed ‘Building Performance Evaluation’ techniques to help idenify methods of understanding building performance     </a:t>
            </a:r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53111C-704E-9CC3-6113-502F4A9C5A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8" r="8689" b="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E9949825-028B-4475-81B6-4E396CBB46C1}"/>
              </a:ext>
            </a:extLst>
          </p:cNvPr>
          <p:cNvSpPr txBox="1">
            <a:spLocks/>
          </p:cNvSpPr>
          <p:nvPr/>
        </p:nvSpPr>
        <p:spPr>
          <a:xfrm>
            <a:off x="228746" y="4178088"/>
            <a:ext cx="6971475" cy="22671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4E7F37-B0AF-696A-D510-BCE83027D666}"/>
              </a:ext>
            </a:extLst>
          </p:cNvPr>
          <p:cNvSpPr txBox="1"/>
          <p:nvPr/>
        </p:nvSpPr>
        <p:spPr>
          <a:xfrm>
            <a:off x="9744560" y="5065441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4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1006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9652" y="412761"/>
            <a:ext cx="56092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u="sng" dirty="0"/>
              <a:t> Current Available Data </a:t>
            </a:r>
            <a:endParaRPr lang="en-US" dirty="0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ow of white buildings&#10;&#10;Description automatically generated with low confidence">
            <a:extLst>
              <a:ext uri="{FF2B5EF4-FFF2-40B4-BE49-F238E27FC236}">
                <a16:creationId xmlns:a16="http://schemas.microsoft.com/office/drawing/2014/main" id="{126AE352-F5B6-8647-E9CB-59B3774FD0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1" r="4285" b="1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43120587-FFF9-4F81-B22D-5BA07D886F1B}"/>
              </a:ext>
            </a:extLst>
          </p:cNvPr>
          <p:cNvSpPr txBox="1">
            <a:spLocks/>
          </p:cNvSpPr>
          <p:nvPr/>
        </p:nvSpPr>
        <p:spPr>
          <a:xfrm>
            <a:off x="5770485" y="1411550"/>
            <a:ext cx="5778387" cy="42433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/>
          </a:p>
          <a:p>
            <a:r>
              <a:rPr lang="en-US" sz="1700" dirty="0"/>
              <a:t>Gas, Electrical &amp; Water regarding going back to 2002, (readings do not include the period in which the UK was in lockdown) </a:t>
            </a:r>
          </a:p>
          <a:p>
            <a:r>
              <a:rPr lang="en-US" sz="1700" dirty="0"/>
              <a:t>Current Gas, Electric &amp; Water Bills (Total Energies, EDF, Welsh Water)</a:t>
            </a:r>
          </a:p>
          <a:p>
            <a:r>
              <a:rPr lang="en-US" sz="1700" dirty="0"/>
              <a:t>Energy &amp; Water Audit (Dated 2007) </a:t>
            </a:r>
          </a:p>
          <a:p>
            <a:r>
              <a:rPr lang="en-US" sz="1700" dirty="0"/>
              <a:t>Fire Plan, 2D Birdseye view of the office layout (as shown in slide 4)</a:t>
            </a:r>
          </a:p>
          <a:p>
            <a:r>
              <a:rPr lang="en-US" sz="1700" dirty="0"/>
              <a:t>Asset Data from our inhouse system “Lifespan”, on all components within the building, (Boilers, Electrical, Fire Alarm, Roof, External Fabric, Windows, Asbestos, </a:t>
            </a:r>
            <a:r>
              <a:rPr lang="en-US" sz="1700" dirty="0" err="1"/>
              <a:t>etc</a:t>
            </a:r>
            <a:r>
              <a:rPr lang="en-US" sz="1700" dirty="0"/>
              <a:t>) </a:t>
            </a:r>
          </a:p>
        </p:txBody>
      </p:sp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E9949825-028B-4475-81B6-4E396CBB46C1}"/>
              </a:ext>
            </a:extLst>
          </p:cNvPr>
          <p:cNvSpPr txBox="1">
            <a:spLocks/>
          </p:cNvSpPr>
          <p:nvPr/>
        </p:nvSpPr>
        <p:spPr>
          <a:xfrm>
            <a:off x="228746" y="4178088"/>
            <a:ext cx="6971475" cy="22671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7FE537-F317-DD22-D897-4366E5B59251}"/>
              </a:ext>
            </a:extLst>
          </p:cNvPr>
          <p:cNvSpPr txBox="1"/>
          <p:nvPr/>
        </p:nvSpPr>
        <p:spPr>
          <a:xfrm>
            <a:off x="431884" y="166539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5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94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527" y="44091"/>
            <a:ext cx="5259707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b="1" u="sng" dirty="0"/>
              <a:t>Core Building Performance Evaluation Techniques (BPE) </a:t>
            </a:r>
            <a:endParaRPr lang="en-US" sz="3400" dirty="0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A room with tables and chairs&#10;&#10;Description automatically generated with medium confidence">
            <a:extLst>
              <a:ext uri="{FF2B5EF4-FFF2-40B4-BE49-F238E27FC236}">
                <a16:creationId xmlns:a16="http://schemas.microsoft.com/office/drawing/2014/main" id="{3F69CD33-39C3-31BF-2140-3CDA351731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8" r="-2" b="-2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6000268" y="1824358"/>
            <a:ext cx="6010224" cy="44502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u="sng" dirty="0"/>
              <a:t>Site Visits and Inspections</a:t>
            </a:r>
          </a:p>
          <a:p>
            <a:pPr marL="0" indent="0">
              <a:buNone/>
            </a:pPr>
            <a:r>
              <a:rPr lang="en-US" sz="1400" dirty="0"/>
              <a:t> </a:t>
            </a:r>
          </a:p>
          <a:p>
            <a:pPr lvl="1"/>
            <a:r>
              <a:rPr lang="en-US" sz="1600" dirty="0"/>
              <a:t>Understand how the building is new being used in a post covid world compared to pre covid</a:t>
            </a:r>
          </a:p>
          <a:p>
            <a:pPr marL="457200" lvl="1" indent="0">
              <a:buNone/>
            </a:pPr>
            <a:endParaRPr lang="en-US" sz="1600" dirty="0"/>
          </a:p>
          <a:p>
            <a:pPr lvl="1"/>
            <a:r>
              <a:rPr lang="en-US" sz="1600" dirty="0"/>
              <a:t>How things work -  heating, hot water, ventilation, lighting, and controls</a:t>
            </a:r>
          </a:p>
          <a:p>
            <a:pPr marL="457200" lvl="1" indent="0">
              <a:buNone/>
            </a:pPr>
            <a:endParaRPr lang="en-US" sz="1600" dirty="0"/>
          </a:p>
          <a:p>
            <a:pPr lvl="1"/>
            <a:r>
              <a:rPr lang="en-US" sz="1600" dirty="0"/>
              <a:t>Condition of key building components </a:t>
            </a:r>
          </a:p>
          <a:p>
            <a:pPr marL="457200" lvl="1" indent="0">
              <a:buNone/>
            </a:pPr>
            <a:endParaRPr lang="en-US" sz="1600" dirty="0"/>
          </a:p>
          <a:p>
            <a:pPr lvl="1"/>
            <a:r>
              <a:rPr lang="en-US" sz="1600" dirty="0"/>
              <a:t>General impressions on daylight and views</a:t>
            </a:r>
          </a:p>
          <a:p>
            <a:pPr marL="457200" lvl="1" indent="0">
              <a:buNone/>
            </a:pPr>
            <a:endParaRPr lang="en-US" sz="1600" dirty="0"/>
          </a:p>
          <a:p>
            <a:pPr lvl="1"/>
            <a:r>
              <a:rPr lang="en-US" sz="1600" dirty="0"/>
              <a:t>Signs of mould or condensation?</a:t>
            </a:r>
            <a:endParaRPr lang="en-GB" sz="1600" u="sng" dirty="0"/>
          </a:p>
          <a:p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0717AE-B7FB-C254-D92B-B4826CCFC208}"/>
              </a:ext>
            </a:extLst>
          </p:cNvPr>
          <p:cNvSpPr txBox="1"/>
          <p:nvPr/>
        </p:nvSpPr>
        <p:spPr>
          <a:xfrm>
            <a:off x="4701278" y="337164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6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5325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" name="Rectangle 81">
            <a:extLst>
              <a:ext uri="{FF2B5EF4-FFF2-40B4-BE49-F238E27FC236}">
                <a16:creationId xmlns:a16="http://schemas.microsoft.com/office/drawing/2014/main" id="{B0792D4F-247E-46FE-85FC-881DEFA41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260" y="374905"/>
            <a:ext cx="5091028" cy="11599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Core Building Performance Evaluation Techniques (BPE) 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420173" y="1909792"/>
            <a:ext cx="5535201" cy="4112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u="sng" dirty="0"/>
              <a:t>Energy Use and Audit</a:t>
            </a:r>
          </a:p>
          <a:p>
            <a:endParaRPr lang="en-US" sz="1600" u="sng" dirty="0"/>
          </a:p>
          <a:p>
            <a:pPr lvl="1"/>
            <a:r>
              <a:rPr lang="en-US" sz="1600" dirty="0"/>
              <a:t>Analysis of annual energy consumption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Look at pre and post covid data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How the building is being utilised currently against energy used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Look at Patterns (Weekday/Weekend/Summer/Winter, etc.)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Look for comparable trends with other core BPE techniques </a:t>
            </a:r>
          </a:p>
          <a:p>
            <a:endParaRPr lang="en-US" sz="1300" dirty="0"/>
          </a:p>
          <a:p>
            <a:pPr marL="0"/>
            <a:endParaRPr lang="en-US" sz="1300" dirty="0"/>
          </a:p>
          <a:p>
            <a:pPr marL="0"/>
            <a:endParaRPr lang="en-US" sz="1300" dirty="0"/>
          </a:p>
          <a:p>
            <a:endParaRPr lang="en-US" sz="1300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749A7284-D010-4ACB-A08A-FC3C3689B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8597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hart, bar chart&#10;&#10;Description automatically generated">
            <a:extLst>
              <a:ext uri="{FF2B5EF4-FFF2-40B4-BE49-F238E27FC236}">
                <a16:creationId xmlns:a16="http://schemas.microsoft.com/office/drawing/2014/main" id="{3A14B4D3-64B7-A08F-B009-1F097FBA2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2" y="1739447"/>
            <a:ext cx="5025525" cy="33882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C8A3F-BC7A-3CB4-7561-185034A71D66}"/>
              </a:ext>
            </a:extLst>
          </p:cNvPr>
          <p:cNvSpPr txBox="1"/>
          <p:nvPr/>
        </p:nvSpPr>
        <p:spPr>
          <a:xfrm>
            <a:off x="7931037" y="5284962"/>
            <a:ext cx="4334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(Ateb Water &amp; Energy Audit. 2006) </a:t>
            </a:r>
          </a:p>
          <a:p>
            <a:r>
              <a:rPr lang="en-US" dirty="0"/>
              <a:t> 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856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105">
            <a:extLst>
              <a:ext uri="{FF2B5EF4-FFF2-40B4-BE49-F238E27FC236}">
                <a16:creationId xmlns:a16="http://schemas.microsoft.com/office/drawing/2014/main" id="{B0792D4F-247E-46FE-85FC-881DEFA41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06" y="508145"/>
            <a:ext cx="5178117" cy="10376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Core Building Performance Evaluation Techniques (BPE) 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550805" y="1824227"/>
            <a:ext cx="5545194" cy="43915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u="sng" dirty="0"/>
              <a:t>Water use Audit – </a:t>
            </a:r>
          </a:p>
          <a:p>
            <a:pPr marL="0" indent="0">
              <a:buNone/>
            </a:pPr>
            <a:endParaRPr lang="en-US" sz="1600" u="sng" dirty="0"/>
          </a:p>
          <a:p>
            <a:pPr lvl="1"/>
            <a:r>
              <a:rPr lang="en-GB" sz="1600" dirty="0"/>
              <a:t>Analysis of annual water consumption data</a:t>
            </a:r>
          </a:p>
          <a:p>
            <a:pPr lvl="1"/>
            <a:endParaRPr lang="en-GB" sz="1600" dirty="0"/>
          </a:p>
          <a:p>
            <a:pPr lvl="1"/>
            <a:r>
              <a:rPr lang="en-US" sz="1600" dirty="0"/>
              <a:t>Look at pre and post covid data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Idenify where and what part of the building is utilising the most water and for what function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Look at Patterns (Weekday/Weekend/Summer/Winter, etc.)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Look for comparable trends with other core BPE techniques </a:t>
            </a:r>
          </a:p>
          <a:p>
            <a:pPr lvl="1"/>
            <a:endParaRPr lang="en-US" sz="1600" dirty="0"/>
          </a:p>
          <a:p>
            <a:pPr lvl="1"/>
            <a:endParaRPr lang="en-US" sz="1600" dirty="0"/>
          </a:p>
          <a:p>
            <a:pPr lvl="1"/>
            <a:endParaRPr lang="en-GB" sz="1600" dirty="0"/>
          </a:p>
          <a:p>
            <a:pPr lvl="1"/>
            <a:endParaRPr lang="en-US" sz="1600" dirty="0"/>
          </a:p>
          <a:p>
            <a:endParaRPr lang="en-US" sz="2000" dirty="0"/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749A7284-D010-4ACB-A08A-FC3C3689B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8597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Chart, bar chart&#10;&#10;Description automatically generated">
            <a:extLst>
              <a:ext uri="{FF2B5EF4-FFF2-40B4-BE49-F238E27FC236}">
                <a16:creationId xmlns:a16="http://schemas.microsoft.com/office/drawing/2014/main" id="{D9D678E6-07F6-DB49-396E-F16293CBD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2" y="1785200"/>
            <a:ext cx="5025525" cy="32967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66BB47-A5ED-011C-0501-2AD63F589795}"/>
              </a:ext>
            </a:extLst>
          </p:cNvPr>
          <p:cNvSpPr txBox="1"/>
          <p:nvPr/>
        </p:nvSpPr>
        <p:spPr>
          <a:xfrm>
            <a:off x="7931037" y="5284962"/>
            <a:ext cx="4334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(Ateb Water &amp; Energy Audit. 2006) </a:t>
            </a:r>
          </a:p>
          <a:p>
            <a:r>
              <a:rPr lang="en-US" dirty="0"/>
              <a:t> 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37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58" y="286808"/>
            <a:ext cx="542502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Detailed Building Performance Evaluation Techniques (BPE) 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343902" y="1612371"/>
            <a:ext cx="5675316" cy="48181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u="sng" dirty="0"/>
              <a:t>Energy Monitoring and Analysis– </a:t>
            </a:r>
          </a:p>
          <a:p>
            <a:pPr marL="0" indent="0">
              <a:buNone/>
            </a:pPr>
            <a:r>
              <a:rPr lang="en-US" sz="1600" dirty="0"/>
              <a:t>		What is it?</a:t>
            </a:r>
          </a:p>
          <a:p>
            <a:pPr marL="0"/>
            <a:endParaRPr lang="en-US" sz="1600" dirty="0"/>
          </a:p>
          <a:p>
            <a:pPr lvl="1"/>
            <a:r>
              <a:rPr lang="en-US" sz="1600" dirty="0"/>
              <a:t>Installation of smart and sub metering, clearly idenify energy usage. </a:t>
            </a: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Smart Meters become the Norm – currently 26.4m have been installed </a:t>
            </a:r>
          </a:p>
          <a:p>
            <a:pPr marL="914400" lvl="2" indent="0">
              <a:buNone/>
            </a:pPr>
            <a:r>
              <a:rPr lang="en-GB" sz="1000" dirty="0"/>
              <a:t> (Department for Business, Energy &amp; Industrial Strategy, 2021)</a:t>
            </a:r>
          </a:p>
          <a:p>
            <a:pPr marL="914400" lvl="2" indent="0">
              <a:buNone/>
            </a:pPr>
            <a:endParaRPr lang="en-US" sz="1600" dirty="0"/>
          </a:p>
          <a:p>
            <a:pPr lvl="1"/>
            <a:r>
              <a:rPr lang="en-US" sz="1700" dirty="0"/>
              <a:t>Energy usage broken down to key components, i.e., space heating, water heating, unregulated loads, </a:t>
            </a:r>
            <a:r>
              <a:rPr lang="en-US" sz="1700" dirty="0" err="1"/>
              <a:t>etc</a:t>
            </a:r>
            <a:r>
              <a:rPr lang="en-US" sz="1700" dirty="0"/>
              <a:t>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Will provide granular data of how energy is being used with the building 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Can be linked with intelligent energy units i.e., ORP – Serio Bee Unit (The Mill, Cardiff)</a:t>
            </a:r>
          </a:p>
          <a:p>
            <a:pPr marL="457200" lvl="1" indent="0">
              <a:buNone/>
            </a:pPr>
            <a:r>
              <a:rPr lang="en-GB" sz="1000" dirty="0"/>
              <a:t>	(https://www.seroprojects.com/our-projects/the-mill/)</a:t>
            </a:r>
            <a:endParaRPr lang="en-US" sz="1000" dirty="0"/>
          </a:p>
          <a:p>
            <a:pPr lvl="1"/>
            <a:endParaRPr lang="en-US" sz="1600" dirty="0"/>
          </a:p>
          <a:p>
            <a:pPr lvl="1"/>
            <a:endParaRPr lang="en-US" sz="1100" dirty="0"/>
          </a:p>
          <a:p>
            <a:endParaRPr lang="en-US" sz="1100" dirty="0"/>
          </a:p>
          <a:p>
            <a:endParaRPr lang="en-US" sz="1100" dirty="0"/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6991D470-3AC2-FF3F-0C81-868D81A16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083" y="286808"/>
            <a:ext cx="3903059" cy="48185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ECACBC-2531-BB43-389A-CF19CC07DF4F}"/>
              </a:ext>
            </a:extLst>
          </p:cNvPr>
          <p:cNvSpPr txBox="1"/>
          <p:nvPr/>
        </p:nvSpPr>
        <p:spPr>
          <a:xfrm>
            <a:off x="9353177" y="5489256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7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2967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30" y="389667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u="sng" dirty="0"/>
              <a:t>Detailed Building Performance Evaluation Techniques (BPE) </a:t>
            </a:r>
            <a:endParaRPr lang="en-US" sz="3100" dirty="0"/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680416" y="1715230"/>
            <a:ext cx="5609220" cy="49250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u="sng" dirty="0"/>
              <a:t>Energy Monitoring and Analysis– </a:t>
            </a:r>
          </a:p>
          <a:p>
            <a:pPr marL="0" indent="0">
              <a:buNone/>
            </a:pPr>
            <a:r>
              <a:rPr lang="en-US" sz="1600" dirty="0"/>
              <a:t>	why would it benefit the retrofit plan? </a:t>
            </a:r>
          </a:p>
          <a:p>
            <a:pPr marL="0" indent="0">
              <a:buNone/>
            </a:pPr>
            <a:endParaRPr lang="en-US" sz="1600" dirty="0"/>
          </a:p>
          <a:p>
            <a:pPr lvl="1"/>
            <a:r>
              <a:rPr lang="en-GB" sz="1600" dirty="0"/>
              <a:t>This will idenify habits of usage, which can be mapped can planned for</a:t>
            </a:r>
          </a:p>
          <a:p>
            <a:pPr lvl="1"/>
            <a:endParaRPr lang="en-GB" sz="1600" dirty="0"/>
          </a:p>
          <a:p>
            <a:pPr lvl="1"/>
            <a:r>
              <a:rPr lang="en-GB" sz="1600" dirty="0"/>
              <a:t>Will help idenify fabric issues with data from core BPE techniques (site visits)  </a:t>
            </a:r>
          </a:p>
          <a:p>
            <a:pPr lvl="1"/>
            <a:endParaRPr lang="en-GB" sz="1600" dirty="0"/>
          </a:p>
          <a:p>
            <a:pPr lvl="1"/>
            <a:r>
              <a:rPr lang="en-GB" sz="1600" dirty="0"/>
              <a:t>Will help idenify components and systems that are ineffective and a poor use of energy. </a:t>
            </a:r>
          </a:p>
          <a:p>
            <a:pPr lvl="1"/>
            <a:endParaRPr lang="en-GB" sz="1600" dirty="0"/>
          </a:p>
          <a:p>
            <a:pPr lvl="1"/>
            <a:r>
              <a:rPr lang="en-GB" sz="1600" dirty="0"/>
              <a:t>Will generate large amounts of data which can inform retrofit planning </a:t>
            </a:r>
          </a:p>
          <a:p>
            <a:pPr lvl="1"/>
            <a:endParaRPr lang="en-GB" sz="1600" dirty="0"/>
          </a:p>
          <a:p>
            <a:pPr lvl="1"/>
            <a:r>
              <a:rPr lang="en-GB" sz="1600" dirty="0"/>
              <a:t>Can be linked with other types of monitoring, i.e. humidity, CO &amp; temperature </a:t>
            </a: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erson holding a tablet&#10;&#10;Description automatically generated with low confidence">
            <a:extLst>
              <a:ext uri="{FF2B5EF4-FFF2-40B4-BE49-F238E27FC236}">
                <a16:creationId xmlns:a16="http://schemas.microsoft.com/office/drawing/2014/main" id="{5279D257-0CA5-461E-88CB-F01ABD8F09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1" r="25436" b="2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782A65-8EED-FBBE-61F5-02D4D86575F1}"/>
              </a:ext>
            </a:extLst>
          </p:cNvPr>
          <p:cNvSpPr txBox="1"/>
          <p:nvPr/>
        </p:nvSpPr>
        <p:spPr>
          <a:xfrm>
            <a:off x="9583997" y="143445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8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988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354" y="384613"/>
            <a:ext cx="4249006" cy="51890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400" b="1" u="sng" dirty="0"/>
              <a:t>Long Term Plans  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1E35FD-9A14-41A6-8E19-EB4B3666FEEC}"/>
              </a:ext>
            </a:extLst>
          </p:cNvPr>
          <p:cNvSpPr txBox="1">
            <a:spLocks/>
          </p:cNvSpPr>
          <p:nvPr/>
        </p:nvSpPr>
        <p:spPr>
          <a:xfrm>
            <a:off x="287153" y="1419893"/>
            <a:ext cx="5198011" cy="50534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Follow retrofit pathway option set out by Welsh Government under the recently announced WHQS 2023 draft and PAS 2038. </a:t>
            </a:r>
          </a:p>
          <a:p>
            <a:endParaRPr lang="en-US" sz="1800" dirty="0"/>
          </a:p>
          <a:p>
            <a:r>
              <a:rPr lang="en-US" sz="1800" dirty="0"/>
              <a:t>Set out a clear pathway to Net Zero and set clear milestones. Using PAS 2038, SAP</a:t>
            </a:r>
          </a:p>
          <a:p>
            <a:endParaRPr lang="en-US" sz="1800" dirty="0"/>
          </a:p>
          <a:p>
            <a:r>
              <a:rPr lang="en-US" sz="1800" dirty="0"/>
              <a:t>By undertaking pathway approach cost can be spread over a longer period </a:t>
            </a:r>
          </a:p>
          <a:p>
            <a:endParaRPr lang="en-US" sz="1800" dirty="0"/>
          </a:p>
          <a:p>
            <a:r>
              <a:rPr lang="en-US" sz="1800" dirty="0"/>
              <a:t>Procurement of works can be undertaken in stages to make pathway more affordable, which will allow for a measured approach to achieving net zero. </a:t>
            </a:r>
          </a:p>
          <a:p>
            <a:endParaRPr lang="en-US" sz="1800" dirty="0"/>
          </a:p>
          <a:p>
            <a:r>
              <a:rPr lang="en-US" sz="1800" dirty="0"/>
              <a:t>If the data changes, we can change the pathway 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A86541C6-61B1-4DAA-B57A-EAF3F24F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33310" y="1"/>
            <a:ext cx="6488456" cy="3036711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A building with a car parked in front of it&#10;&#10;Description automatically generated with low confidence">
            <a:extLst>
              <a:ext uri="{FF2B5EF4-FFF2-40B4-BE49-F238E27FC236}">
                <a16:creationId xmlns:a16="http://schemas.microsoft.com/office/drawing/2014/main" id="{717C88EE-948F-B184-41FC-9C9A72C30A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30" b="19384"/>
          <a:stretch/>
        </p:blipFill>
        <p:spPr>
          <a:xfrm>
            <a:off x="5142944" y="3"/>
            <a:ext cx="6069184" cy="2839783"/>
          </a:xfrm>
          <a:custGeom>
            <a:avLst/>
            <a:gdLst/>
            <a:ahLst/>
            <a:cxnLst/>
            <a:rect l="l" t="t" r="r" b="b"/>
            <a:pathLst>
              <a:path w="6069184" h="2839783">
                <a:moveTo>
                  <a:pt x="0" y="0"/>
                </a:moveTo>
                <a:lnTo>
                  <a:pt x="6069184" y="0"/>
                </a:lnTo>
                <a:lnTo>
                  <a:pt x="6063823" y="106160"/>
                </a:lnTo>
                <a:cubicBezTo>
                  <a:pt x="5907891" y="1641596"/>
                  <a:pt x="4611168" y="2839783"/>
                  <a:pt x="3034592" y="2839783"/>
                </a:cubicBezTo>
                <a:cubicBezTo>
                  <a:pt x="1458016" y="2839783"/>
                  <a:pt x="161292" y="1641596"/>
                  <a:pt x="5360" y="106160"/>
                </a:cubicBezTo>
                <a:close/>
              </a:path>
            </a:pathLst>
          </a:custGeom>
        </p:spPr>
      </p:pic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71750011-2006-46BB-AFDE-C6E461752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93989" y="2900758"/>
            <a:ext cx="5198011" cy="3957242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5" name="Picture 14" descr="A picture containing floor, ceiling, indoor, several&#10;&#10;Description automatically generated">
            <a:extLst>
              <a:ext uri="{FF2B5EF4-FFF2-40B4-BE49-F238E27FC236}">
                <a16:creationId xmlns:a16="http://schemas.microsoft.com/office/drawing/2014/main" id="{83A1B99A-92B7-0BFB-598D-BBC7180DB6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479"/>
          <a:stretch/>
        </p:blipFill>
        <p:spPr>
          <a:xfrm>
            <a:off x="7190587" y="3124784"/>
            <a:ext cx="5001415" cy="3733214"/>
          </a:xfrm>
          <a:custGeom>
            <a:avLst/>
            <a:gdLst/>
            <a:ahLst/>
            <a:cxnLst/>
            <a:rect l="l" t="t" r="r" b="b"/>
            <a:pathLst>
              <a:path w="5001415" h="3733214">
                <a:moveTo>
                  <a:pt x="3044952" y="0"/>
                </a:moveTo>
                <a:cubicBezTo>
                  <a:pt x="3780687" y="0"/>
                  <a:pt x="4455477" y="260939"/>
                  <a:pt x="4981824" y="695319"/>
                </a:cubicBezTo>
                <a:lnTo>
                  <a:pt x="5001415" y="713124"/>
                </a:lnTo>
                <a:lnTo>
                  <a:pt x="5001415" y="3733214"/>
                </a:lnTo>
                <a:lnTo>
                  <a:pt x="81043" y="3733214"/>
                </a:lnTo>
                <a:lnTo>
                  <a:pt x="61862" y="3658617"/>
                </a:lnTo>
                <a:cubicBezTo>
                  <a:pt x="21301" y="3460397"/>
                  <a:pt x="0" y="3255162"/>
                  <a:pt x="0" y="3044952"/>
                </a:cubicBezTo>
                <a:cubicBezTo>
                  <a:pt x="0" y="1363271"/>
                  <a:pt x="1363271" y="0"/>
                  <a:pt x="3044952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94D25D-EFA9-7DD6-12B9-3C5717540642}"/>
              </a:ext>
            </a:extLst>
          </p:cNvPr>
          <p:cNvSpPr txBox="1"/>
          <p:nvPr/>
        </p:nvSpPr>
        <p:spPr>
          <a:xfrm>
            <a:off x="9075935" y="138391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2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76D4D2-C7C1-851F-C274-31813F3FFDE1}"/>
              </a:ext>
            </a:extLst>
          </p:cNvPr>
          <p:cNvSpPr txBox="1"/>
          <p:nvPr/>
        </p:nvSpPr>
        <p:spPr>
          <a:xfrm>
            <a:off x="9335422" y="6365557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3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46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29" y="103529"/>
            <a:ext cx="5314536" cy="799985"/>
          </a:xfrm>
        </p:spPr>
        <p:txBody>
          <a:bodyPr>
            <a:normAutofit/>
          </a:bodyPr>
          <a:lstStyle/>
          <a:p>
            <a:r>
              <a:rPr lang="en-GB" u="sng" dirty="0"/>
              <a:t>Conclusion</a:t>
            </a:r>
            <a:r>
              <a:rPr lang="en-GB" b="1" u="sng" dirty="0"/>
              <a:t> </a:t>
            </a:r>
            <a:endParaRPr lang="en-GB" dirty="0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699F6A-124E-4C72-A319-A57B779FCA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44" b="2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AF62AA0-559C-43D2-8E5E-CCB0539E6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3153" y="1139507"/>
            <a:ext cx="6259361" cy="5429243"/>
          </a:xfrm>
        </p:spPr>
        <p:txBody>
          <a:bodyPr anchor="t">
            <a:normAutofit/>
          </a:bodyPr>
          <a:lstStyle/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Energy, Water and Asset Management data to understand how the building is functioning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Look at pre and post covid data and understand how the building will be used going forward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3 core BPE Techniques to understand how energy is used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energy monitoring detailed BPE Technique to map out the full retro plan using key building data.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 the pathway approach which will help stagger costs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targeted procurement which follows the pathway </a:t>
            </a:r>
          </a:p>
          <a:p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89291E-1E23-4893-AA46-EA88B2DB2B62}"/>
              </a:ext>
            </a:extLst>
          </p:cNvPr>
          <p:cNvSpPr txBox="1"/>
          <p:nvPr/>
        </p:nvSpPr>
        <p:spPr>
          <a:xfrm>
            <a:off x="1609389" y="197285"/>
            <a:ext cx="222308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(Office of Energy Efficiency &amp; Renewable Energy)</a:t>
            </a:r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105811-8FF5-AE47-23E5-963FEB71B058}"/>
              </a:ext>
            </a:extLst>
          </p:cNvPr>
          <p:cNvSpPr txBox="1"/>
          <p:nvPr/>
        </p:nvSpPr>
        <p:spPr>
          <a:xfrm>
            <a:off x="1573893" y="5065562"/>
            <a:ext cx="123071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Figure 1</a:t>
            </a: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5263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51054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u="sng" dirty="0"/>
              <a:t>References </a:t>
            </a: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AF62AA0-559C-43D2-8E5E-CCB0539E6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458" y="1140070"/>
            <a:ext cx="9051076" cy="503878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400" dirty="0"/>
              <a:t>legislation.gov.uk, 2019. </a:t>
            </a:r>
            <a:r>
              <a:rPr lang="en-GB" sz="1400" i="1" dirty="0"/>
              <a:t>legislation.gov.uk. </a:t>
            </a:r>
            <a:r>
              <a:rPr lang="en-GB" sz="1400" dirty="0"/>
              <a:t>[Online] 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u="sng" dirty="0"/>
              <a:t>https://www.legislation.gov.uk/ukdsi/2019/9780111187654</a:t>
            </a:r>
            <a:br>
              <a:rPr lang="en-GB" sz="1400" dirty="0"/>
            </a:br>
            <a:r>
              <a:rPr lang="en-GB" sz="1400" dirty="0"/>
              <a:t>[Accessed 21 May 2022].</a:t>
            </a:r>
          </a:p>
          <a:p>
            <a:pPr marL="0" indent="0">
              <a:buNone/>
            </a:pPr>
            <a:r>
              <a:rPr lang="en-GB" sz="1400" dirty="0"/>
              <a:t>The Institute of Engineering &amp; Technology, 2020. </a:t>
            </a:r>
            <a:r>
              <a:rPr lang="en-GB" sz="1400" i="1" dirty="0"/>
              <a:t>BS7671:2020 Requirements for Electrical Installation IET Wiring Regulations 18th Edition. </a:t>
            </a:r>
            <a:r>
              <a:rPr lang="en-GB" sz="1400" dirty="0"/>
              <a:t>London: British Standards Institution.</a:t>
            </a:r>
          </a:p>
          <a:p>
            <a:pPr marL="0" indent="0">
              <a:buNone/>
            </a:pPr>
            <a:r>
              <a:rPr lang="en-GB" sz="1400" dirty="0"/>
              <a:t>UK Government , 2020. </a:t>
            </a:r>
            <a:r>
              <a:rPr lang="en-GB" sz="1400" i="1" dirty="0"/>
              <a:t>gov.uk. </a:t>
            </a:r>
            <a:r>
              <a:rPr lang="en-GB" sz="1400" dirty="0"/>
              <a:t>[Online] 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u="sng" dirty="0"/>
              <a:t>https://www.gov.uk/government/news/government-takes-historic-step-towards-net-zero-with-end-of-sale-of-new-petrol-and-diesel-cars-by-2030</a:t>
            </a:r>
            <a:br>
              <a:rPr lang="en-GB" sz="1400" dirty="0"/>
            </a:br>
            <a:r>
              <a:rPr lang="en-GB" sz="1400" dirty="0"/>
              <a:t>[Accessed 28 November 2022].</a:t>
            </a:r>
          </a:p>
          <a:p>
            <a:pPr marL="0" indent="0">
              <a:buNone/>
            </a:pPr>
            <a:r>
              <a:rPr lang="en-GB" sz="1400" dirty="0" err="1"/>
              <a:t>Sero</a:t>
            </a:r>
            <a:r>
              <a:rPr lang="en-GB" sz="1400" dirty="0"/>
              <a:t> , 2020. </a:t>
            </a:r>
            <a:r>
              <a:rPr lang="en-GB" sz="1400" i="1" dirty="0" err="1"/>
              <a:t>Sero</a:t>
            </a:r>
            <a:r>
              <a:rPr lang="en-GB" sz="1400" i="1" dirty="0"/>
              <a:t> Projects. </a:t>
            </a:r>
            <a:r>
              <a:rPr lang="en-GB" sz="1400" dirty="0"/>
              <a:t>[Online] 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u="sng" dirty="0"/>
              <a:t>https://www.seroprojects.com/our-projects/the-mill/</a:t>
            </a:r>
            <a:br>
              <a:rPr lang="en-GB" sz="1400" dirty="0"/>
            </a:br>
            <a:r>
              <a:rPr lang="en-GB" sz="1400" dirty="0"/>
              <a:t>[Accessed 28 November 2022].</a:t>
            </a:r>
          </a:p>
          <a:p>
            <a:pPr marL="0" indent="0">
              <a:buNone/>
            </a:pPr>
            <a:r>
              <a:rPr lang="en-GB" sz="1500" dirty="0"/>
              <a:t>Department for Business, Energy &amp; Industrial Strategy, 2021. </a:t>
            </a:r>
            <a:r>
              <a:rPr lang="en-GB" sz="1500" i="1" dirty="0"/>
              <a:t>Smart Meter Statistics in Great Britain: Quarterly Report to end September 2021, </a:t>
            </a:r>
            <a:r>
              <a:rPr lang="en-GB" sz="1500" dirty="0"/>
              <a:t>London : Department for Business, Energy &amp; Industrial Strategy.</a:t>
            </a:r>
          </a:p>
          <a:p>
            <a:pPr marL="0" indent="0">
              <a:buNone/>
            </a:pPr>
            <a:r>
              <a:rPr lang="en-GB" sz="1400" dirty="0"/>
              <a:t>Building Performance Evaluation Guide. 2021 </a:t>
            </a:r>
            <a:r>
              <a:rPr lang="en-US" sz="1400" dirty="0"/>
              <a:t>Susie Diamond, Inkling &amp; Julie </a:t>
            </a:r>
            <a:r>
              <a:rPr lang="en-US" sz="1400" dirty="0" err="1"/>
              <a:t>Godefroy</a:t>
            </a:r>
            <a:r>
              <a:rPr lang="en-US" sz="1400" dirty="0"/>
              <a:t> Sustainability, for the Good Homes Alliance </a:t>
            </a:r>
            <a:r>
              <a:rPr lang="en-GB" sz="1400" dirty="0"/>
              <a:t>Version 1.1 February 2012</a:t>
            </a:r>
          </a:p>
          <a:p>
            <a:pPr marL="0" indent="0">
              <a:buNone/>
            </a:pPr>
            <a:r>
              <a:rPr lang="en-GB" sz="1400" dirty="0"/>
              <a:t>ateb Energy &amp; Water Audit 2006 </a:t>
            </a:r>
          </a:p>
          <a:p>
            <a:pPr marL="0" indent="0">
              <a:buNone/>
            </a:pPr>
            <a:r>
              <a:rPr lang="en-US" sz="1400" dirty="0"/>
              <a:t>Fire Plan to Meyler House</a:t>
            </a:r>
          </a:p>
          <a:p>
            <a:pPr marL="0" indent="0">
              <a:buNone/>
            </a:pPr>
            <a:r>
              <a:rPr lang="en-US" sz="1400" dirty="0"/>
              <a:t>Property Summary Report Meyler House</a:t>
            </a: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endParaRPr lang="en-GB" sz="1400" dirty="0"/>
          </a:p>
          <a:p>
            <a:endParaRPr lang="en-GB" sz="2400" dirty="0"/>
          </a:p>
          <a:p>
            <a:endParaRPr lang="en-GB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0297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AD245-E1BE-4482-8668-35C46B00D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51054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u="sng" dirty="0"/>
              <a:t>List of Figures  </a:t>
            </a: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AF62AA0-559C-43D2-8E5E-CCB0539E6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458" y="1140070"/>
            <a:ext cx="9051076" cy="5038787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sz="1400" u="sng" dirty="0"/>
              <a:t>Figure 1</a:t>
            </a:r>
          </a:p>
          <a:p>
            <a:pPr marL="0" indent="0">
              <a:buNone/>
            </a:pPr>
            <a:r>
              <a:rPr lang="en-US" sz="1400" dirty="0"/>
              <a:t>Office of Energy Efficiency &amp; Renewable Energy </a:t>
            </a:r>
            <a:r>
              <a:rPr lang="en-GB" sz="1400" dirty="0"/>
              <a:t>[Online] 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u="sng" dirty="0"/>
              <a:t>https://www.energy.gov/eere/office-energy-efficiency-renewable-energy</a:t>
            </a:r>
            <a:br>
              <a:rPr lang="en-GB" sz="1400" dirty="0"/>
            </a:br>
            <a:r>
              <a:rPr lang="en-GB" sz="1400" dirty="0"/>
              <a:t>[Accessed 19 May 2022].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u="sng" dirty="0"/>
              <a:t>Figure 2,3,4,5,6</a:t>
            </a:r>
          </a:p>
          <a:p>
            <a:pPr marL="0" indent="0">
              <a:buNone/>
            </a:pPr>
            <a:r>
              <a:rPr lang="en-GB" sz="1400" dirty="0"/>
              <a:t>Photos of Meyler House – ateb HQ</a:t>
            </a:r>
          </a:p>
          <a:p>
            <a:pPr marL="0" indent="0">
              <a:buNone/>
            </a:pPr>
            <a:r>
              <a:rPr lang="en-US" sz="1400" b="0" i="0" dirty="0">
                <a:effectLst/>
              </a:rPr>
              <a:t>Meyler House, St Thomas Green, Haverfordwest SA61 1QP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u="sng" dirty="0"/>
              <a:t>Figure 7</a:t>
            </a:r>
          </a:p>
          <a:p>
            <a:pPr marL="0" indent="0">
              <a:buNone/>
            </a:pPr>
            <a:r>
              <a:rPr lang="en-US" sz="1400" dirty="0"/>
              <a:t>Sero li</a:t>
            </a:r>
            <a:r>
              <a:rPr lang="en-GB" sz="1400" dirty="0" err="1"/>
              <a:t>fe</a:t>
            </a:r>
            <a:r>
              <a:rPr lang="en-GB" sz="1400" dirty="0"/>
              <a:t> [Online] </a:t>
            </a:r>
          </a:p>
          <a:p>
            <a:pPr marL="0" indent="0">
              <a:buNone/>
            </a:pPr>
            <a:r>
              <a:rPr lang="en-GB" sz="1400" dirty="0"/>
              <a:t>Available at: </a:t>
            </a:r>
            <a:r>
              <a:rPr lang="en-GB" sz="1400" u="sng" dirty="0"/>
              <a:t>https://sero.life/</a:t>
            </a:r>
            <a:br>
              <a:rPr lang="en-GB" sz="1400" dirty="0"/>
            </a:br>
            <a:r>
              <a:rPr lang="en-GB" sz="1400" dirty="0"/>
              <a:t>[Accessed 19 May 2022].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u="sng" dirty="0"/>
              <a:t>Figure 8</a:t>
            </a:r>
          </a:p>
          <a:p>
            <a:pPr marL="0" indent="0">
              <a:buNone/>
            </a:pPr>
            <a:r>
              <a:rPr lang="en-US" sz="1400" dirty="0"/>
              <a:t>How Smart Homes Work</a:t>
            </a:r>
            <a:r>
              <a:rPr lang="en-GB" sz="1400" dirty="0"/>
              <a:t>[Online] 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US" sz="1400" dirty="0"/>
              <a:t>(https://home.howstuffworks.com/smart-home.htm)</a:t>
            </a:r>
            <a:br>
              <a:rPr lang="en-GB" sz="1400" dirty="0"/>
            </a:br>
            <a:r>
              <a:rPr lang="en-GB" sz="1400" dirty="0"/>
              <a:t>[Accessed 19 May 2022].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endParaRPr lang="en-GB" sz="1400" dirty="0"/>
          </a:p>
          <a:p>
            <a:endParaRPr lang="en-GB" sz="2400" dirty="0"/>
          </a:p>
          <a:p>
            <a:endParaRPr lang="en-GB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73755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93ED56-DB12-49E7-A235-28B50266D615}"/>
              </a:ext>
            </a:extLst>
          </p:cNvPr>
          <p:cNvSpPr txBox="1"/>
          <p:nvPr/>
        </p:nvSpPr>
        <p:spPr>
          <a:xfrm>
            <a:off x="1665029" y="2885620"/>
            <a:ext cx="9446003" cy="1942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Thank you very much. 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2D56909B-F463-4C99-90F4-A42F7A367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15" y="170172"/>
            <a:ext cx="1481265" cy="98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92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3130</TotalTime>
  <Words>1511</Words>
  <Application>Microsoft Office PowerPoint</Application>
  <PresentationFormat>Widescreen</PresentationFormat>
  <Paragraphs>224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Tw Cen MT</vt:lpstr>
      <vt:lpstr>Office Theme</vt:lpstr>
      <vt:lpstr>PowerPoint Presentation</vt:lpstr>
      <vt:lpstr>Presentation Aim  </vt:lpstr>
      <vt:lpstr>ateb Group, Meyler House, Haverfordwest</vt:lpstr>
      <vt:lpstr>ateb Group, Meyler House, Haverfordwest</vt:lpstr>
      <vt:lpstr>Building Components</vt:lpstr>
      <vt:lpstr>What is Net Zero</vt:lpstr>
      <vt:lpstr>Approach</vt:lpstr>
      <vt:lpstr> Current Available Data </vt:lpstr>
      <vt:lpstr>Core Building Performance Evaluation Techniques (BPE) </vt:lpstr>
      <vt:lpstr>Core Building Performance Evaluation Techniques (BPE) </vt:lpstr>
      <vt:lpstr>Core Building Performance Evaluation Techniques (BPE) </vt:lpstr>
      <vt:lpstr>Detailed Building Performance Evaluation Techniques (BPE) </vt:lpstr>
      <vt:lpstr>Detailed Building Performance Evaluation Techniques (BPE) </vt:lpstr>
      <vt:lpstr>Long Term Plans  </vt:lpstr>
      <vt:lpstr>Conclusion </vt:lpstr>
      <vt:lpstr>References </vt:lpstr>
      <vt:lpstr>List of Figures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Allyn Pritchard</dc:creator>
  <cp:lastModifiedBy>Allyn Pritchard</cp:lastModifiedBy>
  <cp:revision>12</cp:revision>
  <dcterms:created xsi:type="dcterms:W3CDTF">2021-10-10T12:55:57Z</dcterms:created>
  <dcterms:modified xsi:type="dcterms:W3CDTF">2022-05-31T15:37:36Z</dcterms:modified>
</cp:coreProperties>
</file>