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12" r:id="rId1"/>
  </p:sldMasterIdLst>
  <p:notesMasterIdLst>
    <p:notesMasterId r:id="rId11"/>
  </p:notesMasterIdLst>
  <p:sldIdLst>
    <p:sldId id="256" r:id="rId2"/>
    <p:sldId id="265" r:id="rId3"/>
    <p:sldId id="257" r:id="rId4"/>
    <p:sldId id="264" r:id="rId5"/>
    <p:sldId id="259" r:id="rId6"/>
    <p:sldId id="260" r:id="rId7"/>
    <p:sldId id="261" r:id="rId8"/>
    <p:sldId id="262" r:id="rId9"/>
    <p:sldId id="263" r:id="rId10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F3DAD8D6-348B-4808-9B39-71A3DA93A445}" v="553" dt="2021-12-04T13:51:06.705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5987" autoAdjust="0"/>
    <p:restoredTop sz="94660"/>
  </p:normalViewPr>
  <p:slideViewPr>
    <p:cSldViewPr snapToGrid="0">
      <p:cViewPr varScale="1">
        <p:scale>
          <a:sx n="114" d="100"/>
          <a:sy n="114" d="100"/>
        </p:scale>
        <p:origin x="414" y="10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17" Type="http://schemas.microsoft.com/office/2015/10/relationships/revisionInfo" Target="revisionInfo.xml"/><Relationship Id="rId2" Type="http://schemas.openxmlformats.org/officeDocument/2006/relationships/slide" Target="slides/slide1.xml"/><Relationship Id="rId16" Type="http://schemas.microsoft.com/office/2016/11/relationships/changesInfo" Target="changesInfos/changesInfo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Patricia Marín" userId="b5383faa601c3886" providerId="LiveId" clId="{F3DAD8D6-348B-4808-9B39-71A3DA93A445}"/>
    <pc:docChg chg="undo redo custSel addSld delSld modSld sldOrd">
      <pc:chgData name="Patricia Marín" userId="b5383faa601c3886" providerId="LiveId" clId="{F3DAD8D6-348B-4808-9B39-71A3DA93A445}" dt="2021-12-05T20:39:29.596" v="9645" actId="20577"/>
      <pc:docMkLst>
        <pc:docMk/>
      </pc:docMkLst>
      <pc:sldChg chg="modSp mod">
        <pc:chgData name="Patricia Marín" userId="b5383faa601c3886" providerId="LiveId" clId="{F3DAD8D6-348B-4808-9B39-71A3DA93A445}" dt="2021-12-05T20:31:02.335" v="9456" actId="1076"/>
        <pc:sldMkLst>
          <pc:docMk/>
          <pc:sldMk cId="1349340269" sldId="256"/>
        </pc:sldMkLst>
        <pc:spChg chg="mod">
          <ac:chgData name="Patricia Marín" userId="b5383faa601c3886" providerId="LiveId" clId="{F3DAD8D6-348B-4808-9B39-71A3DA93A445}" dt="2021-12-04T12:40:21.073" v="7368" actId="20577"/>
          <ac:spMkLst>
            <pc:docMk/>
            <pc:sldMk cId="1349340269" sldId="256"/>
            <ac:spMk id="3" creationId="{F1383945-B3BE-461F-88B7-34D3EB7595E2}"/>
          </ac:spMkLst>
        </pc:spChg>
        <pc:picChg chg="mod">
          <ac:chgData name="Patricia Marín" userId="b5383faa601c3886" providerId="LiveId" clId="{F3DAD8D6-348B-4808-9B39-71A3DA93A445}" dt="2021-12-05T20:31:02.335" v="9456" actId="1076"/>
          <ac:picMkLst>
            <pc:docMk/>
            <pc:sldMk cId="1349340269" sldId="256"/>
            <ac:picMk id="30" creationId="{ABA1CA65-B642-42B3-89C8-91112D4E2E86}"/>
          </ac:picMkLst>
        </pc:picChg>
      </pc:sldChg>
      <pc:sldChg chg="addSp delSp modSp mod setBg">
        <pc:chgData name="Patricia Marín" userId="b5383faa601c3886" providerId="LiveId" clId="{F3DAD8D6-348B-4808-9B39-71A3DA93A445}" dt="2021-12-05T13:26:08.425" v="9398" actId="20577"/>
        <pc:sldMkLst>
          <pc:docMk/>
          <pc:sldMk cId="122213460" sldId="257"/>
        </pc:sldMkLst>
        <pc:spChg chg="mod">
          <ac:chgData name="Patricia Marín" userId="b5383faa601c3886" providerId="LiveId" clId="{F3DAD8D6-348B-4808-9B39-71A3DA93A445}" dt="2021-12-05T12:54:14.472" v="9361" actId="26606"/>
          <ac:spMkLst>
            <pc:docMk/>
            <pc:sldMk cId="122213460" sldId="257"/>
            <ac:spMk id="2" creationId="{00C12180-B2A6-4E3D-AB85-7C82E523E107}"/>
          </ac:spMkLst>
        </pc:spChg>
        <pc:spChg chg="mod">
          <ac:chgData name="Patricia Marín" userId="b5383faa601c3886" providerId="LiveId" clId="{F3DAD8D6-348B-4808-9B39-71A3DA93A445}" dt="2021-12-05T13:26:08.425" v="9398" actId="20577"/>
          <ac:spMkLst>
            <pc:docMk/>
            <pc:sldMk cId="122213460" sldId="257"/>
            <ac:spMk id="3" creationId="{BEB3C9AC-59A8-49B7-A562-EFF1CF2720CB}"/>
          </ac:spMkLst>
        </pc:spChg>
        <pc:spChg chg="add del">
          <ac:chgData name="Patricia Marín" userId="b5383faa601c3886" providerId="LiveId" clId="{F3DAD8D6-348B-4808-9B39-71A3DA93A445}" dt="2021-12-05T12:54:14.472" v="9361" actId="26606"/>
          <ac:spMkLst>
            <pc:docMk/>
            <pc:sldMk cId="122213460" sldId="257"/>
            <ac:spMk id="8" creationId="{23DA7759-3209-4FE2-96D1-4EEDD81E9EA0}"/>
          </ac:spMkLst>
        </pc:spChg>
        <pc:spChg chg="add del">
          <ac:chgData name="Patricia Marín" userId="b5383faa601c3886" providerId="LiveId" clId="{F3DAD8D6-348B-4808-9B39-71A3DA93A445}" dt="2021-12-05T12:54:14.472" v="9361" actId="26606"/>
          <ac:spMkLst>
            <pc:docMk/>
            <pc:sldMk cId="122213460" sldId="257"/>
            <ac:spMk id="10" creationId="{41460DAD-8769-4C9F-9C8C-BB0443909D76}"/>
          </ac:spMkLst>
        </pc:spChg>
        <pc:spChg chg="add del">
          <ac:chgData name="Patricia Marín" userId="b5383faa601c3886" providerId="LiveId" clId="{F3DAD8D6-348B-4808-9B39-71A3DA93A445}" dt="2021-12-05T12:54:14.472" v="9361" actId="26606"/>
          <ac:spMkLst>
            <pc:docMk/>
            <pc:sldMk cId="122213460" sldId="257"/>
            <ac:spMk id="12" creationId="{1BB867FF-FC45-48F7-8104-F89BE54909F1}"/>
          </ac:spMkLst>
        </pc:spChg>
        <pc:spChg chg="add del">
          <ac:chgData name="Patricia Marín" userId="b5383faa601c3886" providerId="LiveId" clId="{F3DAD8D6-348B-4808-9B39-71A3DA93A445}" dt="2021-12-05T12:54:14.472" v="9361" actId="26606"/>
          <ac:spMkLst>
            <pc:docMk/>
            <pc:sldMk cId="122213460" sldId="257"/>
            <ac:spMk id="14" creationId="{8BB56887-D0D5-4F0C-9E19-7247EB83C8B7}"/>
          </ac:spMkLst>
        </pc:spChg>
        <pc:spChg chg="add del">
          <ac:chgData name="Patricia Marín" userId="b5383faa601c3886" providerId="LiveId" clId="{F3DAD8D6-348B-4808-9B39-71A3DA93A445}" dt="2021-12-05T12:54:14.472" v="9361" actId="26606"/>
          <ac:spMkLst>
            <pc:docMk/>
            <pc:sldMk cId="122213460" sldId="257"/>
            <ac:spMk id="16" creationId="{081E4A58-353D-44AE-B2FC-2A74E2E400F7}"/>
          </ac:spMkLst>
        </pc:spChg>
      </pc:sldChg>
      <pc:sldChg chg="addSp delSp modSp del mod">
        <pc:chgData name="Patricia Marín" userId="b5383faa601c3886" providerId="LiveId" clId="{F3DAD8D6-348B-4808-9B39-71A3DA93A445}" dt="2021-11-26T14:06:59.370" v="5580" actId="2696"/>
        <pc:sldMkLst>
          <pc:docMk/>
          <pc:sldMk cId="1749103737" sldId="258"/>
        </pc:sldMkLst>
        <pc:spChg chg="mod">
          <ac:chgData name="Patricia Marín" userId="b5383faa601c3886" providerId="LiveId" clId="{F3DAD8D6-348B-4808-9B39-71A3DA93A445}" dt="2021-11-26T14:05:50.457" v="5579" actId="20577"/>
          <ac:spMkLst>
            <pc:docMk/>
            <pc:sldMk cId="1749103737" sldId="258"/>
            <ac:spMk id="2" creationId="{0498ABD2-A5C2-4DD3-B808-54AD4D0582EE}"/>
          </ac:spMkLst>
        </pc:spChg>
        <pc:spChg chg="mod">
          <ac:chgData name="Patricia Marín" userId="b5383faa601c3886" providerId="LiveId" clId="{F3DAD8D6-348B-4808-9B39-71A3DA93A445}" dt="2021-11-26T13:00:43.246" v="4222" actId="5793"/>
          <ac:spMkLst>
            <pc:docMk/>
            <pc:sldMk cId="1749103737" sldId="258"/>
            <ac:spMk id="3" creationId="{B2795295-FB5D-4D83-92C3-1383C097DE82}"/>
          </ac:spMkLst>
        </pc:spChg>
        <pc:spChg chg="del">
          <ac:chgData name="Patricia Marín" userId="b5383faa601c3886" providerId="LiveId" clId="{F3DAD8D6-348B-4808-9B39-71A3DA93A445}" dt="2021-11-26T12:55:40.992" v="3753" actId="26606"/>
          <ac:spMkLst>
            <pc:docMk/>
            <pc:sldMk cId="1749103737" sldId="258"/>
            <ac:spMk id="8" creationId="{23DA7759-3209-4FE2-96D1-4EEDD81E9EA0}"/>
          </ac:spMkLst>
        </pc:spChg>
        <pc:spChg chg="del">
          <ac:chgData name="Patricia Marín" userId="b5383faa601c3886" providerId="LiveId" clId="{F3DAD8D6-348B-4808-9B39-71A3DA93A445}" dt="2021-11-26T12:55:40.992" v="3753" actId="26606"/>
          <ac:spMkLst>
            <pc:docMk/>
            <pc:sldMk cId="1749103737" sldId="258"/>
            <ac:spMk id="10" creationId="{41460DAD-8769-4C9F-9C8C-BB0443909D76}"/>
          </ac:spMkLst>
        </pc:spChg>
        <pc:spChg chg="add del">
          <ac:chgData name="Patricia Marín" userId="b5383faa601c3886" providerId="LiveId" clId="{F3DAD8D6-348B-4808-9B39-71A3DA93A445}" dt="2021-11-26T10:04:39.375" v="646" actId="22"/>
          <ac:spMkLst>
            <pc:docMk/>
            <pc:sldMk cId="1749103737" sldId="258"/>
            <ac:spMk id="11" creationId="{734725C5-5DE6-43E9-97C5-BDCF04CD22DA}"/>
          </ac:spMkLst>
        </pc:spChg>
        <pc:spChg chg="del">
          <ac:chgData name="Patricia Marín" userId="b5383faa601c3886" providerId="LiveId" clId="{F3DAD8D6-348B-4808-9B39-71A3DA93A445}" dt="2021-11-26T12:55:40.992" v="3753" actId="26606"/>
          <ac:spMkLst>
            <pc:docMk/>
            <pc:sldMk cId="1749103737" sldId="258"/>
            <ac:spMk id="12" creationId="{C2554CA6-288E-4202-BC52-2E5A8F0C0AED}"/>
          </ac:spMkLst>
        </pc:spChg>
        <pc:spChg chg="del">
          <ac:chgData name="Patricia Marín" userId="b5383faa601c3886" providerId="LiveId" clId="{F3DAD8D6-348B-4808-9B39-71A3DA93A445}" dt="2021-11-26T12:55:40.992" v="3753" actId="26606"/>
          <ac:spMkLst>
            <pc:docMk/>
            <pc:sldMk cId="1749103737" sldId="258"/>
            <ac:spMk id="14" creationId="{B10BB131-AC8E-4A8E-A5D1-36260F720C3B}"/>
          </ac:spMkLst>
        </pc:spChg>
        <pc:spChg chg="del">
          <ac:chgData name="Patricia Marín" userId="b5383faa601c3886" providerId="LiveId" clId="{F3DAD8D6-348B-4808-9B39-71A3DA93A445}" dt="2021-11-26T12:55:40.992" v="3753" actId="26606"/>
          <ac:spMkLst>
            <pc:docMk/>
            <pc:sldMk cId="1749103737" sldId="258"/>
            <ac:spMk id="16" creationId="{5B7778FC-632E-4DCA-A7CB-0D7731CCF970}"/>
          </ac:spMkLst>
        </pc:spChg>
        <pc:spChg chg="del">
          <ac:chgData name="Patricia Marín" userId="b5383faa601c3886" providerId="LiveId" clId="{F3DAD8D6-348B-4808-9B39-71A3DA93A445}" dt="2021-11-26T12:55:40.992" v="3753" actId="26606"/>
          <ac:spMkLst>
            <pc:docMk/>
            <pc:sldMk cId="1749103737" sldId="258"/>
            <ac:spMk id="18" creationId="{FA23A907-97FB-4A8F-880A-DD77401C4296}"/>
          </ac:spMkLst>
        </pc:spChg>
        <pc:spChg chg="add">
          <ac:chgData name="Patricia Marín" userId="b5383faa601c3886" providerId="LiveId" clId="{F3DAD8D6-348B-4808-9B39-71A3DA93A445}" dt="2021-11-26T12:55:40.992" v="3753" actId="26606"/>
          <ac:spMkLst>
            <pc:docMk/>
            <pc:sldMk cId="1749103737" sldId="258"/>
            <ac:spMk id="23" creationId="{23DA7759-3209-4FE2-96D1-4EEDD81E9EA0}"/>
          </ac:spMkLst>
        </pc:spChg>
        <pc:spChg chg="add">
          <ac:chgData name="Patricia Marín" userId="b5383faa601c3886" providerId="LiveId" clId="{F3DAD8D6-348B-4808-9B39-71A3DA93A445}" dt="2021-11-26T12:55:40.992" v="3753" actId="26606"/>
          <ac:spMkLst>
            <pc:docMk/>
            <pc:sldMk cId="1749103737" sldId="258"/>
            <ac:spMk id="25" creationId="{41460DAD-8769-4C9F-9C8C-BB0443909D76}"/>
          </ac:spMkLst>
        </pc:spChg>
        <pc:spChg chg="add">
          <ac:chgData name="Patricia Marín" userId="b5383faa601c3886" providerId="LiveId" clId="{F3DAD8D6-348B-4808-9B39-71A3DA93A445}" dt="2021-11-26T12:55:40.992" v="3753" actId="26606"/>
          <ac:spMkLst>
            <pc:docMk/>
            <pc:sldMk cId="1749103737" sldId="258"/>
            <ac:spMk id="27" creationId="{1BB867FF-FC45-48F7-8104-F89BE54909F1}"/>
          </ac:spMkLst>
        </pc:spChg>
        <pc:spChg chg="add">
          <ac:chgData name="Patricia Marín" userId="b5383faa601c3886" providerId="LiveId" clId="{F3DAD8D6-348B-4808-9B39-71A3DA93A445}" dt="2021-11-26T12:55:40.992" v="3753" actId="26606"/>
          <ac:spMkLst>
            <pc:docMk/>
            <pc:sldMk cId="1749103737" sldId="258"/>
            <ac:spMk id="29" creationId="{8BB56887-D0D5-4F0C-9E19-7247EB83C8B7}"/>
          </ac:spMkLst>
        </pc:spChg>
        <pc:spChg chg="add">
          <ac:chgData name="Patricia Marín" userId="b5383faa601c3886" providerId="LiveId" clId="{F3DAD8D6-348B-4808-9B39-71A3DA93A445}" dt="2021-11-26T12:55:40.992" v="3753" actId="26606"/>
          <ac:spMkLst>
            <pc:docMk/>
            <pc:sldMk cId="1749103737" sldId="258"/>
            <ac:spMk id="31" creationId="{081E4A58-353D-44AE-B2FC-2A74E2E400F7}"/>
          </ac:spMkLst>
        </pc:spChg>
      </pc:sldChg>
      <pc:sldChg chg="modSp mod">
        <pc:chgData name="Patricia Marín" userId="b5383faa601c3886" providerId="LiveId" clId="{F3DAD8D6-348B-4808-9B39-71A3DA93A445}" dt="2021-11-26T14:49:19.784" v="5993" actId="20577"/>
        <pc:sldMkLst>
          <pc:docMk/>
          <pc:sldMk cId="3905218260" sldId="259"/>
        </pc:sldMkLst>
        <pc:spChg chg="mod">
          <ac:chgData name="Patricia Marín" userId="b5383faa601c3886" providerId="LiveId" clId="{F3DAD8D6-348B-4808-9B39-71A3DA93A445}" dt="2021-11-26T14:49:19.784" v="5993" actId="20577"/>
          <ac:spMkLst>
            <pc:docMk/>
            <pc:sldMk cId="3905218260" sldId="259"/>
            <ac:spMk id="23" creationId="{08020002-CEB4-48F5-8736-B01A160DD058}"/>
          </ac:spMkLst>
        </pc:spChg>
      </pc:sldChg>
      <pc:sldChg chg="modSp mod">
        <pc:chgData name="Patricia Marín" userId="b5383faa601c3886" providerId="LiveId" clId="{F3DAD8D6-348B-4808-9B39-71A3DA93A445}" dt="2021-12-04T13:58:49.185" v="9353" actId="27636"/>
        <pc:sldMkLst>
          <pc:docMk/>
          <pc:sldMk cId="689637825" sldId="260"/>
        </pc:sldMkLst>
        <pc:spChg chg="mod">
          <ac:chgData name="Patricia Marín" userId="b5383faa601c3886" providerId="LiveId" clId="{F3DAD8D6-348B-4808-9B39-71A3DA93A445}" dt="2021-12-04T13:58:49.185" v="9353" actId="27636"/>
          <ac:spMkLst>
            <pc:docMk/>
            <pc:sldMk cId="689637825" sldId="260"/>
            <ac:spMk id="3" creationId="{BF558BBD-5FCF-4707-9705-31E1479A9849}"/>
          </ac:spMkLst>
        </pc:spChg>
      </pc:sldChg>
      <pc:sldChg chg="addSp delSp modSp mod">
        <pc:chgData name="Patricia Marín" userId="b5383faa601c3886" providerId="LiveId" clId="{F3DAD8D6-348B-4808-9B39-71A3DA93A445}" dt="2021-12-04T13:53:30.292" v="9322" actId="20577"/>
        <pc:sldMkLst>
          <pc:docMk/>
          <pc:sldMk cId="3501748908" sldId="261"/>
        </pc:sldMkLst>
        <pc:spChg chg="mod">
          <ac:chgData name="Patricia Marín" userId="b5383faa601c3886" providerId="LiveId" clId="{F3DAD8D6-348B-4808-9B39-71A3DA93A445}" dt="2021-12-04T13:53:30.292" v="9322" actId="20577"/>
          <ac:spMkLst>
            <pc:docMk/>
            <pc:sldMk cId="3501748908" sldId="261"/>
            <ac:spMk id="2" creationId="{CC173ECF-AE41-44A0-8D75-C448D25E037B}"/>
          </ac:spMkLst>
        </pc:spChg>
        <pc:spChg chg="add del mod">
          <ac:chgData name="Patricia Marín" userId="b5383faa601c3886" providerId="LiveId" clId="{F3DAD8D6-348B-4808-9B39-71A3DA93A445}" dt="2021-12-04T13:24:46.330" v="8753" actId="26606"/>
          <ac:spMkLst>
            <pc:docMk/>
            <pc:sldMk cId="3501748908" sldId="261"/>
            <ac:spMk id="3" creationId="{0F14358A-33E3-4EC0-870C-2164855E4FD6}"/>
          </ac:spMkLst>
        </pc:spChg>
        <pc:spChg chg="mod">
          <ac:chgData name="Patricia Marín" userId="b5383faa601c3886" providerId="LiveId" clId="{F3DAD8D6-348B-4808-9B39-71A3DA93A445}" dt="2021-12-04T13:46:44.096" v="9296" actId="18245"/>
          <ac:spMkLst>
            <pc:docMk/>
            <pc:sldMk cId="3501748908" sldId="261"/>
            <ac:spMk id="5" creationId="{89950345-B38F-46BD-9E67-5722CCCD1D07}"/>
          </ac:spMkLst>
        </pc:spChg>
        <pc:spChg chg="mod">
          <ac:chgData name="Patricia Marín" userId="b5383faa601c3886" providerId="LiveId" clId="{F3DAD8D6-348B-4808-9B39-71A3DA93A445}" dt="2021-12-04T13:46:44.096" v="9296" actId="18245"/>
          <ac:spMkLst>
            <pc:docMk/>
            <pc:sldMk cId="3501748908" sldId="261"/>
            <ac:spMk id="6" creationId="{BF4EA12A-E44E-4D0F-8517-DF804E8F6B87}"/>
          </ac:spMkLst>
        </pc:spChg>
        <pc:spChg chg="mod">
          <ac:chgData name="Patricia Marín" userId="b5383faa601c3886" providerId="LiveId" clId="{F3DAD8D6-348B-4808-9B39-71A3DA93A445}" dt="2021-12-04T13:52:10.977" v="9301" actId="20577"/>
          <ac:spMkLst>
            <pc:docMk/>
            <pc:sldMk cId="3501748908" sldId="261"/>
            <ac:spMk id="7" creationId="{95D5DB07-E58D-48AE-9560-7EBDF0CAA789}"/>
          </ac:spMkLst>
        </pc:spChg>
        <pc:spChg chg="add del">
          <ac:chgData name="Patricia Marín" userId="b5383faa601c3886" providerId="LiveId" clId="{F3DAD8D6-348B-4808-9B39-71A3DA93A445}" dt="2021-12-04T13:24:46.330" v="8753" actId="26606"/>
          <ac:spMkLst>
            <pc:docMk/>
            <pc:sldMk cId="3501748908" sldId="261"/>
            <ac:spMk id="8" creationId="{1BB867FF-FC45-48F7-8104-F89BE54909F1}"/>
          </ac:spMkLst>
        </pc:spChg>
        <pc:spChg chg="mod">
          <ac:chgData name="Patricia Marín" userId="b5383faa601c3886" providerId="LiveId" clId="{F3DAD8D6-348B-4808-9B39-71A3DA93A445}" dt="2021-12-04T13:46:44.096" v="9296" actId="18245"/>
          <ac:spMkLst>
            <pc:docMk/>
            <pc:sldMk cId="3501748908" sldId="261"/>
            <ac:spMk id="9" creationId="{4B0E6623-DBB0-401C-B4B7-6B385717D7B2}"/>
          </ac:spMkLst>
        </pc:spChg>
        <pc:spChg chg="add del">
          <ac:chgData name="Patricia Marín" userId="b5383faa601c3886" providerId="LiveId" clId="{F3DAD8D6-348B-4808-9B39-71A3DA93A445}" dt="2021-12-04T13:24:46.330" v="8753" actId="26606"/>
          <ac:spMkLst>
            <pc:docMk/>
            <pc:sldMk cId="3501748908" sldId="261"/>
            <ac:spMk id="10" creationId="{8BB56887-D0D5-4F0C-9E19-7247EB83C8B7}"/>
          </ac:spMkLst>
        </pc:spChg>
        <pc:spChg chg="mod">
          <ac:chgData name="Patricia Marín" userId="b5383faa601c3886" providerId="LiveId" clId="{F3DAD8D6-348B-4808-9B39-71A3DA93A445}" dt="2021-12-04T13:46:44.096" v="9296" actId="18245"/>
          <ac:spMkLst>
            <pc:docMk/>
            <pc:sldMk cId="3501748908" sldId="261"/>
            <ac:spMk id="11" creationId="{F7FD805C-A666-4893-BE99-3A3828866FF2}"/>
          </ac:spMkLst>
        </pc:spChg>
        <pc:spChg chg="add del">
          <ac:chgData name="Patricia Marín" userId="b5383faa601c3886" providerId="LiveId" clId="{F3DAD8D6-348B-4808-9B39-71A3DA93A445}" dt="2021-12-04T13:24:46.330" v="8753" actId="26606"/>
          <ac:spMkLst>
            <pc:docMk/>
            <pc:sldMk cId="3501748908" sldId="261"/>
            <ac:spMk id="12" creationId="{081E4A58-353D-44AE-B2FC-2A74E2E400F7}"/>
          </ac:spMkLst>
        </pc:spChg>
        <pc:spChg chg="mod">
          <ac:chgData name="Patricia Marín" userId="b5383faa601c3886" providerId="LiveId" clId="{F3DAD8D6-348B-4808-9B39-71A3DA93A445}" dt="2021-12-04T13:46:44.096" v="9296" actId="18245"/>
          <ac:spMkLst>
            <pc:docMk/>
            <pc:sldMk cId="3501748908" sldId="261"/>
            <ac:spMk id="13" creationId="{FF4C26DB-1C1B-4553-A6B0-DE5CB966C5DA}"/>
          </ac:spMkLst>
        </pc:spChg>
        <pc:spChg chg="mod">
          <ac:chgData name="Patricia Marín" userId="b5383faa601c3886" providerId="LiveId" clId="{F3DAD8D6-348B-4808-9B39-71A3DA93A445}" dt="2021-12-04T13:51:06.705" v="9298" actId="20578"/>
          <ac:spMkLst>
            <pc:docMk/>
            <pc:sldMk cId="3501748908" sldId="261"/>
            <ac:spMk id="15" creationId="{F331F397-4217-4C9F-BF25-DBB89A43B4C8}"/>
          </ac:spMkLst>
        </pc:spChg>
        <pc:spChg chg="add del">
          <ac:chgData name="Patricia Marín" userId="b5383faa601c3886" providerId="LiveId" clId="{F3DAD8D6-348B-4808-9B39-71A3DA93A445}" dt="2021-12-04T13:24:40.604" v="8750" actId="26606"/>
          <ac:spMkLst>
            <pc:docMk/>
            <pc:sldMk cId="3501748908" sldId="261"/>
            <ac:spMk id="18" creationId="{AE2B703B-46F9-481A-A605-82E2A828C4FA}"/>
          </ac:spMkLst>
        </pc:spChg>
        <pc:spChg chg="add del">
          <ac:chgData name="Patricia Marín" userId="b5383faa601c3886" providerId="LiveId" clId="{F3DAD8D6-348B-4808-9B39-71A3DA93A445}" dt="2021-12-04T13:24:40.604" v="8750" actId="26606"/>
          <ac:spMkLst>
            <pc:docMk/>
            <pc:sldMk cId="3501748908" sldId="261"/>
            <ac:spMk id="20" creationId="{F13BE4D7-0C3D-4906-B230-A1C5B4665CCF}"/>
          </ac:spMkLst>
        </pc:spChg>
        <pc:spChg chg="add del">
          <ac:chgData name="Patricia Marín" userId="b5383faa601c3886" providerId="LiveId" clId="{F3DAD8D6-348B-4808-9B39-71A3DA93A445}" dt="2021-12-04T13:24:46.311" v="8752" actId="26606"/>
          <ac:spMkLst>
            <pc:docMk/>
            <pc:sldMk cId="3501748908" sldId="261"/>
            <ac:spMk id="22" creationId="{9DBC8166-481C-4473-95F5-9A5B9073B7F1}"/>
          </ac:spMkLst>
        </pc:spChg>
        <pc:spChg chg="add del">
          <ac:chgData name="Patricia Marín" userId="b5383faa601c3886" providerId="LiveId" clId="{F3DAD8D6-348B-4808-9B39-71A3DA93A445}" dt="2021-12-04T13:24:46.311" v="8752" actId="26606"/>
          <ac:spMkLst>
            <pc:docMk/>
            <pc:sldMk cId="3501748908" sldId="261"/>
            <ac:spMk id="23" creationId="{A5A5CE6E-90AF-4D43-A014-1F9EC83EB93D}"/>
          </ac:spMkLst>
        </pc:spChg>
        <pc:spChg chg="add del">
          <ac:chgData name="Patricia Marín" userId="b5383faa601c3886" providerId="LiveId" clId="{F3DAD8D6-348B-4808-9B39-71A3DA93A445}" dt="2021-12-04T13:28:40.667" v="8765" actId="26606"/>
          <ac:spMkLst>
            <pc:docMk/>
            <pc:sldMk cId="3501748908" sldId="261"/>
            <ac:spMk id="26" creationId="{AE2B703B-46F9-481A-A605-82E2A828C4FA}"/>
          </ac:spMkLst>
        </pc:spChg>
        <pc:spChg chg="add del">
          <ac:chgData name="Patricia Marín" userId="b5383faa601c3886" providerId="LiveId" clId="{F3DAD8D6-348B-4808-9B39-71A3DA93A445}" dt="2021-12-04T13:28:40.667" v="8765" actId="26606"/>
          <ac:spMkLst>
            <pc:docMk/>
            <pc:sldMk cId="3501748908" sldId="261"/>
            <ac:spMk id="27" creationId="{F13BE4D7-0C3D-4906-B230-A1C5B4665CCF}"/>
          </ac:spMkLst>
        </pc:spChg>
        <pc:spChg chg="add del">
          <ac:chgData name="Patricia Marín" userId="b5383faa601c3886" providerId="LiveId" clId="{F3DAD8D6-348B-4808-9B39-71A3DA93A445}" dt="2021-12-04T13:27:51.722" v="8762" actId="26606"/>
          <ac:spMkLst>
            <pc:docMk/>
            <pc:sldMk cId="3501748908" sldId="261"/>
            <ac:spMk id="33" creationId="{7DA1F35B-C8F7-4A5A-9339-7DA4D785B300}"/>
          </ac:spMkLst>
        </pc:spChg>
        <pc:spChg chg="add del">
          <ac:chgData name="Patricia Marín" userId="b5383faa601c3886" providerId="LiveId" clId="{F3DAD8D6-348B-4808-9B39-71A3DA93A445}" dt="2021-12-04T13:27:51.722" v="8762" actId="26606"/>
          <ac:spMkLst>
            <pc:docMk/>
            <pc:sldMk cId="3501748908" sldId="261"/>
            <ac:spMk id="35" creationId="{B2D4AD41-40DA-4A81-92F5-B6E3BA1ED82A}"/>
          </ac:spMkLst>
        </pc:spChg>
        <pc:spChg chg="add del">
          <ac:chgData name="Patricia Marín" userId="b5383faa601c3886" providerId="LiveId" clId="{F3DAD8D6-348B-4808-9B39-71A3DA93A445}" dt="2021-12-04T13:28:40.667" v="8765" actId="26606"/>
          <ac:spMkLst>
            <pc:docMk/>
            <pc:sldMk cId="3501748908" sldId="261"/>
            <ac:spMk id="37" creationId="{AE5A632B-B15A-489E-8337-BC0F40DBC21F}"/>
          </ac:spMkLst>
        </pc:spChg>
        <pc:spChg chg="add del">
          <ac:chgData name="Patricia Marín" userId="b5383faa601c3886" providerId="LiveId" clId="{F3DAD8D6-348B-4808-9B39-71A3DA93A445}" dt="2021-12-04T13:28:40.667" v="8765" actId="26606"/>
          <ac:spMkLst>
            <pc:docMk/>
            <pc:sldMk cId="3501748908" sldId="261"/>
            <ac:spMk id="38" creationId="{6E895C8D-1379-40B8-8B1B-B6F5AEAF0A6C}"/>
          </ac:spMkLst>
        </pc:spChg>
        <pc:grpChg chg="mod">
          <ac:chgData name="Patricia Marín" userId="b5383faa601c3886" providerId="LiveId" clId="{F3DAD8D6-348B-4808-9B39-71A3DA93A445}" dt="2021-12-04T13:52:03.812" v="9300" actId="14100"/>
          <ac:grpSpMkLst>
            <pc:docMk/>
            <pc:sldMk cId="3501748908" sldId="261"/>
            <ac:grpSpMk id="4" creationId="{2F0EB831-22F5-45A6-9EB6-0419E67D0F2E}"/>
          </ac:grpSpMkLst>
        </pc:grpChg>
        <pc:graphicFrameChg chg="add del">
          <ac:chgData name="Patricia Marín" userId="b5383faa601c3886" providerId="LiveId" clId="{F3DAD8D6-348B-4808-9B39-71A3DA93A445}" dt="2021-12-04T13:24:40.604" v="8750" actId="26606"/>
          <ac:graphicFrameMkLst>
            <pc:docMk/>
            <pc:sldMk cId="3501748908" sldId="261"/>
            <ac:graphicFrameMk id="14" creationId="{5FCCFFA9-B645-452B-89E0-C42422A3AE53}"/>
          </ac:graphicFrameMkLst>
        </pc:graphicFrameChg>
        <pc:graphicFrameChg chg="add del">
          <ac:chgData name="Patricia Marín" userId="b5383faa601c3886" providerId="LiveId" clId="{F3DAD8D6-348B-4808-9B39-71A3DA93A445}" dt="2021-12-04T13:24:46.311" v="8752" actId="26606"/>
          <ac:graphicFrameMkLst>
            <pc:docMk/>
            <pc:sldMk cId="3501748908" sldId="261"/>
            <ac:graphicFrameMk id="24" creationId="{CC3997B3-7A71-4501-A71D-D6DA6C0B9005}"/>
          </ac:graphicFrameMkLst>
        </pc:graphicFrameChg>
        <pc:graphicFrameChg chg="add del mod modGraphic">
          <ac:chgData name="Patricia Marín" userId="b5383faa601c3886" providerId="LiveId" clId="{F3DAD8D6-348B-4808-9B39-71A3DA93A445}" dt="2021-12-04T13:46:44.096" v="9296" actId="18245"/>
          <ac:graphicFrameMkLst>
            <pc:docMk/>
            <pc:sldMk cId="3501748908" sldId="261"/>
            <ac:graphicFrameMk id="28" creationId="{5FCCFFA9-B645-452B-89E0-C42422A3AE53}"/>
          </ac:graphicFrameMkLst>
        </pc:graphicFrameChg>
      </pc:sldChg>
      <pc:sldChg chg="modSp mod">
        <pc:chgData name="Patricia Marín" userId="b5383faa601c3886" providerId="LiveId" clId="{F3DAD8D6-348B-4808-9B39-71A3DA93A445}" dt="2021-12-05T20:37:44.928" v="9627"/>
        <pc:sldMkLst>
          <pc:docMk/>
          <pc:sldMk cId="3897424275" sldId="262"/>
        </pc:sldMkLst>
        <pc:spChg chg="mod">
          <ac:chgData name="Patricia Marín" userId="b5383faa601c3886" providerId="LiveId" clId="{F3DAD8D6-348B-4808-9B39-71A3DA93A445}" dt="2021-11-28T19:49:12.728" v="7360" actId="255"/>
          <ac:spMkLst>
            <pc:docMk/>
            <pc:sldMk cId="3897424275" sldId="262"/>
            <ac:spMk id="2" creationId="{C738B3DE-A053-4FB9-B4BC-DDF23E59004F}"/>
          </ac:spMkLst>
        </pc:spChg>
        <pc:spChg chg="mod">
          <ac:chgData name="Patricia Marín" userId="b5383faa601c3886" providerId="LiveId" clId="{F3DAD8D6-348B-4808-9B39-71A3DA93A445}" dt="2021-12-05T20:37:44.928" v="9627"/>
          <ac:spMkLst>
            <pc:docMk/>
            <pc:sldMk cId="3897424275" sldId="262"/>
            <ac:spMk id="4" creationId="{E26FB3AA-9F66-44DA-9106-7497BAC298D5}"/>
          </ac:spMkLst>
        </pc:spChg>
      </pc:sldChg>
      <pc:sldChg chg="ord">
        <pc:chgData name="Patricia Marín" userId="b5383faa601c3886" providerId="LiveId" clId="{F3DAD8D6-348B-4808-9B39-71A3DA93A445}" dt="2021-12-04T13:15:40.065" v="8532"/>
        <pc:sldMkLst>
          <pc:docMk/>
          <pc:sldMk cId="3221621418" sldId="263"/>
        </pc:sldMkLst>
      </pc:sldChg>
      <pc:sldChg chg="modSp new mod">
        <pc:chgData name="Patricia Marín" userId="b5383faa601c3886" providerId="LiveId" clId="{F3DAD8D6-348B-4808-9B39-71A3DA93A445}" dt="2021-12-05T20:39:29.596" v="9645" actId="20577"/>
        <pc:sldMkLst>
          <pc:docMk/>
          <pc:sldMk cId="362119334" sldId="264"/>
        </pc:sldMkLst>
        <pc:spChg chg="mod">
          <ac:chgData name="Patricia Marín" userId="b5383faa601c3886" providerId="LiveId" clId="{F3DAD8D6-348B-4808-9B39-71A3DA93A445}" dt="2021-12-04T13:59:17.945" v="9359" actId="20577"/>
          <ac:spMkLst>
            <pc:docMk/>
            <pc:sldMk cId="362119334" sldId="264"/>
            <ac:spMk id="2" creationId="{903AA926-BEE2-4E4B-9E3B-0EB71EF3C494}"/>
          </ac:spMkLst>
        </pc:spChg>
        <pc:spChg chg="mod">
          <ac:chgData name="Patricia Marín" userId="b5383faa601c3886" providerId="LiveId" clId="{F3DAD8D6-348B-4808-9B39-71A3DA93A445}" dt="2021-12-05T20:39:29.596" v="9645" actId="20577"/>
          <ac:spMkLst>
            <pc:docMk/>
            <pc:sldMk cId="362119334" sldId="264"/>
            <ac:spMk id="3" creationId="{2868A028-B580-4F27-B605-CEA8C734B94B}"/>
          </ac:spMkLst>
        </pc:spChg>
      </pc:sldChg>
      <pc:sldChg chg="modSp new del mod">
        <pc:chgData name="Patricia Marín" userId="b5383faa601c3886" providerId="LiveId" clId="{F3DAD8D6-348B-4808-9B39-71A3DA93A445}" dt="2021-11-26T14:08:24.977" v="5586" actId="2696"/>
        <pc:sldMkLst>
          <pc:docMk/>
          <pc:sldMk cId="3792278357" sldId="264"/>
        </pc:sldMkLst>
        <pc:spChg chg="mod">
          <ac:chgData name="Patricia Marín" userId="b5383faa601c3886" providerId="LiveId" clId="{F3DAD8D6-348B-4808-9B39-71A3DA93A445}" dt="2021-11-26T14:07:51.841" v="5583" actId="27636"/>
          <ac:spMkLst>
            <pc:docMk/>
            <pc:sldMk cId="3792278357" sldId="264"/>
            <ac:spMk id="2" creationId="{14398878-A091-4E61-8D41-F9F7F654FCC1}"/>
          </ac:spMkLst>
        </pc:spChg>
        <pc:spChg chg="mod">
          <ac:chgData name="Patricia Marín" userId="b5383faa601c3886" providerId="LiveId" clId="{F3DAD8D6-348B-4808-9B39-71A3DA93A445}" dt="2021-11-26T14:08:08.384" v="5585" actId="12"/>
          <ac:spMkLst>
            <pc:docMk/>
            <pc:sldMk cId="3792278357" sldId="264"/>
            <ac:spMk id="3" creationId="{8B4193B8-D995-4140-9261-5698DBC126CD}"/>
          </ac:spMkLst>
        </pc:spChg>
      </pc:sldChg>
      <pc:sldChg chg="new del">
        <pc:chgData name="Patricia Marín" userId="b5383faa601c3886" providerId="LiveId" clId="{F3DAD8D6-348B-4808-9B39-71A3DA93A445}" dt="2021-11-26T15:11:08.818" v="6611" actId="2696"/>
        <pc:sldMkLst>
          <pc:docMk/>
          <pc:sldMk cId="1417540470" sldId="265"/>
        </pc:sldMkLst>
      </pc:sldChg>
      <pc:sldChg chg="addSp modSp new mod setBg">
        <pc:chgData name="Patricia Marín" userId="b5383faa601c3886" providerId="LiveId" clId="{F3DAD8D6-348B-4808-9B39-71A3DA93A445}" dt="2021-12-04T13:54:30.486" v="9324" actId="20577"/>
        <pc:sldMkLst>
          <pc:docMk/>
          <pc:sldMk cId="4133926198" sldId="265"/>
        </pc:sldMkLst>
        <pc:spChg chg="mod">
          <ac:chgData name="Patricia Marín" userId="b5383faa601c3886" providerId="LiveId" clId="{F3DAD8D6-348B-4808-9B39-71A3DA93A445}" dt="2021-12-04T13:22:19.164" v="8748" actId="26606"/>
          <ac:spMkLst>
            <pc:docMk/>
            <pc:sldMk cId="4133926198" sldId="265"/>
            <ac:spMk id="2" creationId="{C7BDD424-FB6C-4CD1-939C-D1EEFD05C304}"/>
          </ac:spMkLst>
        </pc:spChg>
        <pc:spChg chg="mod">
          <ac:chgData name="Patricia Marín" userId="b5383faa601c3886" providerId="LiveId" clId="{F3DAD8D6-348B-4808-9B39-71A3DA93A445}" dt="2021-12-04T13:54:30.486" v="9324" actId="20577"/>
          <ac:spMkLst>
            <pc:docMk/>
            <pc:sldMk cId="4133926198" sldId="265"/>
            <ac:spMk id="3" creationId="{79D412F7-999F-43D8-89CE-85757FB617DE}"/>
          </ac:spMkLst>
        </pc:spChg>
        <pc:spChg chg="add">
          <ac:chgData name="Patricia Marín" userId="b5383faa601c3886" providerId="LiveId" clId="{F3DAD8D6-348B-4808-9B39-71A3DA93A445}" dt="2021-12-04T13:22:19.164" v="8748" actId="26606"/>
          <ac:spMkLst>
            <pc:docMk/>
            <pc:sldMk cId="4133926198" sldId="265"/>
            <ac:spMk id="8" creationId="{907EF6B7-1338-4443-8C46-6A318D952DFD}"/>
          </ac:spMkLst>
        </pc:spChg>
        <pc:spChg chg="add">
          <ac:chgData name="Patricia Marín" userId="b5383faa601c3886" providerId="LiveId" clId="{F3DAD8D6-348B-4808-9B39-71A3DA93A445}" dt="2021-12-04T13:22:19.164" v="8748" actId="26606"/>
          <ac:spMkLst>
            <pc:docMk/>
            <pc:sldMk cId="4133926198" sldId="265"/>
            <ac:spMk id="10" creationId="{DAAE4CDD-124C-4DCF-9584-B6033B545DD5}"/>
          </ac:spMkLst>
        </pc:spChg>
        <pc:spChg chg="add">
          <ac:chgData name="Patricia Marín" userId="b5383faa601c3886" providerId="LiveId" clId="{F3DAD8D6-348B-4808-9B39-71A3DA93A445}" dt="2021-12-04T13:22:19.164" v="8748" actId="26606"/>
          <ac:spMkLst>
            <pc:docMk/>
            <pc:sldMk cId="4133926198" sldId="265"/>
            <ac:spMk id="12" creationId="{081E4A58-353D-44AE-B2FC-2A74E2E400F7}"/>
          </ac:spMkLst>
        </pc:spChg>
      </pc:sldChg>
    </pc:docChg>
  </pc:docChgLst>
  <pc:docChgLst>
    <pc:chgData name="Patricia Marín" userId="b5383faa601c3886" providerId="LiveId" clId="{0A30619A-5636-B34B-AE1F-F1C125454725}"/>
    <pc:docChg chg="modSld">
      <pc:chgData name="Patricia Marín" userId="b5383faa601c3886" providerId="LiveId" clId="{0A30619A-5636-B34B-AE1F-F1C125454725}" dt="2021-11-29T01:33:33.384" v="64" actId="1076"/>
      <pc:docMkLst>
        <pc:docMk/>
      </pc:docMkLst>
      <pc:sldChg chg="modSp">
        <pc:chgData name="Patricia Marín" userId="b5383faa601c3886" providerId="LiveId" clId="{0A30619A-5636-B34B-AE1F-F1C125454725}" dt="2021-11-25T15:36:44.708" v="57" actId="12"/>
        <pc:sldMkLst>
          <pc:docMk/>
          <pc:sldMk cId="3905218260" sldId="259"/>
        </pc:sldMkLst>
        <pc:spChg chg="mod">
          <ac:chgData name="Patricia Marín" userId="b5383faa601c3886" providerId="LiveId" clId="{0A30619A-5636-B34B-AE1F-F1C125454725}" dt="2021-11-25T15:36:44.708" v="57" actId="12"/>
          <ac:spMkLst>
            <pc:docMk/>
            <pc:sldMk cId="3905218260" sldId="259"/>
            <ac:spMk id="23" creationId="{08020002-CEB4-48F5-8736-B01A160DD058}"/>
          </ac:spMkLst>
        </pc:spChg>
      </pc:sldChg>
      <pc:sldChg chg="modSp">
        <pc:chgData name="Patricia Marín" userId="b5383faa601c3886" providerId="LiveId" clId="{0A30619A-5636-B34B-AE1F-F1C125454725}" dt="2021-11-29T01:33:33.384" v="64" actId="1076"/>
        <pc:sldMkLst>
          <pc:docMk/>
          <pc:sldMk cId="3897424275" sldId="262"/>
        </pc:sldMkLst>
        <pc:spChg chg="mod">
          <ac:chgData name="Patricia Marín" userId="b5383faa601c3886" providerId="LiveId" clId="{0A30619A-5636-B34B-AE1F-F1C125454725}" dt="2021-11-29T01:33:33.384" v="64" actId="1076"/>
          <ac:spMkLst>
            <pc:docMk/>
            <pc:sldMk cId="3897424275" sldId="262"/>
            <ac:spMk id="4" creationId="{E26FB3AA-9F66-44DA-9106-7497BAC298D5}"/>
          </ac:spMkLst>
        </pc:spChg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0F224F6D-C9D0-4DDB-BB07-621D1AF2D299}" type="datetimeFigureOut">
              <a:rPr lang="en-GB" smtClean="0"/>
              <a:t>05/12/2021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A760BC1-B076-4BF7-AFE6-BC61FAC7663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9014198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4DE1A06-8754-4870-9E44-E39BADAD9845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3527F020-BBC3-49BB-91C2-5B2CBD64B3C5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67C0C22-EBDA-4130-87AE-CB28BC19B07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EDB8D0-98ED-4B86-9D5F-E61ADC70144D}" type="datetimeFigureOut">
              <a:rPr lang="en-US" smtClean="0"/>
              <a:t>12/5/2021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2A419A8-07CA-4A4C-AEC2-C40D4D50AFA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9FA7B86-E610-42EA-B4DC-C2F44778527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54181D-6920-4594-9A5D-6CE56DC9F8B2}" type="slidenum">
              <a:rPr lang="en-US" smtClean="0"/>
              <a:t>‹#›</a:t>
            </a:fld>
            <a:endParaRPr lang="en-US"/>
          </a:p>
        </p:txBody>
      </p:sp>
      <p:sp>
        <p:nvSpPr>
          <p:cNvPr id="7" name="Freeform: Shape 6">
            <a:extLst>
              <a:ext uri="{FF2B5EF4-FFF2-40B4-BE49-F238E27FC236}">
                <a16:creationId xmlns:a16="http://schemas.microsoft.com/office/drawing/2014/main" id="{8A7BA06D-B3FF-4E91-8639-B4569AE3AA23}"/>
              </a:ext>
            </a:extLst>
          </p:cNvPr>
          <p:cNvSpPr/>
          <p:nvPr/>
        </p:nvSpPr>
        <p:spPr>
          <a:xfrm>
            <a:off x="10208695" y="1"/>
            <a:ext cx="1135066" cy="477997"/>
          </a:xfrm>
          <a:custGeom>
            <a:avLst/>
            <a:gdLst>
              <a:gd name="connsiteX0" fmla="*/ 0 w 1135066"/>
              <a:gd name="connsiteY0" fmla="*/ 0 h 477997"/>
              <a:gd name="connsiteX1" fmla="*/ 1135066 w 1135066"/>
              <a:gd name="connsiteY1" fmla="*/ 0 h 477997"/>
              <a:gd name="connsiteX2" fmla="*/ 1133370 w 1135066"/>
              <a:gd name="connsiteY2" fmla="*/ 16827 h 477997"/>
              <a:gd name="connsiteX3" fmla="*/ 567533 w 1135066"/>
              <a:gd name="connsiteY3" fmla="*/ 477997 h 477997"/>
              <a:gd name="connsiteX4" fmla="*/ 1696 w 1135066"/>
              <a:gd name="connsiteY4" fmla="*/ 16827 h 47799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135066" h="477997">
                <a:moveTo>
                  <a:pt x="0" y="0"/>
                </a:moveTo>
                <a:lnTo>
                  <a:pt x="1135066" y="0"/>
                </a:lnTo>
                <a:lnTo>
                  <a:pt x="1133370" y="16827"/>
                </a:lnTo>
                <a:cubicBezTo>
                  <a:pt x="1079514" y="280016"/>
                  <a:pt x="846644" y="477997"/>
                  <a:pt x="567533" y="477997"/>
                </a:cubicBezTo>
                <a:cubicBezTo>
                  <a:pt x="288422" y="477997"/>
                  <a:pt x="55552" y="280016"/>
                  <a:pt x="1696" y="16827"/>
                </a:cubicBezTo>
                <a:close/>
              </a:path>
            </a:pathLst>
          </a:cu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8" name="Arc 7">
            <a:extLst>
              <a:ext uri="{FF2B5EF4-FFF2-40B4-BE49-F238E27FC236}">
                <a16:creationId xmlns:a16="http://schemas.microsoft.com/office/drawing/2014/main" id="{2B30C86D-5A07-48BC-9C9D-6F9A2DB1E9E1}"/>
              </a:ext>
            </a:extLst>
          </p:cNvPr>
          <p:cNvSpPr/>
          <p:nvPr/>
        </p:nvSpPr>
        <p:spPr>
          <a:xfrm rot="10800000" flipV="1">
            <a:off x="555710" y="1064829"/>
            <a:ext cx="4083433" cy="4083433"/>
          </a:xfrm>
          <a:prstGeom prst="arc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33844974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49FF209-11EE-4A3F-9685-A155FECD0DC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A47AF11-F208-4FDA-9E19-D6CA3472134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825625"/>
            <a:ext cx="10515600" cy="385974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6E82FA1-02B7-467E-9F16-D178149407C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EDB8D0-98ED-4B86-9D5F-E61ADC70144D}" type="datetimeFigureOut">
              <a:rPr lang="en-US" smtClean="0"/>
              <a:t>12/5/2021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D389247-FB8A-4494-859B-B3754B02A5E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2CA5B62-3338-46A5-B381-A63B88CB0DD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54181D-6920-4594-9A5D-6CE56DC9F8B2}" type="slidenum">
              <a:rPr lang="en-US" smtClean="0"/>
              <a:t>‹#›</a:t>
            </a:fld>
            <a:endParaRPr lang="en-US"/>
          </a:p>
        </p:txBody>
      </p:sp>
      <p:sp>
        <p:nvSpPr>
          <p:cNvPr id="7" name="Freeform: Shape 6">
            <a:extLst>
              <a:ext uri="{FF2B5EF4-FFF2-40B4-BE49-F238E27FC236}">
                <a16:creationId xmlns:a16="http://schemas.microsoft.com/office/drawing/2014/main" id="{23DA7759-3209-4FE2-96D1-4EEDD81E9EA0}"/>
              </a:ext>
            </a:extLst>
          </p:cNvPr>
          <p:cNvSpPr/>
          <p:nvPr/>
        </p:nvSpPr>
        <p:spPr>
          <a:xfrm>
            <a:off x="10494433" y="2"/>
            <a:ext cx="849328" cy="357668"/>
          </a:xfrm>
          <a:custGeom>
            <a:avLst/>
            <a:gdLst>
              <a:gd name="connsiteX0" fmla="*/ 0 w 1135066"/>
              <a:gd name="connsiteY0" fmla="*/ 0 h 477997"/>
              <a:gd name="connsiteX1" fmla="*/ 1135066 w 1135066"/>
              <a:gd name="connsiteY1" fmla="*/ 0 h 477997"/>
              <a:gd name="connsiteX2" fmla="*/ 1133370 w 1135066"/>
              <a:gd name="connsiteY2" fmla="*/ 16827 h 477997"/>
              <a:gd name="connsiteX3" fmla="*/ 567533 w 1135066"/>
              <a:gd name="connsiteY3" fmla="*/ 477997 h 477997"/>
              <a:gd name="connsiteX4" fmla="*/ 1696 w 1135066"/>
              <a:gd name="connsiteY4" fmla="*/ 16827 h 47799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135066" h="477997">
                <a:moveTo>
                  <a:pt x="0" y="0"/>
                </a:moveTo>
                <a:lnTo>
                  <a:pt x="1135066" y="0"/>
                </a:lnTo>
                <a:lnTo>
                  <a:pt x="1133370" y="16827"/>
                </a:lnTo>
                <a:cubicBezTo>
                  <a:pt x="1079514" y="280016"/>
                  <a:pt x="846644" y="477997"/>
                  <a:pt x="567533" y="477997"/>
                </a:cubicBezTo>
                <a:cubicBezTo>
                  <a:pt x="288422" y="477997"/>
                  <a:pt x="55552" y="280016"/>
                  <a:pt x="1696" y="16827"/>
                </a:cubicBezTo>
                <a:close/>
              </a:path>
            </a:pathLst>
          </a:cu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8" name="Freeform: Shape 7">
            <a:extLst>
              <a:ext uri="{FF2B5EF4-FFF2-40B4-BE49-F238E27FC236}">
                <a16:creationId xmlns:a16="http://schemas.microsoft.com/office/drawing/2014/main" id="{41460DAD-8769-4C9F-9C8C-BB0443909D76}"/>
              </a:ext>
            </a:extLst>
          </p:cNvPr>
          <p:cNvSpPr/>
          <p:nvPr/>
        </p:nvSpPr>
        <p:spPr>
          <a:xfrm flipH="1">
            <a:off x="123536" y="5717905"/>
            <a:ext cx="1771609" cy="1140095"/>
          </a:xfrm>
          <a:custGeom>
            <a:avLst/>
            <a:gdLst>
              <a:gd name="connsiteX0" fmla="*/ 1561721 w 1771609"/>
              <a:gd name="connsiteY0" fmla="*/ 763041 h 1140095"/>
              <a:gd name="connsiteX1" fmla="*/ 1623024 w 1771609"/>
              <a:gd name="connsiteY1" fmla="*/ 792810 h 1140095"/>
              <a:gd name="connsiteX2" fmla="*/ 1711735 w 1771609"/>
              <a:gd name="connsiteY2" fmla="*/ 970132 h 1140095"/>
              <a:gd name="connsiteX3" fmla="*/ 1771609 w 1771609"/>
              <a:gd name="connsiteY3" fmla="*/ 1140095 h 1140095"/>
              <a:gd name="connsiteX4" fmla="*/ 1637225 w 1771609"/>
              <a:gd name="connsiteY4" fmla="*/ 1140095 h 1140095"/>
              <a:gd name="connsiteX5" fmla="*/ 1594820 w 1771609"/>
              <a:gd name="connsiteY5" fmla="*/ 1019711 h 1140095"/>
              <a:gd name="connsiteX6" fmla="*/ 1513200 w 1771609"/>
              <a:gd name="connsiteY6" fmla="*/ 856627 h 1140095"/>
              <a:gd name="connsiteX7" fmla="*/ 1538499 w 1771609"/>
              <a:gd name="connsiteY7" fmla="*/ 770415 h 1140095"/>
              <a:gd name="connsiteX8" fmla="*/ 1561721 w 1771609"/>
              <a:gd name="connsiteY8" fmla="*/ 763041 h 1140095"/>
              <a:gd name="connsiteX9" fmla="*/ 933455 w 1771609"/>
              <a:gd name="connsiteY9" fmla="*/ 161309 h 1140095"/>
              <a:gd name="connsiteX10" fmla="*/ 957797 w 1771609"/>
              <a:gd name="connsiteY10" fmla="*/ 167970 h 1140095"/>
              <a:gd name="connsiteX11" fmla="*/ 1286982 w 1771609"/>
              <a:gd name="connsiteY11" fmla="*/ 387616 h 1140095"/>
              <a:gd name="connsiteX12" fmla="*/ 1293725 w 1771609"/>
              <a:gd name="connsiteY12" fmla="*/ 477075 h 1140095"/>
              <a:gd name="connsiteX13" fmla="*/ 1245453 w 1771609"/>
              <a:gd name="connsiteY13" fmla="*/ 499154 h 1140095"/>
              <a:gd name="connsiteX14" fmla="*/ 1245167 w 1771609"/>
              <a:gd name="connsiteY14" fmla="*/ 499154 h 1140095"/>
              <a:gd name="connsiteX15" fmla="*/ 1203638 w 1771609"/>
              <a:gd name="connsiteY15" fmla="*/ 484104 h 1140095"/>
              <a:gd name="connsiteX16" fmla="*/ 900647 w 1771609"/>
              <a:gd name="connsiteY16" fmla="*/ 281508 h 1140095"/>
              <a:gd name="connsiteX17" fmla="*/ 872454 w 1771609"/>
              <a:gd name="connsiteY17" fmla="*/ 196164 h 1140095"/>
              <a:gd name="connsiteX18" fmla="*/ 933455 w 1771609"/>
              <a:gd name="connsiteY18" fmla="*/ 161309 h 1140095"/>
              <a:gd name="connsiteX19" fmla="*/ 256260 w 1771609"/>
              <a:gd name="connsiteY19" fmla="*/ 29 h 1140095"/>
              <a:gd name="connsiteX20" fmla="*/ 454020 w 1771609"/>
              <a:gd name="connsiteY20" fmla="*/ 13474 h 1140095"/>
              <a:gd name="connsiteX21" fmla="*/ 509236 w 1771609"/>
              <a:gd name="connsiteY21" fmla="*/ 84182 h 1140095"/>
              <a:gd name="connsiteX22" fmla="*/ 445829 w 1771609"/>
              <a:gd name="connsiteY22" fmla="*/ 139871 h 1140095"/>
              <a:gd name="connsiteX23" fmla="*/ 437447 w 1771609"/>
              <a:gd name="connsiteY23" fmla="*/ 139395 h 1140095"/>
              <a:gd name="connsiteX24" fmla="*/ 73211 w 1771609"/>
              <a:gd name="connsiteY24" fmla="*/ 137204 h 1140095"/>
              <a:gd name="connsiteX25" fmla="*/ 749 w 1771609"/>
              <a:gd name="connsiteY25" fmla="*/ 84082 h 1140095"/>
              <a:gd name="connsiteX26" fmla="*/ 53871 w 1771609"/>
              <a:gd name="connsiteY26" fmla="*/ 11621 h 1140095"/>
              <a:gd name="connsiteX27" fmla="*/ 58352 w 1771609"/>
              <a:gd name="connsiteY27" fmla="*/ 11093 h 1140095"/>
              <a:gd name="connsiteX28" fmla="*/ 256260 w 1771609"/>
              <a:gd name="connsiteY28" fmla="*/ 29 h 114009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</a:cxnLst>
            <a:rect l="l" t="t" r="r" b="b"/>
            <a:pathLst>
              <a:path w="1771609" h="1140095">
                <a:moveTo>
                  <a:pt x="1561721" y="763041"/>
                </a:moveTo>
                <a:cubicBezTo>
                  <a:pt x="1585506" y="760324"/>
                  <a:pt x="1609722" y="771249"/>
                  <a:pt x="1623024" y="792810"/>
                </a:cubicBezTo>
                <a:cubicBezTo>
                  <a:pt x="1656300" y="850065"/>
                  <a:pt x="1685920" y="909291"/>
                  <a:pt x="1711735" y="970132"/>
                </a:cubicBezTo>
                <a:lnTo>
                  <a:pt x="1771609" y="1140095"/>
                </a:lnTo>
                <a:lnTo>
                  <a:pt x="1637225" y="1140095"/>
                </a:lnTo>
                <a:lnTo>
                  <a:pt x="1594820" y="1019711"/>
                </a:lnTo>
                <a:cubicBezTo>
                  <a:pt x="1571072" y="963753"/>
                  <a:pt x="1543818" y="909282"/>
                  <a:pt x="1513200" y="856627"/>
                </a:cubicBezTo>
                <a:cubicBezTo>
                  <a:pt x="1496379" y="825834"/>
                  <a:pt x="1507704" y="787236"/>
                  <a:pt x="1538499" y="770415"/>
                </a:cubicBezTo>
                <a:cubicBezTo>
                  <a:pt x="1545912" y="766367"/>
                  <a:pt x="1553792" y="763946"/>
                  <a:pt x="1561721" y="763041"/>
                </a:cubicBezTo>
                <a:close/>
                <a:moveTo>
                  <a:pt x="933455" y="161309"/>
                </a:moveTo>
                <a:cubicBezTo>
                  <a:pt x="941693" y="161855"/>
                  <a:pt x="949959" y="164025"/>
                  <a:pt x="957797" y="167970"/>
                </a:cubicBezTo>
                <a:cubicBezTo>
                  <a:pt x="1076184" y="227289"/>
                  <a:pt x="1186759" y="301068"/>
                  <a:pt x="1286982" y="387616"/>
                </a:cubicBezTo>
                <a:cubicBezTo>
                  <a:pt x="1313547" y="410457"/>
                  <a:pt x="1316566" y="450510"/>
                  <a:pt x="1293725" y="477075"/>
                </a:cubicBezTo>
                <a:cubicBezTo>
                  <a:pt x="1281638" y="491137"/>
                  <a:pt x="1263998" y="499204"/>
                  <a:pt x="1245453" y="499154"/>
                </a:cubicBezTo>
                <a:lnTo>
                  <a:pt x="1245167" y="499154"/>
                </a:lnTo>
                <a:cubicBezTo>
                  <a:pt x="1229965" y="499301"/>
                  <a:pt x="1215220" y="493956"/>
                  <a:pt x="1203638" y="484104"/>
                </a:cubicBezTo>
                <a:cubicBezTo>
                  <a:pt x="1111407" y="404300"/>
                  <a:pt x="1009633" y="336248"/>
                  <a:pt x="900647" y="281508"/>
                </a:cubicBezTo>
                <a:cubicBezTo>
                  <a:pt x="869295" y="265726"/>
                  <a:pt x="856672" y="227516"/>
                  <a:pt x="872454" y="196164"/>
                </a:cubicBezTo>
                <a:cubicBezTo>
                  <a:pt x="884290" y="172650"/>
                  <a:pt x="908742" y="159670"/>
                  <a:pt x="933455" y="161309"/>
                </a:cubicBezTo>
                <a:close/>
                <a:moveTo>
                  <a:pt x="256260" y="29"/>
                </a:moveTo>
                <a:cubicBezTo>
                  <a:pt x="322331" y="427"/>
                  <a:pt x="388378" y="4909"/>
                  <a:pt x="454020" y="13474"/>
                </a:cubicBezTo>
                <a:cubicBezTo>
                  <a:pt x="488793" y="17752"/>
                  <a:pt x="513514" y="49409"/>
                  <a:pt x="509236" y="84182"/>
                </a:cubicBezTo>
                <a:cubicBezTo>
                  <a:pt x="505303" y="116151"/>
                  <a:pt x="478038" y="140098"/>
                  <a:pt x="445829" y="139871"/>
                </a:cubicBezTo>
                <a:cubicBezTo>
                  <a:pt x="443027" y="139899"/>
                  <a:pt x="440227" y="139740"/>
                  <a:pt x="437447" y="139395"/>
                </a:cubicBezTo>
                <a:cubicBezTo>
                  <a:pt x="316592" y="123615"/>
                  <a:pt x="194247" y="122878"/>
                  <a:pt x="73211" y="137204"/>
                </a:cubicBezTo>
                <a:cubicBezTo>
                  <a:pt x="38532" y="142545"/>
                  <a:pt x="6090" y="118762"/>
                  <a:pt x="749" y="84082"/>
                </a:cubicBezTo>
                <a:cubicBezTo>
                  <a:pt x="-4591" y="49403"/>
                  <a:pt x="19192" y="16961"/>
                  <a:pt x="53871" y="11621"/>
                </a:cubicBezTo>
                <a:cubicBezTo>
                  <a:pt x="55358" y="11392"/>
                  <a:pt x="56852" y="11216"/>
                  <a:pt x="58352" y="11093"/>
                </a:cubicBezTo>
                <a:cubicBezTo>
                  <a:pt x="124093" y="3319"/>
                  <a:pt x="190189" y="-369"/>
                  <a:pt x="256260" y="29"/>
                </a:cubicBezTo>
                <a:close/>
              </a:path>
            </a:pathLst>
          </a:custGeom>
          <a:solidFill>
            <a:schemeClr val="accent4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88877568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04C0001-5D76-45A0-A9F4-7172BDDD5D2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E1462C4-0E4B-4DB7-A8BF-FE55142760A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AA5F313-1240-47AE-A026-7F349292B5C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EDB8D0-98ED-4B86-9D5F-E61ADC70144D}" type="datetimeFigureOut">
              <a:rPr lang="en-US" smtClean="0"/>
              <a:t>12/5/2021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2448158-6132-4335-B8E1-F6A89638377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494C5B6-1598-48B4-9B3A-3078FDBE90B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54181D-6920-4594-9A5D-6CE56DC9F8B2}" type="slidenum">
              <a:rPr lang="en-US" smtClean="0"/>
              <a:t>‹#›</a:t>
            </a:fld>
            <a:endParaRPr lang="en-US"/>
          </a:p>
        </p:txBody>
      </p:sp>
      <p:sp>
        <p:nvSpPr>
          <p:cNvPr id="9" name="Freeform: Shape 8">
            <a:extLst>
              <a:ext uri="{FF2B5EF4-FFF2-40B4-BE49-F238E27FC236}">
                <a16:creationId xmlns:a16="http://schemas.microsoft.com/office/drawing/2014/main" id="{FEDBDD32-D3EE-4848-A112-BA814D4631CD}"/>
              </a:ext>
            </a:extLst>
          </p:cNvPr>
          <p:cNvSpPr/>
          <p:nvPr/>
        </p:nvSpPr>
        <p:spPr>
          <a:xfrm>
            <a:off x="10208695" y="1"/>
            <a:ext cx="1135066" cy="477997"/>
          </a:xfrm>
          <a:custGeom>
            <a:avLst/>
            <a:gdLst>
              <a:gd name="connsiteX0" fmla="*/ 0 w 1135066"/>
              <a:gd name="connsiteY0" fmla="*/ 0 h 477997"/>
              <a:gd name="connsiteX1" fmla="*/ 1135066 w 1135066"/>
              <a:gd name="connsiteY1" fmla="*/ 0 h 477997"/>
              <a:gd name="connsiteX2" fmla="*/ 1133370 w 1135066"/>
              <a:gd name="connsiteY2" fmla="*/ 16827 h 477997"/>
              <a:gd name="connsiteX3" fmla="*/ 567533 w 1135066"/>
              <a:gd name="connsiteY3" fmla="*/ 477997 h 477997"/>
              <a:gd name="connsiteX4" fmla="*/ 1696 w 1135066"/>
              <a:gd name="connsiteY4" fmla="*/ 16827 h 47799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135066" h="477997">
                <a:moveTo>
                  <a:pt x="0" y="0"/>
                </a:moveTo>
                <a:lnTo>
                  <a:pt x="1135066" y="0"/>
                </a:lnTo>
                <a:lnTo>
                  <a:pt x="1133370" y="16827"/>
                </a:lnTo>
                <a:cubicBezTo>
                  <a:pt x="1079514" y="280016"/>
                  <a:pt x="846644" y="477997"/>
                  <a:pt x="567533" y="477997"/>
                </a:cubicBezTo>
                <a:cubicBezTo>
                  <a:pt x="288422" y="477997"/>
                  <a:pt x="55552" y="280016"/>
                  <a:pt x="1696" y="16827"/>
                </a:cubicBezTo>
                <a:close/>
              </a:path>
            </a:pathLst>
          </a:cu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0" name="Arc 9">
            <a:extLst>
              <a:ext uri="{FF2B5EF4-FFF2-40B4-BE49-F238E27FC236}">
                <a16:creationId xmlns:a16="http://schemas.microsoft.com/office/drawing/2014/main" id="{61350361-843C-49D0-BD6A-ECDBA3842BA0}"/>
              </a:ext>
            </a:extLst>
          </p:cNvPr>
          <p:cNvSpPr/>
          <p:nvPr/>
        </p:nvSpPr>
        <p:spPr>
          <a:xfrm rot="10800000" flipV="1">
            <a:off x="555710" y="1064829"/>
            <a:ext cx="4083433" cy="4083433"/>
          </a:xfrm>
          <a:prstGeom prst="arc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64536433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7ABFD05-2CB2-4A7E-89E7-57615BA82B4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F9532B8-D460-476D-816F-725E8D96C0A4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26F7120F-70AF-4ED5-B364-3AA55C6B44B6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63D8B65F-F709-469F-9961-4D01896CAA1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EDB8D0-98ED-4B86-9D5F-E61ADC70144D}" type="datetimeFigureOut">
              <a:rPr lang="en-US" smtClean="0"/>
              <a:t>12/5/2021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B781C6BC-B23D-48BC-AD44-654DDB8D012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100D60B-86A1-479D-BCE8-06D2C3DBC94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54181D-6920-4594-9A5D-6CE56DC9F8B2}" type="slidenum">
              <a:rPr lang="en-US" smtClean="0"/>
              <a:t>‹#›</a:t>
            </a:fld>
            <a:endParaRPr lang="en-US"/>
          </a:p>
        </p:txBody>
      </p:sp>
      <p:sp>
        <p:nvSpPr>
          <p:cNvPr id="8" name="Freeform: Shape 7">
            <a:extLst>
              <a:ext uri="{FF2B5EF4-FFF2-40B4-BE49-F238E27FC236}">
                <a16:creationId xmlns:a16="http://schemas.microsoft.com/office/drawing/2014/main" id="{B4EC5136-99DA-40B5-8F79-5C3A56D38BA1}"/>
              </a:ext>
            </a:extLst>
          </p:cNvPr>
          <p:cNvSpPr/>
          <p:nvPr/>
        </p:nvSpPr>
        <p:spPr>
          <a:xfrm rot="16200000">
            <a:off x="-388933" y="4841194"/>
            <a:ext cx="1737401" cy="959536"/>
          </a:xfrm>
          <a:custGeom>
            <a:avLst/>
            <a:gdLst>
              <a:gd name="connsiteX0" fmla="*/ 0 w 1737401"/>
              <a:gd name="connsiteY0" fmla="*/ 0 h 959536"/>
              <a:gd name="connsiteX1" fmla="*/ 123825 w 1737401"/>
              <a:gd name="connsiteY1" fmla="*/ 0 h 959536"/>
              <a:gd name="connsiteX2" fmla="*/ 123825 w 1737401"/>
              <a:gd name="connsiteY2" fmla="*/ 790277 h 959536"/>
              <a:gd name="connsiteX3" fmla="*/ 1490095 w 1737401"/>
              <a:gd name="connsiteY3" fmla="*/ 0 h 959536"/>
              <a:gd name="connsiteX4" fmla="*/ 1737401 w 1737401"/>
              <a:gd name="connsiteY4" fmla="*/ 0 h 959536"/>
              <a:gd name="connsiteX5" fmla="*/ 92869 w 1737401"/>
              <a:gd name="connsiteY5" fmla="*/ 951249 h 959536"/>
              <a:gd name="connsiteX6" fmla="*/ 61913 w 1737401"/>
              <a:gd name="connsiteY6" fmla="*/ 959536 h 959536"/>
              <a:gd name="connsiteX7" fmla="*/ 0 w 1737401"/>
              <a:gd name="connsiteY7" fmla="*/ 897624 h 95953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737401" h="959536">
                <a:moveTo>
                  <a:pt x="0" y="0"/>
                </a:moveTo>
                <a:lnTo>
                  <a:pt x="123825" y="0"/>
                </a:lnTo>
                <a:lnTo>
                  <a:pt x="123825" y="790277"/>
                </a:lnTo>
                <a:lnTo>
                  <a:pt x="1490095" y="0"/>
                </a:lnTo>
                <a:lnTo>
                  <a:pt x="1737401" y="0"/>
                </a:lnTo>
                <a:lnTo>
                  <a:pt x="92869" y="951249"/>
                </a:lnTo>
                <a:cubicBezTo>
                  <a:pt x="83458" y="956688"/>
                  <a:pt x="72780" y="959546"/>
                  <a:pt x="61913" y="959536"/>
                </a:cubicBezTo>
                <a:cubicBezTo>
                  <a:pt x="27719" y="959536"/>
                  <a:pt x="0" y="931818"/>
                  <a:pt x="0" y="897624"/>
                </a:cubicBezTo>
                <a:close/>
              </a:path>
            </a:pathLst>
          </a:custGeom>
          <a:solidFill>
            <a:schemeClr val="accent6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9" name="Freeform: Shape 8">
            <a:extLst>
              <a:ext uri="{FF2B5EF4-FFF2-40B4-BE49-F238E27FC236}">
                <a16:creationId xmlns:a16="http://schemas.microsoft.com/office/drawing/2014/main" id="{4F8FB775-26C4-41BA-837C-4478D48D2157}"/>
              </a:ext>
            </a:extLst>
          </p:cNvPr>
          <p:cNvSpPr/>
          <p:nvPr/>
        </p:nvSpPr>
        <p:spPr>
          <a:xfrm>
            <a:off x="10494433" y="2"/>
            <a:ext cx="849328" cy="357668"/>
          </a:xfrm>
          <a:custGeom>
            <a:avLst/>
            <a:gdLst>
              <a:gd name="connsiteX0" fmla="*/ 0 w 1135066"/>
              <a:gd name="connsiteY0" fmla="*/ 0 h 477997"/>
              <a:gd name="connsiteX1" fmla="*/ 1135066 w 1135066"/>
              <a:gd name="connsiteY1" fmla="*/ 0 h 477997"/>
              <a:gd name="connsiteX2" fmla="*/ 1133370 w 1135066"/>
              <a:gd name="connsiteY2" fmla="*/ 16827 h 477997"/>
              <a:gd name="connsiteX3" fmla="*/ 567533 w 1135066"/>
              <a:gd name="connsiteY3" fmla="*/ 477997 h 477997"/>
              <a:gd name="connsiteX4" fmla="*/ 1696 w 1135066"/>
              <a:gd name="connsiteY4" fmla="*/ 16827 h 47799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135066" h="477997">
                <a:moveTo>
                  <a:pt x="0" y="0"/>
                </a:moveTo>
                <a:lnTo>
                  <a:pt x="1135066" y="0"/>
                </a:lnTo>
                <a:lnTo>
                  <a:pt x="1133370" y="16827"/>
                </a:lnTo>
                <a:cubicBezTo>
                  <a:pt x="1079514" y="280016"/>
                  <a:pt x="846644" y="477997"/>
                  <a:pt x="567533" y="477997"/>
                </a:cubicBezTo>
                <a:cubicBezTo>
                  <a:pt x="288422" y="477997"/>
                  <a:pt x="55552" y="280016"/>
                  <a:pt x="1696" y="16827"/>
                </a:cubicBezTo>
                <a:close/>
              </a:path>
            </a:pathLst>
          </a:cu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75583235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092983E-E761-4429-9203-7FE8B2DB67E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921E9B7-62BE-49BA-AC6B-55250D66277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BC41A3FD-B90A-4C31-BD6B-581F9E2E0E5E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060D1D55-B722-4968-B171-AF3B462DDAD8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D71085A8-02C2-4E7F-935E-5AEECBAD19BE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9A8A5018-8A77-40E8-B159-4894ECF228B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EDB8D0-98ED-4B86-9D5F-E61ADC70144D}" type="datetimeFigureOut">
              <a:rPr lang="en-US" smtClean="0"/>
              <a:t>12/5/2021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8AD79441-8908-4461-9FDD-BCE63883709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C8D29F7D-B101-4950-A2C0-F350FB26D45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54181D-6920-4594-9A5D-6CE56DC9F8B2}" type="slidenum">
              <a:rPr lang="en-US" smtClean="0"/>
              <a:t>‹#›</a:t>
            </a:fld>
            <a:endParaRPr lang="en-US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862D7398-9A79-4B24-9C7D-F0DEED57C70B}"/>
              </a:ext>
            </a:extLst>
          </p:cNvPr>
          <p:cNvSpPr/>
          <p:nvPr/>
        </p:nvSpPr>
        <p:spPr>
          <a:xfrm rot="16200000">
            <a:off x="-388933" y="4841194"/>
            <a:ext cx="1737401" cy="959536"/>
          </a:xfrm>
          <a:custGeom>
            <a:avLst/>
            <a:gdLst>
              <a:gd name="connsiteX0" fmla="*/ 0 w 1737401"/>
              <a:gd name="connsiteY0" fmla="*/ 0 h 959536"/>
              <a:gd name="connsiteX1" fmla="*/ 123825 w 1737401"/>
              <a:gd name="connsiteY1" fmla="*/ 0 h 959536"/>
              <a:gd name="connsiteX2" fmla="*/ 123825 w 1737401"/>
              <a:gd name="connsiteY2" fmla="*/ 790277 h 959536"/>
              <a:gd name="connsiteX3" fmla="*/ 1490095 w 1737401"/>
              <a:gd name="connsiteY3" fmla="*/ 0 h 959536"/>
              <a:gd name="connsiteX4" fmla="*/ 1737401 w 1737401"/>
              <a:gd name="connsiteY4" fmla="*/ 0 h 959536"/>
              <a:gd name="connsiteX5" fmla="*/ 92869 w 1737401"/>
              <a:gd name="connsiteY5" fmla="*/ 951249 h 959536"/>
              <a:gd name="connsiteX6" fmla="*/ 61913 w 1737401"/>
              <a:gd name="connsiteY6" fmla="*/ 959536 h 959536"/>
              <a:gd name="connsiteX7" fmla="*/ 0 w 1737401"/>
              <a:gd name="connsiteY7" fmla="*/ 897624 h 95953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737401" h="959536">
                <a:moveTo>
                  <a:pt x="0" y="0"/>
                </a:moveTo>
                <a:lnTo>
                  <a:pt x="123825" y="0"/>
                </a:lnTo>
                <a:lnTo>
                  <a:pt x="123825" y="790277"/>
                </a:lnTo>
                <a:lnTo>
                  <a:pt x="1490095" y="0"/>
                </a:lnTo>
                <a:lnTo>
                  <a:pt x="1737401" y="0"/>
                </a:lnTo>
                <a:lnTo>
                  <a:pt x="92869" y="951249"/>
                </a:lnTo>
                <a:cubicBezTo>
                  <a:pt x="83458" y="956688"/>
                  <a:pt x="72780" y="959546"/>
                  <a:pt x="61913" y="959536"/>
                </a:cubicBezTo>
                <a:cubicBezTo>
                  <a:pt x="27719" y="959536"/>
                  <a:pt x="0" y="931818"/>
                  <a:pt x="0" y="897624"/>
                </a:cubicBezTo>
                <a:close/>
              </a:path>
            </a:pathLst>
          </a:custGeom>
          <a:solidFill>
            <a:schemeClr val="accent6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1" name="Freeform: Shape 10">
            <a:extLst>
              <a:ext uri="{FF2B5EF4-FFF2-40B4-BE49-F238E27FC236}">
                <a16:creationId xmlns:a16="http://schemas.microsoft.com/office/drawing/2014/main" id="{C07F28CD-1873-4E36-A064-2D25E0A85017}"/>
              </a:ext>
            </a:extLst>
          </p:cNvPr>
          <p:cNvSpPr/>
          <p:nvPr/>
        </p:nvSpPr>
        <p:spPr>
          <a:xfrm>
            <a:off x="10494433" y="2"/>
            <a:ext cx="849328" cy="357668"/>
          </a:xfrm>
          <a:custGeom>
            <a:avLst/>
            <a:gdLst>
              <a:gd name="connsiteX0" fmla="*/ 0 w 1135066"/>
              <a:gd name="connsiteY0" fmla="*/ 0 h 477997"/>
              <a:gd name="connsiteX1" fmla="*/ 1135066 w 1135066"/>
              <a:gd name="connsiteY1" fmla="*/ 0 h 477997"/>
              <a:gd name="connsiteX2" fmla="*/ 1133370 w 1135066"/>
              <a:gd name="connsiteY2" fmla="*/ 16827 h 477997"/>
              <a:gd name="connsiteX3" fmla="*/ 567533 w 1135066"/>
              <a:gd name="connsiteY3" fmla="*/ 477997 h 477997"/>
              <a:gd name="connsiteX4" fmla="*/ 1696 w 1135066"/>
              <a:gd name="connsiteY4" fmla="*/ 16827 h 47799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135066" h="477997">
                <a:moveTo>
                  <a:pt x="0" y="0"/>
                </a:moveTo>
                <a:lnTo>
                  <a:pt x="1135066" y="0"/>
                </a:lnTo>
                <a:lnTo>
                  <a:pt x="1133370" y="16827"/>
                </a:lnTo>
                <a:cubicBezTo>
                  <a:pt x="1079514" y="280016"/>
                  <a:pt x="846644" y="477997"/>
                  <a:pt x="567533" y="477997"/>
                </a:cubicBezTo>
                <a:cubicBezTo>
                  <a:pt x="288422" y="477997"/>
                  <a:pt x="55552" y="280016"/>
                  <a:pt x="1696" y="16827"/>
                </a:cubicBezTo>
                <a:close/>
              </a:path>
            </a:pathLst>
          </a:cu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64172482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0E11BF3-02E8-4EB7-818E-652B82CF2C9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254D3190-B78C-42F1-9D62-F523886BBE5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EDB8D0-98ED-4B86-9D5F-E61ADC70144D}" type="datetimeFigureOut">
              <a:rPr lang="en-US" smtClean="0"/>
              <a:t>12/5/2021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EA381C40-F9FC-4D58-8508-F0632DF5A01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2101CBCC-4CC2-49BD-B155-01E0F4D798B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54181D-6920-4594-9A5D-6CE56DC9F8B2}" type="slidenum">
              <a:rPr lang="en-US" smtClean="0"/>
              <a:t>‹#›</a:t>
            </a:fld>
            <a:endParaRPr lang="en-US"/>
          </a:p>
        </p:txBody>
      </p:sp>
      <p:sp>
        <p:nvSpPr>
          <p:cNvPr id="6" name="Freeform: Shape 5">
            <a:extLst>
              <a:ext uri="{FF2B5EF4-FFF2-40B4-BE49-F238E27FC236}">
                <a16:creationId xmlns:a16="http://schemas.microsoft.com/office/drawing/2014/main" id="{DC13EF9C-0B5A-4364-91AA-E5DD5B536E54}"/>
              </a:ext>
            </a:extLst>
          </p:cNvPr>
          <p:cNvSpPr/>
          <p:nvPr/>
        </p:nvSpPr>
        <p:spPr>
          <a:xfrm rot="16200000">
            <a:off x="-388933" y="4841194"/>
            <a:ext cx="1737401" cy="959536"/>
          </a:xfrm>
          <a:custGeom>
            <a:avLst/>
            <a:gdLst>
              <a:gd name="connsiteX0" fmla="*/ 0 w 1737401"/>
              <a:gd name="connsiteY0" fmla="*/ 0 h 959536"/>
              <a:gd name="connsiteX1" fmla="*/ 123825 w 1737401"/>
              <a:gd name="connsiteY1" fmla="*/ 0 h 959536"/>
              <a:gd name="connsiteX2" fmla="*/ 123825 w 1737401"/>
              <a:gd name="connsiteY2" fmla="*/ 790277 h 959536"/>
              <a:gd name="connsiteX3" fmla="*/ 1490095 w 1737401"/>
              <a:gd name="connsiteY3" fmla="*/ 0 h 959536"/>
              <a:gd name="connsiteX4" fmla="*/ 1737401 w 1737401"/>
              <a:gd name="connsiteY4" fmla="*/ 0 h 959536"/>
              <a:gd name="connsiteX5" fmla="*/ 92869 w 1737401"/>
              <a:gd name="connsiteY5" fmla="*/ 951249 h 959536"/>
              <a:gd name="connsiteX6" fmla="*/ 61913 w 1737401"/>
              <a:gd name="connsiteY6" fmla="*/ 959536 h 959536"/>
              <a:gd name="connsiteX7" fmla="*/ 0 w 1737401"/>
              <a:gd name="connsiteY7" fmla="*/ 897624 h 95953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737401" h="959536">
                <a:moveTo>
                  <a:pt x="0" y="0"/>
                </a:moveTo>
                <a:lnTo>
                  <a:pt x="123825" y="0"/>
                </a:lnTo>
                <a:lnTo>
                  <a:pt x="123825" y="790277"/>
                </a:lnTo>
                <a:lnTo>
                  <a:pt x="1490095" y="0"/>
                </a:lnTo>
                <a:lnTo>
                  <a:pt x="1737401" y="0"/>
                </a:lnTo>
                <a:lnTo>
                  <a:pt x="92869" y="951249"/>
                </a:lnTo>
                <a:cubicBezTo>
                  <a:pt x="83458" y="956688"/>
                  <a:pt x="72780" y="959546"/>
                  <a:pt x="61913" y="959536"/>
                </a:cubicBezTo>
                <a:cubicBezTo>
                  <a:pt x="27719" y="959536"/>
                  <a:pt x="0" y="931818"/>
                  <a:pt x="0" y="897624"/>
                </a:cubicBezTo>
                <a:close/>
              </a:path>
            </a:pathLst>
          </a:custGeom>
          <a:solidFill>
            <a:schemeClr val="accent6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7" name="Freeform: Shape 6">
            <a:extLst>
              <a:ext uri="{FF2B5EF4-FFF2-40B4-BE49-F238E27FC236}">
                <a16:creationId xmlns:a16="http://schemas.microsoft.com/office/drawing/2014/main" id="{8F674475-6327-490A-BD7F-084F5C07F2E4}"/>
              </a:ext>
            </a:extLst>
          </p:cNvPr>
          <p:cNvSpPr/>
          <p:nvPr/>
        </p:nvSpPr>
        <p:spPr>
          <a:xfrm>
            <a:off x="10494433" y="2"/>
            <a:ext cx="849328" cy="357668"/>
          </a:xfrm>
          <a:custGeom>
            <a:avLst/>
            <a:gdLst>
              <a:gd name="connsiteX0" fmla="*/ 0 w 1135066"/>
              <a:gd name="connsiteY0" fmla="*/ 0 h 477997"/>
              <a:gd name="connsiteX1" fmla="*/ 1135066 w 1135066"/>
              <a:gd name="connsiteY1" fmla="*/ 0 h 477997"/>
              <a:gd name="connsiteX2" fmla="*/ 1133370 w 1135066"/>
              <a:gd name="connsiteY2" fmla="*/ 16827 h 477997"/>
              <a:gd name="connsiteX3" fmla="*/ 567533 w 1135066"/>
              <a:gd name="connsiteY3" fmla="*/ 477997 h 477997"/>
              <a:gd name="connsiteX4" fmla="*/ 1696 w 1135066"/>
              <a:gd name="connsiteY4" fmla="*/ 16827 h 47799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135066" h="477997">
                <a:moveTo>
                  <a:pt x="0" y="0"/>
                </a:moveTo>
                <a:lnTo>
                  <a:pt x="1135066" y="0"/>
                </a:lnTo>
                <a:lnTo>
                  <a:pt x="1133370" y="16827"/>
                </a:lnTo>
                <a:cubicBezTo>
                  <a:pt x="1079514" y="280016"/>
                  <a:pt x="846644" y="477997"/>
                  <a:pt x="567533" y="477997"/>
                </a:cubicBezTo>
                <a:cubicBezTo>
                  <a:pt x="288422" y="477997"/>
                  <a:pt x="55552" y="280016"/>
                  <a:pt x="1696" y="16827"/>
                </a:cubicBezTo>
                <a:close/>
              </a:path>
            </a:pathLst>
          </a:cu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95462142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F7024287-C9B9-48AC-8E4D-A282DE2F44F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EDB8D0-98ED-4B86-9D5F-E61ADC70144D}" type="datetimeFigureOut">
              <a:rPr lang="en-US" smtClean="0"/>
              <a:t>12/5/2021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2D34C9A2-75A7-4164-B3B8-E6A9D60BA0B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ECBE73CE-2859-4D49-A9EC-26AF3FBDF6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54181D-6920-4594-9A5D-6CE56DC9F8B2}" type="slidenum">
              <a:rPr lang="en-US" smtClean="0"/>
              <a:t>‹#›</a:t>
            </a:fld>
            <a:endParaRPr lang="en-US"/>
          </a:p>
        </p:txBody>
      </p:sp>
      <p:sp>
        <p:nvSpPr>
          <p:cNvPr id="5" name="Freeform: Shape 4">
            <a:extLst>
              <a:ext uri="{FF2B5EF4-FFF2-40B4-BE49-F238E27FC236}">
                <a16:creationId xmlns:a16="http://schemas.microsoft.com/office/drawing/2014/main" id="{AA5ED585-FEBB-4DAD-84C0-97BEE6C360C3}"/>
              </a:ext>
            </a:extLst>
          </p:cNvPr>
          <p:cNvSpPr/>
          <p:nvPr/>
        </p:nvSpPr>
        <p:spPr>
          <a:xfrm rot="16200000">
            <a:off x="-388933" y="4841194"/>
            <a:ext cx="1737401" cy="959536"/>
          </a:xfrm>
          <a:custGeom>
            <a:avLst/>
            <a:gdLst>
              <a:gd name="connsiteX0" fmla="*/ 0 w 1737401"/>
              <a:gd name="connsiteY0" fmla="*/ 0 h 959536"/>
              <a:gd name="connsiteX1" fmla="*/ 123825 w 1737401"/>
              <a:gd name="connsiteY1" fmla="*/ 0 h 959536"/>
              <a:gd name="connsiteX2" fmla="*/ 123825 w 1737401"/>
              <a:gd name="connsiteY2" fmla="*/ 790277 h 959536"/>
              <a:gd name="connsiteX3" fmla="*/ 1490095 w 1737401"/>
              <a:gd name="connsiteY3" fmla="*/ 0 h 959536"/>
              <a:gd name="connsiteX4" fmla="*/ 1737401 w 1737401"/>
              <a:gd name="connsiteY4" fmla="*/ 0 h 959536"/>
              <a:gd name="connsiteX5" fmla="*/ 92869 w 1737401"/>
              <a:gd name="connsiteY5" fmla="*/ 951249 h 959536"/>
              <a:gd name="connsiteX6" fmla="*/ 61913 w 1737401"/>
              <a:gd name="connsiteY6" fmla="*/ 959536 h 959536"/>
              <a:gd name="connsiteX7" fmla="*/ 0 w 1737401"/>
              <a:gd name="connsiteY7" fmla="*/ 897624 h 95953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737401" h="959536">
                <a:moveTo>
                  <a:pt x="0" y="0"/>
                </a:moveTo>
                <a:lnTo>
                  <a:pt x="123825" y="0"/>
                </a:lnTo>
                <a:lnTo>
                  <a:pt x="123825" y="790277"/>
                </a:lnTo>
                <a:lnTo>
                  <a:pt x="1490095" y="0"/>
                </a:lnTo>
                <a:lnTo>
                  <a:pt x="1737401" y="0"/>
                </a:lnTo>
                <a:lnTo>
                  <a:pt x="92869" y="951249"/>
                </a:lnTo>
                <a:cubicBezTo>
                  <a:pt x="83458" y="956688"/>
                  <a:pt x="72780" y="959546"/>
                  <a:pt x="61913" y="959536"/>
                </a:cubicBezTo>
                <a:cubicBezTo>
                  <a:pt x="27719" y="959536"/>
                  <a:pt x="0" y="931818"/>
                  <a:pt x="0" y="897624"/>
                </a:cubicBezTo>
                <a:close/>
              </a:path>
            </a:pathLst>
          </a:custGeom>
          <a:solidFill>
            <a:schemeClr val="accent6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6" name="Freeform: Shape 5">
            <a:extLst>
              <a:ext uri="{FF2B5EF4-FFF2-40B4-BE49-F238E27FC236}">
                <a16:creationId xmlns:a16="http://schemas.microsoft.com/office/drawing/2014/main" id="{EF6AC352-A720-4DB3-87CA-A33B0607CA2F}"/>
              </a:ext>
            </a:extLst>
          </p:cNvPr>
          <p:cNvSpPr/>
          <p:nvPr/>
        </p:nvSpPr>
        <p:spPr>
          <a:xfrm>
            <a:off x="10494433" y="2"/>
            <a:ext cx="849328" cy="357668"/>
          </a:xfrm>
          <a:custGeom>
            <a:avLst/>
            <a:gdLst>
              <a:gd name="connsiteX0" fmla="*/ 0 w 1135066"/>
              <a:gd name="connsiteY0" fmla="*/ 0 h 477997"/>
              <a:gd name="connsiteX1" fmla="*/ 1135066 w 1135066"/>
              <a:gd name="connsiteY1" fmla="*/ 0 h 477997"/>
              <a:gd name="connsiteX2" fmla="*/ 1133370 w 1135066"/>
              <a:gd name="connsiteY2" fmla="*/ 16827 h 477997"/>
              <a:gd name="connsiteX3" fmla="*/ 567533 w 1135066"/>
              <a:gd name="connsiteY3" fmla="*/ 477997 h 477997"/>
              <a:gd name="connsiteX4" fmla="*/ 1696 w 1135066"/>
              <a:gd name="connsiteY4" fmla="*/ 16827 h 47799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135066" h="477997">
                <a:moveTo>
                  <a:pt x="0" y="0"/>
                </a:moveTo>
                <a:lnTo>
                  <a:pt x="1135066" y="0"/>
                </a:lnTo>
                <a:lnTo>
                  <a:pt x="1133370" y="16827"/>
                </a:lnTo>
                <a:cubicBezTo>
                  <a:pt x="1079514" y="280016"/>
                  <a:pt x="846644" y="477997"/>
                  <a:pt x="567533" y="477997"/>
                </a:cubicBezTo>
                <a:cubicBezTo>
                  <a:pt x="288422" y="477997"/>
                  <a:pt x="55552" y="280016"/>
                  <a:pt x="1696" y="16827"/>
                </a:cubicBezTo>
                <a:close/>
              </a:path>
            </a:pathLst>
          </a:cu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91777996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CFFC812-4DB6-4F98-9404-29C191D3BAD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2F0855E-0CD6-47DD-B648-4C84C783D78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D50082B-17D7-4D61-8AEB-81517D85D253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1A70783-FF31-4C4E-9196-EB169B20974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EDB8D0-98ED-4B86-9D5F-E61ADC70144D}" type="datetimeFigureOut">
              <a:rPr lang="en-US" smtClean="0"/>
              <a:t>12/5/2021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D92E260-747D-40FD-A062-9DD5E6835AB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887E50A0-1E05-49C5-88C9-46267751201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54181D-6920-4594-9A5D-6CE56DC9F8B2}" type="slidenum">
              <a:rPr lang="en-US" smtClean="0"/>
              <a:t>‹#›</a:t>
            </a:fld>
            <a:endParaRPr lang="en-US"/>
          </a:p>
        </p:txBody>
      </p:sp>
      <p:sp>
        <p:nvSpPr>
          <p:cNvPr id="8" name="Freeform: Shape 7">
            <a:extLst>
              <a:ext uri="{FF2B5EF4-FFF2-40B4-BE49-F238E27FC236}">
                <a16:creationId xmlns:a16="http://schemas.microsoft.com/office/drawing/2014/main" id="{2C155C63-9F58-4422-B669-F97486280671}"/>
              </a:ext>
            </a:extLst>
          </p:cNvPr>
          <p:cNvSpPr/>
          <p:nvPr/>
        </p:nvSpPr>
        <p:spPr>
          <a:xfrm rot="16200000">
            <a:off x="-388933" y="4841194"/>
            <a:ext cx="1737401" cy="959536"/>
          </a:xfrm>
          <a:custGeom>
            <a:avLst/>
            <a:gdLst>
              <a:gd name="connsiteX0" fmla="*/ 0 w 1737401"/>
              <a:gd name="connsiteY0" fmla="*/ 0 h 959536"/>
              <a:gd name="connsiteX1" fmla="*/ 123825 w 1737401"/>
              <a:gd name="connsiteY1" fmla="*/ 0 h 959536"/>
              <a:gd name="connsiteX2" fmla="*/ 123825 w 1737401"/>
              <a:gd name="connsiteY2" fmla="*/ 790277 h 959536"/>
              <a:gd name="connsiteX3" fmla="*/ 1490095 w 1737401"/>
              <a:gd name="connsiteY3" fmla="*/ 0 h 959536"/>
              <a:gd name="connsiteX4" fmla="*/ 1737401 w 1737401"/>
              <a:gd name="connsiteY4" fmla="*/ 0 h 959536"/>
              <a:gd name="connsiteX5" fmla="*/ 92869 w 1737401"/>
              <a:gd name="connsiteY5" fmla="*/ 951249 h 959536"/>
              <a:gd name="connsiteX6" fmla="*/ 61913 w 1737401"/>
              <a:gd name="connsiteY6" fmla="*/ 959536 h 959536"/>
              <a:gd name="connsiteX7" fmla="*/ 0 w 1737401"/>
              <a:gd name="connsiteY7" fmla="*/ 897624 h 95953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737401" h="959536">
                <a:moveTo>
                  <a:pt x="0" y="0"/>
                </a:moveTo>
                <a:lnTo>
                  <a:pt x="123825" y="0"/>
                </a:lnTo>
                <a:lnTo>
                  <a:pt x="123825" y="790277"/>
                </a:lnTo>
                <a:lnTo>
                  <a:pt x="1490095" y="0"/>
                </a:lnTo>
                <a:lnTo>
                  <a:pt x="1737401" y="0"/>
                </a:lnTo>
                <a:lnTo>
                  <a:pt x="92869" y="951249"/>
                </a:lnTo>
                <a:cubicBezTo>
                  <a:pt x="83458" y="956688"/>
                  <a:pt x="72780" y="959546"/>
                  <a:pt x="61913" y="959536"/>
                </a:cubicBezTo>
                <a:cubicBezTo>
                  <a:pt x="27719" y="959536"/>
                  <a:pt x="0" y="931818"/>
                  <a:pt x="0" y="897624"/>
                </a:cubicBezTo>
                <a:close/>
              </a:path>
            </a:pathLst>
          </a:custGeom>
          <a:solidFill>
            <a:schemeClr val="accent6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9" name="Freeform: Shape 8">
            <a:extLst>
              <a:ext uri="{FF2B5EF4-FFF2-40B4-BE49-F238E27FC236}">
                <a16:creationId xmlns:a16="http://schemas.microsoft.com/office/drawing/2014/main" id="{385DBA62-0EDB-47AA-86C7-90463BC9B308}"/>
              </a:ext>
            </a:extLst>
          </p:cNvPr>
          <p:cNvSpPr/>
          <p:nvPr/>
        </p:nvSpPr>
        <p:spPr>
          <a:xfrm>
            <a:off x="10494433" y="2"/>
            <a:ext cx="849328" cy="357668"/>
          </a:xfrm>
          <a:custGeom>
            <a:avLst/>
            <a:gdLst>
              <a:gd name="connsiteX0" fmla="*/ 0 w 1135066"/>
              <a:gd name="connsiteY0" fmla="*/ 0 h 477997"/>
              <a:gd name="connsiteX1" fmla="*/ 1135066 w 1135066"/>
              <a:gd name="connsiteY1" fmla="*/ 0 h 477997"/>
              <a:gd name="connsiteX2" fmla="*/ 1133370 w 1135066"/>
              <a:gd name="connsiteY2" fmla="*/ 16827 h 477997"/>
              <a:gd name="connsiteX3" fmla="*/ 567533 w 1135066"/>
              <a:gd name="connsiteY3" fmla="*/ 477997 h 477997"/>
              <a:gd name="connsiteX4" fmla="*/ 1696 w 1135066"/>
              <a:gd name="connsiteY4" fmla="*/ 16827 h 47799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135066" h="477997">
                <a:moveTo>
                  <a:pt x="0" y="0"/>
                </a:moveTo>
                <a:lnTo>
                  <a:pt x="1135066" y="0"/>
                </a:lnTo>
                <a:lnTo>
                  <a:pt x="1133370" y="16827"/>
                </a:lnTo>
                <a:cubicBezTo>
                  <a:pt x="1079514" y="280016"/>
                  <a:pt x="846644" y="477997"/>
                  <a:pt x="567533" y="477997"/>
                </a:cubicBezTo>
                <a:cubicBezTo>
                  <a:pt x="288422" y="477997"/>
                  <a:pt x="55552" y="280016"/>
                  <a:pt x="1696" y="16827"/>
                </a:cubicBezTo>
                <a:close/>
              </a:path>
            </a:pathLst>
          </a:cu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0796669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21D7521-E43D-41D1-B458-26B20DC6DDD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A2472CF2-2653-4B98-A416-D7A0A860ECE0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A6EF87F5-0B10-4AC7-9599-F088C5E796D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62A07CB7-0520-4D64-B76C-C31AC557832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EDB8D0-98ED-4B86-9D5F-E61ADC70144D}" type="datetimeFigureOut">
              <a:rPr lang="en-US" smtClean="0"/>
              <a:t>12/5/2021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2EEB226-AD45-45DF-AAB5-5513AE732AA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5E96AEB-9481-4CCE-B110-FEDD334835B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54181D-6920-4594-9A5D-6CE56DC9F8B2}" type="slidenum">
              <a:rPr lang="en-US" smtClean="0"/>
              <a:t>‹#›</a:t>
            </a:fld>
            <a:endParaRPr lang="en-US"/>
          </a:p>
        </p:txBody>
      </p:sp>
      <p:sp>
        <p:nvSpPr>
          <p:cNvPr id="8" name="Freeform: Shape 7">
            <a:extLst>
              <a:ext uri="{FF2B5EF4-FFF2-40B4-BE49-F238E27FC236}">
                <a16:creationId xmlns:a16="http://schemas.microsoft.com/office/drawing/2014/main" id="{6BA9707F-7BCE-464F-BF45-E216527084EE}"/>
              </a:ext>
            </a:extLst>
          </p:cNvPr>
          <p:cNvSpPr/>
          <p:nvPr/>
        </p:nvSpPr>
        <p:spPr>
          <a:xfrm rot="16200000">
            <a:off x="-388933" y="4841194"/>
            <a:ext cx="1737401" cy="959536"/>
          </a:xfrm>
          <a:custGeom>
            <a:avLst/>
            <a:gdLst>
              <a:gd name="connsiteX0" fmla="*/ 0 w 1737401"/>
              <a:gd name="connsiteY0" fmla="*/ 0 h 959536"/>
              <a:gd name="connsiteX1" fmla="*/ 123825 w 1737401"/>
              <a:gd name="connsiteY1" fmla="*/ 0 h 959536"/>
              <a:gd name="connsiteX2" fmla="*/ 123825 w 1737401"/>
              <a:gd name="connsiteY2" fmla="*/ 790277 h 959536"/>
              <a:gd name="connsiteX3" fmla="*/ 1490095 w 1737401"/>
              <a:gd name="connsiteY3" fmla="*/ 0 h 959536"/>
              <a:gd name="connsiteX4" fmla="*/ 1737401 w 1737401"/>
              <a:gd name="connsiteY4" fmla="*/ 0 h 959536"/>
              <a:gd name="connsiteX5" fmla="*/ 92869 w 1737401"/>
              <a:gd name="connsiteY5" fmla="*/ 951249 h 959536"/>
              <a:gd name="connsiteX6" fmla="*/ 61913 w 1737401"/>
              <a:gd name="connsiteY6" fmla="*/ 959536 h 959536"/>
              <a:gd name="connsiteX7" fmla="*/ 0 w 1737401"/>
              <a:gd name="connsiteY7" fmla="*/ 897624 h 95953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737401" h="959536">
                <a:moveTo>
                  <a:pt x="0" y="0"/>
                </a:moveTo>
                <a:lnTo>
                  <a:pt x="123825" y="0"/>
                </a:lnTo>
                <a:lnTo>
                  <a:pt x="123825" y="790277"/>
                </a:lnTo>
                <a:lnTo>
                  <a:pt x="1490095" y="0"/>
                </a:lnTo>
                <a:lnTo>
                  <a:pt x="1737401" y="0"/>
                </a:lnTo>
                <a:lnTo>
                  <a:pt x="92869" y="951249"/>
                </a:lnTo>
                <a:cubicBezTo>
                  <a:pt x="83458" y="956688"/>
                  <a:pt x="72780" y="959546"/>
                  <a:pt x="61913" y="959536"/>
                </a:cubicBezTo>
                <a:cubicBezTo>
                  <a:pt x="27719" y="959536"/>
                  <a:pt x="0" y="931818"/>
                  <a:pt x="0" y="897624"/>
                </a:cubicBezTo>
                <a:close/>
              </a:path>
            </a:pathLst>
          </a:custGeom>
          <a:solidFill>
            <a:schemeClr val="accent6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9" name="Freeform: Shape 8">
            <a:extLst>
              <a:ext uri="{FF2B5EF4-FFF2-40B4-BE49-F238E27FC236}">
                <a16:creationId xmlns:a16="http://schemas.microsoft.com/office/drawing/2014/main" id="{BC589723-2CC8-49D1-B4E1-36FECED6A2D7}"/>
              </a:ext>
            </a:extLst>
          </p:cNvPr>
          <p:cNvSpPr/>
          <p:nvPr/>
        </p:nvSpPr>
        <p:spPr>
          <a:xfrm>
            <a:off x="10494433" y="2"/>
            <a:ext cx="849328" cy="357668"/>
          </a:xfrm>
          <a:custGeom>
            <a:avLst/>
            <a:gdLst>
              <a:gd name="connsiteX0" fmla="*/ 0 w 1135066"/>
              <a:gd name="connsiteY0" fmla="*/ 0 h 477997"/>
              <a:gd name="connsiteX1" fmla="*/ 1135066 w 1135066"/>
              <a:gd name="connsiteY1" fmla="*/ 0 h 477997"/>
              <a:gd name="connsiteX2" fmla="*/ 1133370 w 1135066"/>
              <a:gd name="connsiteY2" fmla="*/ 16827 h 477997"/>
              <a:gd name="connsiteX3" fmla="*/ 567533 w 1135066"/>
              <a:gd name="connsiteY3" fmla="*/ 477997 h 477997"/>
              <a:gd name="connsiteX4" fmla="*/ 1696 w 1135066"/>
              <a:gd name="connsiteY4" fmla="*/ 16827 h 47799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135066" h="477997">
                <a:moveTo>
                  <a:pt x="0" y="0"/>
                </a:moveTo>
                <a:lnTo>
                  <a:pt x="1135066" y="0"/>
                </a:lnTo>
                <a:lnTo>
                  <a:pt x="1133370" y="16827"/>
                </a:lnTo>
                <a:cubicBezTo>
                  <a:pt x="1079514" y="280016"/>
                  <a:pt x="846644" y="477997"/>
                  <a:pt x="567533" y="477997"/>
                </a:cubicBezTo>
                <a:cubicBezTo>
                  <a:pt x="288422" y="477997"/>
                  <a:pt x="55552" y="280016"/>
                  <a:pt x="1696" y="16827"/>
                </a:cubicBezTo>
                <a:close/>
              </a:path>
            </a:pathLst>
          </a:cu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74085558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FF6E5D1-6D19-4E7F-9B4E-42326B7716F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EAD2A06C-F91A-4ADC-9CD2-61F0A4D7EE1F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643AA9A-2280-4F63-8B3D-20742AE6901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EDB8D0-98ED-4B86-9D5F-E61ADC70144D}" type="datetimeFigureOut">
              <a:rPr lang="en-US" smtClean="0"/>
              <a:t>12/5/2021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40D986B-E58E-43B6-8A80-FFA9D8F748F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2140D36-2E71-4F27-967F-7A3E4C6EE19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54181D-6920-4594-9A5D-6CE56DC9F8B2}" type="slidenum">
              <a:rPr lang="en-US" smtClean="0"/>
              <a:t>‹#›</a:t>
            </a:fld>
            <a:endParaRPr lang="en-US"/>
          </a:p>
        </p:txBody>
      </p:sp>
      <p:sp>
        <p:nvSpPr>
          <p:cNvPr id="7" name="Freeform: Shape 6">
            <a:extLst>
              <a:ext uri="{FF2B5EF4-FFF2-40B4-BE49-F238E27FC236}">
                <a16:creationId xmlns:a16="http://schemas.microsoft.com/office/drawing/2014/main" id="{C1609904-5327-4D2C-A445-B270A00F3B5F}"/>
              </a:ext>
            </a:extLst>
          </p:cNvPr>
          <p:cNvSpPr/>
          <p:nvPr/>
        </p:nvSpPr>
        <p:spPr>
          <a:xfrm rot="16200000">
            <a:off x="-388933" y="4841194"/>
            <a:ext cx="1737401" cy="959536"/>
          </a:xfrm>
          <a:custGeom>
            <a:avLst/>
            <a:gdLst>
              <a:gd name="connsiteX0" fmla="*/ 0 w 1737401"/>
              <a:gd name="connsiteY0" fmla="*/ 0 h 959536"/>
              <a:gd name="connsiteX1" fmla="*/ 123825 w 1737401"/>
              <a:gd name="connsiteY1" fmla="*/ 0 h 959536"/>
              <a:gd name="connsiteX2" fmla="*/ 123825 w 1737401"/>
              <a:gd name="connsiteY2" fmla="*/ 790277 h 959536"/>
              <a:gd name="connsiteX3" fmla="*/ 1490095 w 1737401"/>
              <a:gd name="connsiteY3" fmla="*/ 0 h 959536"/>
              <a:gd name="connsiteX4" fmla="*/ 1737401 w 1737401"/>
              <a:gd name="connsiteY4" fmla="*/ 0 h 959536"/>
              <a:gd name="connsiteX5" fmla="*/ 92869 w 1737401"/>
              <a:gd name="connsiteY5" fmla="*/ 951249 h 959536"/>
              <a:gd name="connsiteX6" fmla="*/ 61913 w 1737401"/>
              <a:gd name="connsiteY6" fmla="*/ 959536 h 959536"/>
              <a:gd name="connsiteX7" fmla="*/ 0 w 1737401"/>
              <a:gd name="connsiteY7" fmla="*/ 897624 h 95953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737401" h="959536">
                <a:moveTo>
                  <a:pt x="0" y="0"/>
                </a:moveTo>
                <a:lnTo>
                  <a:pt x="123825" y="0"/>
                </a:lnTo>
                <a:lnTo>
                  <a:pt x="123825" y="790277"/>
                </a:lnTo>
                <a:lnTo>
                  <a:pt x="1490095" y="0"/>
                </a:lnTo>
                <a:lnTo>
                  <a:pt x="1737401" y="0"/>
                </a:lnTo>
                <a:lnTo>
                  <a:pt x="92869" y="951249"/>
                </a:lnTo>
                <a:cubicBezTo>
                  <a:pt x="83458" y="956688"/>
                  <a:pt x="72780" y="959546"/>
                  <a:pt x="61913" y="959536"/>
                </a:cubicBezTo>
                <a:cubicBezTo>
                  <a:pt x="27719" y="959536"/>
                  <a:pt x="0" y="931818"/>
                  <a:pt x="0" y="897624"/>
                </a:cubicBezTo>
                <a:close/>
              </a:path>
            </a:pathLst>
          </a:custGeom>
          <a:solidFill>
            <a:schemeClr val="accent6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8" name="Freeform: Shape 7">
            <a:extLst>
              <a:ext uri="{FF2B5EF4-FFF2-40B4-BE49-F238E27FC236}">
                <a16:creationId xmlns:a16="http://schemas.microsoft.com/office/drawing/2014/main" id="{30FC7BEC-08C5-4D95-9C84-B48BC8AD1C94}"/>
              </a:ext>
            </a:extLst>
          </p:cNvPr>
          <p:cNvSpPr/>
          <p:nvPr/>
        </p:nvSpPr>
        <p:spPr>
          <a:xfrm>
            <a:off x="10494433" y="2"/>
            <a:ext cx="849328" cy="357668"/>
          </a:xfrm>
          <a:custGeom>
            <a:avLst/>
            <a:gdLst>
              <a:gd name="connsiteX0" fmla="*/ 0 w 1135066"/>
              <a:gd name="connsiteY0" fmla="*/ 0 h 477997"/>
              <a:gd name="connsiteX1" fmla="*/ 1135066 w 1135066"/>
              <a:gd name="connsiteY1" fmla="*/ 0 h 477997"/>
              <a:gd name="connsiteX2" fmla="*/ 1133370 w 1135066"/>
              <a:gd name="connsiteY2" fmla="*/ 16827 h 477997"/>
              <a:gd name="connsiteX3" fmla="*/ 567533 w 1135066"/>
              <a:gd name="connsiteY3" fmla="*/ 477997 h 477997"/>
              <a:gd name="connsiteX4" fmla="*/ 1696 w 1135066"/>
              <a:gd name="connsiteY4" fmla="*/ 16827 h 47799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135066" h="477997">
                <a:moveTo>
                  <a:pt x="0" y="0"/>
                </a:moveTo>
                <a:lnTo>
                  <a:pt x="1135066" y="0"/>
                </a:lnTo>
                <a:lnTo>
                  <a:pt x="1133370" y="16827"/>
                </a:lnTo>
                <a:cubicBezTo>
                  <a:pt x="1079514" y="280016"/>
                  <a:pt x="846644" y="477997"/>
                  <a:pt x="567533" y="477997"/>
                </a:cubicBezTo>
                <a:cubicBezTo>
                  <a:pt x="288422" y="477997"/>
                  <a:pt x="55552" y="280016"/>
                  <a:pt x="1696" y="16827"/>
                </a:cubicBezTo>
                <a:close/>
              </a:path>
            </a:pathLst>
          </a:cu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42148876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281FEA3D-0C7F-45CD-B6A0-942F707B3632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FE8B8A12-BCE6-4D03-A637-1DEC8924BEF9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6749755-9FF4-428A-AEB7-1A647746674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EDB8D0-98ED-4B86-9D5F-E61ADC70144D}" type="datetimeFigureOut">
              <a:rPr lang="en-US" smtClean="0"/>
              <a:t>12/5/2021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5141836-11E2-49FD-877D-53B74514A92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4D24C42-4B05-4EEF-BE14-29041EC9C0E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54181D-6920-4594-9A5D-6CE56DC9F8B2}" type="slidenum">
              <a:rPr lang="en-US" smtClean="0"/>
              <a:t>‹#›</a:t>
            </a:fld>
            <a:endParaRPr lang="en-US"/>
          </a:p>
        </p:txBody>
      </p:sp>
      <p:sp>
        <p:nvSpPr>
          <p:cNvPr id="7" name="Freeform: Shape 6">
            <a:extLst>
              <a:ext uri="{FF2B5EF4-FFF2-40B4-BE49-F238E27FC236}">
                <a16:creationId xmlns:a16="http://schemas.microsoft.com/office/drawing/2014/main" id="{5BADDEB1-F604-408B-B02A-A2814606E6AF}"/>
              </a:ext>
            </a:extLst>
          </p:cNvPr>
          <p:cNvSpPr/>
          <p:nvPr/>
        </p:nvSpPr>
        <p:spPr>
          <a:xfrm rot="16200000">
            <a:off x="-388933" y="4841194"/>
            <a:ext cx="1737401" cy="959536"/>
          </a:xfrm>
          <a:custGeom>
            <a:avLst/>
            <a:gdLst>
              <a:gd name="connsiteX0" fmla="*/ 0 w 1737401"/>
              <a:gd name="connsiteY0" fmla="*/ 0 h 959536"/>
              <a:gd name="connsiteX1" fmla="*/ 123825 w 1737401"/>
              <a:gd name="connsiteY1" fmla="*/ 0 h 959536"/>
              <a:gd name="connsiteX2" fmla="*/ 123825 w 1737401"/>
              <a:gd name="connsiteY2" fmla="*/ 790277 h 959536"/>
              <a:gd name="connsiteX3" fmla="*/ 1490095 w 1737401"/>
              <a:gd name="connsiteY3" fmla="*/ 0 h 959536"/>
              <a:gd name="connsiteX4" fmla="*/ 1737401 w 1737401"/>
              <a:gd name="connsiteY4" fmla="*/ 0 h 959536"/>
              <a:gd name="connsiteX5" fmla="*/ 92869 w 1737401"/>
              <a:gd name="connsiteY5" fmla="*/ 951249 h 959536"/>
              <a:gd name="connsiteX6" fmla="*/ 61913 w 1737401"/>
              <a:gd name="connsiteY6" fmla="*/ 959536 h 959536"/>
              <a:gd name="connsiteX7" fmla="*/ 0 w 1737401"/>
              <a:gd name="connsiteY7" fmla="*/ 897624 h 95953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737401" h="959536">
                <a:moveTo>
                  <a:pt x="0" y="0"/>
                </a:moveTo>
                <a:lnTo>
                  <a:pt x="123825" y="0"/>
                </a:lnTo>
                <a:lnTo>
                  <a:pt x="123825" y="790277"/>
                </a:lnTo>
                <a:lnTo>
                  <a:pt x="1490095" y="0"/>
                </a:lnTo>
                <a:lnTo>
                  <a:pt x="1737401" y="0"/>
                </a:lnTo>
                <a:lnTo>
                  <a:pt x="92869" y="951249"/>
                </a:lnTo>
                <a:cubicBezTo>
                  <a:pt x="83458" y="956688"/>
                  <a:pt x="72780" y="959546"/>
                  <a:pt x="61913" y="959536"/>
                </a:cubicBezTo>
                <a:cubicBezTo>
                  <a:pt x="27719" y="959536"/>
                  <a:pt x="0" y="931818"/>
                  <a:pt x="0" y="897624"/>
                </a:cubicBezTo>
                <a:close/>
              </a:path>
            </a:pathLst>
          </a:custGeom>
          <a:solidFill>
            <a:schemeClr val="accent6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8" name="Freeform: Shape 7">
            <a:extLst>
              <a:ext uri="{FF2B5EF4-FFF2-40B4-BE49-F238E27FC236}">
                <a16:creationId xmlns:a16="http://schemas.microsoft.com/office/drawing/2014/main" id="{D8DF7987-332F-4D6C-81C3-990F39C76C96}"/>
              </a:ext>
            </a:extLst>
          </p:cNvPr>
          <p:cNvSpPr/>
          <p:nvPr/>
        </p:nvSpPr>
        <p:spPr>
          <a:xfrm>
            <a:off x="10494433" y="2"/>
            <a:ext cx="849328" cy="357668"/>
          </a:xfrm>
          <a:custGeom>
            <a:avLst/>
            <a:gdLst>
              <a:gd name="connsiteX0" fmla="*/ 0 w 1135066"/>
              <a:gd name="connsiteY0" fmla="*/ 0 h 477997"/>
              <a:gd name="connsiteX1" fmla="*/ 1135066 w 1135066"/>
              <a:gd name="connsiteY1" fmla="*/ 0 h 477997"/>
              <a:gd name="connsiteX2" fmla="*/ 1133370 w 1135066"/>
              <a:gd name="connsiteY2" fmla="*/ 16827 h 477997"/>
              <a:gd name="connsiteX3" fmla="*/ 567533 w 1135066"/>
              <a:gd name="connsiteY3" fmla="*/ 477997 h 477997"/>
              <a:gd name="connsiteX4" fmla="*/ 1696 w 1135066"/>
              <a:gd name="connsiteY4" fmla="*/ 16827 h 47799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135066" h="477997">
                <a:moveTo>
                  <a:pt x="0" y="0"/>
                </a:moveTo>
                <a:lnTo>
                  <a:pt x="1135066" y="0"/>
                </a:lnTo>
                <a:lnTo>
                  <a:pt x="1133370" y="16827"/>
                </a:lnTo>
                <a:cubicBezTo>
                  <a:pt x="1079514" y="280016"/>
                  <a:pt x="846644" y="477997"/>
                  <a:pt x="567533" y="477997"/>
                </a:cubicBezTo>
                <a:cubicBezTo>
                  <a:pt x="288422" y="477997"/>
                  <a:pt x="55552" y="280016"/>
                  <a:pt x="1696" y="16827"/>
                </a:cubicBezTo>
                <a:close/>
              </a:path>
            </a:pathLst>
          </a:cu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15555304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17EC5685-19F1-49DA-ADE5-D5D32F1659B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FFC0A4D-22A1-4554-B5DE-887974F4DF9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99D5CDC-F2CE-410E-AD13-DDC235C71C6F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 cap="none" spc="0" baseline="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fld id="{82EDB8D0-98ED-4B86-9D5F-E61ADC70144D}" type="datetimeFigureOut">
              <a:rPr lang="en-US" smtClean="0"/>
              <a:pPr/>
              <a:t>12/5/2021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340CD45-794A-4BB0-A427-0CE61AEAF484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 cap="none" spc="0" baseline="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CB3AB91-9588-4071-92D2-364F4A6ED092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 cap="none" spc="0" baseline="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fld id="{4854181D-6920-4594-9A5D-6CE56DC9F8B2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0525098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08" r:id="rId1"/>
    <p:sldLayoutId id="2147483709" r:id="rId2"/>
    <p:sldLayoutId id="2147483710" r:id="rId3"/>
    <p:sldLayoutId id="2147483711" r:id="rId4"/>
    <p:sldLayoutId id="2147483701" r:id="rId5"/>
    <p:sldLayoutId id="2147483706" r:id="rId6"/>
    <p:sldLayoutId id="2147483702" r:id="rId7"/>
    <p:sldLayoutId id="2147483703" r:id="rId8"/>
    <p:sldLayoutId id="2147483704" r:id="rId9"/>
    <p:sldLayoutId id="2147483705" r:id="rId10"/>
    <p:sldLayoutId id="2147483707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0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hyperlink" Target="https://ebookcentral.proquest.com/lib/trinity/detail.action?docID=6226189" TargetMode="External"/><Relationship Id="rId2" Type="http://schemas.openxmlformats.org/officeDocument/2006/relationships/hyperlink" Target="https://www.google.co.uk/books/edition/Improve_Your_Communication_Skills/vDBxvwEACAAJ?hl=en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www.google.co.uk/books/edition/Quality_Time/KI3kzQEACAAJ?hl=en" TargetMode="Externa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sv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3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Rectangle 8">
            <a:extLst>
              <a:ext uri="{FF2B5EF4-FFF2-40B4-BE49-F238E27FC236}">
                <a16:creationId xmlns:a16="http://schemas.microsoft.com/office/drawing/2014/main" id="{D4906370-1564-49FA-A802-58546B3922D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12191999" cy="6866467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30" name="Picture 3" descr="Paint splash on a white background">
            <a:extLst>
              <a:ext uri="{FF2B5EF4-FFF2-40B4-BE49-F238E27FC236}">
                <a16:creationId xmlns:a16="http://schemas.microsoft.com/office/drawing/2014/main" id="{ABA1CA65-B642-42B3-89C8-91112D4E2E86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alphaModFix amt="55000"/>
          </a:blip>
          <a:srcRect/>
          <a:stretch/>
        </p:blipFill>
        <p:spPr>
          <a:xfrm>
            <a:off x="20" y="8477"/>
            <a:ext cx="12191980" cy="6857990"/>
          </a:xfrm>
          <a:prstGeom prst="rect">
            <a:avLst/>
          </a:prstGeom>
        </p:spPr>
      </p:pic>
      <p:sp>
        <p:nvSpPr>
          <p:cNvPr id="31" name="Oval 10">
            <a:extLst>
              <a:ext uri="{FF2B5EF4-FFF2-40B4-BE49-F238E27FC236}">
                <a16:creationId xmlns:a16="http://schemas.microsoft.com/office/drawing/2014/main" id="{EF640709-BDFD-453B-B75D-6212E7A870B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111500" y="370600"/>
            <a:ext cx="5923842" cy="5923842"/>
          </a:xfrm>
          <a:prstGeom prst="ellipse">
            <a:avLst/>
          </a:prstGeom>
          <a:solidFill>
            <a:schemeClr val="bg1">
              <a:alpha val="9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1EF25D6-8C58-4F06-BBBB-4DBC73215826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3693500" y="2072112"/>
            <a:ext cx="5037616" cy="2234279"/>
          </a:xfrm>
        </p:spPr>
        <p:txBody>
          <a:bodyPr>
            <a:normAutofit/>
          </a:bodyPr>
          <a:lstStyle/>
          <a:p>
            <a:br>
              <a:rPr lang="en-GB" sz="1800" dirty="0"/>
            </a:br>
            <a:br>
              <a:rPr lang="en-GB" sz="1800" dirty="0"/>
            </a:br>
            <a:endParaRPr lang="en-GB" sz="1800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F1383945-B3BE-461F-88B7-34D3EB7595E2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3389274" y="2072112"/>
            <a:ext cx="5637158" cy="2994838"/>
          </a:xfrm>
        </p:spPr>
        <p:txBody>
          <a:bodyPr>
            <a:normAutofit/>
          </a:bodyPr>
          <a:lstStyle/>
          <a:p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ACADEMIC AND EPLOYABILITY SKILLS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BMSW4001_LON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PATRICIA BEATRIZ MARIN ARTIGAS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STUDENT ID: 2113585        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LECTURER: ANITA NAN</a:t>
            </a:r>
          </a:p>
        </p:txBody>
      </p:sp>
      <p:sp>
        <p:nvSpPr>
          <p:cNvPr id="13" name="Arc 12">
            <a:extLst>
              <a:ext uri="{FF2B5EF4-FFF2-40B4-BE49-F238E27FC236}">
                <a16:creationId xmlns:a16="http://schemas.microsoft.com/office/drawing/2014/main" id="{B4019478-3FDC-438C-8848-1D7DA864AFC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9366740" flipV="1">
            <a:off x="2607299" y="8363"/>
            <a:ext cx="6816262" cy="6816262"/>
          </a:xfrm>
          <a:prstGeom prst="arc">
            <a:avLst>
              <a:gd name="adj1" fmla="val 16200000"/>
              <a:gd name="adj2" fmla="val 20401595"/>
            </a:avLst>
          </a:prstGeom>
          <a:ln w="127000" cap="rnd">
            <a:solidFill>
              <a:schemeClr val="accent4">
                <a:alpha val="95000"/>
              </a:schemeClr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5" name="Oval 14">
            <a:extLst>
              <a:ext uri="{FF2B5EF4-FFF2-40B4-BE49-F238E27FC236}">
                <a16:creationId xmlns:a16="http://schemas.microsoft.com/office/drawing/2014/main" id="{FE406479-1D57-4209-B128-3C81746247C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153400" y="4609861"/>
            <a:ext cx="873032" cy="849349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34934026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907EF6B7-1338-4443-8C46-6A318D952DF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DAAE4CDD-124C-4DCF-9584-B6033B545D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4167271" cy="6858000"/>
          </a:xfrm>
          <a:custGeom>
            <a:avLst/>
            <a:gdLst>
              <a:gd name="connsiteX0" fmla="*/ 0 w 4167271"/>
              <a:gd name="connsiteY0" fmla="*/ 0 h 6858000"/>
              <a:gd name="connsiteX1" fmla="*/ 2259550 w 4167271"/>
              <a:gd name="connsiteY1" fmla="*/ 0 h 6858000"/>
              <a:gd name="connsiteX2" fmla="*/ 2387803 w 4167271"/>
              <a:gd name="connsiteY2" fmla="*/ 82222 h 6858000"/>
              <a:gd name="connsiteX3" fmla="*/ 4167271 w 4167271"/>
              <a:gd name="connsiteY3" fmla="*/ 3429000 h 6858000"/>
              <a:gd name="connsiteX4" fmla="*/ 2387803 w 4167271"/>
              <a:gd name="connsiteY4" fmla="*/ 6775779 h 6858000"/>
              <a:gd name="connsiteX5" fmla="*/ 2259550 w 4167271"/>
              <a:gd name="connsiteY5" fmla="*/ 6858000 h 6858000"/>
              <a:gd name="connsiteX6" fmla="*/ 0 w 4167271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167271" h="6858000">
                <a:moveTo>
                  <a:pt x="0" y="0"/>
                </a:moveTo>
                <a:lnTo>
                  <a:pt x="2259550" y="0"/>
                </a:lnTo>
                <a:lnTo>
                  <a:pt x="2387803" y="82222"/>
                </a:lnTo>
                <a:cubicBezTo>
                  <a:pt x="3461407" y="807534"/>
                  <a:pt x="4167271" y="2035835"/>
                  <a:pt x="4167271" y="3429000"/>
                </a:cubicBezTo>
                <a:cubicBezTo>
                  <a:pt x="4167271" y="4822165"/>
                  <a:pt x="3461407" y="6050467"/>
                  <a:pt x="2387803" y="6775779"/>
                </a:cubicBezTo>
                <a:lnTo>
                  <a:pt x="225955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7BDD424-FB6C-4CD1-939C-D1EEFD05C30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6834" y="1153572"/>
            <a:ext cx="3200400" cy="4461163"/>
          </a:xfrm>
        </p:spPr>
        <p:txBody>
          <a:bodyPr>
            <a:normAutofit/>
          </a:bodyPr>
          <a:lstStyle/>
          <a:p>
            <a:r>
              <a:rPr lang="en-GB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                           </a:t>
            </a:r>
            <a:r>
              <a:rPr lang="en-GB" b="1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OVERWIE: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9D412F7-999F-43D8-89CE-85757FB617D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447308" y="591344"/>
            <a:ext cx="6906491" cy="5585619"/>
          </a:xfrm>
        </p:spPr>
        <p:txBody>
          <a:bodyPr anchor="ctr">
            <a:normAutofit/>
          </a:bodyPr>
          <a:lstStyle/>
          <a:p>
            <a:pPr>
              <a:buFont typeface="Wingdings" panose="05000000000000000000" pitchFamily="2" charset="2"/>
              <a:buChar char="Ø"/>
            </a:pP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Font typeface="Wingdings" panose="05000000000000000000" pitchFamily="2" charset="2"/>
              <a:buChar char="Ø"/>
            </a:pP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Font typeface="Wingdings" panose="05000000000000000000" pitchFamily="2" charset="2"/>
              <a:buChar char="Ø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My intended career in child welfare social worker.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Time management.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Swot analysis.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Personal development plan.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Conclusion.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References.</a:t>
            </a:r>
          </a:p>
          <a:p>
            <a:pPr>
              <a:buFont typeface="Wingdings" panose="05000000000000000000" pitchFamily="2" charset="2"/>
              <a:buChar char="Ø"/>
            </a:pP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2" name="Arc 11">
            <a:extLst>
              <a:ext uri="{FF2B5EF4-FFF2-40B4-BE49-F238E27FC236}">
                <a16:creationId xmlns:a16="http://schemas.microsoft.com/office/drawing/2014/main" id="{081E4A58-353D-44AE-B2FC-2A74E2E400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7550402" y="2455479"/>
            <a:ext cx="4083433" cy="4083433"/>
          </a:xfrm>
          <a:prstGeom prst="arc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413392619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0C12180-B2A6-4E3D-AB85-7C82E523E10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862384" y="444618"/>
            <a:ext cx="9144000" cy="1526796"/>
          </a:xfrm>
        </p:spPr>
        <p:txBody>
          <a:bodyPr>
            <a:normAutofit/>
          </a:bodyPr>
          <a:lstStyle/>
          <a:p>
            <a:br>
              <a:rPr lang="en-GB" sz="3200" b="1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3200" b="1">
                <a:latin typeface="Arial" panose="020B0604020202020204" pitchFamily="34" charset="0"/>
                <a:cs typeface="Arial" panose="020B0604020202020204" pitchFamily="34" charset="0"/>
              </a:rPr>
              <a:t>MY INTENDED CAREER IN CHILD WELFARE SOCIAL WORKER</a:t>
            </a:r>
            <a:endParaRPr lang="en-GB" sz="3200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BEB3C9AC-59A8-49B7-A562-EFF1CF2720CB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721454" y="2130805"/>
            <a:ext cx="10353984" cy="4437946"/>
          </a:xfrm>
        </p:spPr>
        <p:txBody>
          <a:bodyPr>
            <a:normAutofit lnSpcReduction="10000"/>
          </a:bodyPr>
          <a:lstStyle/>
          <a:p>
            <a:pPr algn="just"/>
            <a:endParaRPr lang="en-GB" dirty="0"/>
          </a:p>
          <a:p>
            <a:pPr marL="342900" indent="-342900" algn="just">
              <a:buFont typeface="Wingdings" panose="05000000000000000000" pitchFamily="2" charset="2"/>
              <a:buChar char="Ø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NECESSARY SKILLS:</a:t>
            </a:r>
          </a:p>
          <a:p>
            <a:pPr marL="342900" indent="-342900" algn="just">
              <a:buFontTx/>
              <a:buChar char="-"/>
            </a:pP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Academic writing 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to create reports of issues, behaviour, needs etc, about children and families.</a:t>
            </a:r>
            <a:endParaRPr lang="en-US" sz="1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 algn="just">
              <a:buFontTx/>
              <a:buChar char="-"/>
            </a:pPr>
            <a:r>
              <a:rPr lang="en-US" b="1" dirty="0">
                <a:latin typeface="Arial" panose="020B0604020202020204" pitchFamily="34" charset="0"/>
                <a:cs typeface="Arial" panose="020B0604020202020204" pitchFamily="34" charset="0"/>
              </a:rPr>
              <a:t>Communication skills 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to manage interviews with families, assisting to court to give evidences. </a:t>
            </a:r>
            <a:r>
              <a:rPr kumimoji="0" lang="en-US" sz="19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(Barker,2013)</a:t>
            </a:r>
          </a:p>
          <a:p>
            <a:pPr marL="342900" indent="-342900" algn="just">
              <a:buFontTx/>
              <a:buChar char="-"/>
            </a:pPr>
            <a:r>
              <a:rPr lang="en-US" b="1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Decision making skills </a:t>
            </a:r>
            <a:r>
              <a:rPr lang="en-US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to make right decisions during the selection processes. </a:t>
            </a:r>
            <a:r>
              <a:rPr lang="en-US" sz="18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(Diaz,2020)</a:t>
            </a:r>
          </a:p>
          <a:p>
            <a:pPr marL="342900" indent="-342900" algn="just">
              <a:buFontTx/>
              <a:buChar char="-"/>
            </a:pPr>
            <a:r>
              <a:rPr lang="en-US" b="1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Interpersonal skills </a:t>
            </a:r>
            <a:r>
              <a:rPr lang="en-US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Collaborating to create bridges between families and children.</a:t>
            </a:r>
          </a:p>
          <a:p>
            <a:pPr marL="342900" indent="-342900" algn="just">
              <a:buFontTx/>
              <a:buChar char="-"/>
            </a:pPr>
            <a:r>
              <a:rPr lang="en-US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kumimoji="0" lang="en-US" sz="24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Inter-professional skills </a:t>
            </a:r>
            <a:r>
              <a:rPr kumimoji="0" lang="en-US" sz="240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workers must do a competent work with co-workers.</a:t>
            </a:r>
            <a:endParaRPr lang="en-US" sz="2400" dirty="0">
              <a:solidFill>
                <a:srgbClr val="000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 algn="just">
              <a:buFontTx/>
              <a:buChar char="-"/>
            </a:pPr>
            <a:endParaRPr lang="en-US" dirty="0">
              <a:solidFill>
                <a:srgbClr val="000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 algn="just">
              <a:buFontTx/>
              <a:buChar char="-"/>
            </a:pPr>
            <a:endParaRPr lang="en-US" sz="1800" dirty="0">
              <a:solidFill>
                <a:srgbClr val="000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 algn="just">
              <a:buFontTx/>
              <a:buChar char="-"/>
            </a:pPr>
            <a:endParaRPr lang="en-US" sz="1800" dirty="0">
              <a:solidFill>
                <a:srgbClr val="000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/>
            <a:endParaRPr kumimoji="0" lang="en-US" i="0" u="none" strike="noStrike" kern="120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Arial" panose="020B0604020202020204" pitchFamily="34" charset="0"/>
            </a:endParaRPr>
          </a:p>
          <a:p>
            <a:pPr algn="just"/>
            <a:endParaRPr kumimoji="0" lang="en-US" b="1" i="0" u="none" strike="noStrike" kern="120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Arial" panose="020B0604020202020204" pitchFamily="34" charset="0"/>
            </a:endParaRPr>
          </a:p>
          <a:p>
            <a:pPr marL="342900" indent="-342900" algn="just">
              <a:buFontTx/>
              <a:buChar char="-"/>
            </a:pPr>
            <a:endParaRPr kumimoji="0" lang="en-US" sz="1900" b="0" i="0" u="none" strike="noStrike" kern="120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Arial" panose="020B0604020202020204" pitchFamily="34" charset="0"/>
            </a:endParaRPr>
          </a:p>
          <a:p>
            <a:pPr marL="342900" indent="-342900" algn="just">
              <a:buFontTx/>
              <a:buChar char="-"/>
            </a:pPr>
            <a:endParaRPr lang="en-US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/>
            <a:endParaRPr lang="en-US" sz="1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/>
            <a:endParaRPr lang="en-GB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 algn="just">
              <a:buFont typeface="Arial" panose="020B0604020202020204" pitchFamily="34" charset="0"/>
              <a:buChar char="•"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2221346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03AA926-BEE2-4E4B-9E3B-0EB71EF3C49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218115"/>
            <a:ext cx="9337646" cy="1325460"/>
          </a:xfrm>
        </p:spPr>
        <p:txBody>
          <a:bodyPr>
            <a:normAutofit fontScale="90000"/>
          </a:bodyPr>
          <a:lstStyle/>
          <a:p>
            <a:r>
              <a:rPr lang="en-GB" sz="2700" b="1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br>
              <a:rPr lang="en-GB" sz="2700" b="1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GB" sz="2700" b="1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2700" b="1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-</a:t>
            </a:r>
            <a:r>
              <a:rPr lang="en-US" sz="2700" b="1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Time Management</a:t>
            </a:r>
            <a:r>
              <a:rPr lang="en-US" sz="27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is the most important skill to use time</a:t>
            </a:r>
            <a:r>
              <a:rPr lang="en-US" sz="2700" b="1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  </a:t>
            </a:r>
            <a:br>
              <a:rPr lang="en-US" sz="2700" b="1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US" sz="2700" b="1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 </a:t>
            </a:r>
            <a:r>
              <a:rPr lang="en-US" sz="27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efficiently in every job</a:t>
            </a:r>
            <a:br>
              <a:rPr lang="en-US" sz="24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    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868A028-B580-4F27-B605-CEA8C734B94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098958"/>
            <a:ext cx="10515600" cy="5134061"/>
          </a:xfrm>
        </p:spPr>
        <p:txBody>
          <a:bodyPr/>
          <a:lstStyle/>
          <a:p>
            <a:pPr marL="0" indent="0">
              <a:buNone/>
            </a:pPr>
            <a:endParaRPr lang="en-US" sz="2400" dirty="0">
              <a:solidFill>
                <a:srgbClr val="FF0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457200" indent="-457200">
              <a:buFont typeface="+mj-lt"/>
              <a:buAutoNum type="arabicPeriod"/>
            </a:pPr>
            <a:r>
              <a:rPr lang="en-US" sz="24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Creating a daily routine (planning daily working hours to improve the results)</a:t>
            </a:r>
          </a:p>
          <a:p>
            <a:pPr marL="457200" indent="-457200">
              <a:buFont typeface="+mj-lt"/>
              <a:buAutoNum type="arabicPeriod"/>
            </a:pPr>
            <a:r>
              <a:rPr lang="en-US" sz="24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Prioritizing the most important things (It is better to do one thing well than many badly)</a:t>
            </a:r>
          </a:p>
          <a:p>
            <a:pPr marL="457200" indent="-457200">
              <a:buFont typeface="+mj-lt"/>
              <a:buAutoNum type="arabicPeriod"/>
            </a:pPr>
            <a:r>
              <a:rPr lang="en-US" sz="24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Organizing a schedule including daily tasks (creating a to do list to work more efficiently)</a:t>
            </a:r>
          </a:p>
          <a:p>
            <a:pPr marL="457200" indent="-457200">
              <a:buFont typeface="+mj-lt"/>
              <a:buAutoNum type="arabicPeriod"/>
            </a:pPr>
            <a:r>
              <a:rPr lang="en-US" sz="24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Avoiding to waste time in no important things (separating work tasks from personal duties)</a:t>
            </a:r>
          </a:p>
          <a:p>
            <a:pPr marL="457200" indent="-457200">
              <a:buFont typeface="+mj-lt"/>
              <a:buAutoNum type="arabicPeriod"/>
            </a:pPr>
            <a:r>
              <a:rPr lang="en-US" sz="24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Understanding what is the objective (focusing in the most important goal to reduce efforts)</a:t>
            </a:r>
          </a:p>
          <a:p>
            <a:pPr marL="0" indent="0">
              <a:buNone/>
            </a:pPr>
            <a:r>
              <a:rPr lang="en-US" sz="24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                                                                                            </a:t>
            </a:r>
            <a:r>
              <a:rPr lang="en-US" sz="18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(</a:t>
            </a: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Van Fleet, D.2021)</a:t>
            </a:r>
            <a:endParaRPr lang="en-US" sz="1800" b="1" dirty="0">
              <a:solidFill>
                <a:srgbClr val="000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FontTx/>
              <a:buChar char="-"/>
            </a:pPr>
            <a:endParaRPr lang="en-US" sz="2400" b="1" dirty="0">
              <a:solidFill>
                <a:srgbClr val="000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FontTx/>
              <a:buChar char="-"/>
            </a:pPr>
            <a:endParaRPr lang="en-US" sz="2400" b="1" dirty="0">
              <a:solidFill>
                <a:srgbClr val="000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FontTx/>
              <a:buChar char="-"/>
            </a:pPr>
            <a:endParaRPr lang="en-US" sz="2400" b="1" dirty="0">
              <a:solidFill>
                <a:srgbClr val="000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FontTx/>
              <a:buChar char="-"/>
            </a:pPr>
            <a:endParaRPr lang="en-US" sz="2400" dirty="0">
              <a:solidFill>
                <a:srgbClr val="000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FontTx/>
              <a:buChar char="-"/>
            </a:pPr>
            <a:endParaRPr kumimoji="0" lang="en-US" b="1" i="0" u="none" strike="noStrike" kern="120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Arial" panose="020B0604020202020204" pitchFamily="34" charset="0"/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62119334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1" name="Rectangle 30">
            <a:extLst>
              <a:ext uri="{FF2B5EF4-FFF2-40B4-BE49-F238E27FC236}">
                <a16:creationId xmlns:a16="http://schemas.microsoft.com/office/drawing/2014/main" id="{1CD81A2A-6ED4-4EF4-A14C-912D31E1480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65B3279-E266-49A5-81F1-8EBC4615A79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68809"/>
            <a:ext cx="5393361" cy="795257"/>
          </a:xfrm>
        </p:spPr>
        <p:txBody>
          <a:bodyPr>
            <a:normAutofit/>
          </a:bodyPr>
          <a:lstStyle/>
          <a:p>
            <a:r>
              <a:rPr lang="en-GB" dirty="0"/>
              <a:t>   SWOT ANALYSIS</a:t>
            </a:r>
          </a:p>
        </p:txBody>
      </p:sp>
      <p:sp>
        <p:nvSpPr>
          <p:cNvPr id="33" name="Freeform: Shape 32">
            <a:extLst>
              <a:ext uri="{FF2B5EF4-FFF2-40B4-BE49-F238E27FC236}">
                <a16:creationId xmlns:a16="http://schemas.microsoft.com/office/drawing/2014/main" id="{1661932C-CA15-4E17-B115-FAE7CBEE478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198657" y="1"/>
            <a:ext cx="1155142" cy="625027"/>
          </a:xfrm>
          <a:custGeom>
            <a:avLst/>
            <a:gdLst>
              <a:gd name="connsiteX0" fmla="*/ 4784 w 1155142"/>
              <a:gd name="connsiteY0" fmla="*/ 0 h 625027"/>
              <a:gd name="connsiteX1" fmla="*/ 1150358 w 1155142"/>
              <a:gd name="connsiteY1" fmla="*/ 0 h 625027"/>
              <a:gd name="connsiteX2" fmla="*/ 1155142 w 1155142"/>
              <a:gd name="connsiteY2" fmla="*/ 47456 h 625027"/>
              <a:gd name="connsiteX3" fmla="*/ 577571 w 1155142"/>
              <a:gd name="connsiteY3" fmla="*/ 625027 h 625027"/>
              <a:gd name="connsiteX4" fmla="*/ 0 w 1155142"/>
              <a:gd name="connsiteY4" fmla="*/ 47456 h 62502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155142" h="625027">
                <a:moveTo>
                  <a:pt x="4784" y="0"/>
                </a:moveTo>
                <a:lnTo>
                  <a:pt x="1150358" y="0"/>
                </a:lnTo>
                <a:lnTo>
                  <a:pt x="1155142" y="47456"/>
                </a:lnTo>
                <a:cubicBezTo>
                  <a:pt x="1155142" y="366440"/>
                  <a:pt x="896555" y="625027"/>
                  <a:pt x="577571" y="625027"/>
                </a:cubicBezTo>
                <a:cubicBezTo>
                  <a:pt x="258587" y="625027"/>
                  <a:pt x="0" y="366440"/>
                  <a:pt x="0" y="47456"/>
                </a:cubicBezTo>
                <a:close/>
              </a:path>
            </a:pathLst>
          </a:custGeom>
          <a:solidFill>
            <a:schemeClr val="accent5">
              <a:alpha val="9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3" name="Content Placeholder 8">
            <a:extLst>
              <a:ext uri="{FF2B5EF4-FFF2-40B4-BE49-F238E27FC236}">
                <a16:creationId xmlns:a16="http://schemas.microsoft.com/office/drawing/2014/main" id="{08020002-CEB4-48F5-8736-B01A160DD05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2429" y="709278"/>
            <a:ext cx="8892905" cy="5733827"/>
          </a:xfrm>
        </p:spPr>
        <p:txBody>
          <a:bodyPr>
            <a:normAutofit fontScale="25000" lnSpcReduction="20000"/>
          </a:bodyPr>
          <a:lstStyle/>
          <a:p>
            <a:pPr marL="0" indent="0">
              <a:buNone/>
            </a:pPr>
            <a:endParaRPr lang="en-US" sz="72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US" sz="8000" b="1" dirty="0">
                <a:latin typeface="Arial" panose="020B0604020202020204" pitchFamily="34" charset="0"/>
                <a:cs typeface="Arial" panose="020B0604020202020204" pitchFamily="34" charset="0"/>
              </a:rPr>
              <a:t>Strengths:</a:t>
            </a:r>
            <a:endParaRPr lang="en-US" sz="8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sz="8000" dirty="0">
                <a:latin typeface="Arial" panose="020B0604020202020204" pitchFamily="34" charset="0"/>
                <a:cs typeface="Arial" panose="020B0604020202020204" pitchFamily="34" charset="0"/>
              </a:rPr>
              <a:t> Inter-professional skills (capability to work in a team)</a:t>
            </a:r>
          </a:p>
          <a:p>
            <a:r>
              <a:rPr lang="en-US" sz="8000" dirty="0">
                <a:latin typeface="Arial" panose="020B0604020202020204" pitchFamily="34" charset="0"/>
                <a:cs typeface="Arial" panose="020B0604020202020204" pitchFamily="34" charset="0"/>
              </a:rPr>
              <a:t> Interpersonal skills (empathic and patient)</a:t>
            </a:r>
          </a:p>
          <a:p>
            <a:r>
              <a:rPr lang="en-US" sz="8000" dirty="0">
                <a:latin typeface="Arial" panose="020B0604020202020204" pitchFamily="34" charset="0"/>
                <a:cs typeface="Arial" panose="020B0604020202020204" pitchFamily="34" charset="0"/>
              </a:rPr>
              <a:t> Decision making skills (good determination)</a:t>
            </a:r>
          </a:p>
          <a:p>
            <a:r>
              <a:rPr lang="en-US" sz="8000" dirty="0">
                <a:latin typeface="Arial" panose="020B0604020202020204" pitchFamily="34" charset="0"/>
                <a:cs typeface="Arial" panose="020B0604020202020204" pitchFamily="34" charset="0"/>
              </a:rPr>
              <a:t> Time management skills (good organization)</a:t>
            </a:r>
          </a:p>
          <a:p>
            <a:r>
              <a:rPr lang="en-US" sz="8000" dirty="0">
                <a:latin typeface="Arial" panose="020B0604020202020204" pitchFamily="34" charset="0"/>
                <a:cs typeface="Arial" panose="020B0604020202020204" pitchFamily="34" charset="0"/>
              </a:rPr>
              <a:t> Ability to keep a healthy balance between professional &amp; personal life  </a:t>
            </a:r>
          </a:p>
          <a:p>
            <a:pPr marL="0" indent="0">
              <a:buNone/>
            </a:pPr>
            <a:r>
              <a:rPr lang="en-US" sz="8000" b="1">
                <a:latin typeface="Arial" panose="020B0604020202020204" pitchFamily="34" charset="0"/>
                <a:cs typeface="Arial" panose="020B0604020202020204" pitchFamily="34" charset="0"/>
              </a:rPr>
              <a:t>Weaknesses: </a:t>
            </a:r>
          </a:p>
          <a:p>
            <a:r>
              <a:rPr lang="en-US" sz="8000" dirty="0">
                <a:latin typeface="Arial" panose="020B0604020202020204" pitchFamily="34" charset="0"/>
                <a:cs typeface="Arial" panose="020B0604020202020204" pitchFamily="34" charset="0"/>
              </a:rPr>
              <a:t>Need to improve academic writing </a:t>
            </a:r>
          </a:p>
          <a:p>
            <a:r>
              <a:rPr lang="en-US" sz="8000" dirty="0">
                <a:latin typeface="Arial" panose="020B0604020202020204" pitchFamily="34" charset="0"/>
                <a:cs typeface="Arial" panose="020B0604020202020204" pitchFamily="34" charset="0"/>
              </a:rPr>
              <a:t>Fear of talking </a:t>
            </a:r>
            <a:r>
              <a:rPr lang="en-US" sz="8000">
                <a:latin typeface="Arial" panose="020B0604020202020204" pitchFamily="34" charset="0"/>
                <a:cs typeface="Arial" panose="020B0604020202020204" pitchFamily="34" charset="0"/>
              </a:rPr>
              <a:t>in public</a:t>
            </a:r>
            <a:endParaRPr lang="en-US" sz="8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sz="8000" dirty="0">
                <a:latin typeface="Arial" panose="020B0604020202020204" pitchFamily="34" charset="0"/>
                <a:cs typeface="Arial" panose="020B0604020202020204" pitchFamily="34" charset="0"/>
              </a:rPr>
              <a:t>Need to improve digital skills </a:t>
            </a:r>
          </a:p>
          <a:p>
            <a:pPr marL="0" indent="0">
              <a:buNone/>
            </a:pPr>
            <a:r>
              <a:rPr lang="en-US" sz="8000" b="1" dirty="0">
                <a:latin typeface="Arial" panose="020B0604020202020204" pitchFamily="34" charset="0"/>
                <a:cs typeface="Arial" panose="020B0604020202020204" pitchFamily="34" charset="0"/>
              </a:rPr>
              <a:t>Opportunities: </a:t>
            </a:r>
          </a:p>
          <a:p>
            <a:r>
              <a:rPr lang="en-US" sz="8000" dirty="0">
                <a:latin typeface="Arial" panose="020B0604020202020204" pitchFamily="34" charset="0"/>
                <a:cs typeface="Arial" panose="020B0604020202020204" pitchFamily="34" charset="0"/>
              </a:rPr>
              <a:t>Possibility of working for the government and private areas</a:t>
            </a:r>
            <a:endParaRPr lang="en-US" sz="80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sz="8000" dirty="0">
                <a:latin typeface="Arial" panose="020B0604020202020204" pitchFamily="34" charset="0"/>
                <a:cs typeface="Arial" panose="020B0604020202020204" pitchFamily="34" charset="0"/>
              </a:rPr>
              <a:t>Opportunity to work and help people at the same time</a:t>
            </a:r>
          </a:p>
          <a:p>
            <a:pPr marL="0" indent="0">
              <a:buNone/>
            </a:pPr>
            <a:r>
              <a:rPr lang="en-US" sz="8000" b="1" dirty="0">
                <a:latin typeface="Arial" panose="020B0604020202020204" pitchFamily="34" charset="0"/>
                <a:cs typeface="Arial" panose="020B0604020202020204" pitchFamily="34" charset="0"/>
              </a:rPr>
              <a:t>Threats:</a:t>
            </a:r>
          </a:p>
          <a:p>
            <a:r>
              <a:rPr lang="en-US" sz="8000" dirty="0">
                <a:latin typeface="Arial" panose="020B0604020202020204" pitchFamily="34" charset="0"/>
                <a:cs typeface="Arial" panose="020B0604020202020204" pitchFamily="34" charset="0"/>
              </a:rPr>
              <a:t>Risk of failing a public presentation </a:t>
            </a:r>
          </a:p>
          <a:p>
            <a:r>
              <a:rPr lang="en-US" sz="8000" dirty="0">
                <a:latin typeface="Arial" panose="020B0604020202020204" pitchFamily="34" charset="0"/>
                <a:cs typeface="Arial" panose="020B0604020202020204" pitchFamily="34" charset="0"/>
              </a:rPr>
              <a:t>Risk to present problems working with new technologies </a:t>
            </a:r>
          </a:p>
          <a:p>
            <a:endParaRPr lang="en-US" sz="80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US" sz="8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US" sz="800" dirty="0"/>
          </a:p>
        </p:txBody>
      </p:sp>
      <p:sp>
        <p:nvSpPr>
          <p:cNvPr id="35" name="Oval 34">
            <a:extLst>
              <a:ext uri="{FF2B5EF4-FFF2-40B4-BE49-F238E27FC236}">
                <a16:creationId xmlns:a16="http://schemas.microsoft.com/office/drawing/2014/main" id="{8590ADD5-9383-4D3D-9047-3DA2593CCB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808185" y="3423959"/>
            <a:ext cx="540822" cy="540822"/>
          </a:xfrm>
          <a:prstGeom prst="ellipse">
            <a:avLst/>
          </a:prstGeom>
          <a:noFill/>
          <a:ln w="127000">
            <a:solidFill>
              <a:schemeClr val="accent5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5" name="Content Placeholder 4" descr="Diagram&#10;&#10;Description automatically generated">
            <a:extLst>
              <a:ext uri="{FF2B5EF4-FFF2-40B4-BE49-F238E27FC236}">
                <a16:creationId xmlns:a16="http://schemas.microsoft.com/office/drawing/2014/main" id="{1AFB178F-5798-422E-A8C6-AD827C45CA91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5" b="5"/>
          <a:stretch/>
        </p:blipFill>
        <p:spPr>
          <a:xfrm>
            <a:off x="8891248" y="903951"/>
            <a:ext cx="2877847" cy="2877847"/>
          </a:xfrm>
          <a:custGeom>
            <a:avLst/>
            <a:gdLst/>
            <a:ahLst/>
            <a:cxnLst/>
            <a:rect l="l" t="t" r="r" b="b"/>
            <a:pathLst>
              <a:path w="4114800" h="5712488">
                <a:moveTo>
                  <a:pt x="133155" y="0"/>
                </a:moveTo>
                <a:lnTo>
                  <a:pt x="3981645" y="0"/>
                </a:lnTo>
                <a:cubicBezTo>
                  <a:pt x="4055184" y="0"/>
                  <a:pt x="4114800" y="59616"/>
                  <a:pt x="4114800" y="133155"/>
                </a:cubicBezTo>
                <a:lnTo>
                  <a:pt x="4114800" y="5579333"/>
                </a:lnTo>
                <a:cubicBezTo>
                  <a:pt x="4114800" y="5652872"/>
                  <a:pt x="4055184" y="5712488"/>
                  <a:pt x="3981645" y="5712488"/>
                </a:cubicBezTo>
                <a:lnTo>
                  <a:pt x="133155" y="5712488"/>
                </a:lnTo>
                <a:cubicBezTo>
                  <a:pt x="59616" y="5712488"/>
                  <a:pt x="0" y="5652872"/>
                  <a:pt x="0" y="5579333"/>
                </a:cubicBezTo>
                <a:lnTo>
                  <a:pt x="0" y="133155"/>
                </a:lnTo>
                <a:cubicBezTo>
                  <a:pt x="0" y="59616"/>
                  <a:pt x="59616" y="0"/>
                  <a:pt x="133155" y="0"/>
                </a:cubicBezTo>
                <a:close/>
              </a:path>
            </a:pathLst>
          </a:custGeom>
        </p:spPr>
      </p:pic>
      <p:sp>
        <p:nvSpPr>
          <p:cNvPr id="37" name="Freeform: Shape 36">
            <a:extLst>
              <a:ext uri="{FF2B5EF4-FFF2-40B4-BE49-F238E27FC236}">
                <a16:creationId xmlns:a16="http://schemas.microsoft.com/office/drawing/2014/main" id="{DABE3E45-88CF-45D8-8D40-C773324D93F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749602" y="1"/>
            <a:ext cx="2066948" cy="1621879"/>
          </a:xfrm>
          <a:custGeom>
            <a:avLst/>
            <a:gdLst>
              <a:gd name="connsiteX0" fmla="*/ 0 w 2066948"/>
              <a:gd name="connsiteY0" fmla="*/ 0 h 1621879"/>
              <a:gd name="connsiteX1" fmla="*/ 123825 w 2066948"/>
              <a:gd name="connsiteY1" fmla="*/ 0 h 1621879"/>
              <a:gd name="connsiteX2" fmla="*/ 123825 w 2066948"/>
              <a:gd name="connsiteY2" fmla="*/ 1452620 h 1621879"/>
              <a:gd name="connsiteX3" fmla="*/ 1881378 w 2066948"/>
              <a:gd name="connsiteY3" fmla="*/ 436017 h 1621879"/>
              <a:gd name="connsiteX4" fmla="*/ 1127572 w 2066948"/>
              <a:gd name="connsiteY4" fmla="*/ 0 h 1621879"/>
              <a:gd name="connsiteX5" fmla="*/ 1374887 w 2066948"/>
              <a:gd name="connsiteY5" fmla="*/ 0 h 1621879"/>
              <a:gd name="connsiteX6" fmla="*/ 2035969 w 2066948"/>
              <a:gd name="connsiteY6" fmla="*/ 382391 h 1621879"/>
              <a:gd name="connsiteX7" fmla="*/ 2058648 w 2066948"/>
              <a:gd name="connsiteY7" fmla="*/ 466963 h 1621879"/>
              <a:gd name="connsiteX8" fmla="*/ 2035969 w 2066948"/>
              <a:gd name="connsiteY8" fmla="*/ 489642 h 1621879"/>
              <a:gd name="connsiteX9" fmla="*/ 92869 w 2066948"/>
              <a:gd name="connsiteY9" fmla="*/ 1613592 h 1621879"/>
              <a:gd name="connsiteX10" fmla="*/ 61913 w 2066948"/>
              <a:gd name="connsiteY10" fmla="*/ 1621879 h 1621879"/>
              <a:gd name="connsiteX11" fmla="*/ 0 w 2066948"/>
              <a:gd name="connsiteY11" fmla="*/ 1559967 h 162187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066948" h="1621879">
                <a:moveTo>
                  <a:pt x="0" y="0"/>
                </a:moveTo>
                <a:lnTo>
                  <a:pt x="123825" y="0"/>
                </a:lnTo>
                <a:lnTo>
                  <a:pt x="123825" y="1452620"/>
                </a:lnTo>
                <a:lnTo>
                  <a:pt x="1881378" y="436017"/>
                </a:lnTo>
                <a:lnTo>
                  <a:pt x="1127572" y="0"/>
                </a:lnTo>
                <a:lnTo>
                  <a:pt x="1374887" y="0"/>
                </a:lnTo>
                <a:lnTo>
                  <a:pt x="2035969" y="382391"/>
                </a:lnTo>
                <a:cubicBezTo>
                  <a:pt x="2065582" y="399479"/>
                  <a:pt x="2075745" y="437340"/>
                  <a:pt x="2058648" y="466963"/>
                </a:cubicBezTo>
                <a:cubicBezTo>
                  <a:pt x="2053219" y="476384"/>
                  <a:pt x="2045389" y="484204"/>
                  <a:pt x="2035969" y="489642"/>
                </a:cubicBezTo>
                <a:lnTo>
                  <a:pt x="92869" y="1613592"/>
                </a:lnTo>
                <a:cubicBezTo>
                  <a:pt x="83458" y="1619031"/>
                  <a:pt x="72780" y="1621889"/>
                  <a:pt x="61913" y="1621879"/>
                </a:cubicBezTo>
                <a:cubicBezTo>
                  <a:pt x="27719" y="1621879"/>
                  <a:pt x="0" y="1594161"/>
                  <a:pt x="0" y="1559967"/>
                </a:cubicBezTo>
                <a:close/>
              </a:path>
            </a:pathLst>
          </a:custGeom>
          <a:solidFill>
            <a:schemeClr val="accent6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cxnSp>
        <p:nvCxnSpPr>
          <p:cNvPr id="39" name="Straight Connector 38">
            <a:extLst>
              <a:ext uri="{FF2B5EF4-FFF2-40B4-BE49-F238E27FC236}">
                <a16:creationId xmlns:a16="http://schemas.microsoft.com/office/drawing/2014/main" id="{49CD1692-827B-4C8D-B4A1-134FD04CF45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2138745" y="1027906"/>
            <a:ext cx="0" cy="1597708"/>
          </a:xfrm>
          <a:prstGeom prst="line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1" name="Freeform: Shape 40">
            <a:extLst>
              <a:ext uri="{FF2B5EF4-FFF2-40B4-BE49-F238E27FC236}">
                <a16:creationId xmlns:a16="http://schemas.microsoft.com/office/drawing/2014/main" id="{B91ECDA9-56DC-4270-8F33-01C5637B8CE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0463438">
            <a:off x="7456580" y="5166682"/>
            <a:ext cx="1835725" cy="2024785"/>
          </a:xfrm>
          <a:custGeom>
            <a:avLst/>
            <a:gdLst>
              <a:gd name="connsiteX0" fmla="*/ 1801138 w 1835725"/>
              <a:gd name="connsiteY0" fmla="*/ 1622662 h 2024785"/>
              <a:gd name="connsiteX1" fmla="*/ 1835717 w 1835725"/>
              <a:gd name="connsiteY1" fmla="*/ 1680254 h 2024785"/>
              <a:gd name="connsiteX2" fmla="*/ 1812568 w 1835725"/>
              <a:gd name="connsiteY2" fmla="*/ 1877193 h 2024785"/>
              <a:gd name="connsiteX3" fmla="*/ 1776210 w 1835725"/>
              <a:gd name="connsiteY3" fmla="*/ 2024785 h 2024785"/>
              <a:gd name="connsiteX4" fmla="*/ 1655772 w 1835725"/>
              <a:gd name="connsiteY4" fmla="*/ 1983449 h 2024785"/>
              <a:gd name="connsiteX5" fmla="*/ 1687591 w 1835725"/>
              <a:gd name="connsiteY5" fmla="*/ 1854495 h 2024785"/>
              <a:gd name="connsiteX6" fmla="*/ 1708939 w 1835725"/>
              <a:gd name="connsiteY6" fmla="*/ 1673301 h 2024785"/>
              <a:gd name="connsiteX7" fmla="*/ 1778129 w 1835725"/>
              <a:gd name="connsiteY7" fmla="*/ 1615979 h 2024785"/>
              <a:gd name="connsiteX8" fmla="*/ 1801138 w 1835725"/>
              <a:gd name="connsiteY8" fmla="*/ 1622662 h 2024785"/>
              <a:gd name="connsiteX9" fmla="*/ 1585229 w 1835725"/>
              <a:gd name="connsiteY9" fmla="*/ 764759 h 2024785"/>
              <a:gd name="connsiteX10" fmla="*/ 1623024 w 1835725"/>
              <a:gd name="connsiteY10" fmla="*/ 792810 h 2024785"/>
              <a:gd name="connsiteX11" fmla="*/ 1777614 w 1835725"/>
              <a:gd name="connsiteY11" fmla="*/ 1157141 h 2024785"/>
              <a:gd name="connsiteX12" fmla="*/ 1733799 w 1835725"/>
              <a:gd name="connsiteY12" fmla="*/ 1235532 h 2024785"/>
              <a:gd name="connsiteX13" fmla="*/ 1716464 w 1835725"/>
              <a:gd name="connsiteY13" fmla="*/ 1237722 h 2024785"/>
              <a:gd name="connsiteX14" fmla="*/ 1716464 w 1835725"/>
              <a:gd name="connsiteY14" fmla="*/ 1237913 h 2024785"/>
              <a:gd name="connsiteX15" fmla="*/ 1655409 w 1835725"/>
              <a:gd name="connsiteY15" fmla="*/ 1191717 h 2024785"/>
              <a:gd name="connsiteX16" fmla="*/ 1513200 w 1835725"/>
              <a:gd name="connsiteY16" fmla="*/ 856627 h 2024785"/>
              <a:gd name="connsiteX17" fmla="*/ 1538499 w 1835725"/>
              <a:gd name="connsiteY17" fmla="*/ 770415 h 2024785"/>
              <a:gd name="connsiteX18" fmla="*/ 1585229 w 1835725"/>
              <a:gd name="connsiteY18" fmla="*/ 764759 h 2024785"/>
              <a:gd name="connsiteX19" fmla="*/ 477919 w 1835725"/>
              <a:gd name="connsiteY19" fmla="*/ 21437 h 2024785"/>
              <a:gd name="connsiteX20" fmla="*/ 509236 w 1835725"/>
              <a:gd name="connsiteY20" fmla="*/ 84182 h 2024785"/>
              <a:gd name="connsiteX21" fmla="*/ 445829 w 1835725"/>
              <a:gd name="connsiteY21" fmla="*/ 139871 h 2024785"/>
              <a:gd name="connsiteX22" fmla="*/ 437447 w 1835725"/>
              <a:gd name="connsiteY22" fmla="*/ 139395 h 2024785"/>
              <a:gd name="connsiteX23" fmla="*/ 73211 w 1835725"/>
              <a:gd name="connsiteY23" fmla="*/ 137204 h 2024785"/>
              <a:gd name="connsiteX24" fmla="*/ 749 w 1835725"/>
              <a:gd name="connsiteY24" fmla="*/ 84082 h 2024785"/>
              <a:gd name="connsiteX25" fmla="*/ 53871 w 1835725"/>
              <a:gd name="connsiteY25" fmla="*/ 11621 h 2024785"/>
              <a:gd name="connsiteX26" fmla="*/ 58352 w 1835725"/>
              <a:gd name="connsiteY26" fmla="*/ 11093 h 2024785"/>
              <a:gd name="connsiteX27" fmla="*/ 454020 w 1835725"/>
              <a:gd name="connsiteY27" fmla="*/ 13474 h 2024785"/>
              <a:gd name="connsiteX28" fmla="*/ 477919 w 1835725"/>
              <a:gd name="connsiteY28" fmla="*/ 21437 h 2024785"/>
              <a:gd name="connsiteX29" fmla="*/ 957797 w 1835725"/>
              <a:gd name="connsiteY29" fmla="*/ 167970 h 2024785"/>
              <a:gd name="connsiteX30" fmla="*/ 1286982 w 1835725"/>
              <a:gd name="connsiteY30" fmla="*/ 387616 h 2024785"/>
              <a:gd name="connsiteX31" fmla="*/ 1293725 w 1835725"/>
              <a:gd name="connsiteY31" fmla="*/ 477075 h 2024785"/>
              <a:gd name="connsiteX32" fmla="*/ 1245453 w 1835725"/>
              <a:gd name="connsiteY32" fmla="*/ 499154 h 2024785"/>
              <a:gd name="connsiteX33" fmla="*/ 1245167 w 1835725"/>
              <a:gd name="connsiteY33" fmla="*/ 499154 h 2024785"/>
              <a:gd name="connsiteX34" fmla="*/ 1203638 w 1835725"/>
              <a:gd name="connsiteY34" fmla="*/ 484104 h 2024785"/>
              <a:gd name="connsiteX35" fmla="*/ 900647 w 1835725"/>
              <a:gd name="connsiteY35" fmla="*/ 281508 h 2024785"/>
              <a:gd name="connsiteX36" fmla="*/ 872454 w 1835725"/>
              <a:gd name="connsiteY36" fmla="*/ 196164 h 2024785"/>
              <a:gd name="connsiteX37" fmla="*/ 957797 w 1835725"/>
              <a:gd name="connsiteY37" fmla="*/ 167970 h 202478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</a:cxnLst>
            <a:rect l="l" t="t" r="r" b="b"/>
            <a:pathLst>
              <a:path w="1835725" h="2024785">
                <a:moveTo>
                  <a:pt x="1801138" y="1622662"/>
                </a:moveTo>
                <a:cubicBezTo>
                  <a:pt x="1822105" y="1633400"/>
                  <a:pt x="1836117" y="1655372"/>
                  <a:pt x="1835717" y="1680254"/>
                </a:cubicBezTo>
                <a:cubicBezTo>
                  <a:pt x="1832093" y="1746382"/>
                  <a:pt x="1824354" y="1812154"/>
                  <a:pt x="1812568" y="1877193"/>
                </a:cubicBezTo>
                <a:lnTo>
                  <a:pt x="1776210" y="2024785"/>
                </a:lnTo>
                <a:lnTo>
                  <a:pt x="1655772" y="1983449"/>
                </a:lnTo>
                <a:lnTo>
                  <a:pt x="1687591" y="1854495"/>
                </a:lnTo>
                <a:cubicBezTo>
                  <a:pt x="1698455" y="1794657"/>
                  <a:pt x="1705590" y="1734142"/>
                  <a:pt x="1708939" y="1673301"/>
                </a:cubicBezTo>
                <a:cubicBezTo>
                  <a:pt x="1712216" y="1638363"/>
                  <a:pt x="1743190" y="1612703"/>
                  <a:pt x="1778129" y="1615979"/>
                </a:cubicBezTo>
                <a:cubicBezTo>
                  <a:pt x="1786387" y="1616753"/>
                  <a:pt x="1794149" y="1619084"/>
                  <a:pt x="1801138" y="1622662"/>
                </a:cubicBezTo>
                <a:close/>
                <a:moveTo>
                  <a:pt x="1585229" y="764759"/>
                </a:moveTo>
                <a:cubicBezTo>
                  <a:pt x="1600438" y="768789"/>
                  <a:pt x="1614156" y="778436"/>
                  <a:pt x="1623024" y="792810"/>
                </a:cubicBezTo>
                <a:cubicBezTo>
                  <a:pt x="1689575" y="907319"/>
                  <a:pt x="1741505" y="1029715"/>
                  <a:pt x="1777614" y="1157141"/>
                </a:cubicBezTo>
                <a:cubicBezTo>
                  <a:pt x="1787149" y="1190888"/>
                  <a:pt x="1767537" y="1225969"/>
                  <a:pt x="1733799" y="1235532"/>
                </a:cubicBezTo>
                <a:cubicBezTo>
                  <a:pt x="1728151" y="1237046"/>
                  <a:pt x="1722312" y="1237780"/>
                  <a:pt x="1716464" y="1237722"/>
                </a:cubicBezTo>
                <a:lnTo>
                  <a:pt x="1716464" y="1237913"/>
                </a:lnTo>
                <a:cubicBezTo>
                  <a:pt x="1688070" y="1237913"/>
                  <a:pt x="1663124" y="1219044"/>
                  <a:pt x="1655409" y="1191717"/>
                </a:cubicBezTo>
                <a:cubicBezTo>
                  <a:pt x="1622214" y="1074512"/>
                  <a:pt x="1574437" y="961936"/>
                  <a:pt x="1513200" y="856627"/>
                </a:cubicBezTo>
                <a:cubicBezTo>
                  <a:pt x="1496379" y="825834"/>
                  <a:pt x="1507704" y="787236"/>
                  <a:pt x="1538499" y="770415"/>
                </a:cubicBezTo>
                <a:cubicBezTo>
                  <a:pt x="1553325" y="762319"/>
                  <a:pt x="1570022" y="760730"/>
                  <a:pt x="1585229" y="764759"/>
                </a:cubicBezTo>
                <a:close/>
                <a:moveTo>
                  <a:pt x="477919" y="21437"/>
                </a:moveTo>
                <a:cubicBezTo>
                  <a:pt x="499341" y="33775"/>
                  <a:pt x="512445" y="58102"/>
                  <a:pt x="509236" y="84182"/>
                </a:cubicBezTo>
                <a:cubicBezTo>
                  <a:pt x="505303" y="116151"/>
                  <a:pt x="478038" y="140098"/>
                  <a:pt x="445829" y="139871"/>
                </a:cubicBezTo>
                <a:cubicBezTo>
                  <a:pt x="443027" y="139899"/>
                  <a:pt x="440227" y="139740"/>
                  <a:pt x="437447" y="139395"/>
                </a:cubicBezTo>
                <a:cubicBezTo>
                  <a:pt x="316592" y="123615"/>
                  <a:pt x="194247" y="122878"/>
                  <a:pt x="73211" y="137204"/>
                </a:cubicBezTo>
                <a:cubicBezTo>
                  <a:pt x="38532" y="142545"/>
                  <a:pt x="6090" y="118762"/>
                  <a:pt x="749" y="84082"/>
                </a:cubicBezTo>
                <a:cubicBezTo>
                  <a:pt x="-4591" y="49403"/>
                  <a:pt x="19192" y="16961"/>
                  <a:pt x="53871" y="11621"/>
                </a:cubicBezTo>
                <a:cubicBezTo>
                  <a:pt x="55358" y="11392"/>
                  <a:pt x="56852" y="11216"/>
                  <a:pt x="58352" y="11093"/>
                </a:cubicBezTo>
                <a:cubicBezTo>
                  <a:pt x="189834" y="-4456"/>
                  <a:pt x="322735" y="-3656"/>
                  <a:pt x="454020" y="13474"/>
                </a:cubicBezTo>
                <a:cubicBezTo>
                  <a:pt x="462713" y="14543"/>
                  <a:pt x="470778" y="17324"/>
                  <a:pt x="477919" y="21437"/>
                </a:cubicBezTo>
                <a:close/>
                <a:moveTo>
                  <a:pt x="957797" y="167970"/>
                </a:moveTo>
                <a:cubicBezTo>
                  <a:pt x="1076184" y="227289"/>
                  <a:pt x="1186759" y="301068"/>
                  <a:pt x="1286982" y="387616"/>
                </a:cubicBezTo>
                <a:cubicBezTo>
                  <a:pt x="1313547" y="410457"/>
                  <a:pt x="1316566" y="450510"/>
                  <a:pt x="1293725" y="477075"/>
                </a:cubicBezTo>
                <a:cubicBezTo>
                  <a:pt x="1281638" y="491137"/>
                  <a:pt x="1263998" y="499204"/>
                  <a:pt x="1245453" y="499154"/>
                </a:cubicBezTo>
                <a:lnTo>
                  <a:pt x="1245167" y="499154"/>
                </a:lnTo>
                <a:cubicBezTo>
                  <a:pt x="1229965" y="499301"/>
                  <a:pt x="1215220" y="493956"/>
                  <a:pt x="1203638" y="484104"/>
                </a:cubicBezTo>
                <a:cubicBezTo>
                  <a:pt x="1111407" y="404300"/>
                  <a:pt x="1009633" y="336248"/>
                  <a:pt x="900647" y="281508"/>
                </a:cubicBezTo>
                <a:cubicBezTo>
                  <a:pt x="869295" y="265726"/>
                  <a:pt x="856672" y="227516"/>
                  <a:pt x="872454" y="196164"/>
                </a:cubicBezTo>
                <a:cubicBezTo>
                  <a:pt x="888235" y="164811"/>
                  <a:pt x="926445" y="152188"/>
                  <a:pt x="957797" y="167970"/>
                </a:cubicBezTo>
                <a:close/>
              </a:path>
            </a:pathLst>
          </a:custGeom>
          <a:solidFill>
            <a:schemeClr val="accent4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43" name="Freeform: Shape 42">
            <a:extLst>
              <a:ext uri="{FF2B5EF4-FFF2-40B4-BE49-F238E27FC236}">
                <a16:creationId xmlns:a16="http://schemas.microsoft.com/office/drawing/2014/main" id="{75F47824-961D-465D-84F9-EAE11BC6173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809527" y="6033795"/>
            <a:ext cx="1991064" cy="824205"/>
          </a:xfrm>
          <a:custGeom>
            <a:avLst/>
            <a:gdLst>
              <a:gd name="connsiteX0" fmla="*/ 995532 w 1991064"/>
              <a:gd name="connsiteY0" fmla="*/ 0 h 824205"/>
              <a:gd name="connsiteX1" fmla="*/ 1984823 w 1991064"/>
              <a:gd name="connsiteY1" fmla="*/ 784423 h 824205"/>
              <a:gd name="connsiteX2" fmla="*/ 1991064 w 1991064"/>
              <a:gd name="connsiteY2" fmla="*/ 824205 h 824205"/>
              <a:gd name="connsiteX3" fmla="*/ 0 w 1991064"/>
              <a:gd name="connsiteY3" fmla="*/ 824205 h 824205"/>
              <a:gd name="connsiteX4" fmla="*/ 6241 w 1991064"/>
              <a:gd name="connsiteY4" fmla="*/ 784423 h 824205"/>
              <a:gd name="connsiteX5" fmla="*/ 995532 w 1991064"/>
              <a:gd name="connsiteY5" fmla="*/ 0 h 82420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991064" h="824205">
                <a:moveTo>
                  <a:pt x="995532" y="0"/>
                </a:moveTo>
                <a:cubicBezTo>
                  <a:pt x="1483521" y="0"/>
                  <a:pt x="1890663" y="336754"/>
                  <a:pt x="1984823" y="784423"/>
                </a:cubicBezTo>
                <a:lnTo>
                  <a:pt x="1991064" y="824205"/>
                </a:lnTo>
                <a:lnTo>
                  <a:pt x="0" y="824205"/>
                </a:lnTo>
                <a:lnTo>
                  <a:pt x="6241" y="784423"/>
                </a:lnTo>
                <a:cubicBezTo>
                  <a:pt x="100402" y="336754"/>
                  <a:pt x="507544" y="0"/>
                  <a:pt x="995532" y="0"/>
                </a:cubicBez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45" name="Freeform: Shape 44">
            <a:extLst>
              <a:ext uri="{FF2B5EF4-FFF2-40B4-BE49-F238E27FC236}">
                <a16:creationId xmlns:a16="http://schemas.microsoft.com/office/drawing/2014/main" id="{FEC9DA3E-C1D7-472D-B7C0-F71AE41FBA2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851696" y="5519196"/>
            <a:ext cx="1340305" cy="1338805"/>
          </a:xfrm>
          <a:custGeom>
            <a:avLst/>
            <a:gdLst>
              <a:gd name="connsiteX0" fmla="*/ 61913 w 1340305"/>
              <a:gd name="connsiteY0" fmla="*/ 0 h 1338805"/>
              <a:gd name="connsiteX1" fmla="*/ 1340305 w 1340305"/>
              <a:gd name="connsiteY1" fmla="*/ 0 h 1338805"/>
              <a:gd name="connsiteX2" fmla="*/ 1340305 w 1340305"/>
              <a:gd name="connsiteY2" fmla="*/ 123825 h 1338805"/>
              <a:gd name="connsiteX3" fmla="*/ 123825 w 1340305"/>
              <a:gd name="connsiteY3" fmla="*/ 123825 h 1338805"/>
              <a:gd name="connsiteX4" fmla="*/ 123825 w 1340305"/>
              <a:gd name="connsiteY4" fmla="*/ 1338805 h 1338805"/>
              <a:gd name="connsiteX5" fmla="*/ 0 w 1340305"/>
              <a:gd name="connsiteY5" fmla="*/ 1338805 h 1338805"/>
              <a:gd name="connsiteX6" fmla="*/ 0 w 1340305"/>
              <a:gd name="connsiteY6" fmla="*/ 61913 h 1338805"/>
              <a:gd name="connsiteX7" fmla="*/ 61913 w 1340305"/>
              <a:gd name="connsiteY7" fmla="*/ 0 h 133880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340305" h="1338805">
                <a:moveTo>
                  <a:pt x="61913" y="0"/>
                </a:moveTo>
                <a:lnTo>
                  <a:pt x="1340305" y="0"/>
                </a:lnTo>
                <a:lnTo>
                  <a:pt x="1340305" y="123825"/>
                </a:lnTo>
                <a:lnTo>
                  <a:pt x="123825" y="123825"/>
                </a:lnTo>
                <a:lnTo>
                  <a:pt x="123825" y="1338805"/>
                </a:lnTo>
                <a:lnTo>
                  <a:pt x="0" y="1338805"/>
                </a:lnTo>
                <a:lnTo>
                  <a:pt x="0" y="61913"/>
                </a:lnTo>
                <a:cubicBezTo>
                  <a:pt x="0" y="27719"/>
                  <a:pt x="27719" y="0"/>
                  <a:pt x="61913" y="0"/>
                </a:cubicBezTo>
                <a:close/>
              </a:path>
            </a:pathLst>
          </a:custGeom>
          <a:solidFill>
            <a:schemeClr val="accent6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90521826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7F0D773-1ADA-4559-BF58-4CA8EC66CA6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PERSONAL DEVELOPMENT PLAN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F558BBD-5FCF-4707-9705-31E1479A984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Improve academic writing during this course</a:t>
            </a:r>
          </a:p>
          <a:p>
            <a:pPr marL="0" indent="0">
              <a:buNone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- Attending workshops, reading books and preparing reports.</a:t>
            </a:r>
            <a:endParaRPr lang="en-GB" sz="1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 sz="1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Improve public speaking during this term</a:t>
            </a:r>
          </a:p>
          <a:p>
            <a:pPr>
              <a:buFontTx/>
              <a:buChar char="-"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Watching videos, practicing public presentations, using languages exchange apps.</a:t>
            </a:r>
          </a:p>
          <a:p>
            <a:pPr marL="0" indent="0">
              <a:buNone/>
            </a:pPr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Improve digital skills in few weeks </a:t>
            </a:r>
          </a:p>
          <a:p>
            <a:pPr>
              <a:buFontTx/>
              <a:buChar char="-"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Attending workshops, collaborating with colleagues in groups  presentations.</a:t>
            </a:r>
          </a:p>
          <a:p>
            <a:pPr marL="0" indent="0">
              <a:buNone/>
            </a:pPr>
            <a:endParaRPr lang="en-GB" sz="24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 sz="1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 sz="1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89637825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" name="Rectangle 17">
            <a:extLst>
              <a:ext uri="{FF2B5EF4-FFF2-40B4-BE49-F238E27FC236}">
                <a16:creationId xmlns:a16="http://schemas.microsoft.com/office/drawing/2014/main" id="{AE2B703B-46F9-481A-A605-82E2A828C4F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C173ECF-AE41-44A0-8D75-C448D25E037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459863"/>
            <a:ext cx="10515600" cy="1004594"/>
          </a:xfrm>
        </p:spPr>
        <p:txBody>
          <a:bodyPr>
            <a:normAutofit/>
          </a:bodyPr>
          <a:lstStyle/>
          <a:p>
            <a:pPr algn="ctr"/>
            <a:r>
              <a:rPr lang="en-GB" dirty="0">
                <a:solidFill>
                  <a:srgbClr val="FFFFFF"/>
                </a:solidFill>
              </a:rPr>
              <a:t>  </a:t>
            </a:r>
            <a:r>
              <a:rPr lang="en-GB" b="1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CONCLUSION </a:t>
            </a:r>
          </a:p>
        </p:txBody>
      </p:sp>
      <p:sp>
        <p:nvSpPr>
          <p:cNvPr id="27" name="Rectangle: Rounded Corners 19">
            <a:extLst>
              <a:ext uri="{FF2B5EF4-FFF2-40B4-BE49-F238E27FC236}">
                <a16:creationId xmlns:a16="http://schemas.microsoft.com/office/drawing/2014/main" id="{F13BE4D7-0C3D-4906-B230-A1C5B4665C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79496" y="1587970"/>
            <a:ext cx="11033008" cy="4768380"/>
          </a:xfrm>
          <a:prstGeom prst="roundRect">
            <a:avLst>
              <a:gd name="adj" fmla="val 3174"/>
            </a:avLst>
          </a:prstGeom>
          <a:solidFill>
            <a:schemeClr val="bg1">
              <a:alpha val="9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grpSp>
        <p:nvGrpSpPr>
          <p:cNvPr id="4" name="Group 3">
            <a:extLst>
              <a:ext uri="{FF2B5EF4-FFF2-40B4-BE49-F238E27FC236}">
                <a16:creationId xmlns:a16="http://schemas.microsoft.com/office/drawing/2014/main" id="{2F0EB831-22F5-45A6-9EB6-0419E67D0F2E}"/>
              </a:ext>
            </a:extLst>
          </p:cNvPr>
          <p:cNvGrpSpPr/>
          <p:nvPr/>
        </p:nvGrpSpPr>
        <p:grpSpPr>
          <a:xfrm>
            <a:off x="3049916" y="1924320"/>
            <a:ext cx="6092167" cy="4227670"/>
            <a:chOff x="3049916" y="1801168"/>
            <a:chExt cx="6092167" cy="4350822"/>
          </a:xfrm>
        </p:grpSpPr>
        <p:sp>
          <p:nvSpPr>
            <p:cNvPr id="5" name="Freeform: Shape 4">
              <a:extLst>
                <a:ext uri="{FF2B5EF4-FFF2-40B4-BE49-F238E27FC236}">
                  <a16:creationId xmlns:a16="http://schemas.microsoft.com/office/drawing/2014/main" id="{89950345-B38F-46BD-9E67-5722CCCD1D07}"/>
                </a:ext>
              </a:extLst>
            </p:cNvPr>
            <p:cNvSpPr/>
            <p:nvPr/>
          </p:nvSpPr>
          <p:spPr>
            <a:xfrm>
              <a:off x="7500796" y="3459108"/>
              <a:ext cx="91440" cy="759345"/>
            </a:xfrm>
            <a:custGeom>
              <a:avLst/>
              <a:gdLst/>
              <a:ahLst/>
              <a:cxnLst/>
              <a:rect l="0" t="0" r="0" b="0"/>
              <a:pathLst>
                <a:path>
                  <a:moveTo>
                    <a:pt x="45720" y="0"/>
                  </a:moveTo>
                  <a:lnTo>
                    <a:pt x="45720" y="759345"/>
                  </a:lnTo>
                </a:path>
              </a:pathLst>
            </a:custGeom>
            <a:noFill/>
          </p:spPr>
          <p:style>
            <a:lnRef idx="2">
              <a:schemeClr val="accent1">
                <a:shade val="60000"/>
                <a:hueOff val="0"/>
                <a:satOff val="0"/>
                <a:lumOff val="0"/>
                <a:alphaOff val="0"/>
              </a:schemeClr>
            </a:lnRef>
            <a:fillRef idx="0">
              <a:scrgbClr r="0" g="0" b="0"/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tx1">
                <a:hueOff val="0"/>
                <a:satOff val="0"/>
                <a:lumOff val="0"/>
                <a:alphaOff val="0"/>
              </a:schemeClr>
            </a:fontRef>
          </p:style>
        </p:sp>
        <p:sp>
          <p:nvSpPr>
            <p:cNvPr id="6" name="Rectangle: Rounded Corners 5">
              <a:extLst>
                <a:ext uri="{FF2B5EF4-FFF2-40B4-BE49-F238E27FC236}">
                  <a16:creationId xmlns:a16="http://schemas.microsoft.com/office/drawing/2014/main" id="{BF4EA12A-E44E-4D0F-8517-DF804E8F6B87}"/>
                </a:ext>
              </a:extLst>
            </p:cNvPr>
            <p:cNvSpPr/>
            <p:nvPr/>
          </p:nvSpPr>
          <p:spPr>
            <a:xfrm>
              <a:off x="3049916" y="1801168"/>
              <a:ext cx="2610929" cy="1657939"/>
            </a:xfrm>
            <a:prstGeom prst="roundRect">
              <a:avLst>
                <a:gd name="adj" fmla="val 10000"/>
              </a:avLst>
            </a:prstGeom>
          </p:spPr>
          <p:style>
            <a:lnRef idx="2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</p:sp>
        <p:sp>
          <p:nvSpPr>
            <p:cNvPr id="7" name="Freeform: Shape 6">
              <a:extLst>
                <a:ext uri="{FF2B5EF4-FFF2-40B4-BE49-F238E27FC236}">
                  <a16:creationId xmlns:a16="http://schemas.microsoft.com/office/drawing/2014/main" id="{95D5DB07-E58D-48AE-9560-7EBDF0CAA789}"/>
                </a:ext>
              </a:extLst>
            </p:cNvPr>
            <p:cNvSpPr/>
            <p:nvPr/>
          </p:nvSpPr>
          <p:spPr>
            <a:xfrm>
              <a:off x="3340019" y="2076766"/>
              <a:ext cx="2610929" cy="1657939"/>
            </a:xfrm>
            <a:custGeom>
              <a:avLst/>
              <a:gdLst>
                <a:gd name="connsiteX0" fmla="*/ 0 w 2610929"/>
                <a:gd name="connsiteY0" fmla="*/ 165794 h 1657939"/>
                <a:gd name="connsiteX1" fmla="*/ 165794 w 2610929"/>
                <a:gd name="connsiteY1" fmla="*/ 0 h 1657939"/>
                <a:gd name="connsiteX2" fmla="*/ 2445135 w 2610929"/>
                <a:gd name="connsiteY2" fmla="*/ 0 h 1657939"/>
                <a:gd name="connsiteX3" fmla="*/ 2610929 w 2610929"/>
                <a:gd name="connsiteY3" fmla="*/ 165794 h 1657939"/>
                <a:gd name="connsiteX4" fmla="*/ 2610929 w 2610929"/>
                <a:gd name="connsiteY4" fmla="*/ 1492145 h 1657939"/>
                <a:gd name="connsiteX5" fmla="*/ 2445135 w 2610929"/>
                <a:gd name="connsiteY5" fmla="*/ 1657939 h 1657939"/>
                <a:gd name="connsiteX6" fmla="*/ 165794 w 2610929"/>
                <a:gd name="connsiteY6" fmla="*/ 1657939 h 1657939"/>
                <a:gd name="connsiteX7" fmla="*/ 0 w 2610929"/>
                <a:gd name="connsiteY7" fmla="*/ 1492145 h 1657939"/>
                <a:gd name="connsiteX8" fmla="*/ 0 w 2610929"/>
                <a:gd name="connsiteY8" fmla="*/ 165794 h 16579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2610929" h="1657939">
                  <a:moveTo>
                    <a:pt x="0" y="165794"/>
                  </a:moveTo>
                  <a:cubicBezTo>
                    <a:pt x="0" y="74229"/>
                    <a:pt x="74229" y="0"/>
                    <a:pt x="165794" y="0"/>
                  </a:cubicBezTo>
                  <a:lnTo>
                    <a:pt x="2445135" y="0"/>
                  </a:lnTo>
                  <a:cubicBezTo>
                    <a:pt x="2536700" y="0"/>
                    <a:pt x="2610929" y="74229"/>
                    <a:pt x="2610929" y="165794"/>
                  </a:cubicBezTo>
                  <a:lnTo>
                    <a:pt x="2610929" y="1492145"/>
                  </a:lnTo>
                  <a:cubicBezTo>
                    <a:pt x="2610929" y="1583710"/>
                    <a:pt x="2536700" y="1657939"/>
                    <a:pt x="2445135" y="1657939"/>
                  </a:cubicBezTo>
                  <a:lnTo>
                    <a:pt x="165794" y="1657939"/>
                  </a:lnTo>
                  <a:cubicBezTo>
                    <a:pt x="74229" y="1657939"/>
                    <a:pt x="0" y="1583710"/>
                    <a:pt x="0" y="1492145"/>
                  </a:cubicBezTo>
                  <a:lnTo>
                    <a:pt x="0" y="165794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lt1">
                <a:alpha val="90000"/>
                <a:hueOff val="0"/>
                <a:satOff val="0"/>
                <a:lumOff val="0"/>
                <a:alphaOff val="0"/>
              </a:schemeClr>
            </a:fillRef>
            <a:effectRef idx="0">
              <a:schemeClr val="lt1">
                <a:alpha val="90000"/>
                <a:hueOff val="0"/>
                <a:satOff val="0"/>
                <a:lumOff val="0"/>
                <a:alphaOff val="0"/>
              </a:schemeClr>
            </a:effectRef>
            <a:fontRef idx="minor">
              <a:schemeClr val="dk1">
                <a:hueOff val="0"/>
                <a:satOff val="0"/>
                <a:lumOff val="0"/>
                <a:alphaOff val="0"/>
              </a:schemeClr>
            </a:fontRef>
          </p:style>
          <p:txBody>
            <a:bodyPr spcFirstLastPara="0" vert="horz" wrap="square" lIns="128569" tIns="128569" rIns="128569" bIns="128569" numCol="1" spcCol="1270" anchor="ctr" anchorCtr="0">
              <a:noAutofit/>
            </a:bodyPr>
            <a:lstStyle/>
            <a:p>
              <a:pPr algn="ctr" defTabSz="93345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endParaRPr lang="en-US" sz="2000" dirty="0">
                <a:latin typeface="Arial" panose="020B0604020202020204" pitchFamily="34" charset="0"/>
                <a:cs typeface="Arial" panose="020B0604020202020204" pitchFamily="34" charset="0"/>
              </a:endParaRPr>
            </a:p>
            <a:p>
              <a:pPr algn="ctr" defTabSz="93345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en-US" sz="2000" dirty="0">
                  <a:latin typeface="Arial" panose="020B0604020202020204" pitchFamily="34" charset="0"/>
                  <a:cs typeface="Arial" panose="020B0604020202020204" pitchFamily="34" charset="0"/>
                </a:rPr>
                <a:t>Child welfare social worker requires physical and mental abilities</a:t>
              </a:r>
            </a:p>
            <a:p>
              <a:pPr marL="0" lvl="0" indent="0" algn="ctr" defTabSz="93345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  <a:buNone/>
              </a:pPr>
              <a:endParaRPr lang="en-US" sz="2100" kern="1200" dirty="0"/>
            </a:p>
          </p:txBody>
        </p:sp>
        <p:sp>
          <p:nvSpPr>
            <p:cNvPr id="9" name="Rectangle: Rounded Corners 8">
              <a:extLst>
                <a:ext uri="{FF2B5EF4-FFF2-40B4-BE49-F238E27FC236}">
                  <a16:creationId xmlns:a16="http://schemas.microsoft.com/office/drawing/2014/main" id="{4B0E6623-DBB0-401C-B4B7-6B385717D7B2}"/>
                </a:ext>
              </a:extLst>
            </p:cNvPr>
            <p:cNvSpPr/>
            <p:nvPr/>
          </p:nvSpPr>
          <p:spPr>
            <a:xfrm>
              <a:off x="6241051" y="1801168"/>
              <a:ext cx="2610929" cy="1657939"/>
            </a:xfrm>
            <a:prstGeom prst="roundRect">
              <a:avLst>
                <a:gd name="adj" fmla="val 10000"/>
              </a:avLst>
            </a:prstGeom>
          </p:spPr>
          <p:style>
            <a:lnRef idx="2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</p:sp>
        <p:sp>
          <p:nvSpPr>
            <p:cNvPr id="11" name="Freeform: Shape 10">
              <a:extLst>
                <a:ext uri="{FF2B5EF4-FFF2-40B4-BE49-F238E27FC236}">
                  <a16:creationId xmlns:a16="http://schemas.microsoft.com/office/drawing/2014/main" id="{F7FD805C-A666-4893-BE99-3A3828866FF2}"/>
                </a:ext>
              </a:extLst>
            </p:cNvPr>
            <p:cNvSpPr/>
            <p:nvPr/>
          </p:nvSpPr>
          <p:spPr>
            <a:xfrm>
              <a:off x="6531154" y="2076766"/>
              <a:ext cx="2610929" cy="1657939"/>
            </a:xfrm>
            <a:custGeom>
              <a:avLst/>
              <a:gdLst>
                <a:gd name="connsiteX0" fmla="*/ 0 w 2610929"/>
                <a:gd name="connsiteY0" fmla="*/ 165794 h 1657939"/>
                <a:gd name="connsiteX1" fmla="*/ 165794 w 2610929"/>
                <a:gd name="connsiteY1" fmla="*/ 0 h 1657939"/>
                <a:gd name="connsiteX2" fmla="*/ 2445135 w 2610929"/>
                <a:gd name="connsiteY2" fmla="*/ 0 h 1657939"/>
                <a:gd name="connsiteX3" fmla="*/ 2610929 w 2610929"/>
                <a:gd name="connsiteY3" fmla="*/ 165794 h 1657939"/>
                <a:gd name="connsiteX4" fmla="*/ 2610929 w 2610929"/>
                <a:gd name="connsiteY4" fmla="*/ 1492145 h 1657939"/>
                <a:gd name="connsiteX5" fmla="*/ 2445135 w 2610929"/>
                <a:gd name="connsiteY5" fmla="*/ 1657939 h 1657939"/>
                <a:gd name="connsiteX6" fmla="*/ 165794 w 2610929"/>
                <a:gd name="connsiteY6" fmla="*/ 1657939 h 1657939"/>
                <a:gd name="connsiteX7" fmla="*/ 0 w 2610929"/>
                <a:gd name="connsiteY7" fmla="*/ 1492145 h 1657939"/>
                <a:gd name="connsiteX8" fmla="*/ 0 w 2610929"/>
                <a:gd name="connsiteY8" fmla="*/ 165794 h 16579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2610929" h="1657939">
                  <a:moveTo>
                    <a:pt x="0" y="165794"/>
                  </a:moveTo>
                  <a:cubicBezTo>
                    <a:pt x="0" y="74229"/>
                    <a:pt x="74229" y="0"/>
                    <a:pt x="165794" y="0"/>
                  </a:cubicBezTo>
                  <a:lnTo>
                    <a:pt x="2445135" y="0"/>
                  </a:lnTo>
                  <a:cubicBezTo>
                    <a:pt x="2536700" y="0"/>
                    <a:pt x="2610929" y="74229"/>
                    <a:pt x="2610929" y="165794"/>
                  </a:cubicBezTo>
                  <a:lnTo>
                    <a:pt x="2610929" y="1492145"/>
                  </a:lnTo>
                  <a:cubicBezTo>
                    <a:pt x="2610929" y="1583710"/>
                    <a:pt x="2536700" y="1657939"/>
                    <a:pt x="2445135" y="1657939"/>
                  </a:cubicBezTo>
                  <a:lnTo>
                    <a:pt x="165794" y="1657939"/>
                  </a:lnTo>
                  <a:cubicBezTo>
                    <a:pt x="74229" y="1657939"/>
                    <a:pt x="0" y="1583710"/>
                    <a:pt x="0" y="1492145"/>
                  </a:cubicBezTo>
                  <a:lnTo>
                    <a:pt x="0" y="165794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lt1">
                <a:alpha val="90000"/>
                <a:hueOff val="0"/>
                <a:satOff val="0"/>
                <a:lumOff val="0"/>
                <a:alphaOff val="0"/>
              </a:schemeClr>
            </a:fillRef>
            <a:effectRef idx="0">
              <a:schemeClr val="lt1">
                <a:alpha val="90000"/>
                <a:hueOff val="0"/>
                <a:satOff val="0"/>
                <a:lumOff val="0"/>
                <a:alphaOff val="0"/>
              </a:schemeClr>
            </a:effectRef>
            <a:fontRef idx="minor">
              <a:schemeClr val="dk1">
                <a:hueOff val="0"/>
                <a:satOff val="0"/>
                <a:lumOff val="0"/>
                <a:alphaOff val="0"/>
              </a:schemeClr>
            </a:fontRef>
          </p:style>
          <p:txBody>
            <a:bodyPr spcFirstLastPara="0" vert="horz" wrap="square" lIns="128569" tIns="128569" rIns="128569" bIns="128569" numCol="1" spcCol="1270" anchor="ctr" anchorCtr="0">
              <a:noAutofit/>
            </a:bodyPr>
            <a:lstStyle/>
            <a:p>
              <a:pPr marL="0" lvl="0" indent="0" algn="ctr" defTabSz="93345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  <a:buNone/>
              </a:pPr>
              <a:r>
                <a:rPr lang="en-GB" sz="2100" kern="1200" dirty="0">
                  <a:latin typeface="Arial" panose="020B0604020202020204" pitchFamily="34" charset="0"/>
                  <a:cs typeface="Arial" panose="020B0604020202020204" pitchFamily="34" charset="0"/>
                </a:rPr>
                <a:t> Identifying weaknesses and continuing learning every day</a:t>
              </a:r>
              <a:endParaRPr lang="en-US" sz="2100" kern="1200" dirty="0">
                <a:latin typeface="Arial" panose="020B0604020202020204" pitchFamily="34" charset="0"/>
                <a:cs typeface="Arial" panose="020B0604020202020204" pitchFamily="34" charset="0"/>
              </a:endParaRPr>
            </a:p>
          </p:txBody>
        </p:sp>
        <p:sp>
          <p:nvSpPr>
            <p:cNvPr id="13" name="Rectangle: Rounded Corners 12">
              <a:extLst>
                <a:ext uri="{FF2B5EF4-FFF2-40B4-BE49-F238E27FC236}">
                  <a16:creationId xmlns:a16="http://schemas.microsoft.com/office/drawing/2014/main" id="{FF4C26DB-1C1B-4553-A6B0-DE5CB966C5DA}"/>
                </a:ext>
              </a:extLst>
            </p:cNvPr>
            <p:cNvSpPr/>
            <p:nvPr/>
          </p:nvSpPr>
          <p:spPr>
            <a:xfrm>
              <a:off x="6241051" y="4218453"/>
              <a:ext cx="2610929" cy="1657939"/>
            </a:xfrm>
            <a:prstGeom prst="roundRect">
              <a:avLst>
                <a:gd name="adj" fmla="val 10000"/>
              </a:avLst>
            </a:prstGeom>
          </p:spPr>
          <p:style>
            <a:lnRef idx="2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</p:sp>
        <p:sp>
          <p:nvSpPr>
            <p:cNvPr id="15" name="Freeform: Shape 14">
              <a:extLst>
                <a:ext uri="{FF2B5EF4-FFF2-40B4-BE49-F238E27FC236}">
                  <a16:creationId xmlns:a16="http://schemas.microsoft.com/office/drawing/2014/main" id="{F331F397-4217-4C9F-BF25-DBB89A43B4C8}"/>
                </a:ext>
              </a:extLst>
            </p:cNvPr>
            <p:cNvSpPr/>
            <p:nvPr/>
          </p:nvSpPr>
          <p:spPr>
            <a:xfrm>
              <a:off x="6531154" y="4494051"/>
              <a:ext cx="2610929" cy="1657939"/>
            </a:xfrm>
            <a:custGeom>
              <a:avLst/>
              <a:gdLst>
                <a:gd name="connsiteX0" fmla="*/ 0 w 2610929"/>
                <a:gd name="connsiteY0" fmla="*/ 165794 h 1657939"/>
                <a:gd name="connsiteX1" fmla="*/ 165794 w 2610929"/>
                <a:gd name="connsiteY1" fmla="*/ 0 h 1657939"/>
                <a:gd name="connsiteX2" fmla="*/ 2445135 w 2610929"/>
                <a:gd name="connsiteY2" fmla="*/ 0 h 1657939"/>
                <a:gd name="connsiteX3" fmla="*/ 2610929 w 2610929"/>
                <a:gd name="connsiteY3" fmla="*/ 165794 h 1657939"/>
                <a:gd name="connsiteX4" fmla="*/ 2610929 w 2610929"/>
                <a:gd name="connsiteY4" fmla="*/ 1492145 h 1657939"/>
                <a:gd name="connsiteX5" fmla="*/ 2445135 w 2610929"/>
                <a:gd name="connsiteY5" fmla="*/ 1657939 h 1657939"/>
                <a:gd name="connsiteX6" fmla="*/ 165794 w 2610929"/>
                <a:gd name="connsiteY6" fmla="*/ 1657939 h 1657939"/>
                <a:gd name="connsiteX7" fmla="*/ 0 w 2610929"/>
                <a:gd name="connsiteY7" fmla="*/ 1492145 h 1657939"/>
                <a:gd name="connsiteX8" fmla="*/ 0 w 2610929"/>
                <a:gd name="connsiteY8" fmla="*/ 165794 h 16579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2610929" h="1657939">
                  <a:moveTo>
                    <a:pt x="0" y="165794"/>
                  </a:moveTo>
                  <a:cubicBezTo>
                    <a:pt x="0" y="74229"/>
                    <a:pt x="74229" y="0"/>
                    <a:pt x="165794" y="0"/>
                  </a:cubicBezTo>
                  <a:lnTo>
                    <a:pt x="2445135" y="0"/>
                  </a:lnTo>
                  <a:cubicBezTo>
                    <a:pt x="2536700" y="0"/>
                    <a:pt x="2610929" y="74229"/>
                    <a:pt x="2610929" y="165794"/>
                  </a:cubicBezTo>
                  <a:lnTo>
                    <a:pt x="2610929" y="1492145"/>
                  </a:lnTo>
                  <a:cubicBezTo>
                    <a:pt x="2610929" y="1583710"/>
                    <a:pt x="2536700" y="1657939"/>
                    <a:pt x="2445135" y="1657939"/>
                  </a:cubicBezTo>
                  <a:lnTo>
                    <a:pt x="165794" y="1657939"/>
                  </a:lnTo>
                  <a:cubicBezTo>
                    <a:pt x="74229" y="1657939"/>
                    <a:pt x="0" y="1583710"/>
                    <a:pt x="0" y="1492145"/>
                  </a:cubicBezTo>
                  <a:lnTo>
                    <a:pt x="0" y="165794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lt1">
                <a:alpha val="90000"/>
                <a:hueOff val="0"/>
                <a:satOff val="0"/>
                <a:lumOff val="0"/>
                <a:alphaOff val="0"/>
              </a:schemeClr>
            </a:fillRef>
            <a:effectRef idx="0">
              <a:schemeClr val="lt1">
                <a:alpha val="90000"/>
                <a:hueOff val="0"/>
                <a:satOff val="0"/>
                <a:lumOff val="0"/>
                <a:alphaOff val="0"/>
              </a:schemeClr>
            </a:effectRef>
            <a:fontRef idx="minor">
              <a:schemeClr val="dk1">
                <a:hueOff val="0"/>
                <a:satOff val="0"/>
                <a:lumOff val="0"/>
                <a:alphaOff val="0"/>
              </a:schemeClr>
            </a:fontRef>
          </p:style>
          <p:txBody>
            <a:bodyPr spcFirstLastPara="0" vert="horz" wrap="square" lIns="124759" tIns="124759" rIns="124759" bIns="124759" numCol="1" spcCol="1270" anchor="ctr" anchorCtr="0">
              <a:noAutofit/>
            </a:bodyPr>
            <a:lstStyle/>
            <a:p>
              <a:pPr lvl="0" algn="ctr" defTabSz="8890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en-GB" sz="2000" dirty="0">
                  <a:latin typeface="Arial" panose="020B0604020202020204" pitchFamily="34" charset="0"/>
                  <a:cs typeface="Arial" panose="020B0604020202020204" pitchFamily="34" charset="0"/>
                </a:rPr>
                <a:t>Communication, Writing and Time management are essential in social worker career</a:t>
              </a:r>
              <a:endParaRPr lang="en-US" sz="2000" kern="1200" dirty="0">
                <a:latin typeface="Arial" panose="020B0604020202020204" pitchFamily="34" charset="0"/>
                <a:cs typeface="Arial" panose="020B0604020202020204" pitchFamily="34" charset="0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3501748908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738B3DE-A053-4FB9-B4BC-DDF23E59004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396" y="63121"/>
            <a:ext cx="10741404" cy="834501"/>
          </a:xfrm>
        </p:spPr>
        <p:txBody>
          <a:bodyPr>
            <a:normAutofit/>
          </a:bodyPr>
          <a:lstStyle/>
          <a:p>
            <a:r>
              <a:rPr lang="en-GB" sz="3200" dirty="0">
                <a:latin typeface="Arial" panose="020B0604020202020204" pitchFamily="34" charset="0"/>
                <a:cs typeface="Arial" panose="020B0604020202020204" pitchFamily="34" charset="0"/>
              </a:rPr>
              <a:t>REFERENCES: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E26FB3AA-9F66-44DA-9106-7497BAC298D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0" y="1566818"/>
            <a:ext cx="10892406" cy="4888413"/>
          </a:xfrm>
        </p:spPr>
        <p:txBody>
          <a:bodyPr>
            <a:normAutofit/>
          </a:bodyPr>
          <a:lstStyle/>
          <a:p>
            <a:pPr marL="0" indent="0" algn="just">
              <a:buNone/>
            </a:pPr>
            <a:endParaRPr lang="en-GB" sz="1800" dirty="0"/>
          </a:p>
          <a:p>
            <a:pPr marL="0" indent="0">
              <a:buNone/>
            </a:pPr>
            <a:r>
              <a:rPr lang="en-GB" sz="1800" dirty="0"/>
              <a:t>Barker, A. (2013) </a:t>
            </a:r>
            <a:r>
              <a:rPr lang="en-GB" sz="1800" i="1" dirty="0"/>
              <a:t>Improve your Communication Skills. 3th Ed.</a:t>
            </a:r>
            <a:r>
              <a:rPr lang="en-GB" sz="1800" dirty="0"/>
              <a:t>[e-book version]. Available from: </a:t>
            </a:r>
            <a:r>
              <a:rPr lang="en-GB" sz="1800" dirty="0"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https://www.google.co.uk/books/edition/Improve_Your_Communication_Skills/vDBxvwEACAAJ?hl=en</a:t>
            </a:r>
            <a:r>
              <a:rPr lang="en-GB" sz="1800" dirty="0"/>
              <a:t> (Accessed: 13 November 2021)</a:t>
            </a:r>
          </a:p>
          <a:p>
            <a:pPr marL="0" indent="0">
              <a:buNone/>
            </a:pPr>
            <a:endParaRPr lang="en-GB" sz="1800" dirty="0"/>
          </a:p>
          <a:p>
            <a:pPr marL="0" indent="0">
              <a:buNone/>
            </a:pPr>
            <a:r>
              <a:rPr lang="en-GB" sz="1800" dirty="0"/>
              <a:t>Diaz, C. (2020) </a:t>
            </a:r>
            <a:r>
              <a:rPr lang="en-GB" sz="1800" i="1" dirty="0"/>
              <a:t>Decision Making in Child and Family Social Work: Perspective on Children</a:t>
            </a:r>
            <a:r>
              <a:rPr lang="en-US" sz="1800" i="1" dirty="0"/>
              <a:t>’s </a:t>
            </a:r>
            <a:r>
              <a:rPr lang="en-GB" sz="1800" i="1" dirty="0"/>
              <a:t>Participation. </a:t>
            </a:r>
            <a:r>
              <a:rPr lang="en-GB" sz="1800" dirty="0"/>
              <a:t>[online]. Available from: </a:t>
            </a:r>
            <a:r>
              <a:rPr lang="en-GB" sz="1800" u="sng" dirty="0"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https://ebookcentral.proquest.com/lib/trinity/detail.action?docID=6226189#</a:t>
            </a:r>
            <a:r>
              <a:rPr lang="en-GB" sz="1800" u="sng" dirty="0"/>
              <a:t> </a:t>
            </a:r>
            <a:r>
              <a:rPr lang="en-GB" sz="1800" dirty="0"/>
              <a:t>(Accessed: 26 November 2021)</a:t>
            </a:r>
          </a:p>
          <a:p>
            <a:pPr marL="0" indent="0">
              <a:buNone/>
            </a:pPr>
            <a:endParaRPr lang="en-GB" sz="1800" u="sng" dirty="0"/>
          </a:p>
          <a:p>
            <a:pPr marL="0" indent="0">
              <a:buNone/>
            </a:pPr>
            <a:r>
              <a:rPr lang="en-GB" sz="1800" dirty="0"/>
              <a:t>Van Fleet, D. (2021) </a:t>
            </a:r>
            <a:r>
              <a:rPr lang="en-GB" sz="1800" i="1" dirty="0"/>
              <a:t>Quality Time: Productivity Through Time Management.</a:t>
            </a:r>
            <a:r>
              <a:rPr lang="en-GB" sz="1800" dirty="0"/>
              <a:t>[Online].available from: </a:t>
            </a:r>
            <a:r>
              <a:rPr lang="en-GB" sz="1800" dirty="0"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https://www.google.co.uk/books/edition/Quality_Time/KI3kzQEACAAJ?hl=en</a:t>
            </a:r>
            <a:r>
              <a:rPr lang="en-GB" sz="1800" dirty="0"/>
              <a:t>(Accessed:5 November2021)</a:t>
            </a:r>
          </a:p>
          <a:p>
            <a:pPr marL="0" indent="0">
              <a:buNone/>
            </a:pPr>
            <a:endParaRPr lang="en-GB" sz="1800" dirty="0"/>
          </a:p>
        </p:txBody>
      </p:sp>
    </p:spTree>
    <p:extLst>
      <p:ext uri="{BB962C8B-B14F-4D97-AF65-F5344CB8AC3E}">
        <p14:creationId xmlns:p14="http://schemas.microsoft.com/office/powerpoint/2010/main" val="3897424275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8A7BA06D-B3FF-4E91-8639-B4569AE3AA2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208695" y="1"/>
            <a:ext cx="1135066" cy="477997"/>
          </a:xfrm>
          <a:custGeom>
            <a:avLst/>
            <a:gdLst/>
            <a:ahLst/>
            <a:cxnLst/>
            <a:rect l="l" t="t" r="r" b="b"/>
            <a:pathLst>
              <a:path w="1135066" h="477997">
                <a:moveTo>
                  <a:pt x="0" y="0"/>
                </a:moveTo>
                <a:lnTo>
                  <a:pt x="1135066" y="0"/>
                </a:lnTo>
                <a:lnTo>
                  <a:pt x="1133370" y="16827"/>
                </a:lnTo>
                <a:cubicBezTo>
                  <a:pt x="1079514" y="280016"/>
                  <a:pt x="846644" y="477997"/>
                  <a:pt x="567533" y="477997"/>
                </a:cubicBezTo>
                <a:cubicBezTo>
                  <a:pt x="288422" y="477997"/>
                  <a:pt x="55552" y="280016"/>
                  <a:pt x="1696" y="16827"/>
                </a:cubicBezTo>
                <a:close/>
              </a:path>
            </a:pathLst>
          </a:cu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2" name="Arc 11">
            <a:extLst>
              <a:ext uri="{FF2B5EF4-FFF2-40B4-BE49-F238E27FC236}">
                <a16:creationId xmlns:a16="http://schemas.microsoft.com/office/drawing/2014/main" id="{2B30C86D-5A07-48BC-9C9D-6F9A2DB1E9E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V="1">
            <a:off x="555710" y="1064829"/>
            <a:ext cx="4083433" cy="4083433"/>
          </a:xfrm>
          <a:prstGeom prst="arc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3301E07F-4F79-4B58-8698-EF24DC1ECDB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6" name="Arc 15">
            <a:extLst>
              <a:ext uri="{FF2B5EF4-FFF2-40B4-BE49-F238E27FC236}">
                <a16:creationId xmlns:a16="http://schemas.microsoft.com/office/drawing/2014/main" id="{E58B2195-5055-402F-A3E7-53FF0E4980C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891583" y="775849"/>
            <a:ext cx="2987899" cy="2987899"/>
          </a:xfrm>
          <a:prstGeom prst="arc">
            <a:avLst>
              <a:gd name="adj1" fmla="val 14441841"/>
              <a:gd name="adj2" fmla="val 0"/>
            </a:avLst>
          </a:prstGeom>
          <a:ln w="127000" cap="rnd">
            <a:solidFill>
              <a:schemeClr val="accent2">
                <a:lumMod val="75000"/>
              </a:schemeClr>
            </a:solidFill>
            <a:prstDash val="dash"/>
            <a:miter lim="800000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DB3BA83-4140-4E44-B93E-17F5B06A8DC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647593"/>
            <a:ext cx="4467792" cy="3060541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ctr"/>
            <a:r>
              <a:rPr lang="en-US" kern="120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               QUESTIONS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998EE25-082C-4C2C-9B2F-A7E37E11F54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3800209"/>
            <a:ext cx="4467792" cy="2410198"/>
          </a:xfrm>
        </p:spPr>
        <p:txBody>
          <a:bodyPr vert="horz" lIns="91440" tIns="45720" rIns="91440" bIns="45720" rtlCol="0">
            <a:normAutofit/>
          </a:bodyPr>
          <a:lstStyle/>
          <a:p>
            <a:pPr algn="ctr"/>
            <a:endParaRPr lang="en-US" sz="2400" kern="1200">
              <a:solidFill>
                <a:srgbClr val="FFFFFF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8" name="Oval 17">
            <a:extLst>
              <a:ext uri="{FF2B5EF4-FFF2-40B4-BE49-F238E27FC236}">
                <a16:creationId xmlns:a16="http://schemas.microsoft.com/office/drawing/2014/main" id="{9EE6F773-742A-491A-9A00-A2A150DF500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229419" y="366810"/>
            <a:ext cx="6124381" cy="6124381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7" name="Graphic 6" descr="Help">
            <a:extLst>
              <a:ext uri="{FF2B5EF4-FFF2-40B4-BE49-F238E27FC236}">
                <a16:creationId xmlns:a16="http://schemas.microsoft.com/office/drawing/2014/main" id="{38020AC8-5EC0-49C4-BDD2-D9FE2C3C93DF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6223623" y="1374798"/>
            <a:ext cx="4108404" cy="4108404"/>
          </a:xfrm>
          <a:custGeom>
            <a:avLst/>
            <a:gdLst/>
            <a:ahLst/>
            <a:cxnLst/>
            <a:rect l="l" t="t" r="r" b="b"/>
            <a:pathLst>
              <a:path w="4273177" h="4470400">
                <a:moveTo>
                  <a:pt x="75080" y="0"/>
                </a:moveTo>
                <a:lnTo>
                  <a:pt x="4198097" y="0"/>
                </a:lnTo>
                <a:cubicBezTo>
                  <a:pt x="4239563" y="0"/>
                  <a:pt x="4273177" y="33614"/>
                  <a:pt x="4273177" y="75080"/>
                </a:cubicBezTo>
                <a:lnTo>
                  <a:pt x="4273177" y="4395320"/>
                </a:lnTo>
                <a:cubicBezTo>
                  <a:pt x="4273177" y="4436786"/>
                  <a:pt x="4239563" y="4470400"/>
                  <a:pt x="4198097" y="4470400"/>
                </a:cubicBezTo>
                <a:lnTo>
                  <a:pt x="75080" y="4470400"/>
                </a:lnTo>
                <a:cubicBezTo>
                  <a:pt x="33614" y="4470400"/>
                  <a:pt x="0" y="4436786"/>
                  <a:pt x="0" y="4395320"/>
                </a:cubicBezTo>
                <a:lnTo>
                  <a:pt x="0" y="75080"/>
                </a:lnTo>
                <a:cubicBezTo>
                  <a:pt x="0" y="33614"/>
                  <a:pt x="33614" y="0"/>
                  <a:pt x="75080" y="0"/>
                </a:cubicBez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3221621418"/>
      </p:ext>
    </p:extLst>
  </p:cSld>
  <p:clrMapOvr>
    <a:masterClrMapping/>
  </p:clrMapOvr>
</p:sld>
</file>

<file path=ppt/theme/theme1.xml><?xml version="1.0" encoding="utf-8"?>
<a:theme xmlns:a="http://schemas.openxmlformats.org/drawingml/2006/main" name="ShapesVTI">
  <a:themeElements>
    <a:clrScheme name="AnalogousFromRegularSeed_2SEEDS">
      <a:dk1>
        <a:srgbClr val="000000"/>
      </a:dk1>
      <a:lt1>
        <a:srgbClr val="FFFFFF"/>
      </a:lt1>
      <a:dk2>
        <a:srgbClr val="243641"/>
      </a:dk2>
      <a:lt2>
        <a:srgbClr val="E8E4E2"/>
      </a:lt2>
      <a:accent1>
        <a:srgbClr val="1D8BCF"/>
      </a:accent1>
      <a:accent2>
        <a:srgbClr val="26B5B0"/>
      </a:accent2>
      <a:accent3>
        <a:srgbClr val="2F53E1"/>
      </a:accent3>
      <a:accent4>
        <a:srgbClr val="CF1D31"/>
      </a:accent4>
      <a:accent5>
        <a:srgbClr val="E1662F"/>
      </a:accent5>
      <a:accent6>
        <a:srgbClr val="CA9A1C"/>
      </a:accent6>
      <a:hlink>
        <a:srgbClr val="BC6D3C"/>
      </a:hlink>
      <a:folHlink>
        <a:srgbClr val="7F7F7F"/>
      </a:folHlink>
    </a:clrScheme>
    <a:fontScheme name="Festival">
      <a:majorFont>
        <a:latin typeface="Aharoni"/>
        <a:ea typeface=""/>
        <a:cs typeface=""/>
      </a:majorFont>
      <a:minorFont>
        <a:latin typeface="Avenir Next LT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ShapesVTI" id="{C78D20FD-A872-4243-8597-B534C62538FF}" vid="{7CAFCCF9-7834-41D6-B6AB-7D225A18A4E9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1004</TotalTime>
  <Words>609</Words>
  <Application>Microsoft Office PowerPoint</Application>
  <PresentationFormat>Widescreen</PresentationFormat>
  <Paragraphs>89</Paragraphs>
  <Slides>9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size="15" baseType="lpstr">
      <vt:lpstr>Aharoni</vt:lpstr>
      <vt:lpstr>Arial</vt:lpstr>
      <vt:lpstr>Avenir Next LT Pro</vt:lpstr>
      <vt:lpstr>Calibri</vt:lpstr>
      <vt:lpstr>Wingdings</vt:lpstr>
      <vt:lpstr>ShapesVTI</vt:lpstr>
      <vt:lpstr>  </vt:lpstr>
      <vt:lpstr>                            OVERWIE:</vt:lpstr>
      <vt:lpstr> MY INTENDED CAREER IN CHILD WELFARE SOCIAL WORKER</vt:lpstr>
      <vt:lpstr>   -Time Management is the most important skill to use time      efficiently in every job      </vt:lpstr>
      <vt:lpstr>   SWOT ANALYSIS</vt:lpstr>
      <vt:lpstr>PERSONAL DEVELOPMENT PLAN</vt:lpstr>
      <vt:lpstr>  CONCLUSION </vt:lpstr>
      <vt:lpstr>REFERENCES:</vt:lpstr>
      <vt:lpstr>               QUESTIONS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  </dc:title>
  <dc:creator>Patricia Marín</dc:creator>
  <cp:lastModifiedBy>Patricia Marín</cp:lastModifiedBy>
  <cp:revision>7</cp:revision>
  <dcterms:created xsi:type="dcterms:W3CDTF">2021-10-29T10:59:14Z</dcterms:created>
  <dcterms:modified xsi:type="dcterms:W3CDTF">2021-12-05T20:39:55Z</dcterms:modified>
</cp:coreProperties>
</file>