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1"/>
  </p:notesMasterIdLst>
  <p:sldIdLst>
    <p:sldId id="256" r:id="rId2"/>
    <p:sldId id="257" r:id="rId3"/>
    <p:sldId id="258" r:id="rId4"/>
    <p:sldId id="259" r:id="rId5"/>
    <p:sldId id="260" r:id="rId6"/>
    <p:sldId id="261" r:id="rId7"/>
    <p:sldId id="264" r:id="rId8"/>
    <p:sldId id="265"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8CF70A-2C23-49A0-8449-81BBB832339D}" v="68" dt="2026-10-11T07:34:39.2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3" d="100"/>
          <a:sy n="73" d="100"/>
        </p:scale>
        <p:origin x="40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rissia Browne" userId="7281fb122ebee983" providerId="LiveId" clId="{6D1ABA1A-351C-4153-932F-0AF60A400761}"/>
    <pc:docChg chg="undo custSel addSld delSld modSld">
      <pc:chgData name="Edrissia Browne" userId="7281fb122ebee983" providerId="LiveId" clId="{6D1ABA1A-351C-4153-932F-0AF60A400761}" dt="2026-10-12T07:20:03.310" v="3515" actId="20577"/>
      <pc:docMkLst>
        <pc:docMk/>
      </pc:docMkLst>
      <pc:sldChg chg="modSp mod">
        <pc:chgData name="Edrissia Browne" userId="7281fb122ebee983" providerId="LiveId" clId="{6D1ABA1A-351C-4153-932F-0AF60A400761}" dt="2026-10-11T07:31:53.947" v="3258" actId="113"/>
        <pc:sldMkLst>
          <pc:docMk/>
          <pc:sldMk cId="2820615948" sldId="256"/>
        </pc:sldMkLst>
        <pc:spChg chg="mod">
          <ac:chgData name="Edrissia Browne" userId="7281fb122ebee983" providerId="LiveId" clId="{6D1ABA1A-351C-4153-932F-0AF60A400761}" dt="2026-10-11T07:31:48.462" v="3257" actId="2711"/>
          <ac:spMkLst>
            <pc:docMk/>
            <pc:sldMk cId="2820615948" sldId="256"/>
            <ac:spMk id="2" creationId="{7E755808-AD63-0661-F79C-1D63A3B3D14F}"/>
          </ac:spMkLst>
        </pc:spChg>
        <pc:spChg chg="mod">
          <ac:chgData name="Edrissia Browne" userId="7281fb122ebee983" providerId="LiveId" clId="{6D1ABA1A-351C-4153-932F-0AF60A400761}" dt="2026-10-11T07:31:53.947" v="3258" actId="113"/>
          <ac:spMkLst>
            <pc:docMk/>
            <pc:sldMk cId="2820615948" sldId="256"/>
            <ac:spMk id="3" creationId="{CCD1B276-2C8D-B803-E177-7758F7662967}"/>
          </ac:spMkLst>
        </pc:spChg>
      </pc:sldChg>
      <pc:sldChg chg="modSp mod">
        <pc:chgData name="Edrissia Browne" userId="7281fb122ebee983" providerId="LiveId" clId="{6D1ABA1A-351C-4153-932F-0AF60A400761}" dt="2026-10-11T07:42:10.836" v="3393" actId="20577"/>
        <pc:sldMkLst>
          <pc:docMk/>
          <pc:sldMk cId="2161546722" sldId="257"/>
        </pc:sldMkLst>
        <pc:spChg chg="mod">
          <ac:chgData name="Edrissia Browne" userId="7281fb122ebee983" providerId="LiveId" clId="{6D1ABA1A-351C-4153-932F-0AF60A400761}" dt="2026-10-11T07:32:10.812" v="3259" actId="2711"/>
          <ac:spMkLst>
            <pc:docMk/>
            <pc:sldMk cId="2161546722" sldId="257"/>
            <ac:spMk id="2" creationId="{39E3B2DD-A753-20AF-25F2-3043F95F0730}"/>
          </ac:spMkLst>
        </pc:spChg>
        <pc:spChg chg="mod">
          <ac:chgData name="Edrissia Browne" userId="7281fb122ebee983" providerId="LiveId" clId="{6D1ABA1A-351C-4153-932F-0AF60A400761}" dt="2026-10-11T07:42:10.836" v="3393" actId="20577"/>
          <ac:spMkLst>
            <pc:docMk/>
            <pc:sldMk cId="2161546722" sldId="257"/>
            <ac:spMk id="3" creationId="{9915DBC2-8924-6531-24F5-74A9F679A16E}"/>
          </ac:spMkLst>
        </pc:spChg>
      </pc:sldChg>
      <pc:sldChg chg="addSp delSp modSp mod modAnim">
        <pc:chgData name="Edrissia Browne" userId="7281fb122ebee983" providerId="LiveId" clId="{6D1ABA1A-351C-4153-932F-0AF60A400761}" dt="2026-10-11T10:54:26.291" v="3394" actId="114"/>
        <pc:sldMkLst>
          <pc:docMk/>
          <pc:sldMk cId="2096810789" sldId="258"/>
        </pc:sldMkLst>
        <pc:spChg chg="mod">
          <ac:chgData name="Edrissia Browne" userId="7281fb122ebee983" providerId="LiveId" clId="{6D1ABA1A-351C-4153-932F-0AF60A400761}" dt="2026-10-11T07:32:24.890" v="3261" actId="114"/>
          <ac:spMkLst>
            <pc:docMk/>
            <pc:sldMk cId="2096810789" sldId="258"/>
            <ac:spMk id="7" creationId="{C4185622-B16F-C055-DB1F-AB440CFC4BB9}"/>
          </ac:spMkLst>
        </pc:spChg>
        <pc:spChg chg="mod">
          <ac:chgData name="Edrissia Browne" userId="7281fb122ebee983" providerId="LiveId" clId="{6D1ABA1A-351C-4153-932F-0AF60A400761}" dt="2026-10-11T10:54:26.291" v="3394" actId="114"/>
          <ac:spMkLst>
            <pc:docMk/>
            <pc:sldMk cId="2096810789" sldId="258"/>
            <ac:spMk id="8" creationId="{27A73BD1-4628-2B6E-0D84-24B8C2D758E7}"/>
          </ac:spMkLst>
        </pc:spChg>
      </pc:sldChg>
      <pc:sldChg chg="modSp mod">
        <pc:chgData name="Edrissia Browne" userId="7281fb122ebee983" providerId="LiveId" clId="{6D1ABA1A-351C-4153-932F-0AF60A400761}" dt="2026-10-11T10:55:27.978" v="3401" actId="114"/>
        <pc:sldMkLst>
          <pc:docMk/>
          <pc:sldMk cId="1412134915" sldId="259"/>
        </pc:sldMkLst>
        <pc:spChg chg="mod">
          <ac:chgData name="Edrissia Browne" userId="7281fb122ebee983" providerId="LiveId" clId="{6D1ABA1A-351C-4153-932F-0AF60A400761}" dt="2026-10-11T07:33:19.705" v="3263" actId="14100"/>
          <ac:spMkLst>
            <pc:docMk/>
            <pc:sldMk cId="1412134915" sldId="259"/>
            <ac:spMk id="2" creationId="{96640B80-2B9D-1FE4-38E8-3CB733F7919E}"/>
          </ac:spMkLst>
        </pc:spChg>
        <pc:spChg chg="mod">
          <ac:chgData name="Edrissia Browne" userId="7281fb122ebee983" providerId="LiveId" clId="{6D1ABA1A-351C-4153-932F-0AF60A400761}" dt="2026-10-11T10:55:27.978" v="3401" actId="114"/>
          <ac:spMkLst>
            <pc:docMk/>
            <pc:sldMk cId="1412134915" sldId="259"/>
            <ac:spMk id="4" creationId="{FC3501AF-6E83-FE10-59CF-B7BBB07263FC}"/>
          </ac:spMkLst>
        </pc:spChg>
      </pc:sldChg>
      <pc:sldChg chg="addSp delSp modSp mod">
        <pc:chgData name="Edrissia Browne" userId="7281fb122ebee983" providerId="LiveId" clId="{6D1ABA1A-351C-4153-932F-0AF60A400761}" dt="2026-10-11T07:33:57.694" v="3268" actId="113"/>
        <pc:sldMkLst>
          <pc:docMk/>
          <pc:sldMk cId="138578201" sldId="260"/>
        </pc:sldMkLst>
        <pc:spChg chg="mod">
          <ac:chgData name="Edrissia Browne" userId="7281fb122ebee983" providerId="LiveId" clId="{6D1ABA1A-351C-4153-932F-0AF60A400761}" dt="2026-10-11T07:33:57.694" v="3268" actId="113"/>
          <ac:spMkLst>
            <pc:docMk/>
            <pc:sldMk cId="138578201" sldId="260"/>
            <ac:spMk id="2" creationId="{2818C88D-F942-05F4-71A7-436D9FC6784E}"/>
          </ac:spMkLst>
        </pc:spChg>
        <pc:graphicFrameChg chg="mod">
          <ac:chgData name="Edrissia Browne" userId="7281fb122ebee983" providerId="LiveId" clId="{6D1ABA1A-351C-4153-932F-0AF60A400761}" dt="2026-10-10T10:46:25.803" v="18" actId="313"/>
          <ac:graphicFrameMkLst>
            <pc:docMk/>
            <pc:sldMk cId="138578201" sldId="260"/>
            <ac:graphicFrameMk id="8" creationId="{0CAADDB4-1D2A-82D9-88B1-CC052060F131}"/>
          </ac:graphicFrameMkLst>
        </pc:graphicFrameChg>
        <pc:picChg chg="add mod">
          <ac:chgData name="Edrissia Browne" userId="7281fb122ebee983" providerId="LiveId" clId="{6D1ABA1A-351C-4153-932F-0AF60A400761}" dt="2026-10-10T08:48:56.574" v="4" actId="931"/>
          <ac:picMkLst>
            <pc:docMk/>
            <pc:sldMk cId="138578201" sldId="260"/>
            <ac:picMk id="6" creationId="{43FA39B4-85B6-D40B-7669-3608A982480C}"/>
          </ac:picMkLst>
        </pc:picChg>
      </pc:sldChg>
      <pc:sldChg chg="modSp mod modAnim">
        <pc:chgData name="Edrissia Browne" userId="7281fb122ebee983" providerId="LiveId" clId="{6D1ABA1A-351C-4153-932F-0AF60A400761}" dt="2026-10-11T10:55:38.291" v="3402" actId="114"/>
        <pc:sldMkLst>
          <pc:docMk/>
          <pc:sldMk cId="689253219" sldId="261"/>
        </pc:sldMkLst>
        <pc:spChg chg="mod">
          <ac:chgData name="Edrissia Browne" userId="7281fb122ebee983" providerId="LiveId" clId="{6D1ABA1A-351C-4153-932F-0AF60A400761}" dt="2026-10-11T07:34:26.367" v="3273" actId="27636"/>
          <ac:spMkLst>
            <pc:docMk/>
            <pc:sldMk cId="689253219" sldId="261"/>
            <ac:spMk id="2" creationId="{5913E518-3339-0EA7-6CDA-1AD0B0B22374}"/>
          </ac:spMkLst>
        </pc:spChg>
        <pc:spChg chg="mod">
          <ac:chgData name="Edrissia Browne" userId="7281fb122ebee983" providerId="LiveId" clId="{6D1ABA1A-351C-4153-932F-0AF60A400761}" dt="2026-10-11T10:55:38.291" v="3402" actId="114"/>
          <ac:spMkLst>
            <pc:docMk/>
            <pc:sldMk cId="689253219" sldId="261"/>
            <ac:spMk id="3" creationId="{43134F2B-1009-1B54-B3F7-E06E9E54BB74}"/>
          </ac:spMkLst>
        </pc:spChg>
      </pc:sldChg>
      <pc:sldChg chg="modSp mod">
        <pc:chgData name="Edrissia Browne" userId="7281fb122ebee983" providerId="LiveId" clId="{6D1ABA1A-351C-4153-932F-0AF60A400761}" dt="2026-10-11T11:01:00.014" v="3501" actId="114"/>
        <pc:sldMkLst>
          <pc:docMk/>
          <pc:sldMk cId="19096430" sldId="262"/>
        </pc:sldMkLst>
        <pc:spChg chg="mod">
          <ac:chgData name="Edrissia Browne" userId="7281fb122ebee983" providerId="LiveId" clId="{6D1ABA1A-351C-4153-932F-0AF60A400761}" dt="2026-10-11T11:01:00.014" v="3501" actId="114"/>
          <ac:spMkLst>
            <pc:docMk/>
            <pc:sldMk cId="19096430" sldId="262"/>
            <ac:spMk id="3" creationId="{14289353-CFA4-3F1E-B9A3-D32C7C39EBCF}"/>
          </ac:spMkLst>
        </pc:spChg>
      </pc:sldChg>
      <pc:sldChg chg="addSp delSp modSp new del mod">
        <pc:chgData name="Edrissia Browne" userId="7281fb122ebee983" providerId="LiveId" clId="{6D1ABA1A-351C-4153-932F-0AF60A400761}" dt="2026-10-11T05:39:47.275" v="25" actId="47"/>
        <pc:sldMkLst>
          <pc:docMk/>
          <pc:sldMk cId="146104617" sldId="263"/>
        </pc:sldMkLst>
        <pc:graphicFrameChg chg="add del modGraphic">
          <ac:chgData name="Edrissia Browne" userId="7281fb122ebee983" providerId="LiveId" clId="{6D1ABA1A-351C-4153-932F-0AF60A400761}" dt="2026-10-11T05:38:58.726" v="24" actId="27309"/>
          <ac:graphicFrameMkLst>
            <pc:docMk/>
            <pc:sldMk cId="146104617" sldId="263"/>
            <ac:graphicFrameMk id="5" creationId="{EAFC66CE-B567-879F-ABE5-20DF2CEAF1DF}"/>
          </ac:graphicFrameMkLst>
        </pc:graphicFrameChg>
      </pc:sldChg>
      <pc:sldChg chg="addSp delSp modSp new mod setBg modAnim">
        <pc:chgData name="Edrissia Browne" userId="7281fb122ebee983" providerId="LiveId" clId="{6D1ABA1A-351C-4153-932F-0AF60A400761}" dt="2026-10-11T10:55:58.723" v="3403" actId="114"/>
        <pc:sldMkLst>
          <pc:docMk/>
          <pc:sldMk cId="1494214070" sldId="264"/>
        </pc:sldMkLst>
        <pc:spChg chg="mod">
          <ac:chgData name="Edrissia Browne" userId="7281fb122ebee983" providerId="LiveId" clId="{6D1ABA1A-351C-4153-932F-0AF60A400761}" dt="2026-10-11T07:34:39.241" v="3274" actId="113"/>
          <ac:spMkLst>
            <pc:docMk/>
            <pc:sldMk cId="1494214070" sldId="264"/>
            <ac:spMk id="2" creationId="{A8C17C13-EA27-65CD-46A5-E55509A8DCE1}"/>
          </ac:spMkLst>
        </pc:spChg>
        <pc:spChg chg="add del mod ord">
          <ac:chgData name="Edrissia Browne" userId="7281fb122ebee983" providerId="LiveId" clId="{6D1ABA1A-351C-4153-932F-0AF60A400761}" dt="2026-10-11T10:55:58.723" v="3403" actId="114"/>
          <ac:spMkLst>
            <pc:docMk/>
            <pc:sldMk cId="1494214070" sldId="264"/>
            <ac:spMk id="3" creationId="{DA3844A3-D4E4-F452-13C5-06EA451D5555}"/>
          </ac:spMkLst>
        </pc:spChg>
        <pc:spChg chg="del">
          <ac:chgData name="Edrissia Browne" userId="7281fb122ebee983" providerId="LiveId" clId="{6D1ABA1A-351C-4153-932F-0AF60A400761}" dt="2026-10-11T05:44:28.056" v="95" actId="931"/>
          <ac:spMkLst>
            <pc:docMk/>
            <pc:sldMk cId="1494214070" sldId="264"/>
            <ac:spMk id="4" creationId="{189C4A65-3ABA-6AA6-4CF7-FDD9E8391BD1}"/>
          </ac:spMkLst>
        </pc:spChg>
        <pc:spChg chg="add mod ord">
          <ac:chgData name="Edrissia Browne" userId="7281fb122ebee983" providerId="LiveId" clId="{6D1ABA1A-351C-4153-932F-0AF60A400761}" dt="2026-10-11T06:40:04.256" v="1490" actId="26606"/>
          <ac:spMkLst>
            <pc:docMk/>
            <pc:sldMk cId="1494214070" sldId="264"/>
            <ac:spMk id="5" creationId="{993C018B-EFDB-DC1B-8B1A-E5BFA4ED6BAB}"/>
          </ac:spMkLst>
        </pc:spChg>
        <pc:spChg chg="add del mod">
          <ac:chgData name="Edrissia Browne" userId="7281fb122ebee983" providerId="LiveId" clId="{6D1ABA1A-351C-4153-932F-0AF60A400761}" dt="2026-10-11T06:34:40.066" v="1476" actId="478"/>
          <ac:spMkLst>
            <pc:docMk/>
            <pc:sldMk cId="1494214070" sldId="264"/>
            <ac:spMk id="10" creationId="{CD7ECFB2-4783-B4BA-8895-0756A45EC84E}"/>
          </ac:spMkLst>
        </pc:spChg>
        <pc:spChg chg="add del">
          <ac:chgData name="Edrissia Browne" userId="7281fb122ebee983" providerId="LiveId" clId="{6D1ABA1A-351C-4153-932F-0AF60A400761}" dt="2026-10-11T05:45:29.316" v="99" actId="26606"/>
          <ac:spMkLst>
            <pc:docMk/>
            <pc:sldMk cId="1494214070" sldId="264"/>
            <ac:spMk id="12" creationId="{042E603F-28B7-4831-BF23-65FBAB13D5FB}"/>
          </ac:spMkLst>
        </pc:spChg>
        <pc:spChg chg="add del mod">
          <ac:chgData name="Edrissia Browne" userId="7281fb122ebee983" providerId="LiveId" clId="{6D1ABA1A-351C-4153-932F-0AF60A400761}" dt="2026-10-11T06:38:04.570" v="1483" actId="931"/>
          <ac:spMkLst>
            <pc:docMk/>
            <pc:sldMk cId="1494214070" sldId="264"/>
            <ac:spMk id="13" creationId="{2C21282D-3EA2-2CE1-E29A-3C50FAAE3642}"/>
          </ac:spMkLst>
        </pc:spChg>
        <pc:spChg chg="add del">
          <ac:chgData name="Edrissia Browne" userId="7281fb122ebee983" providerId="LiveId" clId="{6D1ABA1A-351C-4153-932F-0AF60A400761}" dt="2026-10-11T05:45:29.316" v="99" actId="26606"/>
          <ac:spMkLst>
            <pc:docMk/>
            <pc:sldMk cId="1494214070" sldId="264"/>
            <ac:spMk id="14" creationId="{4D39700F-2B10-4402-A7DD-06EE2245880D}"/>
          </ac:spMkLst>
        </pc:spChg>
        <pc:spChg chg="add del">
          <ac:chgData name="Edrissia Browne" userId="7281fb122ebee983" providerId="LiveId" clId="{6D1ABA1A-351C-4153-932F-0AF60A400761}" dt="2026-10-11T05:45:29.316" v="99" actId="26606"/>
          <ac:spMkLst>
            <pc:docMk/>
            <pc:sldMk cId="1494214070" sldId="264"/>
            <ac:spMk id="16" creationId="{B937640E-EF7A-4A6C-A950-D12B7D5C923E}"/>
          </ac:spMkLst>
        </pc:spChg>
        <pc:spChg chg="add del">
          <ac:chgData name="Edrissia Browne" userId="7281fb122ebee983" providerId="LiveId" clId="{6D1ABA1A-351C-4153-932F-0AF60A400761}" dt="2026-10-11T05:45:29.316" v="99" actId="26606"/>
          <ac:spMkLst>
            <pc:docMk/>
            <pc:sldMk cId="1494214070" sldId="264"/>
            <ac:spMk id="18" creationId="{76ADA084-C86B-4F3C-8077-6A8999CC4632}"/>
          </ac:spMkLst>
        </pc:spChg>
        <pc:spChg chg="add del mod">
          <ac:chgData name="Edrissia Browne" userId="7281fb122ebee983" providerId="LiveId" clId="{6D1ABA1A-351C-4153-932F-0AF60A400761}" dt="2026-10-11T06:38:22.232" v="1484" actId="478"/>
          <ac:spMkLst>
            <pc:docMk/>
            <pc:sldMk cId="1494214070" sldId="264"/>
            <ac:spMk id="19" creationId="{A88A5FC6-72A7-EC2E-02E5-A9CDA42F290E}"/>
          </ac:spMkLst>
        </pc:spChg>
        <pc:spChg chg="add del mod">
          <ac:chgData name="Edrissia Browne" userId="7281fb122ebee983" providerId="LiveId" clId="{6D1ABA1A-351C-4153-932F-0AF60A400761}" dt="2026-10-11T06:39:44.384" v="1487" actId="931"/>
          <ac:spMkLst>
            <pc:docMk/>
            <pc:sldMk cId="1494214070" sldId="264"/>
            <ac:spMk id="21" creationId="{2DD1B977-9E12-EB5E-C7E2-01112AF55856}"/>
          </ac:spMkLst>
        </pc:spChg>
        <pc:spChg chg="add del">
          <ac:chgData name="Edrissia Browne" userId="7281fb122ebee983" providerId="LiveId" clId="{6D1ABA1A-351C-4153-932F-0AF60A400761}" dt="2026-10-11T06:40:04.256" v="1490" actId="26606"/>
          <ac:spMkLst>
            <pc:docMk/>
            <pc:sldMk cId="1494214070" sldId="264"/>
            <ac:spMk id="23" creationId="{042E603F-28B7-4831-BF23-65FBAB13D5FB}"/>
          </ac:spMkLst>
        </pc:spChg>
        <pc:spChg chg="add del">
          <ac:chgData name="Edrissia Browne" userId="7281fb122ebee983" providerId="LiveId" clId="{6D1ABA1A-351C-4153-932F-0AF60A400761}" dt="2026-10-11T06:40:04.256" v="1490" actId="26606"/>
          <ac:spMkLst>
            <pc:docMk/>
            <pc:sldMk cId="1494214070" sldId="264"/>
            <ac:spMk id="25" creationId="{4D39700F-2B10-4402-A7DD-06EE2245880D}"/>
          </ac:spMkLst>
        </pc:spChg>
        <pc:spChg chg="add del">
          <ac:chgData name="Edrissia Browne" userId="7281fb122ebee983" providerId="LiveId" clId="{6D1ABA1A-351C-4153-932F-0AF60A400761}" dt="2026-10-11T06:40:04.256" v="1490" actId="26606"/>
          <ac:spMkLst>
            <pc:docMk/>
            <pc:sldMk cId="1494214070" sldId="264"/>
            <ac:spMk id="27" creationId="{B937640E-EF7A-4A6C-A950-D12B7D5C923E}"/>
          </ac:spMkLst>
        </pc:spChg>
        <pc:spChg chg="add del">
          <ac:chgData name="Edrissia Browne" userId="7281fb122ebee983" providerId="LiveId" clId="{6D1ABA1A-351C-4153-932F-0AF60A400761}" dt="2026-10-11T06:40:04.212" v="1489" actId="26606"/>
          <ac:spMkLst>
            <pc:docMk/>
            <pc:sldMk cId="1494214070" sldId="264"/>
            <ac:spMk id="29" creationId="{76ADA084-C86B-4F3C-8077-6A8999CC4632}"/>
          </ac:spMkLst>
        </pc:spChg>
        <pc:spChg chg="add del">
          <ac:chgData name="Edrissia Browne" userId="7281fb122ebee983" providerId="LiveId" clId="{6D1ABA1A-351C-4153-932F-0AF60A400761}" dt="2026-10-11T06:40:04.212" v="1489" actId="26606"/>
          <ac:spMkLst>
            <pc:docMk/>
            <pc:sldMk cId="1494214070" sldId="264"/>
            <ac:spMk id="36" creationId="{4D39700F-2B10-4402-A7DD-06EE2245880D}"/>
          </ac:spMkLst>
        </pc:spChg>
        <pc:spChg chg="add del">
          <ac:chgData name="Edrissia Browne" userId="7281fb122ebee983" providerId="LiveId" clId="{6D1ABA1A-351C-4153-932F-0AF60A400761}" dt="2026-10-11T06:40:04.212" v="1489" actId="26606"/>
          <ac:spMkLst>
            <pc:docMk/>
            <pc:sldMk cId="1494214070" sldId="264"/>
            <ac:spMk id="38" creationId="{B937640E-EF7A-4A6C-A950-D12B7D5C923E}"/>
          </ac:spMkLst>
        </pc:spChg>
        <pc:spChg chg="add del">
          <ac:chgData name="Edrissia Browne" userId="7281fb122ebee983" providerId="LiveId" clId="{6D1ABA1A-351C-4153-932F-0AF60A400761}" dt="2026-10-11T06:40:04.212" v="1489" actId="26606"/>
          <ac:spMkLst>
            <pc:docMk/>
            <pc:sldMk cId="1494214070" sldId="264"/>
            <ac:spMk id="42" creationId="{F066AA63-76B1-4DA5-BDFB-DB2FD4E001BC}"/>
          </ac:spMkLst>
        </pc:spChg>
        <pc:spChg chg="add">
          <ac:chgData name="Edrissia Browne" userId="7281fb122ebee983" providerId="LiveId" clId="{6D1ABA1A-351C-4153-932F-0AF60A400761}" dt="2026-10-11T06:40:04.256" v="1490" actId="26606"/>
          <ac:spMkLst>
            <pc:docMk/>
            <pc:sldMk cId="1494214070" sldId="264"/>
            <ac:spMk id="44" creationId="{042E603F-28B7-4831-BF23-65FBAB13D5FB}"/>
          </ac:spMkLst>
        </pc:spChg>
        <pc:spChg chg="add">
          <ac:chgData name="Edrissia Browne" userId="7281fb122ebee983" providerId="LiveId" clId="{6D1ABA1A-351C-4153-932F-0AF60A400761}" dt="2026-10-11T06:40:04.256" v="1490" actId="26606"/>
          <ac:spMkLst>
            <pc:docMk/>
            <pc:sldMk cId="1494214070" sldId="264"/>
            <ac:spMk id="45" creationId="{4D39700F-2B10-4402-A7DD-06EE2245880D}"/>
          </ac:spMkLst>
        </pc:spChg>
        <pc:spChg chg="add">
          <ac:chgData name="Edrissia Browne" userId="7281fb122ebee983" providerId="LiveId" clId="{6D1ABA1A-351C-4153-932F-0AF60A400761}" dt="2026-10-11T06:40:04.256" v="1490" actId="26606"/>
          <ac:spMkLst>
            <pc:docMk/>
            <pc:sldMk cId="1494214070" sldId="264"/>
            <ac:spMk id="46" creationId="{B937640E-EF7A-4A6C-A950-D12B7D5C923E}"/>
          </ac:spMkLst>
        </pc:spChg>
        <pc:spChg chg="add">
          <ac:chgData name="Edrissia Browne" userId="7281fb122ebee983" providerId="LiveId" clId="{6D1ABA1A-351C-4153-932F-0AF60A400761}" dt="2026-10-11T06:40:04.256" v="1490" actId="26606"/>
          <ac:spMkLst>
            <pc:docMk/>
            <pc:sldMk cId="1494214070" sldId="264"/>
            <ac:spMk id="47" creationId="{5EAD0F86-42CA-426A-8E21-1ABFCA8FBE72}"/>
          </ac:spMkLst>
        </pc:spChg>
        <pc:spChg chg="add">
          <ac:chgData name="Edrissia Browne" userId="7281fb122ebee983" providerId="LiveId" clId="{6D1ABA1A-351C-4153-932F-0AF60A400761}" dt="2026-10-11T06:40:04.256" v="1490" actId="26606"/>
          <ac:spMkLst>
            <pc:docMk/>
            <pc:sldMk cId="1494214070" sldId="264"/>
            <ac:spMk id="48" creationId="{ED1F383C-24DF-4CAA-9FEC-E0A9E8F28405}"/>
          </ac:spMkLst>
        </pc:spChg>
        <pc:picChg chg="add del mod">
          <ac:chgData name="Edrissia Browne" userId="7281fb122ebee983" providerId="LiveId" clId="{6D1ABA1A-351C-4153-932F-0AF60A400761}" dt="2026-10-11T06:35:59.304" v="1478" actId="478"/>
          <ac:picMkLst>
            <pc:docMk/>
            <pc:sldMk cId="1494214070" sldId="264"/>
            <ac:picMk id="7" creationId="{0A2DDE5B-67A3-1579-B013-819D187640D8}"/>
          </ac:picMkLst>
        </pc:picChg>
        <pc:picChg chg="add del mod ord">
          <ac:chgData name="Edrissia Browne" userId="7281fb122ebee983" providerId="LiveId" clId="{6D1ABA1A-351C-4153-932F-0AF60A400761}" dt="2026-10-11T05:45:21.225" v="98" actId="34307"/>
          <ac:picMkLst>
            <pc:docMk/>
            <pc:sldMk cId="1494214070" sldId="264"/>
            <ac:picMk id="8" creationId="{A6AC5038-102A-874F-9547-48D2792C2CA7}"/>
          </ac:picMkLst>
        </pc:picChg>
        <pc:picChg chg="add del mod">
          <ac:chgData name="Edrissia Browne" userId="7281fb122ebee983" providerId="LiveId" clId="{6D1ABA1A-351C-4153-932F-0AF60A400761}" dt="2026-10-11T06:38:22.232" v="1484" actId="478"/>
          <ac:picMkLst>
            <pc:docMk/>
            <pc:sldMk cId="1494214070" sldId="264"/>
            <ac:picMk id="17" creationId="{D325CA77-AD8C-B928-D5D3-361530FB23AE}"/>
          </ac:picMkLst>
        </pc:picChg>
        <pc:picChg chg="add mod">
          <ac:chgData name="Edrissia Browne" userId="7281fb122ebee983" providerId="LiveId" clId="{6D1ABA1A-351C-4153-932F-0AF60A400761}" dt="2026-10-11T06:40:29.482" v="1495" actId="14100"/>
          <ac:picMkLst>
            <pc:docMk/>
            <pc:sldMk cId="1494214070" sldId="264"/>
            <ac:picMk id="24" creationId="{49D5992F-1CDF-7638-03E6-3467AA241FC8}"/>
          </ac:picMkLst>
        </pc:picChg>
      </pc:sldChg>
      <pc:sldChg chg="addSp delSp modSp new mod">
        <pc:chgData name="Edrissia Browne" userId="7281fb122ebee983" providerId="LiveId" clId="{6D1ABA1A-351C-4153-932F-0AF60A400761}" dt="2026-10-12T07:20:03.310" v="3515" actId="20577"/>
        <pc:sldMkLst>
          <pc:docMk/>
          <pc:sldMk cId="611956728" sldId="265"/>
        </pc:sldMkLst>
        <pc:spChg chg="mod">
          <ac:chgData name="Edrissia Browne" userId="7281fb122ebee983" providerId="LiveId" clId="{6D1ABA1A-351C-4153-932F-0AF60A400761}" dt="2026-10-11T07:34:53.274" v="3275" actId="113"/>
          <ac:spMkLst>
            <pc:docMk/>
            <pc:sldMk cId="611956728" sldId="265"/>
            <ac:spMk id="2" creationId="{B8C87EF1-0812-1381-01FF-016591B10CD0}"/>
          </ac:spMkLst>
        </pc:spChg>
        <pc:spChg chg="del">
          <ac:chgData name="Edrissia Browne" userId="7281fb122ebee983" providerId="LiveId" clId="{6D1ABA1A-351C-4153-932F-0AF60A400761}" dt="2026-10-11T06:34:19.183" v="1474" actId="931"/>
          <ac:spMkLst>
            <pc:docMk/>
            <pc:sldMk cId="611956728" sldId="265"/>
            <ac:spMk id="3" creationId="{BFED85A6-7CAE-802C-6A18-61DA8A339D88}"/>
          </ac:spMkLst>
        </pc:spChg>
        <pc:spChg chg="mod">
          <ac:chgData name="Edrissia Browne" userId="7281fb122ebee983" providerId="LiveId" clId="{6D1ABA1A-351C-4153-932F-0AF60A400761}" dt="2026-10-12T07:20:03.310" v="3515" actId="20577"/>
          <ac:spMkLst>
            <pc:docMk/>
            <pc:sldMk cId="611956728" sldId="265"/>
            <ac:spMk id="4" creationId="{583D58F4-5C81-CA26-84EB-8442714A17B0}"/>
          </ac:spMkLst>
        </pc:spChg>
        <pc:picChg chg="add mod">
          <ac:chgData name="Edrissia Browne" userId="7281fb122ebee983" providerId="LiveId" clId="{6D1ABA1A-351C-4153-932F-0AF60A400761}" dt="2026-10-11T06:34:19.183" v="1474" actId="931"/>
          <ac:picMkLst>
            <pc:docMk/>
            <pc:sldMk cId="611956728" sldId="265"/>
            <ac:picMk id="6" creationId="{D669B8CF-D088-6426-DA4C-5122718FB45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864A19-1E9F-4266-89A3-33D0FEA2FA6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E20849D-9B43-4D66-98C0-4C85170F7989}">
      <dgm:prSet custT="1"/>
      <dgm:spPr/>
      <dgm:t>
        <a:bodyPr/>
        <a:lstStyle/>
        <a:p>
          <a:r>
            <a:rPr lang="en-GB" sz="2000" dirty="0"/>
            <a:t>As I am Shona’ early years practitioner I would help her by:</a:t>
          </a:r>
          <a:endParaRPr lang="en-US" sz="2000" dirty="0"/>
        </a:p>
      </dgm:t>
    </dgm:pt>
    <dgm:pt modelId="{92F12483-83A4-47D4-BB30-5D1C8241236E}" type="parTrans" cxnId="{B1002E70-7B22-4161-B713-6D06499B6063}">
      <dgm:prSet/>
      <dgm:spPr/>
      <dgm:t>
        <a:bodyPr/>
        <a:lstStyle/>
        <a:p>
          <a:endParaRPr lang="en-US"/>
        </a:p>
      </dgm:t>
    </dgm:pt>
    <dgm:pt modelId="{4D4EA19B-A240-4E8A-A691-98E43038EF79}" type="sibTrans" cxnId="{B1002E70-7B22-4161-B713-6D06499B6063}">
      <dgm:prSet/>
      <dgm:spPr/>
      <dgm:t>
        <a:bodyPr/>
        <a:lstStyle/>
        <a:p>
          <a:endParaRPr lang="en-US"/>
        </a:p>
      </dgm:t>
    </dgm:pt>
    <dgm:pt modelId="{A66C0FEA-FF4C-4BC9-89BD-D12D3B8DC871}">
      <dgm:prSet custT="1"/>
      <dgm:spPr/>
      <dgm:t>
        <a:bodyPr/>
        <a:lstStyle/>
        <a:p>
          <a:r>
            <a:rPr lang="en-GB" sz="1800" dirty="0"/>
            <a:t>Setting up a routine, at the end of the day she knows her caregiver will come. E.g. After lunch.</a:t>
          </a:r>
          <a:endParaRPr lang="en-US" sz="1800" dirty="0"/>
        </a:p>
      </dgm:t>
    </dgm:pt>
    <dgm:pt modelId="{FF2BBFAC-EDE5-4F7E-B4AF-2AD4981D3AFE}" type="parTrans" cxnId="{630CA15C-16A0-4890-AF77-DEC063E46E48}">
      <dgm:prSet/>
      <dgm:spPr/>
      <dgm:t>
        <a:bodyPr/>
        <a:lstStyle/>
        <a:p>
          <a:endParaRPr lang="en-US"/>
        </a:p>
      </dgm:t>
    </dgm:pt>
    <dgm:pt modelId="{59B75026-47E4-41EB-95E9-2C6EEAE8B61C}" type="sibTrans" cxnId="{630CA15C-16A0-4890-AF77-DEC063E46E48}">
      <dgm:prSet/>
      <dgm:spPr/>
      <dgm:t>
        <a:bodyPr/>
        <a:lstStyle/>
        <a:p>
          <a:endParaRPr lang="en-US"/>
        </a:p>
      </dgm:t>
    </dgm:pt>
    <dgm:pt modelId="{E3CD26FD-5178-4651-8E24-088A271D4A2E}">
      <dgm:prSet custT="1"/>
      <dgm:spPr/>
      <dgm:t>
        <a:bodyPr/>
        <a:lstStyle/>
        <a:p>
          <a:r>
            <a:rPr lang="en-GB" sz="1800" dirty="0"/>
            <a:t>Include her in groups of children who are already settled, make friends and be more comfortable and talk more.</a:t>
          </a:r>
          <a:endParaRPr lang="en-US" sz="1800" dirty="0"/>
        </a:p>
      </dgm:t>
    </dgm:pt>
    <dgm:pt modelId="{9E0AD200-7047-4338-AD59-47A31FF4E1B7}" type="parTrans" cxnId="{034ACB41-F9C5-47C8-A12B-92025BCA07AA}">
      <dgm:prSet/>
      <dgm:spPr/>
      <dgm:t>
        <a:bodyPr/>
        <a:lstStyle/>
        <a:p>
          <a:endParaRPr lang="en-US"/>
        </a:p>
      </dgm:t>
    </dgm:pt>
    <dgm:pt modelId="{19E16FBD-2B94-4019-967E-33C788E16934}" type="sibTrans" cxnId="{034ACB41-F9C5-47C8-A12B-92025BCA07AA}">
      <dgm:prSet/>
      <dgm:spPr/>
      <dgm:t>
        <a:bodyPr/>
        <a:lstStyle/>
        <a:p>
          <a:endParaRPr lang="en-US"/>
        </a:p>
      </dgm:t>
    </dgm:pt>
    <dgm:pt modelId="{B92C35C5-079F-46F3-88C7-AABC8CF9E838}">
      <dgm:prSet custT="1"/>
      <dgm:spPr/>
      <dgm:t>
        <a:bodyPr/>
        <a:lstStyle/>
        <a:p>
          <a:r>
            <a:rPr lang="en-GB" sz="1800" dirty="0"/>
            <a:t>Stay and play with the care giver so she can see the nursery is a safe place because everybody is happy.</a:t>
          </a:r>
          <a:endParaRPr lang="en-US" sz="1800" dirty="0"/>
        </a:p>
      </dgm:t>
    </dgm:pt>
    <dgm:pt modelId="{CFD4061F-09FE-4B46-BB8D-3B4928987F82}" type="parTrans" cxnId="{A2F893B6-DA92-4043-ADE0-94AC21F10236}">
      <dgm:prSet/>
      <dgm:spPr/>
      <dgm:t>
        <a:bodyPr/>
        <a:lstStyle/>
        <a:p>
          <a:endParaRPr lang="en-US"/>
        </a:p>
      </dgm:t>
    </dgm:pt>
    <dgm:pt modelId="{89B5DC18-2BF0-4C42-91B8-16DBA1F736A9}" type="sibTrans" cxnId="{A2F893B6-DA92-4043-ADE0-94AC21F10236}">
      <dgm:prSet/>
      <dgm:spPr/>
      <dgm:t>
        <a:bodyPr/>
        <a:lstStyle/>
        <a:p>
          <a:endParaRPr lang="en-US"/>
        </a:p>
      </dgm:t>
    </dgm:pt>
    <dgm:pt modelId="{4CCAA65C-7B56-40DA-B90B-BD5890FBA116}">
      <dgm:prSet custT="1"/>
      <dgm:spPr/>
      <dgm:t>
        <a:bodyPr/>
        <a:lstStyle/>
        <a:p>
          <a:r>
            <a:rPr lang="en-US" sz="1800" dirty="0"/>
            <a:t>Reward ceremony, give praise when she overcomes an obstacle, build confidence.</a:t>
          </a:r>
        </a:p>
      </dgm:t>
    </dgm:pt>
    <dgm:pt modelId="{50156E3E-E222-4C44-A32F-6AEADD5F06F4}" type="parTrans" cxnId="{E7A93D89-5A91-4BDD-8028-5B5946516961}">
      <dgm:prSet/>
      <dgm:spPr/>
      <dgm:t>
        <a:bodyPr/>
        <a:lstStyle/>
        <a:p>
          <a:endParaRPr lang="en-GB"/>
        </a:p>
      </dgm:t>
    </dgm:pt>
    <dgm:pt modelId="{01029068-C43B-44B3-BEDE-2C80A1A50C38}" type="sibTrans" cxnId="{E7A93D89-5A91-4BDD-8028-5B5946516961}">
      <dgm:prSet/>
      <dgm:spPr/>
      <dgm:t>
        <a:bodyPr/>
        <a:lstStyle/>
        <a:p>
          <a:endParaRPr lang="en-GB"/>
        </a:p>
      </dgm:t>
    </dgm:pt>
    <dgm:pt modelId="{B12C9C54-D3D6-4B16-9AF5-615EF2B38143}" type="pres">
      <dgm:prSet presAssocID="{0D864A19-1E9F-4266-89A3-33D0FEA2FA68}" presName="linear" presStyleCnt="0">
        <dgm:presLayoutVars>
          <dgm:animLvl val="lvl"/>
          <dgm:resizeHandles val="exact"/>
        </dgm:presLayoutVars>
      </dgm:prSet>
      <dgm:spPr/>
    </dgm:pt>
    <dgm:pt modelId="{4BA42F96-7F54-48E6-A4CF-C83ED1CD8777}" type="pres">
      <dgm:prSet presAssocID="{6E20849D-9B43-4D66-98C0-4C85170F7989}" presName="parentText" presStyleLbl="node1" presStyleIdx="0" presStyleCnt="1" custLinFactNeighborX="1533" custLinFactNeighborY="-22034">
        <dgm:presLayoutVars>
          <dgm:chMax val="0"/>
          <dgm:bulletEnabled val="1"/>
        </dgm:presLayoutVars>
      </dgm:prSet>
      <dgm:spPr/>
    </dgm:pt>
    <dgm:pt modelId="{B896957A-B028-432E-A8CD-06FCD4F8C1C3}" type="pres">
      <dgm:prSet presAssocID="{6E20849D-9B43-4D66-98C0-4C85170F7989}" presName="childText" presStyleLbl="revTx" presStyleIdx="0" presStyleCnt="1" custLinFactNeighborY="8052">
        <dgm:presLayoutVars>
          <dgm:bulletEnabled val="1"/>
        </dgm:presLayoutVars>
      </dgm:prSet>
      <dgm:spPr/>
    </dgm:pt>
  </dgm:ptLst>
  <dgm:cxnLst>
    <dgm:cxn modelId="{7FBFE808-0500-4613-9899-F16900DABAAE}" type="presOf" srcId="{B92C35C5-079F-46F3-88C7-AABC8CF9E838}" destId="{B896957A-B028-432E-A8CD-06FCD4F8C1C3}" srcOrd="0" destOrd="2" presId="urn:microsoft.com/office/officeart/2005/8/layout/vList2"/>
    <dgm:cxn modelId="{44F18224-4E05-4AEC-892B-EA3ACBCF7B57}" type="presOf" srcId="{0D864A19-1E9F-4266-89A3-33D0FEA2FA68}" destId="{B12C9C54-D3D6-4B16-9AF5-615EF2B38143}" srcOrd="0" destOrd="0" presId="urn:microsoft.com/office/officeart/2005/8/layout/vList2"/>
    <dgm:cxn modelId="{630CA15C-16A0-4890-AF77-DEC063E46E48}" srcId="{6E20849D-9B43-4D66-98C0-4C85170F7989}" destId="{A66C0FEA-FF4C-4BC9-89BD-D12D3B8DC871}" srcOrd="0" destOrd="0" parTransId="{FF2BBFAC-EDE5-4F7E-B4AF-2AD4981D3AFE}" sibTransId="{59B75026-47E4-41EB-95E9-2C6EEAE8B61C}"/>
    <dgm:cxn modelId="{034ACB41-F9C5-47C8-A12B-92025BCA07AA}" srcId="{6E20849D-9B43-4D66-98C0-4C85170F7989}" destId="{E3CD26FD-5178-4651-8E24-088A271D4A2E}" srcOrd="1" destOrd="0" parTransId="{9E0AD200-7047-4338-AD59-47A31FF4E1B7}" sibTransId="{19E16FBD-2B94-4019-967E-33C788E16934}"/>
    <dgm:cxn modelId="{B1002E70-7B22-4161-B713-6D06499B6063}" srcId="{0D864A19-1E9F-4266-89A3-33D0FEA2FA68}" destId="{6E20849D-9B43-4D66-98C0-4C85170F7989}" srcOrd="0" destOrd="0" parTransId="{92F12483-83A4-47D4-BB30-5D1C8241236E}" sibTransId="{4D4EA19B-A240-4E8A-A691-98E43038EF79}"/>
    <dgm:cxn modelId="{E7A93D89-5A91-4BDD-8028-5B5946516961}" srcId="{6E20849D-9B43-4D66-98C0-4C85170F7989}" destId="{4CCAA65C-7B56-40DA-B90B-BD5890FBA116}" srcOrd="3" destOrd="0" parTransId="{50156E3E-E222-4C44-A32F-6AEADD5F06F4}" sibTransId="{01029068-C43B-44B3-BEDE-2C80A1A50C38}"/>
    <dgm:cxn modelId="{5A098090-ADC0-40CA-B042-D52BAD06A9CE}" type="presOf" srcId="{A66C0FEA-FF4C-4BC9-89BD-D12D3B8DC871}" destId="{B896957A-B028-432E-A8CD-06FCD4F8C1C3}" srcOrd="0" destOrd="0" presId="urn:microsoft.com/office/officeart/2005/8/layout/vList2"/>
    <dgm:cxn modelId="{A2F893B6-DA92-4043-ADE0-94AC21F10236}" srcId="{6E20849D-9B43-4D66-98C0-4C85170F7989}" destId="{B92C35C5-079F-46F3-88C7-AABC8CF9E838}" srcOrd="2" destOrd="0" parTransId="{CFD4061F-09FE-4B46-BB8D-3B4928987F82}" sibTransId="{89B5DC18-2BF0-4C42-91B8-16DBA1F736A9}"/>
    <dgm:cxn modelId="{CAAF26D8-74A5-4E50-AE19-C0E44EE1A962}" type="presOf" srcId="{E3CD26FD-5178-4651-8E24-088A271D4A2E}" destId="{B896957A-B028-432E-A8CD-06FCD4F8C1C3}" srcOrd="0" destOrd="1" presId="urn:microsoft.com/office/officeart/2005/8/layout/vList2"/>
    <dgm:cxn modelId="{45C9D9DB-1F39-47F3-B4DA-CB72DFE52099}" type="presOf" srcId="{4CCAA65C-7B56-40DA-B90B-BD5890FBA116}" destId="{B896957A-B028-432E-A8CD-06FCD4F8C1C3}" srcOrd="0" destOrd="3" presId="urn:microsoft.com/office/officeart/2005/8/layout/vList2"/>
    <dgm:cxn modelId="{C5A8F0F6-BB8E-46BB-BC18-9886B9C9B28E}" type="presOf" srcId="{6E20849D-9B43-4D66-98C0-4C85170F7989}" destId="{4BA42F96-7F54-48E6-A4CF-C83ED1CD8777}" srcOrd="0" destOrd="0" presId="urn:microsoft.com/office/officeart/2005/8/layout/vList2"/>
    <dgm:cxn modelId="{0C800778-394E-4F32-B38E-F07C5F46257D}" type="presParOf" srcId="{B12C9C54-D3D6-4B16-9AF5-615EF2B38143}" destId="{4BA42F96-7F54-48E6-A4CF-C83ED1CD8777}" srcOrd="0" destOrd="0" presId="urn:microsoft.com/office/officeart/2005/8/layout/vList2"/>
    <dgm:cxn modelId="{8574F074-1B1E-4F65-B14A-44260A7710A3}" type="presParOf" srcId="{B12C9C54-D3D6-4B16-9AF5-615EF2B38143}" destId="{B896957A-B028-432E-A8CD-06FCD4F8C1C3}"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42F96-7F54-48E6-A4CF-C83ED1CD8777}">
      <dsp:nvSpPr>
        <dsp:cNvPr id="0" name=""/>
        <dsp:cNvSpPr/>
      </dsp:nvSpPr>
      <dsp:spPr>
        <a:xfrm>
          <a:off x="0" y="0"/>
          <a:ext cx="4970822"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As I am Shona’ early years practitioner I would help her by:</a:t>
          </a:r>
          <a:endParaRPr lang="en-US" sz="2000" kern="1200" dirty="0"/>
        </a:p>
      </dsp:txBody>
      <dsp:txXfrm>
        <a:off x="59399" y="59399"/>
        <a:ext cx="4852024" cy="1098002"/>
      </dsp:txXfrm>
    </dsp:sp>
    <dsp:sp modelId="{B896957A-B028-432E-A8CD-06FCD4F8C1C3}">
      <dsp:nvSpPr>
        <dsp:cNvPr id="0" name=""/>
        <dsp:cNvSpPr/>
      </dsp:nvSpPr>
      <dsp:spPr>
        <a:xfrm>
          <a:off x="0" y="1676226"/>
          <a:ext cx="4970822" cy="2960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824"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t>Setting up a routine, at the end of the day she knows her caregiver will come. E.g. After lunch.</a:t>
          </a:r>
          <a:endParaRPr lang="en-US" sz="1800" kern="1200" dirty="0"/>
        </a:p>
        <a:p>
          <a:pPr marL="171450" lvl="1" indent="-171450" algn="l" defTabSz="800100">
            <a:lnSpc>
              <a:spcPct val="90000"/>
            </a:lnSpc>
            <a:spcBef>
              <a:spcPct val="0"/>
            </a:spcBef>
            <a:spcAft>
              <a:spcPct val="20000"/>
            </a:spcAft>
            <a:buChar char="•"/>
          </a:pPr>
          <a:r>
            <a:rPr lang="en-GB" sz="1800" kern="1200" dirty="0"/>
            <a:t>Include her in groups of children who are already settled, make friends and be more comfortable and talk more.</a:t>
          </a:r>
          <a:endParaRPr lang="en-US" sz="1800" kern="1200" dirty="0"/>
        </a:p>
        <a:p>
          <a:pPr marL="171450" lvl="1" indent="-171450" algn="l" defTabSz="800100">
            <a:lnSpc>
              <a:spcPct val="90000"/>
            </a:lnSpc>
            <a:spcBef>
              <a:spcPct val="0"/>
            </a:spcBef>
            <a:spcAft>
              <a:spcPct val="20000"/>
            </a:spcAft>
            <a:buChar char="•"/>
          </a:pPr>
          <a:r>
            <a:rPr lang="en-GB" sz="1800" kern="1200" dirty="0"/>
            <a:t>Stay and play with the care giver so she can see the nursery is a safe place because everybody is happy.</a:t>
          </a:r>
          <a:endParaRPr lang="en-US" sz="1800" kern="1200" dirty="0"/>
        </a:p>
        <a:p>
          <a:pPr marL="171450" lvl="1" indent="-171450" algn="l" defTabSz="800100">
            <a:lnSpc>
              <a:spcPct val="90000"/>
            </a:lnSpc>
            <a:spcBef>
              <a:spcPct val="0"/>
            </a:spcBef>
            <a:spcAft>
              <a:spcPct val="20000"/>
            </a:spcAft>
            <a:buChar char="•"/>
          </a:pPr>
          <a:r>
            <a:rPr lang="en-US" sz="1800" kern="1200" dirty="0"/>
            <a:t>Reward ceremony, give praise when she overcomes an obstacle, build confidence.</a:t>
          </a:r>
        </a:p>
      </dsp:txBody>
      <dsp:txXfrm>
        <a:off x="0" y="1676226"/>
        <a:ext cx="4970822" cy="296009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975E3B-A183-4936-A07D-7FC668A6B025}" type="datetimeFigureOut">
              <a:rPr lang="en-GB" smtClean="0"/>
              <a:t>12/10/2026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67A895-8539-4EDC-B216-6684362921FD}" type="slidenum">
              <a:rPr lang="en-GB" smtClean="0"/>
              <a:t>‹#›</a:t>
            </a:fld>
            <a:endParaRPr lang="en-GB" dirty="0"/>
          </a:p>
        </p:txBody>
      </p:sp>
    </p:spTree>
    <p:extLst>
      <p:ext uri="{BB962C8B-B14F-4D97-AF65-F5344CB8AC3E}">
        <p14:creationId xmlns:p14="http://schemas.microsoft.com/office/powerpoint/2010/main" val="2293923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10/12/2026</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1808788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10/12/2026</a:t>
            </a:fld>
            <a:endParaRPr lang="en-US" dirty="0"/>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142169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10/12/2026</a:t>
            </a:fld>
            <a:endParaRPr lang="en-US" dirty="0"/>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513231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10/12/2026</a:t>
            </a:fld>
            <a:endParaRPr lang="en-US" dirty="0"/>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1820618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10/12/2026</a:t>
            </a:fld>
            <a:endParaRPr lang="en-US" dirty="0"/>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2709238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10/12/2026</a:t>
            </a:fld>
            <a:endParaRPr lang="en-US" dirty="0"/>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2681748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10/12/2026</a:t>
            </a:fld>
            <a:endParaRPr lang="en-US" dirty="0"/>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2947558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10/12/2026</a:t>
            </a:fld>
            <a:endParaRPr lang="en-US" dirty="0"/>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332322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10/12/2026</a:t>
            </a:fld>
            <a:endParaRPr lang="en-US" dirty="0"/>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2491385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10/12/2026</a:t>
            </a:fld>
            <a:endParaRPr lang="en-US" dirty="0"/>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621942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10/12/2026</a:t>
            </a:fld>
            <a:endParaRPr lang="en-US" dirty="0"/>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649858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10/12/2026</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93939969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independent.co.uk/news/uk/home-news/nursery-children-places-school-england-b2819541.html" TargetMode="External"/><Relationship Id="rId7" Type="http://schemas.openxmlformats.org/officeDocument/2006/relationships/diagramColors" Target="../diagrams/colors1.xml"/><Relationship Id="rId2" Type="http://schemas.openxmlformats.org/officeDocument/2006/relationships/image" Target="../media/image3.jpg"/><Relationship Id="rId1" Type="http://schemas.openxmlformats.org/officeDocument/2006/relationships/slideLayout" Target="../slideLayouts/slideLayout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ublicdomainpictures.net/view-image.php?image=25534"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pexels.com/photo/family-gathering-for-a-group-hug-4262410/"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simplypsychology.org/stages-of-attachment-identified-by-john-bowlby-and-schaffer-emerson-1964.html" TargetMode="External"/><Relationship Id="rId2" Type="http://schemas.openxmlformats.org/officeDocument/2006/relationships/hyperlink" Target="https://escholarship.org/content/qt10r463h1/qt10r463h1_noSplash_e69b1a2bf3ab56dd3459712a0d632f50.pdf" TargetMode="External"/><Relationship Id="rId1" Type="http://schemas.openxmlformats.org/officeDocument/2006/relationships/slideLayout" Target="../slideLayouts/slideLayout2.xml"/><Relationship Id="rId6" Type="http://schemas.openxmlformats.org/officeDocument/2006/relationships/hyperlink" Target="https://thevoiceofearlychildhood.com/love-and-nurture-in-the-early-years/" TargetMode="External"/><Relationship Id="rId5" Type="http://schemas.openxmlformats.org/officeDocument/2006/relationships/hyperlink" Target="https://autisticrealms.com/why-attachment-theory-fails-autistic-people-and-what-might-work-instead/" TargetMode="External"/><Relationship Id="rId4" Type="http://schemas.openxmlformats.org/officeDocument/2006/relationships/hyperlink" Target="https://thevoiceofearlychildhood.com/an-introduction-to-john-bowlb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sp>
        <p:nvSpPr>
          <p:cNvPr id="11" name="Rectangle 10">
            <a:extLst>
              <a:ext uri="{FF2B5EF4-FFF2-40B4-BE49-F238E27FC236}">
                <a16:creationId xmlns:a16="http://schemas.microsoft.com/office/drawing/2014/main" id="{1D983374-3839-4F06-972D-B4C3CF238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E08D3E4B-1B43-1BB5-49F7-A75538E1A6EC}"/>
              </a:ext>
            </a:extLst>
          </p:cNvPr>
          <p:cNvPicPr>
            <a:picLocks noChangeAspect="1"/>
          </p:cNvPicPr>
          <p:nvPr/>
        </p:nvPicPr>
        <p:blipFill>
          <a:blip r:embed="rId2"/>
          <a:srcRect t="12309" r="-2" b="2017"/>
          <a:stretch>
            <a:fillRect/>
          </a:stretch>
        </p:blipFill>
        <p:spPr>
          <a:xfrm>
            <a:off x="4285860" y="10"/>
            <a:ext cx="7906139" cy="6857989"/>
          </a:xfrm>
          <a:prstGeom prst="rect">
            <a:avLst/>
          </a:prstGeom>
        </p:spPr>
      </p:pic>
      <p:sp useBgFill="1">
        <p:nvSpPr>
          <p:cNvPr id="13" name="Freeform: Shape 12">
            <a:extLst>
              <a:ext uri="{FF2B5EF4-FFF2-40B4-BE49-F238E27FC236}">
                <a16:creationId xmlns:a16="http://schemas.microsoft.com/office/drawing/2014/main" id="{F1D5403D-09EC-41DB-B916-A09C0E5AE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592970" cy="6858000"/>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E755808-AD63-0661-F79C-1D63A3B3D14F}"/>
              </a:ext>
            </a:extLst>
          </p:cNvPr>
          <p:cNvSpPr>
            <a:spLocks noGrp="1"/>
          </p:cNvSpPr>
          <p:nvPr>
            <p:ph type="ctrTitle"/>
          </p:nvPr>
        </p:nvSpPr>
        <p:spPr>
          <a:xfrm>
            <a:off x="690613" y="1122363"/>
            <a:ext cx="3541909" cy="2387600"/>
          </a:xfrm>
        </p:spPr>
        <p:txBody>
          <a:bodyPr>
            <a:normAutofit/>
          </a:bodyPr>
          <a:lstStyle/>
          <a:p>
            <a:r>
              <a:rPr lang="en-GB" dirty="0">
                <a:latin typeface="ADLaM Display" panose="020F0502020204030204" pitchFamily="2" charset="0"/>
                <a:ea typeface="ADLaM Display" panose="020F0502020204030204" pitchFamily="2" charset="0"/>
                <a:cs typeface="ADLaM Display" panose="020F0502020204030204" pitchFamily="2" charset="0"/>
              </a:rPr>
              <a:t>Edrissia Browne</a:t>
            </a:r>
          </a:p>
        </p:txBody>
      </p:sp>
      <p:sp>
        <p:nvSpPr>
          <p:cNvPr id="3" name="Subtitle 2">
            <a:extLst>
              <a:ext uri="{FF2B5EF4-FFF2-40B4-BE49-F238E27FC236}">
                <a16:creationId xmlns:a16="http://schemas.microsoft.com/office/drawing/2014/main" id="{CCD1B276-2C8D-B803-E177-7758F7662967}"/>
              </a:ext>
            </a:extLst>
          </p:cNvPr>
          <p:cNvSpPr>
            <a:spLocks noGrp="1"/>
          </p:cNvSpPr>
          <p:nvPr>
            <p:ph type="subTitle" idx="1"/>
          </p:nvPr>
        </p:nvSpPr>
        <p:spPr>
          <a:xfrm>
            <a:off x="690613" y="3602037"/>
            <a:ext cx="7332158" cy="3060019"/>
          </a:xfrm>
        </p:spPr>
        <p:txBody>
          <a:bodyPr>
            <a:normAutofit/>
          </a:bodyPr>
          <a:lstStyle/>
          <a:p>
            <a:pPr marL="342900" indent="-342900">
              <a:buFont typeface="Arial" panose="020B0604020202020204" pitchFamily="34" charset="0"/>
              <a:buChar char="•"/>
            </a:pPr>
            <a:r>
              <a:rPr lang="en-GB" b="1" dirty="0"/>
              <a:t>2434101</a:t>
            </a:r>
          </a:p>
          <a:p>
            <a:pPr marL="342900" indent="-342900">
              <a:buFont typeface="Arial" panose="020B0604020202020204" pitchFamily="34" charset="0"/>
              <a:buChar char="•"/>
            </a:pPr>
            <a:r>
              <a:rPr lang="en-GB" b="1" dirty="0"/>
              <a:t>Module Code: LCHS4010</a:t>
            </a:r>
          </a:p>
          <a:p>
            <a:pPr marL="342900" indent="-342900">
              <a:buFont typeface="Arial" panose="020B0604020202020204" pitchFamily="34" charset="0"/>
              <a:buChar char="•"/>
            </a:pPr>
            <a:r>
              <a:rPr lang="en-GB" b="1" dirty="0"/>
              <a:t>Psychology in Health and Social Care.</a:t>
            </a:r>
          </a:p>
          <a:p>
            <a:pPr marL="342900" indent="-342900">
              <a:buFont typeface="Arial" panose="020B0604020202020204" pitchFamily="34" charset="0"/>
              <a:buChar char="•"/>
            </a:pPr>
            <a:r>
              <a:rPr lang="en-GB" b="1" dirty="0"/>
              <a:t>Assignment 1: Individual Presentation </a:t>
            </a:r>
          </a:p>
          <a:p>
            <a:pPr marL="342900" indent="-342900">
              <a:buFont typeface="Arial" panose="020B0604020202020204" pitchFamily="34" charset="0"/>
              <a:buChar char="•"/>
            </a:pPr>
            <a:r>
              <a:rPr lang="en-GB" b="1" dirty="0"/>
              <a:t>Lecturer: Alice Clayton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820615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3B2DD-A753-20AF-25F2-3043F95F0730}"/>
              </a:ext>
            </a:extLst>
          </p:cNvPr>
          <p:cNvSpPr>
            <a:spLocks noGrp="1"/>
          </p:cNvSpPr>
          <p:nvPr>
            <p:ph type="title"/>
          </p:nvPr>
        </p:nvSpPr>
        <p:spPr/>
        <p: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Contents page </a:t>
            </a:r>
          </a:p>
        </p:txBody>
      </p:sp>
      <p:sp>
        <p:nvSpPr>
          <p:cNvPr id="3" name="Content Placeholder 2">
            <a:extLst>
              <a:ext uri="{FF2B5EF4-FFF2-40B4-BE49-F238E27FC236}">
                <a16:creationId xmlns:a16="http://schemas.microsoft.com/office/drawing/2014/main" id="{9915DBC2-8924-6531-24F5-74A9F679A16E}"/>
              </a:ext>
            </a:extLst>
          </p:cNvPr>
          <p:cNvSpPr>
            <a:spLocks noGrp="1"/>
          </p:cNvSpPr>
          <p:nvPr>
            <p:ph idx="1"/>
          </p:nvPr>
        </p:nvSpPr>
        <p:spPr/>
        <p:txBody>
          <a:bodyPr/>
          <a:lstStyle/>
          <a:p>
            <a:r>
              <a:rPr lang="en-GB" b="1" dirty="0"/>
              <a:t>3. Bowlby's Attachment Theory</a:t>
            </a:r>
          </a:p>
          <a:p>
            <a:r>
              <a:rPr lang="en-GB" b="1" dirty="0"/>
              <a:t>4. Shona’s Situation </a:t>
            </a:r>
          </a:p>
          <a:p>
            <a:r>
              <a:rPr lang="en-GB" b="1" dirty="0"/>
              <a:t>5.  Strategies and Interventions </a:t>
            </a:r>
          </a:p>
          <a:p>
            <a:r>
              <a:rPr lang="en-GB" b="1" dirty="0"/>
              <a:t>6. Biological and Environmental Influences. </a:t>
            </a:r>
          </a:p>
          <a:p>
            <a:r>
              <a:rPr lang="en-GB" b="1" dirty="0"/>
              <a:t>7. Limitations of Bowlby's Theory. </a:t>
            </a:r>
          </a:p>
          <a:p>
            <a:r>
              <a:rPr lang="en-GB" b="1" dirty="0"/>
              <a:t>8. Usefulness of Bowlby's Theory.</a:t>
            </a:r>
          </a:p>
          <a:p>
            <a:r>
              <a:rPr lang="en-GB" b="1" dirty="0"/>
              <a:t>9. References </a:t>
            </a:r>
          </a:p>
          <a:p>
            <a:pPr marL="457200" indent="-457200">
              <a:buFont typeface="+mj-lt"/>
              <a:buAutoNum type="arabicPeriod"/>
            </a:pPr>
            <a:endParaRPr lang="en-GB" dirty="0"/>
          </a:p>
        </p:txBody>
      </p:sp>
    </p:spTree>
    <p:extLst>
      <p:ext uri="{BB962C8B-B14F-4D97-AF65-F5344CB8AC3E}">
        <p14:creationId xmlns:p14="http://schemas.microsoft.com/office/powerpoint/2010/main" val="2161546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5A225E5B-4D39-4B35-8E24-790C81645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37">
            <a:extLst>
              <a:ext uri="{FF2B5EF4-FFF2-40B4-BE49-F238E27FC236}">
                <a16:creationId xmlns:a16="http://schemas.microsoft.com/office/drawing/2014/main" id="{3E91BD27-0A21-43ED-80E7-0A40F57C80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9532" y="468754"/>
            <a:ext cx="6329420" cy="6389247"/>
          </a:xfrm>
          <a:custGeom>
            <a:avLst/>
            <a:gdLst>
              <a:gd name="connsiteX0" fmla="*/ 767991 w 6329420"/>
              <a:gd name="connsiteY0" fmla="*/ 731396 h 6389247"/>
              <a:gd name="connsiteX1" fmla="*/ 1299514 w 6329420"/>
              <a:gd name="connsiteY1" fmla="*/ 1262919 h 6389247"/>
              <a:gd name="connsiteX2" fmla="*/ 767991 w 6329420"/>
              <a:gd name="connsiteY2" fmla="*/ 1794442 h 6389247"/>
              <a:gd name="connsiteX3" fmla="*/ 236469 w 6329420"/>
              <a:gd name="connsiteY3" fmla="*/ 1262919 h 6389247"/>
              <a:gd name="connsiteX4" fmla="*/ 767991 w 6329420"/>
              <a:gd name="connsiteY4" fmla="*/ 731396 h 6389247"/>
              <a:gd name="connsiteX5" fmla="*/ 2926094 w 6329420"/>
              <a:gd name="connsiteY5" fmla="*/ 324026 h 6389247"/>
              <a:gd name="connsiteX6" fmla="*/ 3207855 w 6329420"/>
              <a:gd name="connsiteY6" fmla="*/ 605787 h 6389247"/>
              <a:gd name="connsiteX7" fmla="*/ 2926094 w 6329420"/>
              <a:gd name="connsiteY7" fmla="*/ 887548 h 6389247"/>
              <a:gd name="connsiteX8" fmla="*/ 2644333 w 6329420"/>
              <a:gd name="connsiteY8" fmla="*/ 605787 h 6389247"/>
              <a:gd name="connsiteX9" fmla="*/ 2926094 w 6329420"/>
              <a:gd name="connsiteY9" fmla="*/ 324026 h 6389247"/>
              <a:gd name="connsiteX10" fmla="*/ 5761439 w 6329420"/>
              <a:gd name="connsiteY10" fmla="*/ 17664 h 6389247"/>
              <a:gd name="connsiteX11" fmla="*/ 5784727 w 6329420"/>
              <a:gd name="connsiteY11" fmla="*/ 18309 h 6389247"/>
              <a:gd name="connsiteX12" fmla="*/ 6232947 w 6329420"/>
              <a:gd name="connsiteY12" fmla="*/ 102447 h 6389247"/>
              <a:gd name="connsiteX13" fmla="*/ 6329420 w 6329420"/>
              <a:gd name="connsiteY13" fmla="*/ 159335 h 6389247"/>
              <a:gd name="connsiteX14" fmla="*/ 6329420 w 6329420"/>
              <a:gd name="connsiteY14" fmla="*/ 6389247 h 6389247"/>
              <a:gd name="connsiteX15" fmla="*/ 3180387 w 6329420"/>
              <a:gd name="connsiteY15" fmla="*/ 6389247 h 6389247"/>
              <a:gd name="connsiteX16" fmla="*/ 2702967 w 6329420"/>
              <a:gd name="connsiteY16" fmla="*/ 6389247 h 6389247"/>
              <a:gd name="connsiteX17" fmla="*/ 1013739 w 6329420"/>
              <a:gd name="connsiteY17" fmla="*/ 6389247 h 6389247"/>
              <a:gd name="connsiteX18" fmla="*/ 1024183 w 6329420"/>
              <a:gd name="connsiteY18" fmla="*/ 6281366 h 6389247"/>
              <a:gd name="connsiteX19" fmla="*/ 903050 w 6329420"/>
              <a:gd name="connsiteY19" fmla="*/ 5588470 h 6389247"/>
              <a:gd name="connsiteX20" fmla="*/ 273230 w 6329420"/>
              <a:gd name="connsiteY20" fmla="*/ 5151559 h 6389247"/>
              <a:gd name="connsiteX21" fmla="*/ 40189 w 6329420"/>
              <a:gd name="connsiteY21" fmla="*/ 4431326 h 6389247"/>
              <a:gd name="connsiteX22" fmla="*/ 467268 w 6329420"/>
              <a:gd name="connsiteY22" fmla="*/ 3598198 h 6389247"/>
              <a:gd name="connsiteX23" fmla="*/ 3203 w 6329420"/>
              <a:gd name="connsiteY23" fmla="*/ 2797063 h 6389247"/>
              <a:gd name="connsiteX24" fmla="*/ 345913 w 6329420"/>
              <a:gd name="connsiteY24" fmla="*/ 2096653 h 6389247"/>
              <a:gd name="connsiteX25" fmla="*/ 1552774 w 6329420"/>
              <a:gd name="connsiteY25" fmla="*/ 2014542 h 6389247"/>
              <a:gd name="connsiteX26" fmla="*/ 1737708 w 6329420"/>
              <a:gd name="connsiteY26" fmla="*/ 1339596 h 6389247"/>
              <a:gd name="connsiteX27" fmla="*/ 1365343 w 6329420"/>
              <a:gd name="connsiteY27" fmla="*/ 604294 h 6389247"/>
              <a:gd name="connsiteX28" fmla="*/ 1784365 w 6329420"/>
              <a:gd name="connsiteY28" fmla="*/ 110735 h 6389247"/>
              <a:gd name="connsiteX29" fmla="*/ 1881062 w 6329420"/>
              <a:gd name="connsiteY29" fmla="*/ 100098 h 6389247"/>
              <a:gd name="connsiteX30" fmla="*/ 2326675 w 6329420"/>
              <a:gd name="connsiteY30" fmla="*/ 311301 h 6389247"/>
              <a:gd name="connsiteX31" fmla="*/ 2585018 w 6329420"/>
              <a:gd name="connsiteY31" fmla="*/ 1190279 h 6389247"/>
              <a:gd name="connsiteX32" fmla="*/ 2694528 w 6329420"/>
              <a:gd name="connsiteY32" fmla="*/ 1338063 h 6389247"/>
              <a:gd name="connsiteX33" fmla="*/ 2982926 w 6329420"/>
              <a:gd name="connsiteY33" fmla="*/ 1306959 h 6389247"/>
              <a:gd name="connsiteX34" fmla="*/ 3354163 w 6329420"/>
              <a:gd name="connsiteY34" fmla="*/ 881733 h 6389247"/>
              <a:gd name="connsiteX35" fmla="*/ 4299539 w 6329420"/>
              <a:gd name="connsiteY35" fmla="*/ 1304623 h 6389247"/>
              <a:gd name="connsiteX36" fmla="*/ 4625167 w 6329420"/>
              <a:gd name="connsiteY36" fmla="*/ 991486 h 6389247"/>
              <a:gd name="connsiteX37" fmla="*/ 4692533 w 6329420"/>
              <a:gd name="connsiteY37" fmla="*/ 854498 h 6389247"/>
              <a:gd name="connsiteX38" fmla="*/ 5607288 w 6329420"/>
              <a:gd name="connsiteY38" fmla="*/ 28863 h 6389247"/>
              <a:gd name="connsiteX39" fmla="*/ 5761439 w 6329420"/>
              <a:gd name="connsiteY39" fmla="*/ 17664 h 6389247"/>
              <a:gd name="connsiteX40" fmla="*/ 4156539 w 6329420"/>
              <a:gd name="connsiteY40" fmla="*/ 0 h 6389247"/>
              <a:gd name="connsiteX41" fmla="*/ 4663751 w 6329420"/>
              <a:gd name="connsiteY41" fmla="*/ 507212 h 6389247"/>
              <a:gd name="connsiteX42" fmla="*/ 4156539 w 6329420"/>
              <a:gd name="connsiteY42" fmla="*/ 1014424 h 6389247"/>
              <a:gd name="connsiteX43" fmla="*/ 3649327 w 6329420"/>
              <a:gd name="connsiteY43" fmla="*/ 507212 h 6389247"/>
              <a:gd name="connsiteX44" fmla="*/ 4156539 w 6329420"/>
              <a:gd name="connsiteY44" fmla="*/ 0 h 638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329420" h="6389247">
                <a:moveTo>
                  <a:pt x="767991" y="731396"/>
                </a:moveTo>
                <a:cubicBezTo>
                  <a:pt x="1061543" y="731396"/>
                  <a:pt x="1299514" y="969367"/>
                  <a:pt x="1299514" y="1262919"/>
                </a:cubicBezTo>
                <a:cubicBezTo>
                  <a:pt x="1299514" y="1556471"/>
                  <a:pt x="1061543" y="1794442"/>
                  <a:pt x="767991" y="1794442"/>
                </a:cubicBezTo>
                <a:cubicBezTo>
                  <a:pt x="474439" y="1794442"/>
                  <a:pt x="236469" y="1556471"/>
                  <a:pt x="236469" y="1262919"/>
                </a:cubicBezTo>
                <a:cubicBezTo>
                  <a:pt x="236469" y="969367"/>
                  <a:pt x="474439" y="731396"/>
                  <a:pt x="767991" y="731396"/>
                </a:cubicBezTo>
                <a:close/>
                <a:moveTo>
                  <a:pt x="2926094" y="324026"/>
                </a:moveTo>
                <a:cubicBezTo>
                  <a:pt x="3081706" y="324026"/>
                  <a:pt x="3207855" y="450175"/>
                  <a:pt x="3207855" y="605787"/>
                </a:cubicBezTo>
                <a:cubicBezTo>
                  <a:pt x="3207855" y="761399"/>
                  <a:pt x="3081706" y="887548"/>
                  <a:pt x="2926094" y="887548"/>
                </a:cubicBezTo>
                <a:cubicBezTo>
                  <a:pt x="2770482" y="887548"/>
                  <a:pt x="2644333" y="761399"/>
                  <a:pt x="2644333" y="605787"/>
                </a:cubicBezTo>
                <a:cubicBezTo>
                  <a:pt x="2644333" y="450175"/>
                  <a:pt x="2770482" y="324026"/>
                  <a:pt x="2926094" y="324026"/>
                </a:cubicBezTo>
                <a:close/>
                <a:moveTo>
                  <a:pt x="5761439" y="17664"/>
                </a:moveTo>
                <a:lnTo>
                  <a:pt x="5784727" y="18309"/>
                </a:lnTo>
                <a:cubicBezTo>
                  <a:pt x="5972924" y="25037"/>
                  <a:pt x="6119949" y="54449"/>
                  <a:pt x="6232947" y="102447"/>
                </a:cubicBezTo>
                <a:lnTo>
                  <a:pt x="6329420" y="159335"/>
                </a:lnTo>
                <a:lnTo>
                  <a:pt x="6329420" y="6389247"/>
                </a:lnTo>
                <a:lnTo>
                  <a:pt x="3180387" y="6389247"/>
                </a:lnTo>
                <a:lnTo>
                  <a:pt x="2702967" y="6389247"/>
                </a:lnTo>
                <a:lnTo>
                  <a:pt x="1013739" y="6389247"/>
                </a:lnTo>
                <a:lnTo>
                  <a:pt x="1024183" y="6281366"/>
                </a:lnTo>
                <a:cubicBezTo>
                  <a:pt x="1049848" y="6046008"/>
                  <a:pt x="1072512" y="5801284"/>
                  <a:pt x="903050" y="5588470"/>
                </a:cubicBezTo>
                <a:cubicBezTo>
                  <a:pt x="704901" y="5339877"/>
                  <a:pt x="494907" y="5451483"/>
                  <a:pt x="273230" y="5151559"/>
                </a:cubicBezTo>
                <a:cubicBezTo>
                  <a:pt x="109328" y="4929882"/>
                  <a:pt x="-26532" y="4726254"/>
                  <a:pt x="40189" y="4431326"/>
                </a:cubicBezTo>
                <a:cubicBezTo>
                  <a:pt x="129472" y="4036881"/>
                  <a:pt x="470813" y="3882974"/>
                  <a:pt x="467268" y="3598198"/>
                </a:cubicBezTo>
                <a:cubicBezTo>
                  <a:pt x="463239" y="3255890"/>
                  <a:pt x="44217" y="3187318"/>
                  <a:pt x="3203" y="2797063"/>
                </a:cubicBezTo>
                <a:cubicBezTo>
                  <a:pt x="-23550" y="2542509"/>
                  <a:pt x="119641" y="2237671"/>
                  <a:pt x="345913" y="2096653"/>
                </a:cubicBezTo>
                <a:cubicBezTo>
                  <a:pt x="762919" y="1836457"/>
                  <a:pt x="1233029" y="2275545"/>
                  <a:pt x="1552774" y="2014542"/>
                </a:cubicBezTo>
                <a:cubicBezTo>
                  <a:pt x="1743751" y="1858617"/>
                  <a:pt x="1774856" y="1540160"/>
                  <a:pt x="1737708" y="1339596"/>
                </a:cubicBezTo>
                <a:cubicBezTo>
                  <a:pt x="1666877" y="957721"/>
                  <a:pt x="1353739" y="895190"/>
                  <a:pt x="1365343" y="604294"/>
                </a:cubicBezTo>
                <a:cubicBezTo>
                  <a:pt x="1373885" y="388094"/>
                  <a:pt x="1557287" y="161098"/>
                  <a:pt x="1784365" y="110735"/>
                </a:cubicBezTo>
                <a:cubicBezTo>
                  <a:pt x="1816113" y="103643"/>
                  <a:pt x="1848539" y="100098"/>
                  <a:pt x="1881062" y="100098"/>
                </a:cubicBezTo>
                <a:cubicBezTo>
                  <a:pt x="2100564" y="100098"/>
                  <a:pt x="2273329" y="261260"/>
                  <a:pt x="2326675" y="311301"/>
                </a:cubicBezTo>
                <a:cubicBezTo>
                  <a:pt x="2579216" y="547161"/>
                  <a:pt x="2379374" y="836206"/>
                  <a:pt x="2585018" y="1190279"/>
                </a:cubicBezTo>
                <a:cubicBezTo>
                  <a:pt x="2616968" y="1242737"/>
                  <a:pt x="2653624" y="1292213"/>
                  <a:pt x="2694528" y="1338063"/>
                </a:cubicBezTo>
                <a:cubicBezTo>
                  <a:pt x="2775108" y="1429685"/>
                  <a:pt x="2925230" y="1413569"/>
                  <a:pt x="2982926" y="1306959"/>
                </a:cubicBezTo>
                <a:cubicBezTo>
                  <a:pt x="3078253" y="1130728"/>
                  <a:pt x="3169390" y="933143"/>
                  <a:pt x="3354163" y="881733"/>
                </a:cubicBezTo>
                <a:cubicBezTo>
                  <a:pt x="3713394" y="781733"/>
                  <a:pt x="3927255" y="1375615"/>
                  <a:pt x="4299539" y="1304623"/>
                </a:cubicBezTo>
                <a:cubicBezTo>
                  <a:pt x="4454094" y="1275131"/>
                  <a:pt x="4543700" y="1148457"/>
                  <a:pt x="4625167" y="991486"/>
                </a:cubicBezTo>
                <a:cubicBezTo>
                  <a:pt x="4647810" y="947730"/>
                  <a:pt x="4669890" y="901637"/>
                  <a:pt x="4692533" y="854498"/>
                </a:cubicBezTo>
                <a:cubicBezTo>
                  <a:pt x="4762477" y="605422"/>
                  <a:pt x="4865621" y="105095"/>
                  <a:pt x="5607288" y="28863"/>
                </a:cubicBezTo>
                <a:cubicBezTo>
                  <a:pt x="5658191" y="20163"/>
                  <a:pt x="5709812" y="16455"/>
                  <a:pt x="5761439" y="17664"/>
                </a:cubicBezTo>
                <a:close/>
                <a:moveTo>
                  <a:pt x="4156539" y="0"/>
                </a:moveTo>
                <a:cubicBezTo>
                  <a:pt x="4436664" y="0"/>
                  <a:pt x="4663751" y="227087"/>
                  <a:pt x="4663751" y="507212"/>
                </a:cubicBezTo>
                <a:cubicBezTo>
                  <a:pt x="4663751" y="787337"/>
                  <a:pt x="4436664" y="1014424"/>
                  <a:pt x="4156539" y="1014424"/>
                </a:cubicBezTo>
                <a:cubicBezTo>
                  <a:pt x="3876414" y="1014424"/>
                  <a:pt x="3649327" y="787337"/>
                  <a:pt x="3649327" y="507212"/>
                </a:cubicBezTo>
                <a:cubicBezTo>
                  <a:pt x="3649327" y="227087"/>
                  <a:pt x="3876414" y="0"/>
                  <a:pt x="415653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6">
            <a:extLst>
              <a:ext uri="{FF2B5EF4-FFF2-40B4-BE49-F238E27FC236}">
                <a16:creationId xmlns:a16="http://schemas.microsoft.com/office/drawing/2014/main" id="{C4185622-B16F-C055-DB1F-AB440CFC4BB9}"/>
              </a:ext>
            </a:extLst>
          </p:cNvPr>
          <p:cNvSpPr>
            <a:spLocks noGrp="1"/>
          </p:cNvSpPr>
          <p:nvPr>
            <p:ph type="ctrTitle"/>
          </p:nvPr>
        </p:nvSpPr>
        <p:spPr>
          <a:xfrm>
            <a:off x="612648" y="557783"/>
            <a:ext cx="10969752" cy="966217"/>
          </a:xfrm>
        </p:spPr>
        <p:txBody>
          <a:bodyPr>
            <a:normAutofit/>
          </a:bodyPr>
          <a:lstStyle/>
          <a:p>
            <a:pPr algn="ctr"/>
            <a:r>
              <a:rPr lang="en-GB" i="1" dirty="0"/>
              <a:t>Bowlby’s Attachement Theory </a:t>
            </a:r>
          </a:p>
        </p:txBody>
      </p:sp>
      <p:sp>
        <p:nvSpPr>
          <p:cNvPr id="8" name="Subtitle 7">
            <a:extLst>
              <a:ext uri="{FF2B5EF4-FFF2-40B4-BE49-F238E27FC236}">
                <a16:creationId xmlns:a16="http://schemas.microsoft.com/office/drawing/2014/main" id="{27A73BD1-4628-2B6E-0D84-24B8C2D758E7}"/>
              </a:ext>
            </a:extLst>
          </p:cNvPr>
          <p:cNvSpPr>
            <a:spLocks noGrp="1"/>
          </p:cNvSpPr>
          <p:nvPr>
            <p:ph type="subTitle" idx="1"/>
          </p:nvPr>
        </p:nvSpPr>
        <p:spPr>
          <a:xfrm>
            <a:off x="612648" y="2166258"/>
            <a:ext cx="10969752" cy="3976478"/>
          </a:xfrm>
        </p:spPr>
        <p:txBody>
          <a:bodyPr>
            <a:normAutofit/>
          </a:bodyPr>
          <a:lstStyle/>
          <a:p>
            <a:r>
              <a:rPr lang="en-GB" dirty="0"/>
              <a:t> Bowlby's theory is about the attachment children/babies develop from an early age. He based his findings after studying and recording emotional bonds between primary caregivers in 1950s.  Bowlby states that love, care and affection are all important for a great development, and that even at a young age children develop attachments. He worked with Ainsworth testing his theories alongside hers, testing the young children for different types of attachments. Bowlby criticise it to different stages from an infant to a young child at each stages and the security they will need from their care giver (mainly a mother).  According to, ‘The Voice Of Early Childhood </a:t>
            </a:r>
            <a:r>
              <a:rPr lang="en-GB" i="1" dirty="0"/>
              <a:t>states 2025, he argued that a child's first relationship serves as an internal working modal, influencing how they perceive themselves, others and relationships throughout life’.    </a:t>
            </a:r>
          </a:p>
        </p:txBody>
      </p:sp>
    </p:spTree>
    <p:extLst>
      <p:ext uri="{BB962C8B-B14F-4D97-AF65-F5344CB8AC3E}">
        <p14:creationId xmlns:p14="http://schemas.microsoft.com/office/powerpoint/2010/main" val="2096810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96640B80-2B9D-1FE4-38E8-3CB733F7919E}"/>
              </a:ext>
            </a:extLst>
          </p:cNvPr>
          <p:cNvSpPr>
            <a:spLocks noGrp="1"/>
          </p:cNvSpPr>
          <p:nvPr>
            <p:ph type="title"/>
          </p:nvPr>
        </p:nvSpPr>
        <p:spPr>
          <a:xfrm>
            <a:off x="5748752" y="552782"/>
            <a:ext cx="5919373" cy="1210704"/>
          </a:xfrm>
        </p:spPr>
        <p:txBody>
          <a:bodyPr vert="horz" lIns="91440" tIns="45720" rIns="91440" bIns="45720" rtlCol="0" anchor="b">
            <a:normAutofit/>
          </a:bodyPr>
          <a:lstStyle/>
          <a:p>
            <a:r>
              <a:rPr lang="en-US" sz="4400" kern="1200" dirty="0">
                <a:solidFill>
                  <a:schemeClr val="tx1"/>
                </a:solidFill>
                <a:latin typeface="+mj-lt"/>
                <a:ea typeface="+mj-ea"/>
                <a:cs typeface="+mj-cs"/>
              </a:rPr>
              <a:t>Shona’s Situation</a:t>
            </a:r>
          </a:p>
        </p:txBody>
      </p:sp>
      <p:pic>
        <p:nvPicPr>
          <p:cNvPr id="6" name="Picture 5" descr="A baby holding hands the hands of a teddy bear">
            <a:extLst>
              <a:ext uri="{FF2B5EF4-FFF2-40B4-BE49-F238E27FC236}">
                <a16:creationId xmlns:a16="http://schemas.microsoft.com/office/drawing/2014/main" id="{CB922ADD-DD43-0494-CA0F-FBC609AAD314}"/>
              </a:ext>
            </a:extLst>
          </p:cNvPr>
          <p:cNvPicPr>
            <a:picLocks noChangeAspect="1"/>
          </p:cNvPicPr>
          <p:nvPr/>
        </p:nvPicPr>
        <p:blipFill>
          <a:blip r:embed="rId2"/>
          <a:srcRect l="19212" r="25205" b="-1"/>
          <a:stretch>
            <a:fillRect/>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4" name="Text Placeholder 3">
            <a:extLst>
              <a:ext uri="{FF2B5EF4-FFF2-40B4-BE49-F238E27FC236}">
                <a16:creationId xmlns:a16="http://schemas.microsoft.com/office/drawing/2014/main" id="{FC3501AF-6E83-FE10-59CF-B7BBB07263FC}"/>
              </a:ext>
            </a:extLst>
          </p:cNvPr>
          <p:cNvSpPr>
            <a:spLocks noGrp="1"/>
          </p:cNvSpPr>
          <p:nvPr>
            <p:ph type="body" sz="half" idx="2"/>
          </p:nvPr>
        </p:nvSpPr>
        <p:spPr>
          <a:xfrm>
            <a:off x="5745083" y="1996444"/>
            <a:ext cx="5904056" cy="4056013"/>
          </a:xfrm>
        </p:spPr>
        <p:txBody>
          <a:bodyPr vert="horz" lIns="91440" tIns="45720" rIns="91440" bIns="45720" rtlCol="0">
            <a:noAutofit/>
          </a:bodyPr>
          <a:lstStyle/>
          <a:p>
            <a:pPr>
              <a:lnSpc>
                <a:spcPct val="100000"/>
              </a:lnSpc>
            </a:pPr>
            <a:r>
              <a:rPr lang="en-US" sz="2000" dirty="0"/>
              <a:t>As Shona is a 3 year old who jus recently joined nursery it is normal she is showing signs of anxiety.  She is most likely showing Ambivalent Attachments towards her care giver. She will also miss out in cognitive  developmental stages to play and learn. By Bowlby's stages between 7-24 months the infant prefers the care givers comfort, looks at them for security, protection and reassurance in stressful situations. As stated in Simply Psychology 2026, </a:t>
            </a:r>
            <a:r>
              <a:rPr lang="en-US" sz="2000" i="1" dirty="0"/>
              <a:t>‘A comforting figure replenishes the Childs emotional balance and confidence as they learn and grow</a:t>
            </a:r>
            <a:r>
              <a:rPr lang="en-US" sz="2000" dirty="0"/>
              <a:t>’. </a:t>
            </a:r>
          </a:p>
        </p:txBody>
      </p:sp>
    </p:spTree>
    <p:extLst>
      <p:ext uri="{BB962C8B-B14F-4D97-AF65-F5344CB8AC3E}">
        <p14:creationId xmlns:p14="http://schemas.microsoft.com/office/powerpoint/2010/main" val="1412134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8C88D-F942-05F4-71A7-436D9FC6784E}"/>
              </a:ext>
            </a:extLst>
          </p:cNvPr>
          <p:cNvSpPr>
            <a:spLocks noGrp="1"/>
          </p:cNvSpPr>
          <p:nvPr>
            <p:ph type="title"/>
          </p:nvPr>
        </p:nvSpPr>
        <p:spPr>
          <a:xfrm>
            <a:off x="612649" y="457200"/>
            <a:ext cx="4970822" cy="836342"/>
          </a:xfrm>
        </p:spPr>
        <p:txBody>
          <a:bodyPr>
            <a:normAutofit fontScale="90000"/>
          </a:bodyPr>
          <a:lstStyle/>
          <a:p>
            <a:r>
              <a:rPr lang="en-GB" b="1" dirty="0"/>
              <a:t>Strategies And Interventions</a:t>
            </a:r>
          </a:p>
        </p:txBody>
      </p:sp>
      <p:pic>
        <p:nvPicPr>
          <p:cNvPr id="6" name="Content Placeholder 5">
            <a:extLst>
              <a:ext uri="{FF2B5EF4-FFF2-40B4-BE49-F238E27FC236}">
                <a16:creationId xmlns:a16="http://schemas.microsoft.com/office/drawing/2014/main" id="{43FA39B4-85B6-D40B-7669-3608A982480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0" y="1500999"/>
            <a:ext cx="5483225" cy="3655977"/>
          </a:xfrm>
        </p:spPr>
      </p:pic>
      <p:graphicFrame>
        <p:nvGraphicFramePr>
          <p:cNvPr id="8" name="Text Placeholder 3">
            <a:extLst>
              <a:ext uri="{FF2B5EF4-FFF2-40B4-BE49-F238E27FC236}">
                <a16:creationId xmlns:a16="http://schemas.microsoft.com/office/drawing/2014/main" id="{0CAADDB4-1D2A-82D9-88B1-CC052060F131}"/>
              </a:ext>
            </a:extLst>
          </p:cNvPr>
          <p:cNvGraphicFramePr/>
          <p:nvPr>
            <p:extLst>
              <p:ext uri="{D42A27DB-BD31-4B8C-83A1-F6EECF244321}">
                <p14:modId xmlns:p14="http://schemas.microsoft.com/office/powerpoint/2010/main" val="3190936064"/>
              </p:ext>
            </p:extLst>
          </p:nvPr>
        </p:nvGraphicFramePr>
        <p:xfrm>
          <a:off x="612649" y="1501000"/>
          <a:ext cx="4970822" cy="4899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8578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3E518-3339-0EA7-6CDA-1AD0B0B22374}"/>
              </a:ext>
            </a:extLst>
          </p:cNvPr>
          <p:cNvSpPr>
            <a:spLocks noGrp="1"/>
          </p:cNvSpPr>
          <p:nvPr>
            <p:ph type="title"/>
          </p:nvPr>
        </p:nvSpPr>
        <p:spPr>
          <a:xfrm>
            <a:off x="609600" y="557784"/>
            <a:ext cx="10972800" cy="880723"/>
          </a:xfrm>
        </p:spPr>
        <p:txBody>
          <a:bodyPr>
            <a:normAutofit/>
          </a:bodyPr>
          <a:lstStyle/>
          <a:p>
            <a:r>
              <a:rPr lang="en-GB" b="1" i="1" dirty="0"/>
              <a:t>Biological and Environmental Influences.</a:t>
            </a:r>
          </a:p>
        </p:txBody>
      </p:sp>
      <p:sp>
        <p:nvSpPr>
          <p:cNvPr id="3" name="Content Placeholder 2">
            <a:extLst>
              <a:ext uri="{FF2B5EF4-FFF2-40B4-BE49-F238E27FC236}">
                <a16:creationId xmlns:a16="http://schemas.microsoft.com/office/drawing/2014/main" id="{43134F2B-1009-1B54-B3F7-E06E9E54BB74}"/>
              </a:ext>
            </a:extLst>
          </p:cNvPr>
          <p:cNvSpPr>
            <a:spLocks noGrp="1"/>
          </p:cNvSpPr>
          <p:nvPr>
            <p:ph idx="1"/>
          </p:nvPr>
        </p:nvSpPr>
        <p:spPr>
          <a:xfrm>
            <a:off x="609600" y="1694985"/>
            <a:ext cx="10972800" cy="4447753"/>
          </a:xfrm>
        </p:spPr>
        <p:txBody>
          <a:bodyPr/>
          <a:lstStyle/>
          <a:p>
            <a:r>
              <a:rPr lang="en-GB" dirty="0"/>
              <a:t> Bowlby argued that the internal working modal and building a relationship with the care giver forms a blueprint for future relationships. However In some circumstances it could be environmental issues that breaks down relationships. Shonas mom may have suffered from postnatal depression which could have caused resistant in the child. The inconsistency Shona may have been though is maybe sometimes her care giver was overbearing and other times absent, which could have confused her. </a:t>
            </a:r>
          </a:p>
          <a:p>
            <a:r>
              <a:rPr lang="en-GB" dirty="0"/>
              <a:t>A poor upbringing and lack of support for the mother may have cause her to be over working to make ends meet and that leaves less time for Shona to get attention and build secure relationships with other individuals.</a:t>
            </a:r>
          </a:p>
          <a:p>
            <a:r>
              <a:rPr lang="en-GB" dirty="0"/>
              <a:t>According to National Library of Medicine, 2019, ‘</a:t>
            </a:r>
            <a:r>
              <a:rPr lang="en-GB" i="1" dirty="0"/>
              <a:t>children that lack social engagement to elicit parent interaction may be at risk to less positive parenting and may cause poor social functioning adults’.</a:t>
            </a:r>
          </a:p>
        </p:txBody>
      </p:sp>
    </p:spTree>
    <p:extLst>
      <p:ext uri="{BB962C8B-B14F-4D97-AF65-F5344CB8AC3E}">
        <p14:creationId xmlns:p14="http://schemas.microsoft.com/office/powerpoint/2010/main" val="689253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Freeform: Shape 44">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46"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5EAD0F86-42CA-426A-8E21-1ABFCA8FBE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Freeform: Shape 47">
            <a:extLst>
              <a:ext uri="{FF2B5EF4-FFF2-40B4-BE49-F238E27FC236}">
                <a16:creationId xmlns:a16="http://schemas.microsoft.com/office/drawing/2014/main" id="{ED1F383C-24DF-4CAA-9FEC-E0A9E8F28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1090"/>
            <a:ext cx="5544176" cy="6646910"/>
          </a:xfrm>
          <a:custGeom>
            <a:avLst/>
            <a:gdLst>
              <a:gd name="connsiteX0" fmla="*/ 4779974 w 5544176"/>
              <a:gd name="connsiteY0" fmla="*/ 685250 h 6646910"/>
              <a:gd name="connsiteX1" fmla="*/ 5309474 w 5544176"/>
              <a:gd name="connsiteY1" fmla="*/ 1126951 h 6646910"/>
              <a:gd name="connsiteX2" fmla="*/ 5001910 w 5544176"/>
              <a:gd name="connsiteY2" fmla="*/ 1690856 h 6646910"/>
              <a:gd name="connsiteX3" fmla="*/ 4306656 w 5544176"/>
              <a:gd name="connsiteY3" fmla="*/ 1273177 h 6646910"/>
              <a:gd name="connsiteX4" fmla="*/ 4621504 w 5544176"/>
              <a:gd name="connsiteY4" fmla="*/ 721515 h 6646910"/>
              <a:gd name="connsiteX5" fmla="*/ 4779974 w 5544176"/>
              <a:gd name="connsiteY5" fmla="*/ 685250 h 6646910"/>
              <a:gd name="connsiteX6" fmla="*/ 2760003 w 5544176"/>
              <a:gd name="connsiteY6" fmla="*/ 352577 h 6646910"/>
              <a:gd name="connsiteX7" fmla="*/ 2990385 w 5544176"/>
              <a:gd name="connsiteY7" fmla="*/ 544679 h 6646910"/>
              <a:gd name="connsiteX8" fmla="*/ 2856557 w 5544176"/>
              <a:gd name="connsiteY8" fmla="*/ 790095 h 6646910"/>
              <a:gd name="connsiteX9" fmla="*/ 2554030 w 5544176"/>
              <a:gd name="connsiteY9" fmla="*/ 608299 h 6646910"/>
              <a:gd name="connsiteX10" fmla="*/ 2691113 w 5544176"/>
              <a:gd name="connsiteY10" fmla="*/ 368075 h 6646910"/>
              <a:gd name="connsiteX11" fmla="*/ 2760003 w 5544176"/>
              <a:gd name="connsiteY11" fmla="*/ 352577 h 6646910"/>
              <a:gd name="connsiteX12" fmla="*/ 3630 w 5544176"/>
              <a:gd name="connsiteY12" fmla="*/ 28121 h 6646910"/>
              <a:gd name="connsiteX13" fmla="*/ 151871 w 5544176"/>
              <a:gd name="connsiteY13" fmla="*/ 38891 h 6646910"/>
              <a:gd name="connsiteX14" fmla="*/ 1031555 w 5544176"/>
              <a:gd name="connsiteY14" fmla="*/ 832871 h 6646910"/>
              <a:gd name="connsiteX15" fmla="*/ 1096338 w 5544176"/>
              <a:gd name="connsiteY15" fmla="*/ 964607 h 6646910"/>
              <a:gd name="connsiteX16" fmla="*/ 1409481 w 5544176"/>
              <a:gd name="connsiteY16" fmla="*/ 1265738 h 6646910"/>
              <a:gd name="connsiteX17" fmla="*/ 2318612 w 5544176"/>
              <a:gd name="connsiteY17" fmla="*/ 859062 h 6646910"/>
              <a:gd name="connsiteX18" fmla="*/ 2675615 w 5544176"/>
              <a:gd name="connsiteY18" fmla="*/ 1267985 h 6646910"/>
              <a:gd name="connsiteX19" fmla="*/ 2952957 w 5544176"/>
              <a:gd name="connsiteY19" fmla="*/ 1297896 h 6646910"/>
              <a:gd name="connsiteX20" fmla="*/ 3058268 w 5544176"/>
              <a:gd name="connsiteY20" fmla="*/ 1155778 h 6646910"/>
              <a:gd name="connsiteX21" fmla="*/ 3306706 w 5544176"/>
              <a:gd name="connsiteY21" fmla="*/ 310500 h 6646910"/>
              <a:gd name="connsiteX22" fmla="*/ 3735234 w 5544176"/>
              <a:gd name="connsiteY22" fmla="*/ 107395 h 6646910"/>
              <a:gd name="connsiteX23" fmla="*/ 3828224 w 5544176"/>
              <a:gd name="connsiteY23" fmla="*/ 117624 h 6646910"/>
              <a:gd name="connsiteX24" fmla="*/ 4231180 w 5544176"/>
              <a:gd name="connsiteY24" fmla="*/ 592260 h 6646910"/>
              <a:gd name="connsiteX25" fmla="*/ 3873092 w 5544176"/>
              <a:gd name="connsiteY25" fmla="*/ 1299370 h 6646910"/>
              <a:gd name="connsiteX26" fmla="*/ 4050935 w 5544176"/>
              <a:gd name="connsiteY26" fmla="*/ 1948439 h 6646910"/>
              <a:gd name="connsiteX27" fmla="*/ 5211525 w 5544176"/>
              <a:gd name="connsiteY27" fmla="*/ 2027402 h 6646910"/>
              <a:gd name="connsiteX28" fmla="*/ 5541097 w 5544176"/>
              <a:gd name="connsiteY28" fmla="*/ 2700958 h 6646910"/>
              <a:gd name="connsiteX29" fmla="*/ 5094823 w 5544176"/>
              <a:gd name="connsiteY29" fmla="*/ 3471378 h 6646910"/>
              <a:gd name="connsiteX30" fmla="*/ 5505528 w 5544176"/>
              <a:gd name="connsiteY30" fmla="*/ 4272564 h 6646910"/>
              <a:gd name="connsiteX31" fmla="*/ 5281423 w 5544176"/>
              <a:gd name="connsiteY31" fmla="*/ 4965183 h 6646910"/>
              <a:gd name="connsiteX32" fmla="*/ 4675749 w 5544176"/>
              <a:gd name="connsiteY32" fmla="*/ 5385343 h 6646910"/>
              <a:gd name="connsiteX33" fmla="*/ 4508838 w 5544176"/>
              <a:gd name="connsiteY33" fmla="*/ 6598516 h 6646910"/>
              <a:gd name="connsiteX34" fmla="*/ 4472787 w 5544176"/>
              <a:gd name="connsiteY34" fmla="*/ 6646910 h 6646910"/>
              <a:gd name="connsiteX35" fmla="*/ 3367517 w 5544176"/>
              <a:gd name="connsiteY35" fmla="*/ 6646910 h 6646910"/>
              <a:gd name="connsiteX36" fmla="*/ 2998981 w 5544176"/>
              <a:gd name="connsiteY36" fmla="*/ 6646910 h 6646910"/>
              <a:gd name="connsiteX37" fmla="*/ 2648733 w 5544176"/>
              <a:gd name="connsiteY37" fmla="*/ 6646910 h 6646910"/>
              <a:gd name="connsiteX38" fmla="*/ 0 w 5544176"/>
              <a:gd name="connsiteY38" fmla="*/ 6646910 h 6646910"/>
              <a:gd name="connsiteX39" fmla="*/ 0 w 5544176"/>
              <a:gd name="connsiteY39" fmla="*/ 28222 h 6646910"/>
              <a:gd name="connsiteX40" fmla="*/ 1509522 w 5544176"/>
              <a:gd name="connsiteY40" fmla="*/ 767 h 6646910"/>
              <a:gd name="connsiteX41" fmla="*/ 1986017 w 5544176"/>
              <a:gd name="connsiteY41" fmla="*/ 398066 h 6646910"/>
              <a:gd name="connsiteX42" fmla="*/ 1709217 w 5544176"/>
              <a:gd name="connsiteY42" fmla="*/ 905558 h 6646910"/>
              <a:gd name="connsiteX43" fmla="*/ 1083551 w 5544176"/>
              <a:gd name="connsiteY43" fmla="*/ 529879 h 6646910"/>
              <a:gd name="connsiteX44" fmla="*/ 1366937 w 5544176"/>
              <a:gd name="connsiteY44" fmla="*/ 33390 h 6646910"/>
              <a:gd name="connsiteX45" fmla="*/ 1509522 w 5544176"/>
              <a:gd name="connsiteY45" fmla="*/ 767 h 6646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8C17C13-EA27-65CD-46A5-E55509A8DCE1}"/>
              </a:ext>
            </a:extLst>
          </p:cNvPr>
          <p:cNvSpPr>
            <a:spLocks noGrp="1"/>
          </p:cNvSpPr>
          <p:nvPr>
            <p:ph type="title"/>
          </p:nvPr>
        </p:nvSpPr>
        <p:spPr>
          <a:xfrm>
            <a:off x="6456458" y="250372"/>
            <a:ext cx="5125941" cy="1436914"/>
          </a:xfrm>
        </p:spPr>
        <p:txBody>
          <a:bodyPr vert="horz" lIns="91440" tIns="45720" rIns="91440" bIns="45720" rtlCol="0" anchor="b">
            <a:normAutofit/>
          </a:bodyPr>
          <a:lstStyle/>
          <a:p>
            <a:r>
              <a:rPr lang="en-US" b="1" kern="1200" dirty="0">
                <a:solidFill>
                  <a:schemeClr val="tx1"/>
                </a:solidFill>
                <a:latin typeface="+mj-lt"/>
                <a:ea typeface="+mj-ea"/>
                <a:cs typeface="+mj-cs"/>
              </a:rPr>
              <a:t>Limitations of Bowlby's Theory</a:t>
            </a:r>
          </a:p>
        </p:txBody>
      </p:sp>
      <p:sp>
        <p:nvSpPr>
          <p:cNvPr id="3" name="Content Placeholder 2">
            <a:extLst>
              <a:ext uri="{FF2B5EF4-FFF2-40B4-BE49-F238E27FC236}">
                <a16:creationId xmlns:a16="http://schemas.microsoft.com/office/drawing/2014/main" id="{DA3844A3-D4E4-F452-13C5-06EA451D5555}"/>
              </a:ext>
            </a:extLst>
          </p:cNvPr>
          <p:cNvSpPr>
            <a:spLocks noGrp="1"/>
          </p:cNvSpPr>
          <p:nvPr>
            <p:ph sz="half" idx="1"/>
          </p:nvPr>
        </p:nvSpPr>
        <p:spPr>
          <a:xfrm>
            <a:off x="5544176" y="1937658"/>
            <a:ext cx="6038223" cy="4367559"/>
          </a:xfrm>
        </p:spPr>
        <p:txBody>
          <a:bodyPr vert="horz" lIns="91440" tIns="45720" rIns="91440" bIns="45720" rtlCol="0">
            <a:noAutofit/>
          </a:bodyPr>
          <a:lstStyle/>
          <a:p>
            <a:pPr marL="342900">
              <a:lnSpc>
                <a:spcPct val="100000"/>
              </a:lnSpc>
            </a:pPr>
            <a:r>
              <a:rPr lang="en-US" sz="1600" dirty="0"/>
              <a:t>It was carried out many years ago (1953) so most of it would not apply to this day. E.g. 44 thieves theory.</a:t>
            </a:r>
          </a:p>
          <a:p>
            <a:pPr marL="342900">
              <a:lnSpc>
                <a:spcPct val="100000"/>
              </a:lnSpc>
            </a:pPr>
            <a:r>
              <a:rPr lang="en-US" sz="1600" dirty="0"/>
              <a:t>child. </a:t>
            </a:r>
          </a:p>
          <a:p>
            <a:pPr marL="342900">
              <a:lnSpc>
                <a:spcPct val="100000"/>
              </a:lnSpc>
            </a:pPr>
            <a:r>
              <a:rPr lang="en-US" sz="1600" dirty="0"/>
              <a:t>Another limitation is that his evidence was based on mothers solely, which would put pressure on mothers how their child grows up. According to ‘Autistic Realms,2025, </a:t>
            </a:r>
            <a:r>
              <a:rPr lang="en-US" sz="1600" i="1" dirty="0"/>
              <a:t>Bowlby's framework suggests that if secure attachment wasn’t established in early infancy, outcomes were largely fixed’. </a:t>
            </a:r>
          </a:p>
          <a:p>
            <a:pPr marL="342900">
              <a:lnSpc>
                <a:spcPct val="100000"/>
              </a:lnSpc>
            </a:pPr>
            <a:r>
              <a:rPr lang="en-US" sz="1600" dirty="0"/>
              <a:t>Another thing is that there are many different types of families these days its is not just mom and dad, there are also same se</a:t>
            </a:r>
          </a:p>
          <a:p>
            <a:pPr marL="342900">
              <a:lnSpc>
                <a:spcPct val="100000"/>
              </a:lnSpc>
            </a:pPr>
            <a:r>
              <a:rPr lang="en-US" sz="1600" dirty="0"/>
              <a:t>x relationships, single parent household, adoption. </a:t>
            </a:r>
          </a:p>
          <a:p>
            <a:pPr>
              <a:lnSpc>
                <a:spcPct val="100000"/>
              </a:lnSpc>
            </a:pPr>
            <a:r>
              <a:rPr lang="en-US" sz="1600" dirty="0"/>
              <a:t>So in the health care environment all his study may not apply to every</a:t>
            </a:r>
          </a:p>
        </p:txBody>
      </p:sp>
      <p:pic>
        <p:nvPicPr>
          <p:cNvPr id="24" name="Content Placeholder 23">
            <a:extLst>
              <a:ext uri="{FF2B5EF4-FFF2-40B4-BE49-F238E27FC236}">
                <a16:creationId xmlns:a16="http://schemas.microsoft.com/office/drawing/2014/main" id="{49D5992F-1CDF-7638-03E6-3467AA241FC8}"/>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 y="1538679"/>
            <a:ext cx="4328023" cy="3784666"/>
          </a:xfrm>
          <a:prstGeom prst="rect">
            <a:avLst/>
          </a:prstGeom>
        </p:spPr>
      </p:pic>
      <p:sp>
        <p:nvSpPr>
          <p:cNvPr id="5" name="TextBox 4">
            <a:extLst>
              <a:ext uri="{FF2B5EF4-FFF2-40B4-BE49-F238E27FC236}">
                <a16:creationId xmlns:a16="http://schemas.microsoft.com/office/drawing/2014/main" id="{993C018B-EFDB-DC1B-8B1A-E5BFA4ED6BAB}"/>
              </a:ext>
            </a:extLst>
          </p:cNvPr>
          <p:cNvSpPr txBox="1"/>
          <p:nvPr/>
        </p:nvSpPr>
        <p:spPr>
          <a:xfrm>
            <a:off x="642257" y="250371"/>
            <a:ext cx="184731" cy="1077218"/>
          </a:xfrm>
          <a:prstGeom prst="rect">
            <a:avLst/>
          </a:prstGeom>
          <a:noFill/>
        </p:spPr>
        <p:txBody>
          <a:bodyPr wrap="none" rtlCol="0">
            <a:spAutoFit/>
          </a:bodyPr>
          <a:lstStyle/>
          <a:p>
            <a:pPr>
              <a:spcAft>
                <a:spcPts val="600"/>
              </a:spcAft>
            </a:pPr>
            <a:endParaRPr lang="en-GB" dirty="0"/>
          </a:p>
          <a:p>
            <a:pPr>
              <a:spcAft>
                <a:spcPts val="600"/>
              </a:spcAft>
            </a:pPr>
            <a:endParaRPr lang="en-GB" dirty="0"/>
          </a:p>
          <a:p>
            <a:pPr>
              <a:spcAft>
                <a:spcPts val="600"/>
              </a:spcAft>
            </a:pPr>
            <a:endParaRPr lang="en-GB" dirty="0"/>
          </a:p>
        </p:txBody>
      </p:sp>
    </p:spTree>
    <p:extLst>
      <p:ext uri="{BB962C8B-B14F-4D97-AF65-F5344CB8AC3E}">
        <p14:creationId xmlns:p14="http://schemas.microsoft.com/office/powerpoint/2010/main" val="1494214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87EF1-0812-1381-01FF-016591B10CD0}"/>
              </a:ext>
            </a:extLst>
          </p:cNvPr>
          <p:cNvSpPr>
            <a:spLocks noGrp="1"/>
          </p:cNvSpPr>
          <p:nvPr>
            <p:ph type="title"/>
          </p:nvPr>
        </p:nvSpPr>
        <p:spPr>
          <a:xfrm>
            <a:off x="609600" y="557785"/>
            <a:ext cx="10972800" cy="847270"/>
          </a:xfrm>
        </p:spPr>
        <p:txBody>
          <a:bodyPr/>
          <a:lstStyle/>
          <a:p>
            <a:r>
              <a:rPr lang="en-GB" b="1" dirty="0"/>
              <a:t>Usefulness of Bowlby’s Theory </a:t>
            </a:r>
          </a:p>
        </p:txBody>
      </p:sp>
      <p:pic>
        <p:nvPicPr>
          <p:cNvPr id="6" name="Content Placeholder 5">
            <a:extLst>
              <a:ext uri="{FF2B5EF4-FFF2-40B4-BE49-F238E27FC236}">
                <a16:creationId xmlns:a16="http://schemas.microsoft.com/office/drawing/2014/main" id="{D669B8CF-D088-6426-DA4C-5122718FB45E}"/>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 y="2715673"/>
            <a:ext cx="5410200" cy="2826829"/>
          </a:xfrm>
        </p:spPr>
      </p:pic>
      <p:sp>
        <p:nvSpPr>
          <p:cNvPr id="4" name="Content Placeholder 3">
            <a:extLst>
              <a:ext uri="{FF2B5EF4-FFF2-40B4-BE49-F238E27FC236}">
                <a16:creationId xmlns:a16="http://schemas.microsoft.com/office/drawing/2014/main" id="{583D58F4-5C81-CA26-84EB-8442714A17B0}"/>
              </a:ext>
            </a:extLst>
          </p:cNvPr>
          <p:cNvSpPr>
            <a:spLocks noGrp="1"/>
          </p:cNvSpPr>
          <p:nvPr>
            <p:ph sz="half" idx="2"/>
          </p:nvPr>
        </p:nvSpPr>
        <p:spPr>
          <a:xfrm>
            <a:off x="6283714" y="1780286"/>
            <a:ext cx="5410200" cy="4396676"/>
          </a:xfrm>
        </p:spPr>
        <p:txBody>
          <a:bodyPr>
            <a:normAutofit lnSpcReduction="10000"/>
          </a:bodyPr>
          <a:lstStyle/>
          <a:p>
            <a:r>
              <a:rPr lang="en-GB" dirty="0"/>
              <a:t>Bowlby's theory did have some redeeming points because it taught care givers nurture its very important towards a child wellbeing growing up and in the future, leading to less emotional and mental health, teaching people different attachment styles and how to challenge them. According to, The Voice of Early Childhood, </a:t>
            </a:r>
            <a:r>
              <a:rPr lang="en-GB" i="1" dirty="0"/>
              <a:t>Love and Nature in the Early Years, 2024, ‘loving our children we open ourselves to hurt, however loving children is still the best way to nurture them</a:t>
            </a:r>
            <a:r>
              <a:rPr lang="en-GB" dirty="0"/>
              <a:t>’. This is telling care givers the risks of anxiety or separation we both may faced but its all worth it in the end for caring for someone. </a:t>
            </a:r>
          </a:p>
        </p:txBody>
      </p:sp>
    </p:spTree>
    <p:extLst>
      <p:ext uri="{BB962C8B-B14F-4D97-AF65-F5344CB8AC3E}">
        <p14:creationId xmlns:p14="http://schemas.microsoft.com/office/powerpoint/2010/main" val="611956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AF624-424D-7A9A-2317-56A31396640D}"/>
              </a:ext>
            </a:extLst>
          </p:cNvPr>
          <p:cNvSpPr>
            <a:spLocks noGrp="1"/>
          </p:cNvSpPr>
          <p:nvPr>
            <p:ph type="title"/>
          </p:nvPr>
        </p:nvSpPr>
        <p:spPr>
          <a:xfrm>
            <a:off x="609600" y="557784"/>
            <a:ext cx="10972800" cy="713455"/>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14289353-CFA4-3F1E-B9A3-D32C7C39EBCF}"/>
              </a:ext>
            </a:extLst>
          </p:cNvPr>
          <p:cNvSpPr>
            <a:spLocks noGrp="1"/>
          </p:cNvSpPr>
          <p:nvPr>
            <p:ph idx="1"/>
          </p:nvPr>
        </p:nvSpPr>
        <p:spPr>
          <a:xfrm>
            <a:off x="609600" y="1271239"/>
            <a:ext cx="10972800" cy="5412590"/>
          </a:xfrm>
        </p:spPr>
        <p:txBody>
          <a:bodyPr>
            <a:normAutofit fontScale="92500" lnSpcReduction="10000"/>
          </a:bodyPr>
          <a:lstStyle/>
          <a:p>
            <a:r>
              <a:rPr lang="en-GB" i="1" dirty="0">
                <a:hlinkClick r:id="rId2"/>
              </a:rPr>
              <a:t>National Library if Medicine</a:t>
            </a:r>
            <a:r>
              <a:rPr lang="en-GB" dirty="0">
                <a:hlinkClick r:id="rId2"/>
              </a:rPr>
              <a:t>, 2019, available at: the nature and nurture of social development: 5 HTTLPR and gene-parenting interactions.        https://escholarship.org/content/qt10r463h1/qt10r463h1_noSplash_e69b1a2bf3ab56dd3459712a0d632f50.pdf</a:t>
            </a:r>
            <a:r>
              <a:rPr lang="en-GB" dirty="0"/>
              <a:t>, accessed on 10 October 2026.</a:t>
            </a:r>
          </a:p>
          <a:p>
            <a:r>
              <a:rPr lang="en-GB" dirty="0"/>
              <a:t>Simply Psychology, 2026,</a:t>
            </a:r>
            <a:r>
              <a:rPr lang="en-GB" i="1" dirty="0"/>
              <a:t> Stages of Attachement</a:t>
            </a:r>
            <a:r>
              <a:rPr lang="en-GB" dirty="0"/>
              <a:t>, available at: </a:t>
            </a:r>
            <a:r>
              <a:rPr lang="en-GB" dirty="0">
                <a:hlinkClick r:id="rId3"/>
              </a:rPr>
              <a:t>https://www.simplypsychology.org/stages-of-attachment-identified-by-john-bowlby-and-schaffer-emerson-1964.html</a:t>
            </a:r>
            <a:r>
              <a:rPr lang="en-GB" dirty="0"/>
              <a:t> , accessed on 10 October 2026.</a:t>
            </a:r>
          </a:p>
          <a:p>
            <a:r>
              <a:rPr lang="en-GB" dirty="0"/>
              <a:t>The Voice of Early Childhood, 2025, </a:t>
            </a:r>
            <a:r>
              <a:rPr lang="en-GB" i="1" dirty="0"/>
              <a:t>An Introduction to John Bowlby</a:t>
            </a:r>
            <a:r>
              <a:rPr lang="en-GB" dirty="0"/>
              <a:t>, available at:</a:t>
            </a:r>
            <a:r>
              <a:rPr lang="en-GB" dirty="0">
                <a:hlinkClick r:id="rId4"/>
              </a:rPr>
              <a:t> https://thevoiceofearlychildhood.com/an-introduction-to-john-bowlby/</a:t>
            </a:r>
            <a:r>
              <a:rPr lang="en-GB" dirty="0"/>
              <a:t> accessed on 10 October 2026.</a:t>
            </a:r>
          </a:p>
          <a:p>
            <a:r>
              <a:rPr lang="en-GB" dirty="0"/>
              <a:t>Autistic Realms, </a:t>
            </a:r>
            <a:r>
              <a:rPr lang="en-GB" i="1" dirty="0"/>
              <a:t>Why attachment theory fails autistic people, and what might work instead, </a:t>
            </a:r>
            <a:r>
              <a:rPr lang="en-GB" dirty="0"/>
              <a:t>2025, available at: </a:t>
            </a:r>
            <a:r>
              <a:rPr lang="en-GB" dirty="0">
                <a:hlinkClick r:id="rId5"/>
              </a:rPr>
              <a:t>https://autisticrealms.com/why-attachment-theory-fails-autistic-people-and-what-might-work-instead/</a:t>
            </a:r>
            <a:r>
              <a:rPr lang="en-GB" dirty="0"/>
              <a:t> accessed on 10 October 20206.</a:t>
            </a:r>
          </a:p>
          <a:p>
            <a:r>
              <a:rPr lang="en-GB" dirty="0"/>
              <a:t>The Voice of Early Childhood, </a:t>
            </a:r>
            <a:r>
              <a:rPr lang="en-GB" i="1" dirty="0"/>
              <a:t>Love and Nurture in the Early Years</a:t>
            </a:r>
            <a:r>
              <a:rPr lang="en-GB" dirty="0"/>
              <a:t>, 2024, available at: </a:t>
            </a:r>
            <a:r>
              <a:rPr lang="en-GB" dirty="0">
                <a:hlinkClick r:id="rId6"/>
              </a:rPr>
              <a:t>https://thevoiceofearlychildhood.com/love-and-nurture-in-the-early-years/</a:t>
            </a:r>
            <a:r>
              <a:rPr lang="en-GB" dirty="0"/>
              <a:t> accessed 10 October 2026.</a:t>
            </a:r>
          </a:p>
        </p:txBody>
      </p:sp>
    </p:spTree>
    <p:extLst>
      <p:ext uri="{BB962C8B-B14F-4D97-AF65-F5344CB8AC3E}">
        <p14:creationId xmlns:p14="http://schemas.microsoft.com/office/powerpoint/2010/main" val="19096430"/>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1789</TotalTime>
  <Words>1004</Words>
  <Application>Microsoft Office PowerPoint</Application>
  <PresentationFormat>Widescreen</PresentationFormat>
  <Paragraphs>46</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ADLaM Display</vt:lpstr>
      <vt:lpstr>Aptos</vt:lpstr>
      <vt:lpstr>Arial</vt:lpstr>
      <vt:lpstr>Avenir Next LT Pro</vt:lpstr>
      <vt:lpstr>Posterama</vt:lpstr>
      <vt:lpstr>SplashVTI</vt:lpstr>
      <vt:lpstr>Edrissia Browne</vt:lpstr>
      <vt:lpstr>Contents page </vt:lpstr>
      <vt:lpstr>Bowlby’s Attachement Theory </vt:lpstr>
      <vt:lpstr>Shona’s Situation</vt:lpstr>
      <vt:lpstr>Strategies And Interventions</vt:lpstr>
      <vt:lpstr>Biological and Environmental Influences.</vt:lpstr>
      <vt:lpstr>Limitations of Bowlby's Theory</vt:lpstr>
      <vt:lpstr>Usefulness of Bowlby’s Theory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Edrissia Browne</dc:creator>
  <cp:lastModifiedBy>Edrissia Browne</cp:lastModifiedBy>
  <cp:revision>1</cp:revision>
  <dcterms:created xsi:type="dcterms:W3CDTF">2026-10-09T16:23:24Z</dcterms:created>
  <dcterms:modified xsi:type="dcterms:W3CDTF">2026-10-12T07:20:09Z</dcterms:modified>
</cp:coreProperties>
</file>