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14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9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162E2A-6AB7-46D9-E1EA-1AFCA2D9AF6E}" v="326" dt="2026-10-11T12:54:33.995"/>
    <p1510:client id="{C917AD69-CBC1-44DE-B921-A015A27F4FFA}" v="931" dt="2026-10-11T16:45:50.1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onia-Dialita Raica (2605005)" userId="S::2605005@student.uwtsd.ac.uk::0e907ed0-fca6-4890-b533-5539f06c4cf6" providerId="AD" clId="Web-{0DFFCB1D-2898-5E62-75F8-185D476D8F33}"/>
    <pc:docChg chg="modSld">
      <pc:chgData name="Antonia-Dialita Raica (2605005)" userId="S::2605005@student.uwtsd.ac.uk::0e907ed0-fca6-4890-b533-5539f06c4cf6" providerId="AD" clId="Web-{0DFFCB1D-2898-5E62-75F8-185D476D8F33}" dt="2026-10-09T11:31:22.286" v="534" actId="20577"/>
      <pc:docMkLst>
        <pc:docMk/>
      </pc:docMkLst>
      <pc:sldChg chg="modSp">
        <pc:chgData name="Antonia-Dialita Raica (2605005)" userId="S::2605005@student.uwtsd.ac.uk::0e907ed0-fca6-4890-b533-5539f06c4cf6" providerId="AD" clId="Web-{0DFFCB1D-2898-5E62-75F8-185D476D8F33}" dt="2026-10-09T11:27:42.309" v="336" actId="20577"/>
        <pc:sldMkLst>
          <pc:docMk/>
          <pc:sldMk cId="3521170290" sldId="257"/>
        </pc:sldMkLst>
        <pc:spChg chg="mod">
          <ac:chgData name="Antonia-Dialita Raica (2605005)" userId="S::2605005@student.uwtsd.ac.uk::0e907ed0-fca6-4890-b533-5539f06c4cf6" providerId="AD" clId="Web-{0DFFCB1D-2898-5E62-75F8-185D476D8F33}" dt="2026-10-09T11:27:42.309" v="336" actId="20577"/>
          <ac:spMkLst>
            <pc:docMk/>
            <pc:sldMk cId="3521170290" sldId="257"/>
            <ac:spMk id="3" creationId="{263CA809-1F04-1900-F946-8F5822580D7C}"/>
          </ac:spMkLst>
        </pc:spChg>
      </pc:sldChg>
      <pc:sldChg chg="modSp">
        <pc:chgData name="Antonia-Dialita Raica (2605005)" userId="S::2605005@student.uwtsd.ac.uk::0e907ed0-fca6-4890-b533-5539f06c4cf6" providerId="AD" clId="Web-{0DFFCB1D-2898-5E62-75F8-185D476D8F33}" dt="2026-10-09T11:31:22.286" v="534" actId="20577"/>
        <pc:sldMkLst>
          <pc:docMk/>
          <pc:sldMk cId="2861056951" sldId="258"/>
        </pc:sldMkLst>
        <pc:spChg chg="mod">
          <ac:chgData name="Antonia-Dialita Raica (2605005)" userId="S::2605005@student.uwtsd.ac.uk::0e907ed0-fca6-4890-b533-5539f06c4cf6" providerId="AD" clId="Web-{0DFFCB1D-2898-5E62-75F8-185D476D8F33}" dt="2026-10-09T11:31:22.286" v="534" actId="20577"/>
          <ac:spMkLst>
            <pc:docMk/>
            <pc:sldMk cId="2861056951" sldId="258"/>
            <ac:spMk id="3" creationId="{5714C6DB-6BD9-1B46-C91A-C8BABC91F51D}"/>
          </ac:spMkLst>
        </pc:spChg>
      </pc:sldChg>
    </pc:docChg>
  </pc:docChgLst>
  <pc:docChgLst>
    <pc:chgData name="Wasim Hussain (2607955)" userId="S::2607955@student.uwtsd.ac.uk::17a05f23-03c7-4d93-aec1-77dfe146369c" providerId="AD" clId="Web-{4C2CFB22-50A4-4BCC-0662-56F4B6C194C7}"/>
    <pc:docChg chg="addSld delSld modSld sldOrd">
      <pc:chgData name="Wasim Hussain (2607955)" userId="S::2607955@student.uwtsd.ac.uk::17a05f23-03c7-4d93-aec1-77dfe146369c" providerId="AD" clId="Web-{4C2CFB22-50A4-4BCC-0662-56F4B6C194C7}" dt="2026-10-02T11:17:23.578" v="1866" actId="20577"/>
      <pc:docMkLst>
        <pc:docMk/>
      </pc:docMkLst>
      <pc:sldChg chg="modSp">
        <pc:chgData name="Wasim Hussain (2607955)" userId="S::2607955@student.uwtsd.ac.uk::17a05f23-03c7-4d93-aec1-77dfe146369c" providerId="AD" clId="Web-{4C2CFB22-50A4-4BCC-0662-56F4B6C194C7}" dt="2026-10-02T08:42:34.301" v="66" actId="20577"/>
        <pc:sldMkLst>
          <pc:docMk/>
          <pc:sldMk cId="3521170290" sldId="257"/>
        </pc:sldMkLst>
        <pc:spChg chg="mod">
          <ac:chgData name="Wasim Hussain (2607955)" userId="S::2607955@student.uwtsd.ac.uk::17a05f23-03c7-4d93-aec1-77dfe146369c" providerId="AD" clId="Web-{4C2CFB22-50A4-4BCC-0662-56F4B6C194C7}" dt="2026-10-02T08:42:34.301" v="66" actId="20577"/>
          <ac:spMkLst>
            <pc:docMk/>
            <pc:sldMk cId="3521170290" sldId="257"/>
            <ac:spMk id="2" creationId="{3C3440D1-EA8F-51A4-C790-CB39954B6139}"/>
          </ac:spMkLst>
        </pc:spChg>
      </pc:sldChg>
      <pc:sldChg chg="modSp">
        <pc:chgData name="Wasim Hussain (2607955)" userId="S::2607955@student.uwtsd.ac.uk::17a05f23-03c7-4d93-aec1-77dfe146369c" providerId="AD" clId="Web-{4C2CFB22-50A4-4BCC-0662-56F4B6C194C7}" dt="2026-10-02T08:42:51.317" v="87" actId="20577"/>
        <pc:sldMkLst>
          <pc:docMk/>
          <pc:sldMk cId="2861056951" sldId="258"/>
        </pc:sldMkLst>
        <pc:spChg chg="mod">
          <ac:chgData name="Wasim Hussain (2607955)" userId="S::2607955@student.uwtsd.ac.uk::17a05f23-03c7-4d93-aec1-77dfe146369c" providerId="AD" clId="Web-{4C2CFB22-50A4-4BCC-0662-56F4B6C194C7}" dt="2026-10-02T08:42:51.317" v="87" actId="20577"/>
          <ac:spMkLst>
            <pc:docMk/>
            <pc:sldMk cId="2861056951" sldId="258"/>
            <ac:spMk id="2" creationId="{6D0B54C8-CF18-B985-6F82-AC66F897B8D4}"/>
          </ac:spMkLst>
        </pc:spChg>
      </pc:sldChg>
      <pc:sldChg chg="modSp">
        <pc:chgData name="Wasim Hussain (2607955)" userId="S::2607955@student.uwtsd.ac.uk::17a05f23-03c7-4d93-aec1-77dfe146369c" providerId="AD" clId="Web-{4C2CFB22-50A4-4BCC-0662-56F4B6C194C7}" dt="2026-10-02T10:40:54.688" v="780" actId="20577"/>
        <pc:sldMkLst>
          <pc:docMk/>
          <pc:sldMk cId="316530422" sldId="259"/>
        </pc:sldMkLst>
        <pc:spChg chg="mod">
          <ac:chgData name="Wasim Hussain (2607955)" userId="S::2607955@student.uwtsd.ac.uk::17a05f23-03c7-4d93-aec1-77dfe146369c" providerId="AD" clId="Web-{4C2CFB22-50A4-4BCC-0662-56F4B6C194C7}" dt="2026-10-02T09:34:12.896" v="243" actId="20577"/>
          <ac:spMkLst>
            <pc:docMk/>
            <pc:sldMk cId="316530422" sldId="259"/>
            <ac:spMk id="2" creationId="{A8D1B982-5AB0-DE2E-81C8-39E4594B6436}"/>
          </ac:spMkLst>
        </pc:spChg>
        <pc:spChg chg="mod">
          <ac:chgData name="Wasim Hussain (2607955)" userId="S::2607955@student.uwtsd.ac.uk::17a05f23-03c7-4d93-aec1-77dfe146369c" providerId="AD" clId="Web-{4C2CFB22-50A4-4BCC-0662-56F4B6C194C7}" dt="2026-10-02T10:40:54.688" v="780" actId="20577"/>
          <ac:spMkLst>
            <pc:docMk/>
            <pc:sldMk cId="316530422" sldId="259"/>
            <ac:spMk id="3" creationId="{F173CCAF-B4E4-7331-3D77-1F1F816813DA}"/>
          </ac:spMkLst>
        </pc:spChg>
      </pc:sldChg>
      <pc:sldChg chg="modSp">
        <pc:chgData name="Wasim Hussain (2607955)" userId="S::2607955@student.uwtsd.ac.uk::17a05f23-03c7-4d93-aec1-77dfe146369c" providerId="AD" clId="Web-{4C2CFB22-50A4-4BCC-0662-56F4B6C194C7}" dt="2026-10-02T10:53:19.388" v="1374" actId="20577"/>
        <pc:sldMkLst>
          <pc:docMk/>
          <pc:sldMk cId="4197248727" sldId="260"/>
        </pc:sldMkLst>
        <pc:spChg chg="mod">
          <ac:chgData name="Wasim Hussain (2607955)" userId="S::2607955@student.uwtsd.ac.uk::17a05f23-03c7-4d93-aec1-77dfe146369c" providerId="AD" clId="Web-{4C2CFB22-50A4-4BCC-0662-56F4B6C194C7}" dt="2026-10-02T08:42:18.222" v="46" actId="20577"/>
          <ac:spMkLst>
            <pc:docMk/>
            <pc:sldMk cId="4197248727" sldId="260"/>
            <ac:spMk id="2" creationId="{6CF57597-6F7C-1C2C-4B31-4B630C9AEC71}"/>
          </ac:spMkLst>
        </pc:spChg>
        <pc:spChg chg="mod">
          <ac:chgData name="Wasim Hussain (2607955)" userId="S::2607955@student.uwtsd.ac.uk::17a05f23-03c7-4d93-aec1-77dfe146369c" providerId="AD" clId="Web-{4C2CFB22-50A4-4BCC-0662-56F4B6C194C7}" dt="2026-10-02T10:53:19.388" v="1374" actId="20577"/>
          <ac:spMkLst>
            <pc:docMk/>
            <pc:sldMk cId="4197248727" sldId="260"/>
            <ac:spMk id="3" creationId="{B415AC5B-77EC-F515-2CD4-42673D7999DF}"/>
          </ac:spMkLst>
        </pc:spChg>
      </pc:sldChg>
      <pc:sldChg chg="modSp">
        <pc:chgData name="Wasim Hussain (2607955)" userId="S::2607955@student.uwtsd.ac.uk::17a05f23-03c7-4d93-aec1-77dfe146369c" providerId="AD" clId="Web-{4C2CFB22-50A4-4BCC-0662-56F4B6C194C7}" dt="2026-10-02T11:17:23.578" v="1866" actId="20577"/>
        <pc:sldMkLst>
          <pc:docMk/>
          <pc:sldMk cId="85724721" sldId="261"/>
        </pc:sldMkLst>
        <pc:spChg chg="mod">
          <ac:chgData name="Wasim Hussain (2607955)" userId="S::2607955@student.uwtsd.ac.uk::17a05f23-03c7-4d93-aec1-77dfe146369c" providerId="AD" clId="Web-{4C2CFB22-50A4-4BCC-0662-56F4B6C194C7}" dt="2026-10-02T08:43:44.319" v="108" actId="20577"/>
          <ac:spMkLst>
            <pc:docMk/>
            <pc:sldMk cId="85724721" sldId="261"/>
            <ac:spMk id="2" creationId="{48707AF6-6F76-1BC4-DBD3-9357B8EF5243}"/>
          </ac:spMkLst>
        </pc:spChg>
        <pc:spChg chg="mod">
          <ac:chgData name="Wasim Hussain (2607955)" userId="S::2607955@student.uwtsd.ac.uk::17a05f23-03c7-4d93-aec1-77dfe146369c" providerId="AD" clId="Web-{4C2CFB22-50A4-4BCC-0662-56F4B6C194C7}" dt="2026-10-02T11:17:23.578" v="1866" actId="20577"/>
          <ac:spMkLst>
            <pc:docMk/>
            <pc:sldMk cId="85724721" sldId="261"/>
            <ac:spMk id="3" creationId="{384DE1D8-9B96-7E3C-CCD2-83D189144B20}"/>
          </ac:spMkLst>
        </pc:spChg>
      </pc:sldChg>
      <pc:sldChg chg="modSp">
        <pc:chgData name="Wasim Hussain (2607955)" userId="S::2607955@student.uwtsd.ac.uk::17a05f23-03c7-4d93-aec1-77dfe146369c" providerId="AD" clId="Web-{4C2CFB22-50A4-4BCC-0662-56F4B6C194C7}" dt="2026-10-02T08:45:09.119" v="139" actId="20577"/>
        <pc:sldMkLst>
          <pc:docMk/>
          <pc:sldMk cId="3934144022" sldId="263"/>
        </pc:sldMkLst>
        <pc:spChg chg="mod">
          <ac:chgData name="Wasim Hussain (2607955)" userId="S::2607955@student.uwtsd.ac.uk::17a05f23-03c7-4d93-aec1-77dfe146369c" providerId="AD" clId="Web-{4C2CFB22-50A4-4BCC-0662-56F4B6C194C7}" dt="2026-10-02T08:45:09.119" v="139" actId="20577"/>
          <ac:spMkLst>
            <pc:docMk/>
            <pc:sldMk cId="3934144022" sldId="263"/>
            <ac:spMk id="2" creationId="{D6CE7B5E-AD7A-5F95-3E91-19369F3981AA}"/>
          </ac:spMkLst>
        </pc:spChg>
      </pc:sldChg>
      <pc:sldChg chg="modSp">
        <pc:chgData name="Wasim Hussain (2607955)" userId="S::2607955@student.uwtsd.ac.uk::17a05f23-03c7-4d93-aec1-77dfe146369c" providerId="AD" clId="Web-{4C2CFB22-50A4-4BCC-0662-56F4B6C194C7}" dt="2026-10-02T08:45:39.026" v="166" actId="20577"/>
        <pc:sldMkLst>
          <pc:docMk/>
          <pc:sldMk cId="3934341356" sldId="264"/>
        </pc:sldMkLst>
        <pc:spChg chg="mod">
          <ac:chgData name="Wasim Hussain (2607955)" userId="S::2607955@student.uwtsd.ac.uk::17a05f23-03c7-4d93-aec1-77dfe146369c" providerId="AD" clId="Web-{4C2CFB22-50A4-4BCC-0662-56F4B6C194C7}" dt="2026-10-02T08:45:39.026" v="166" actId="20577"/>
          <ac:spMkLst>
            <pc:docMk/>
            <pc:sldMk cId="3934341356" sldId="264"/>
            <ac:spMk id="2" creationId="{CFCE3B8D-E528-752F-4118-2763139267ED}"/>
          </ac:spMkLst>
        </pc:spChg>
      </pc:sldChg>
    </pc:docChg>
  </pc:docChgLst>
  <pc:docChgLst>
    <pc:chgData name="Konstantina-Andrea Ivan (2613419)" userId="S::2613419@student.uwtsd.ac.uk::4edaee7e-fbcd-4715-866e-4f82fd61da9c" providerId="AD" clId="Web-{C708181F-9D73-AA4D-A863-625556456C04}"/>
    <pc:docChg chg="modSld">
      <pc:chgData name="Konstantina-Andrea Ivan (2613419)" userId="S::2613419@student.uwtsd.ac.uk::4edaee7e-fbcd-4715-866e-4f82fd61da9c" providerId="AD" clId="Web-{C708181F-9D73-AA4D-A863-625556456C04}" dt="2026-10-08T06:59:00.053" v="21" actId="20577"/>
      <pc:docMkLst>
        <pc:docMk/>
      </pc:docMkLst>
      <pc:sldChg chg="modSp">
        <pc:chgData name="Konstantina-Andrea Ivan (2613419)" userId="S::2613419@student.uwtsd.ac.uk::4edaee7e-fbcd-4715-866e-4f82fd61da9c" providerId="AD" clId="Web-{C708181F-9D73-AA4D-A863-625556456C04}" dt="2026-10-08T06:58:02.878" v="20" actId="20577"/>
        <pc:sldMkLst>
          <pc:docMk/>
          <pc:sldMk cId="2114789331" sldId="265"/>
        </pc:sldMkLst>
        <pc:spChg chg="mod">
          <ac:chgData name="Konstantina-Andrea Ivan (2613419)" userId="S::2613419@student.uwtsd.ac.uk::4edaee7e-fbcd-4715-866e-4f82fd61da9c" providerId="AD" clId="Web-{C708181F-9D73-AA4D-A863-625556456C04}" dt="2026-10-08T06:58:02.878" v="20" actId="20577"/>
          <ac:spMkLst>
            <pc:docMk/>
            <pc:sldMk cId="2114789331" sldId="265"/>
            <ac:spMk id="2" creationId="{A0E7D06A-64DA-5A15-2F8C-7E48BF0CCF14}"/>
          </ac:spMkLst>
        </pc:spChg>
      </pc:sldChg>
      <pc:sldChg chg="modSp">
        <pc:chgData name="Konstantina-Andrea Ivan (2613419)" userId="S::2613419@student.uwtsd.ac.uk::4edaee7e-fbcd-4715-866e-4f82fd61da9c" providerId="AD" clId="Web-{C708181F-9D73-AA4D-A863-625556456C04}" dt="2026-10-08T06:57:35.548" v="12" actId="20577"/>
        <pc:sldMkLst>
          <pc:docMk/>
          <pc:sldMk cId="3594675546" sldId="266"/>
        </pc:sldMkLst>
        <pc:spChg chg="mod">
          <ac:chgData name="Konstantina-Andrea Ivan (2613419)" userId="S::2613419@student.uwtsd.ac.uk::4edaee7e-fbcd-4715-866e-4f82fd61da9c" providerId="AD" clId="Web-{C708181F-9D73-AA4D-A863-625556456C04}" dt="2026-10-08T06:57:35.548" v="12" actId="20577"/>
          <ac:spMkLst>
            <pc:docMk/>
            <pc:sldMk cId="3594675546" sldId="266"/>
            <ac:spMk id="2" creationId="{48505B70-E450-BBBA-07F9-55B7A0A3F5D0}"/>
          </ac:spMkLst>
        </pc:spChg>
      </pc:sldChg>
      <pc:sldChg chg="modSp">
        <pc:chgData name="Konstantina-Andrea Ivan (2613419)" userId="S::2613419@student.uwtsd.ac.uk::4edaee7e-fbcd-4715-866e-4f82fd61da9c" providerId="AD" clId="Web-{C708181F-9D73-AA4D-A863-625556456C04}" dt="2026-10-08T06:59:00.053" v="21" actId="20577"/>
        <pc:sldMkLst>
          <pc:docMk/>
          <pc:sldMk cId="3703562652" sldId="267"/>
        </pc:sldMkLst>
        <pc:spChg chg="mod">
          <ac:chgData name="Konstantina-Andrea Ivan (2613419)" userId="S::2613419@student.uwtsd.ac.uk::4edaee7e-fbcd-4715-866e-4f82fd61da9c" providerId="AD" clId="Web-{C708181F-9D73-AA4D-A863-625556456C04}" dt="2026-10-08T06:59:00.053" v="21" actId="20577"/>
          <ac:spMkLst>
            <pc:docMk/>
            <pc:sldMk cId="3703562652" sldId="267"/>
            <ac:spMk id="2" creationId="{9E177E3D-C3F8-B247-8F09-CC55CDD029A6}"/>
          </ac:spMkLst>
        </pc:spChg>
      </pc:sldChg>
    </pc:docChg>
  </pc:docChgLst>
  <pc:docChgLst>
    <pc:chgData name="Konstantina-Andrea Ivan (2613419)" userId="S::2613419@student.uwtsd.ac.uk::4edaee7e-fbcd-4715-866e-4f82fd61da9c" providerId="AD" clId="Web-{3BA6B63E-8720-6B43-57A8-CE81119A2234}"/>
    <pc:docChg chg="modSld">
      <pc:chgData name="Konstantina-Andrea Ivan (2613419)" userId="S::2613419@student.uwtsd.ac.uk::4edaee7e-fbcd-4715-866e-4f82fd61da9c" providerId="AD" clId="Web-{3BA6B63E-8720-6B43-57A8-CE81119A2234}" dt="2026-10-09T08:21:19.322" v="1"/>
      <pc:docMkLst>
        <pc:docMk/>
      </pc:docMkLst>
      <pc:sldChg chg="addSp delSp modSp">
        <pc:chgData name="Konstantina-Andrea Ivan (2613419)" userId="S::2613419@student.uwtsd.ac.uk::4edaee7e-fbcd-4715-866e-4f82fd61da9c" providerId="AD" clId="Web-{3BA6B63E-8720-6B43-57A8-CE81119A2234}" dt="2026-10-09T08:21:19.322" v="1"/>
        <pc:sldMkLst>
          <pc:docMk/>
          <pc:sldMk cId="3703562652" sldId="267"/>
        </pc:sldMkLst>
      </pc:sldChg>
    </pc:docChg>
  </pc:docChgLst>
  <pc:docChgLst>
    <pc:chgData name="Konstantina-Andrea Ivan (2613419)" userId="S::2613419@student.uwtsd.ac.uk::4edaee7e-fbcd-4715-866e-4f82fd61da9c" providerId="AD" clId="Web-{FF7F8749-783D-7357-9690-1FFE35BDF347}"/>
    <pc:docChg chg="modSld">
      <pc:chgData name="Konstantina-Andrea Ivan (2613419)" userId="S::2613419@student.uwtsd.ac.uk::4edaee7e-fbcd-4715-866e-4f82fd61da9c" providerId="AD" clId="Web-{FF7F8749-783D-7357-9690-1FFE35BDF347}" dt="2026-10-08T09:42:02.405" v="175"/>
      <pc:docMkLst>
        <pc:docMk/>
      </pc:docMkLst>
      <pc:sldChg chg="addSp delSp modSp addAnim delAnim modAnim">
        <pc:chgData name="Konstantina-Andrea Ivan (2613419)" userId="S::2613419@student.uwtsd.ac.uk::4edaee7e-fbcd-4715-866e-4f82fd61da9c" providerId="AD" clId="Web-{FF7F8749-783D-7357-9690-1FFE35BDF347}" dt="2026-10-08T09:42:02.405" v="175"/>
        <pc:sldMkLst>
          <pc:docMk/>
          <pc:sldMk cId="2114789331" sldId="265"/>
        </pc:sldMkLst>
        <pc:spChg chg="mod">
          <ac:chgData name="Konstantina-Andrea Ivan (2613419)" userId="S::2613419@student.uwtsd.ac.uk::4edaee7e-fbcd-4715-866e-4f82fd61da9c" providerId="AD" clId="Web-{FF7F8749-783D-7357-9690-1FFE35BDF347}" dt="2026-10-08T07:53:13.292" v="13" actId="1076"/>
          <ac:spMkLst>
            <pc:docMk/>
            <pc:sldMk cId="2114789331" sldId="265"/>
            <ac:spMk id="2" creationId="{A0E7D06A-64DA-5A15-2F8C-7E48BF0CCF14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39:20.275" v="151" actId="20577"/>
          <ac:spMkLst>
            <pc:docMk/>
            <pc:sldMk cId="2114789331" sldId="265"/>
            <ac:spMk id="4" creationId="{E967C1F7-5FEA-4988-E460-459BF610FAA0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37:17.443" v="137" actId="1076"/>
          <ac:spMkLst>
            <pc:docMk/>
            <pc:sldMk cId="2114789331" sldId="265"/>
            <ac:spMk id="5" creationId="{889CCDAF-5098-A8E9-78F9-B036ABBC54C7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37:25.568" v="138" actId="1076"/>
          <ac:spMkLst>
            <pc:docMk/>
            <pc:sldMk cId="2114789331" sldId="265"/>
            <ac:spMk id="7" creationId="{77D178FB-670F-1126-862B-1FD070A0932E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37:28.693" v="139" actId="1076"/>
          <ac:spMkLst>
            <pc:docMk/>
            <pc:sldMk cId="2114789331" sldId="265"/>
            <ac:spMk id="8" creationId="{B5DB19D5-F9BC-76BF-BCB2-24AE865F087E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40:01.417" v="165" actId="1076"/>
          <ac:spMkLst>
            <pc:docMk/>
            <pc:sldMk cId="2114789331" sldId="265"/>
            <ac:spMk id="9" creationId="{EC755321-5222-7D08-F208-3105E07F85D8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39:40.135" v="159" actId="1076"/>
          <ac:spMkLst>
            <pc:docMk/>
            <pc:sldMk cId="2114789331" sldId="265"/>
            <ac:spMk id="10" creationId="{83A66898-89CD-9BA7-B095-A2AB3C74E16B}"/>
          </ac:spMkLst>
        </pc:spChg>
        <pc:spChg chg="add mod">
          <ac:chgData name="Konstantina-Andrea Ivan (2613419)" userId="S::2613419@student.uwtsd.ac.uk::4edaee7e-fbcd-4715-866e-4f82fd61da9c" providerId="AD" clId="Web-{FF7F8749-783D-7357-9690-1FFE35BDF347}" dt="2026-10-08T09:41:16.607" v="171" actId="1076"/>
          <ac:spMkLst>
            <pc:docMk/>
            <pc:sldMk cId="2114789331" sldId="265"/>
            <ac:spMk id="11" creationId="{94643A71-032A-B5B2-B7B6-03711D14E0DA}"/>
          </ac:spMkLst>
        </pc:spChg>
      </pc:sldChg>
      <pc:sldChg chg="modSp">
        <pc:chgData name="Konstantina-Andrea Ivan (2613419)" userId="S::2613419@student.uwtsd.ac.uk::4edaee7e-fbcd-4715-866e-4f82fd61da9c" providerId="AD" clId="Web-{FF7F8749-783D-7357-9690-1FFE35BDF347}" dt="2026-10-08T07:53:07.463" v="12" actId="1076"/>
        <pc:sldMkLst>
          <pc:docMk/>
          <pc:sldMk cId="3594675546" sldId="266"/>
        </pc:sldMkLst>
        <pc:spChg chg="mod">
          <ac:chgData name="Konstantina-Andrea Ivan (2613419)" userId="S::2613419@student.uwtsd.ac.uk::4edaee7e-fbcd-4715-866e-4f82fd61da9c" providerId="AD" clId="Web-{FF7F8749-783D-7357-9690-1FFE35BDF347}" dt="2026-10-08T07:53:07.463" v="12" actId="1076"/>
          <ac:spMkLst>
            <pc:docMk/>
            <pc:sldMk cId="3594675546" sldId="266"/>
            <ac:spMk id="2" creationId="{48505B70-E450-BBBA-07F9-55B7A0A3F5D0}"/>
          </ac:spMkLst>
        </pc:spChg>
      </pc:sldChg>
      <pc:sldChg chg="modSp">
        <pc:chgData name="Konstantina-Andrea Ivan (2613419)" userId="S::2613419@student.uwtsd.ac.uk::4edaee7e-fbcd-4715-866e-4f82fd61da9c" providerId="AD" clId="Web-{FF7F8749-783D-7357-9690-1FFE35BDF347}" dt="2026-10-08T07:52:59.323" v="11" actId="1076"/>
        <pc:sldMkLst>
          <pc:docMk/>
          <pc:sldMk cId="3703562652" sldId="267"/>
        </pc:sldMkLst>
        <pc:spChg chg="mod">
          <ac:chgData name="Konstantina-Andrea Ivan (2613419)" userId="S::2613419@student.uwtsd.ac.uk::4edaee7e-fbcd-4715-866e-4f82fd61da9c" providerId="AD" clId="Web-{FF7F8749-783D-7357-9690-1FFE35BDF347}" dt="2026-10-08T07:52:59.323" v="11" actId="1076"/>
          <ac:spMkLst>
            <pc:docMk/>
            <pc:sldMk cId="3703562652" sldId="267"/>
            <ac:spMk id="2" creationId="{9E177E3D-C3F8-B247-8F09-CC55CDD029A6}"/>
          </ac:spMkLst>
        </pc:spChg>
      </pc:sldChg>
    </pc:docChg>
  </pc:docChgLst>
  <pc:docChgLst>
    <pc:chgData name="Wasim Hussain (2607955)" userId="S::2607955@student.uwtsd.ac.uk::17a05f23-03c7-4d93-aec1-77dfe146369c" providerId="AD" clId="Web-{D0A6824D-A3DA-385C-2A27-72B24E1487D0}"/>
    <pc:docChg chg="addSld modSld">
      <pc:chgData name="Wasim Hussain (2607955)" userId="S::2607955@student.uwtsd.ac.uk::17a05f23-03c7-4d93-aec1-77dfe146369c" providerId="AD" clId="Web-{D0A6824D-A3DA-385C-2A27-72B24E1487D0}" dt="2026-10-09T09:17:28.625" v="107"/>
      <pc:docMkLst>
        <pc:docMk/>
      </pc:docMkLst>
      <pc:sldChg chg="addAnim">
        <pc:chgData name="Wasim Hussain (2607955)" userId="S::2607955@student.uwtsd.ac.uk::17a05f23-03c7-4d93-aec1-77dfe146369c" providerId="AD" clId="Web-{D0A6824D-A3DA-385C-2A27-72B24E1487D0}" dt="2026-10-09T09:17:05.889" v="105"/>
        <pc:sldMkLst>
          <pc:docMk/>
          <pc:sldMk cId="316530422" sldId="259"/>
        </pc:sldMkLst>
      </pc:sldChg>
      <pc:sldChg chg="addAnim">
        <pc:chgData name="Wasim Hussain (2607955)" userId="S::2607955@student.uwtsd.ac.uk::17a05f23-03c7-4d93-aec1-77dfe146369c" providerId="AD" clId="Web-{D0A6824D-A3DA-385C-2A27-72B24E1487D0}" dt="2026-10-09T09:17:21.468" v="106"/>
        <pc:sldMkLst>
          <pc:docMk/>
          <pc:sldMk cId="4197248727" sldId="260"/>
        </pc:sldMkLst>
      </pc:sldChg>
      <pc:sldChg chg="modSp addAnim">
        <pc:chgData name="Wasim Hussain (2607955)" userId="S::2607955@student.uwtsd.ac.uk::17a05f23-03c7-4d93-aec1-77dfe146369c" providerId="AD" clId="Web-{D0A6824D-A3DA-385C-2A27-72B24E1487D0}" dt="2026-10-09T09:17:28.625" v="107"/>
        <pc:sldMkLst>
          <pc:docMk/>
          <pc:sldMk cId="85724721" sldId="261"/>
        </pc:sldMkLst>
        <pc:spChg chg="mod">
          <ac:chgData name="Wasim Hussain (2607955)" userId="S::2607955@student.uwtsd.ac.uk::17a05f23-03c7-4d93-aec1-77dfe146369c" providerId="AD" clId="Web-{D0A6824D-A3DA-385C-2A27-72B24E1487D0}" dt="2026-10-09T09:12:31.712" v="1" actId="20577"/>
          <ac:spMkLst>
            <pc:docMk/>
            <pc:sldMk cId="85724721" sldId="261"/>
            <ac:spMk id="3" creationId="{384DE1D8-9B96-7E3C-CCD2-83D189144B20}"/>
          </ac:spMkLst>
        </pc:spChg>
      </pc:sldChg>
    </pc:docChg>
  </pc:docChgLst>
  <pc:docChgLst>
    <pc:chgData name="Konstantina-Andrea Ivan (2613419)" userId="S::2613419@student.uwtsd.ac.uk::4edaee7e-fbcd-4715-866e-4f82fd61da9c" providerId="AD" clId="Web-{00000000-0000-0000-0000-000000000000}"/>
    <pc:docChg chg="delSld">
      <pc:chgData name="Konstantina-Andrea Ivan (2613419)" userId="S::2613419@student.uwtsd.ac.uk::4edaee7e-fbcd-4715-866e-4f82fd61da9c" providerId="AD" clId="Web-{00000000-0000-0000-0000-000000000000}" dt="2026-09-25T19:23:13.899" v="1"/>
      <pc:docMkLst>
        <pc:docMk/>
      </pc:docMkLst>
    </pc:docChg>
  </pc:docChgLst>
  <pc:docChgLst>
    <pc:chgData name="Konstantina-Andrea Ivan (2613419)" userId="4edaee7e-fbcd-4715-866e-4f82fd61da9c" providerId="ADAL" clId="{486A9F8F-1FC0-4150-91CB-55C7DE995DD1}"/>
    <pc:docChg chg="undo custSel addSld delSld modSld sldOrd">
      <pc:chgData name="Konstantina-Andrea Ivan (2613419)" userId="4edaee7e-fbcd-4715-866e-4f82fd61da9c" providerId="ADAL" clId="{486A9F8F-1FC0-4150-91CB-55C7DE995DD1}" dt="2026-10-11T16:45:50.158" v="2300" actId="14100"/>
      <pc:docMkLst>
        <pc:docMk/>
      </pc:docMkLst>
      <pc:sldChg chg="addSp modSp mod modAnim">
        <pc:chgData name="Konstantina-Andrea Ivan (2613419)" userId="4edaee7e-fbcd-4715-866e-4f82fd61da9c" providerId="ADAL" clId="{486A9F8F-1FC0-4150-91CB-55C7DE995DD1}" dt="2026-10-11T16:10:36.042" v="2288" actId="20577"/>
        <pc:sldMkLst>
          <pc:docMk/>
          <pc:sldMk cId="109857222" sldId="256"/>
        </pc:sldMkLst>
        <pc:spChg chg="mod">
          <ac:chgData name="Konstantina-Andrea Ivan (2613419)" userId="4edaee7e-fbcd-4715-866e-4f82fd61da9c" providerId="ADAL" clId="{486A9F8F-1FC0-4150-91CB-55C7DE995DD1}" dt="2026-10-11T15:59:29.449" v="2234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Konstantina-Andrea Ivan (2613419)" userId="4edaee7e-fbcd-4715-866e-4f82fd61da9c" providerId="ADAL" clId="{486A9F8F-1FC0-4150-91CB-55C7DE995DD1}" dt="2026-10-11T16:10:36.042" v="2288" actId="20577"/>
          <ac:spMkLst>
            <pc:docMk/>
            <pc:sldMk cId="109857222" sldId="256"/>
            <ac:spMk id="4" creationId="{1C52A228-4ECA-BFF7-E687-D707ADB9BAC3}"/>
          </ac:spMkLst>
        </pc:spChg>
      </pc:sldChg>
      <pc:sldChg chg="addSp modSp mod">
        <pc:chgData name="Konstantina-Andrea Ivan (2613419)" userId="4edaee7e-fbcd-4715-866e-4f82fd61da9c" providerId="ADAL" clId="{486A9F8F-1FC0-4150-91CB-55C7DE995DD1}" dt="2026-10-11T15:53:44.074" v="2190" actId="1076"/>
        <pc:sldMkLst>
          <pc:docMk/>
          <pc:sldMk cId="3521170290" sldId="257"/>
        </pc:sldMkLst>
        <pc:spChg chg="add mod">
          <ac:chgData name="Konstantina-Andrea Ivan (2613419)" userId="4edaee7e-fbcd-4715-866e-4f82fd61da9c" providerId="ADAL" clId="{486A9F8F-1FC0-4150-91CB-55C7DE995DD1}" dt="2026-10-11T15:53:44.074" v="2190" actId="1076"/>
          <ac:spMkLst>
            <pc:docMk/>
            <pc:sldMk cId="3521170290" sldId="257"/>
            <ac:spMk id="4" creationId="{7AC4D825-150C-DDC4-DD60-3B977972C7FC}"/>
          </ac:spMkLst>
        </pc:spChg>
      </pc:sldChg>
      <pc:sldChg chg="addSp modSp mod">
        <pc:chgData name="Konstantina-Andrea Ivan (2613419)" userId="4edaee7e-fbcd-4715-866e-4f82fd61da9c" providerId="ADAL" clId="{486A9F8F-1FC0-4150-91CB-55C7DE995DD1}" dt="2026-10-11T15:53:53.609" v="2192" actId="22"/>
        <pc:sldMkLst>
          <pc:docMk/>
          <pc:sldMk cId="2861056951" sldId="258"/>
        </pc:sldMkLst>
        <pc:spChg chg="mod">
          <ac:chgData name="Konstantina-Andrea Ivan (2613419)" userId="4edaee7e-fbcd-4715-866e-4f82fd61da9c" providerId="ADAL" clId="{486A9F8F-1FC0-4150-91CB-55C7DE995DD1}" dt="2026-10-11T15:53:50.459" v="2191" actId="6549"/>
          <ac:spMkLst>
            <pc:docMk/>
            <pc:sldMk cId="2861056951" sldId="258"/>
            <ac:spMk id="2" creationId="{6D0B54C8-CF18-B985-6F82-AC66F897B8D4}"/>
          </ac:spMkLst>
        </pc:spChg>
        <pc:spChg chg="add">
          <ac:chgData name="Konstantina-Andrea Ivan (2613419)" userId="4edaee7e-fbcd-4715-866e-4f82fd61da9c" providerId="ADAL" clId="{486A9F8F-1FC0-4150-91CB-55C7DE995DD1}" dt="2026-10-11T15:53:53.609" v="2192" actId="22"/>
          <ac:spMkLst>
            <pc:docMk/>
            <pc:sldMk cId="2861056951" sldId="258"/>
            <ac:spMk id="5" creationId="{BDC115C8-5A3C-443D-3349-8140F56E4E31}"/>
          </ac:spMkLst>
        </pc:spChg>
      </pc:sldChg>
      <pc:sldChg chg="addSp modSp mod">
        <pc:chgData name="Konstantina-Andrea Ivan (2613419)" userId="4edaee7e-fbcd-4715-866e-4f82fd61da9c" providerId="ADAL" clId="{486A9F8F-1FC0-4150-91CB-55C7DE995DD1}" dt="2026-10-11T15:53:00.382" v="2186" actId="1076"/>
        <pc:sldMkLst>
          <pc:docMk/>
          <pc:sldMk cId="316530422" sldId="259"/>
        </pc:sldMkLst>
        <pc:spChg chg="add mod">
          <ac:chgData name="Konstantina-Andrea Ivan (2613419)" userId="4edaee7e-fbcd-4715-866e-4f82fd61da9c" providerId="ADAL" clId="{486A9F8F-1FC0-4150-91CB-55C7DE995DD1}" dt="2026-10-11T15:53:00.382" v="2186" actId="1076"/>
          <ac:spMkLst>
            <pc:docMk/>
            <pc:sldMk cId="316530422" sldId="259"/>
            <ac:spMk id="4" creationId="{267A7BB2-23D3-4417-FBCE-9DB50E37CC84}"/>
          </ac:spMkLst>
        </pc:spChg>
      </pc:sldChg>
      <pc:sldChg chg="addSp mod">
        <pc:chgData name="Konstantina-Andrea Ivan (2613419)" userId="4edaee7e-fbcd-4715-866e-4f82fd61da9c" providerId="ADAL" clId="{486A9F8F-1FC0-4150-91CB-55C7DE995DD1}" dt="2026-10-11T15:53:05.711" v="2187" actId="22"/>
        <pc:sldMkLst>
          <pc:docMk/>
          <pc:sldMk cId="4197248727" sldId="260"/>
        </pc:sldMkLst>
        <pc:spChg chg="add">
          <ac:chgData name="Konstantina-Andrea Ivan (2613419)" userId="4edaee7e-fbcd-4715-866e-4f82fd61da9c" providerId="ADAL" clId="{486A9F8F-1FC0-4150-91CB-55C7DE995DD1}" dt="2026-10-11T15:53:05.711" v="2187" actId="22"/>
          <ac:spMkLst>
            <pc:docMk/>
            <pc:sldMk cId="4197248727" sldId="260"/>
            <ac:spMk id="5" creationId="{F0415BFF-D635-CFCC-1DF0-0B8F22D5D025}"/>
          </ac:spMkLst>
        </pc:spChg>
      </pc:sldChg>
      <pc:sldChg chg="addSp mod">
        <pc:chgData name="Konstantina-Andrea Ivan (2613419)" userId="4edaee7e-fbcd-4715-866e-4f82fd61da9c" providerId="ADAL" clId="{486A9F8F-1FC0-4150-91CB-55C7DE995DD1}" dt="2026-10-11T15:53:12.560" v="2188" actId="22"/>
        <pc:sldMkLst>
          <pc:docMk/>
          <pc:sldMk cId="85724721" sldId="261"/>
        </pc:sldMkLst>
        <pc:spChg chg="add">
          <ac:chgData name="Konstantina-Andrea Ivan (2613419)" userId="4edaee7e-fbcd-4715-866e-4f82fd61da9c" providerId="ADAL" clId="{486A9F8F-1FC0-4150-91CB-55C7DE995DD1}" dt="2026-10-11T15:53:12.560" v="2188" actId="22"/>
          <ac:spMkLst>
            <pc:docMk/>
            <pc:sldMk cId="85724721" sldId="261"/>
            <ac:spMk id="5" creationId="{F3CBF572-E1AA-6E1C-150F-2CD10A1FD36F}"/>
          </ac:spMkLst>
        </pc:spChg>
      </pc:sldChg>
      <pc:sldChg chg="modSp mod">
        <pc:chgData name="Konstantina-Andrea Ivan (2613419)" userId="4edaee7e-fbcd-4715-866e-4f82fd61da9c" providerId="ADAL" clId="{486A9F8F-1FC0-4150-91CB-55C7DE995DD1}" dt="2026-10-11T16:06:19.232" v="2240" actId="20577"/>
        <pc:sldMkLst>
          <pc:docMk/>
          <pc:sldMk cId="3934341356" sldId="264"/>
        </pc:sldMkLst>
        <pc:spChg chg="mod">
          <ac:chgData name="Konstantina-Andrea Ivan (2613419)" userId="4edaee7e-fbcd-4715-866e-4f82fd61da9c" providerId="ADAL" clId="{486A9F8F-1FC0-4150-91CB-55C7DE995DD1}" dt="2026-10-11T16:06:19.232" v="2240" actId="20577"/>
          <ac:spMkLst>
            <pc:docMk/>
            <pc:sldMk cId="3934341356" sldId="264"/>
            <ac:spMk id="2" creationId="{CFCE3B8D-E528-752F-4118-2763139267ED}"/>
          </ac:spMkLst>
        </pc:spChg>
      </pc:sldChg>
      <pc:sldChg chg="addSp delSp modSp mod ord modTransition addAnim delAnim modAnim">
        <pc:chgData name="Konstantina-Andrea Ivan (2613419)" userId="4edaee7e-fbcd-4715-866e-4f82fd61da9c" providerId="ADAL" clId="{486A9F8F-1FC0-4150-91CB-55C7DE995DD1}" dt="2026-10-11T16:45:50.158" v="2300" actId="14100"/>
        <pc:sldMkLst>
          <pc:docMk/>
          <pc:sldMk cId="2114789331" sldId="265"/>
        </pc:sldMkLst>
        <pc:spChg chg="add mod">
          <ac:chgData name="Konstantina-Andrea Ivan (2613419)" userId="4edaee7e-fbcd-4715-866e-4f82fd61da9c" providerId="ADAL" clId="{486A9F8F-1FC0-4150-91CB-55C7DE995DD1}" dt="2026-10-09T14:34:15.413" v="2027" actId="164"/>
          <ac:spMkLst>
            <pc:docMk/>
            <pc:sldMk cId="2114789331" sldId="265"/>
            <ac:spMk id="3" creationId="{A0EB619F-B995-ADC2-ED8A-638E53A30C76}"/>
          </ac:spMkLst>
        </pc:spChg>
        <pc:spChg chg="mod">
          <ac:chgData name="Konstantina-Andrea Ivan (2613419)" userId="4edaee7e-fbcd-4715-866e-4f82fd61da9c" providerId="ADAL" clId="{486A9F8F-1FC0-4150-91CB-55C7DE995DD1}" dt="2026-10-09T09:44:46.228" v="1574" actId="207"/>
          <ac:spMkLst>
            <pc:docMk/>
            <pc:sldMk cId="2114789331" sldId="265"/>
            <ac:spMk id="4" creationId="{E967C1F7-5FEA-4988-E460-459BF610FAA0}"/>
          </ac:spMkLst>
        </pc:spChg>
        <pc:spChg chg="mod">
          <ac:chgData name="Konstantina-Andrea Ivan (2613419)" userId="4edaee7e-fbcd-4715-866e-4f82fd61da9c" providerId="ADAL" clId="{486A9F8F-1FC0-4150-91CB-55C7DE995DD1}" dt="2026-10-09T09:44:46.228" v="1574" actId="207"/>
          <ac:spMkLst>
            <pc:docMk/>
            <pc:sldMk cId="2114789331" sldId="265"/>
            <ac:spMk id="5" creationId="{889CCDAF-5098-A8E9-78F9-B036ABBC54C7}"/>
          </ac:spMkLst>
        </pc:spChg>
        <pc:spChg chg="mod">
          <ac:chgData name="Konstantina-Andrea Ivan (2613419)" userId="4edaee7e-fbcd-4715-866e-4f82fd61da9c" providerId="ADAL" clId="{486A9F8F-1FC0-4150-91CB-55C7DE995DD1}" dt="2026-10-09T09:44:46.228" v="1574" actId="207"/>
          <ac:spMkLst>
            <pc:docMk/>
            <pc:sldMk cId="2114789331" sldId="265"/>
            <ac:spMk id="7" creationId="{77D178FB-670F-1126-862B-1FD070A0932E}"/>
          </ac:spMkLst>
        </pc:spChg>
        <pc:spChg chg="mod">
          <ac:chgData name="Konstantina-Andrea Ivan (2613419)" userId="4edaee7e-fbcd-4715-866e-4f82fd61da9c" providerId="ADAL" clId="{486A9F8F-1FC0-4150-91CB-55C7DE995DD1}" dt="2026-10-09T09:44:46.228" v="1574" actId="207"/>
          <ac:spMkLst>
            <pc:docMk/>
            <pc:sldMk cId="2114789331" sldId="265"/>
            <ac:spMk id="8" creationId="{B5DB19D5-F9BC-76BF-BCB2-24AE865F087E}"/>
          </ac:spMkLst>
        </pc:spChg>
        <pc:spChg chg="add del mod">
          <ac:chgData name="Konstantina-Andrea Ivan (2613419)" userId="4edaee7e-fbcd-4715-866e-4f82fd61da9c" providerId="ADAL" clId="{486A9F8F-1FC0-4150-91CB-55C7DE995DD1}" dt="2026-10-08T09:59:50.535" v="343" actId="2711"/>
          <ac:spMkLst>
            <pc:docMk/>
            <pc:sldMk cId="2114789331" sldId="265"/>
            <ac:spMk id="9" creationId="{EC755321-5222-7D08-F208-3105E07F85D8}"/>
          </ac:spMkLst>
        </pc:spChg>
        <pc:spChg chg="mod">
          <ac:chgData name="Konstantina-Andrea Ivan (2613419)" userId="4edaee7e-fbcd-4715-866e-4f82fd61da9c" providerId="ADAL" clId="{486A9F8F-1FC0-4150-91CB-55C7DE995DD1}" dt="2026-10-08T09:55:45.680" v="230" actId="255"/>
          <ac:spMkLst>
            <pc:docMk/>
            <pc:sldMk cId="2114789331" sldId="265"/>
            <ac:spMk id="10" creationId="{83A66898-89CD-9BA7-B095-A2AB3C74E16B}"/>
          </ac:spMkLst>
        </pc:spChg>
        <pc:spChg chg="mod">
          <ac:chgData name="Konstantina-Andrea Ivan (2613419)" userId="4edaee7e-fbcd-4715-866e-4f82fd61da9c" providerId="ADAL" clId="{486A9F8F-1FC0-4150-91CB-55C7DE995DD1}" dt="2026-10-08T09:59:50.535" v="343" actId="2711"/>
          <ac:spMkLst>
            <pc:docMk/>
            <pc:sldMk cId="2114789331" sldId="265"/>
            <ac:spMk id="11" creationId="{94643A71-032A-B5B2-B7B6-03711D14E0DA}"/>
          </ac:spMkLst>
        </pc:spChg>
        <pc:spChg chg="add mod">
          <ac:chgData name="Konstantina-Andrea Ivan (2613419)" userId="4edaee7e-fbcd-4715-866e-4f82fd61da9c" providerId="ADAL" clId="{486A9F8F-1FC0-4150-91CB-55C7DE995DD1}" dt="2026-10-08T10:09:31.850" v="376" actId="1076"/>
          <ac:spMkLst>
            <pc:docMk/>
            <pc:sldMk cId="2114789331" sldId="265"/>
            <ac:spMk id="12" creationId="{849667FA-F03A-A55D-6469-70122FA98453}"/>
          </ac:spMkLst>
        </pc:spChg>
        <pc:spChg chg="add mod">
          <ac:chgData name="Konstantina-Andrea Ivan (2613419)" userId="4edaee7e-fbcd-4715-866e-4f82fd61da9c" providerId="ADAL" clId="{486A9F8F-1FC0-4150-91CB-55C7DE995DD1}" dt="2026-10-08T10:09:31.850" v="376" actId="1076"/>
          <ac:spMkLst>
            <pc:docMk/>
            <pc:sldMk cId="2114789331" sldId="265"/>
            <ac:spMk id="13" creationId="{EDB326B7-8F67-8F55-BD55-730DAF424773}"/>
          </ac:spMkLst>
        </pc:spChg>
        <pc:spChg chg="add mod">
          <ac:chgData name="Konstantina-Andrea Ivan (2613419)" userId="4edaee7e-fbcd-4715-866e-4f82fd61da9c" providerId="ADAL" clId="{486A9F8F-1FC0-4150-91CB-55C7DE995DD1}" dt="2026-10-08T10:16:07.628" v="383" actId="1076"/>
          <ac:spMkLst>
            <pc:docMk/>
            <pc:sldMk cId="2114789331" sldId="265"/>
            <ac:spMk id="14" creationId="{D7104B1B-2A6C-2D62-6732-A89919C863A5}"/>
          </ac:spMkLst>
        </pc:spChg>
        <pc:spChg chg="add mod">
          <ac:chgData name="Konstantina-Andrea Ivan (2613419)" userId="4edaee7e-fbcd-4715-866e-4f82fd61da9c" providerId="ADAL" clId="{486A9F8F-1FC0-4150-91CB-55C7DE995DD1}" dt="2026-10-08T10:16:11.784" v="384" actId="1076"/>
          <ac:spMkLst>
            <pc:docMk/>
            <pc:sldMk cId="2114789331" sldId="265"/>
            <ac:spMk id="15" creationId="{5B5B3B99-36D1-45E2-A900-0BED095457A2}"/>
          </ac:spMkLst>
        </pc:spChg>
        <pc:spChg chg="add mod">
          <ac:chgData name="Konstantina-Andrea Ivan (2613419)" userId="4edaee7e-fbcd-4715-866e-4f82fd61da9c" providerId="ADAL" clId="{486A9F8F-1FC0-4150-91CB-55C7DE995DD1}" dt="2026-10-08T10:16:23.013" v="385" actId="1076"/>
          <ac:spMkLst>
            <pc:docMk/>
            <pc:sldMk cId="2114789331" sldId="265"/>
            <ac:spMk id="16" creationId="{C6BB84EE-9AF0-0531-C2C3-F2D65408E453}"/>
          </ac:spMkLst>
        </pc:spChg>
        <pc:spChg chg="add mod">
          <ac:chgData name="Konstantina-Andrea Ivan (2613419)" userId="4edaee7e-fbcd-4715-866e-4f82fd61da9c" providerId="ADAL" clId="{486A9F8F-1FC0-4150-91CB-55C7DE995DD1}" dt="2026-10-08T10:17:22.758" v="391" actId="1076"/>
          <ac:spMkLst>
            <pc:docMk/>
            <pc:sldMk cId="2114789331" sldId="265"/>
            <ac:spMk id="17" creationId="{C3FCC4F9-D6F3-3DAB-7766-F56D2FB38AF0}"/>
          </ac:spMkLst>
        </pc:spChg>
        <pc:spChg chg="add mod">
          <ac:chgData name="Konstantina-Andrea Ivan (2613419)" userId="4edaee7e-fbcd-4715-866e-4f82fd61da9c" providerId="ADAL" clId="{486A9F8F-1FC0-4150-91CB-55C7DE995DD1}" dt="2026-10-08T10:17:22.758" v="391" actId="1076"/>
          <ac:spMkLst>
            <pc:docMk/>
            <pc:sldMk cId="2114789331" sldId="265"/>
            <ac:spMk id="18" creationId="{45D4C884-B926-71D2-A798-D642C0E9428E}"/>
          </ac:spMkLst>
        </pc:spChg>
        <pc:spChg chg="add del mod">
          <ac:chgData name="Konstantina-Andrea Ivan (2613419)" userId="4edaee7e-fbcd-4715-866e-4f82fd61da9c" providerId="ADAL" clId="{486A9F8F-1FC0-4150-91CB-55C7DE995DD1}" dt="2026-10-11T15:54:40.578" v="2208" actId="478"/>
          <ac:spMkLst>
            <pc:docMk/>
            <pc:sldMk cId="2114789331" sldId="265"/>
            <ac:spMk id="21" creationId="{BA6C1EB8-0A1E-1B72-FA1B-E1F53F4ABD27}"/>
          </ac:spMkLst>
        </pc:spChg>
        <pc:spChg chg="add mod">
          <ac:chgData name="Konstantina-Andrea Ivan (2613419)" userId="4edaee7e-fbcd-4715-866e-4f82fd61da9c" providerId="ADAL" clId="{486A9F8F-1FC0-4150-91CB-55C7DE995DD1}" dt="2026-10-11T15:54:53.523" v="2211" actId="1076"/>
          <ac:spMkLst>
            <pc:docMk/>
            <pc:sldMk cId="2114789331" sldId="265"/>
            <ac:spMk id="22" creationId="{7D43F813-6C43-4A9B-8A4C-6B6355E33E34}"/>
          </ac:spMkLst>
        </pc:spChg>
        <pc:grpChg chg="add mod">
          <ac:chgData name="Konstantina-Andrea Ivan (2613419)" userId="4edaee7e-fbcd-4715-866e-4f82fd61da9c" providerId="ADAL" clId="{486A9F8F-1FC0-4150-91CB-55C7DE995DD1}" dt="2026-10-11T16:45:50.158" v="2300" actId="14100"/>
          <ac:grpSpMkLst>
            <pc:docMk/>
            <pc:sldMk cId="2114789331" sldId="265"/>
            <ac:grpSpMk id="6" creationId="{CD20F88C-EC25-2903-64BD-09E78D6285D6}"/>
          </ac:grpSpMkLst>
        </pc:grpChg>
        <pc:picChg chg="add mod ord">
          <ac:chgData name="Konstantina-Andrea Ivan (2613419)" userId="4edaee7e-fbcd-4715-866e-4f82fd61da9c" providerId="ADAL" clId="{486A9F8F-1FC0-4150-91CB-55C7DE995DD1}" dt="2026-10-09T14:34:45.762" v="2028" actId="1076"/>
          <ac:picMkLst>
            <pc:docMk/>
            <pc:sldMk cId="2114789331" sldId="265"/>
            <ac:picMk id="19" creationId="{4A14C528-925E-ABAF-E2BB-6BB5746A2E9B}"/>
          </ac:picMkLst>
        </pc:picChg>
      </pc:sldChg>
      <pc:sldChg chg="addSp delSp modSp mod modTransition delAnim modAnim">
        <pc:chgData name="Konstantina-Andrea Ivan (2613419)" userId="4edaee7e-fbcd-4715-866e-4f82fd61da9c" providerId="ADAL" clId="{486A9F8F-1FC0-4150-91CB-55C7DE995DD1}" dt="2026-10-11T16:45:36.436" v="2299" actId="1076"/>
        <pc:sldMkLst>
          <pc:docMk/>
          <pc:sldMk cId="3594675546" sldId="266"/>
        </pc:sldMkLst>
        <pc:spChg chg="add del mod">
          <ac:chgData name="Konstantina-Andrea Ivan (2613419)" userId="4edaee7e-fbcd-4715-866e-4f82fd61da9c" providerId="ADAL" clId="{486A9F8F-1FC0-4150-91CB-55C7DE995DD1}" dt="2026-10-11T15:54:29.990" v="2204" actId="478"/>
          <ac:spMkLst>
            <pc:docMk/>
            <pc:sldMk cId="3594675546" sldId="266"/>
            <ac:spMk id="4" creationId="{3E770475-EC7C-8B35-0DF8-BEFC5AEE1545}"/>
          </ac:spMkLst>
        </pc:spChg>
        <pc:spChg chg="add mod">
          <ac:chgData name="Konstantina-Andrea Ivan (2613419)" userId="4edaee7e-fbcd-4715-866e-4f82fd61da9c" providerId="ADAL" clId="{486A9F8F-1FC0-4150-91CB-55C7DE995DD1}" dt="2026-10-09T14:24:13.223" v="1984" actId="164"/>
          <ac:spMkLst>
            <pc:docMk/>
            <pc:sldMk cId="3594675546" sldId="266"/>
            <ac:spMk id="6" creationId="{E59E2E02-7C88-3904-0A45-1D23730E6473}"/>
          </ac:spMkLst>
        </pc:spChg>
        <pc:spChg chg="add mod">
          <ac:chgData name="Konstantina-Andrea Ivan (2613419)" userId="4edaee7e-fbcd-4715-866e-4f82fd61da9c" providerId="ADAL" clId="{486A9F8F-1FC0-4150-91CB-55C7DE995DD1}" dt="2026-10-09T09:45:04.880" v="1575" actId="207"/>
          <ac:spMkLst>
            <pc:docMk/>
            <pc:sldMk cId="3594675546" sldId="266"/>
            <ac:spMk id="8" creationId="{C1CC04E4-97BB-7384-2F56-AF20852AC741}"/>
          </ac:spMkLst>
        </pc:spChg>
        <pc:spChg chg="add mod">
          <ac:chgData name="Konstantina-Andrea Ivan (2613419)" userId="4edaee7e-fbcd-4715-866e-4f82fd61da9c" providerId="ADAL" clId="{486A9F8F-1FC0-4150-91CB-55C7DE995DD1}" dt="2026-10-08T10:25:31.141" v="797" actId="2711"/>
          <ac:spMkLst>
            <pc:docMk/>
            <pc:sldMk cId="3594675546" sldId="266"/>
            <ac:spMk id="9" creationId="{787B5A35-0BEA-A1C3-E5FA-14797E193B9A}"/>
          </ac:spMkLst>
        </pc:spChg>
        <pc:spChg chg="add mod">
          <ac:chgData name="Konstantina-Andrea Ivan (2613419)" userId="4edaee7e-fbcd-4715-866e-4f82fd61da9c" providerId="ADAL" clId="{486A9F8F-1FC0-4150-91CB-55C7DE995DD1}" dt="2026-10-09T09:45:04.880" v="1575" actId="207"/>
          <ac:spMkLst>
            <pc:docMk/>
            <pc:sldMk cId="3594675546" sldId="266"/>
            <ac:spMk id="10" creationId="{BB58FA43-014B-5876-EC2D-62672651939E}"/>
          </ac:spMkLst>
        </pc:spChg>
        <pc:spChg chg="add mod">
          <ac:chgData name="Konstantina-Andrea Ivan (2613419)" userId="4edaee7e-fbcd-4715-866e-4f82fd61da9c" providerId="ADAL" clId="{486A9F8F-1FC0-4150-91CB-55C7DE995DD1}" dt="2026-10-09T09:45:04.880" v="1575" actId="207"/>
          <ac:spMkLst>
            <pc:docMk/>
            <pc:sldMk cId="3594675546" sldId="266"/>
            <ac:spMk id="11" creationId="{FEA12E41-896D-C8AA-95BD-B22523F9CF3F}"/>
          </ac:spMkLst>
        </pc:spChg>
        <pc:spChg chg="add mod">
          <ac:chgData name="Konstantina-Andrea Ivan (2613419)" userId="4edaee7e-fbcd-4715-866e-4f82fd61da9c" providerId="ADAL" clId="{486A9F8F-1FC0-4150-91CB-55C7DE995DD1}" dt="2026-10-08T10:25:31.141" v="797" actId="2711"/>
          <ac:spMkLst>
            <pc:docMk/>
            <pc:sldMk cId="3594675546" sldId="266"/>
            <ac:spMk id="12" creationId="{6CD17827-A48C-8A1B-60D0-98B696EF5557}"/>
          </ac:spMkLst>
        </pc:spChg>
        <pc:spChg chg="add mod">
          <ac:chgData name="Konstantina-Andrea Ivan (2613419)" userId="4edaee7e-fbcd-4715-866e-4f82fd61da9c" providerId="ADAL" clId="{486A9F8F-1FC0-4150-91CB-55C7DE995DD1}" dt="2026-10-08T10:25:31.141" v="797" actId="2711"/>
          <ac:spMkLst>
            <pc:docMk/>
            <pc:sldMk cId="3594675546" sldId="266"/>
            <ac:spMk id="13" creationId="{FCB8B097-5D35-F841-37D8-A8AC1786FACB}"/>
          </ac:spMkLst>
        </pc:spChg>
        <pc:spChg chg="add mod">
          <ac:chgData name="Konstantina-Andrea Ivan (2613419)" userId="4edaee7e-fbcd-4715-866e-4f82fd61da9c" providerId="ADAL" clId="{486A9F8F-1FC0-4150-91CB-55C7DE995DD1}" dt="2026-10-08T10:27:29.220" v="804" actId="1076"/>
          <ac:spMkLst>
            <pc:docMk/>
            <pc:sldMk cId="3594675546" sldId="266"/>
            <ac:spMk id="14" creationId="{CAF09B66-1ED3-7C39-874C-C66BBD6AFAB2}"/>
          </ac:spMkLst>
        </pc:spChg>
        <pc:spChg chg="add mod">
          <ac:chgData name="Konstantina-Andrea Ivan (2613419)" userId="4edaee7e-fbcd-4715-866e-4f82fd61da9c" providerId="ADAL" clId="{486A9F8F-1FC0-4150-91CB-55C7DE995DD1}" dt="2026-10-08T10:25:31.141" v="797" actId="2711"/>
          <ac:spMkLst>
            <pc:docMk/>
            <pc:sldMk cId="3594675546" sldId="266"/>
            <ac:spMk id="15" creationId="{EF0534DB-E3CA-ADF1-5E2C-B4E85833132B}"/>
          </ac:spMkLst>
        </pc:spChg>
        <pc:spChg chg="add mod">
          <ac:chgData name="Konstantina-Andrea Ivan (2613419)" userId="4edaee7e-fbcd-4715-866e-4f82fd61da9c" providerId="ADAL" clId="{486A9F8F-1FC0-4150-91CB-55C7DE995DD1}" dt="2026-10-09T09:45:04.880" v="1575" actId="207"/>
          <ac:spMkLst>
            <pc:docMk/>
            <pc:sldMk cId="3594675546" sldId="266"/>
            <ac:spMk id="16" creationId="{BAEBD338-7CB3-FD00-C3A0-1AD1D7006054}"/>
          </ac:spMkLst>
        </pc:spChg>
        <pc:spChg chg="add mod">
          <ac:chgData name="Konstantina-Andrea Ivan (2613419)" userId="4edaee7e-fbcd-4715-866e-4f82fd61da9c" providerId="ADAL" clId="{486A9F8F-1FC0-4150-91CB-55C7DE995DD1}" dt="2026-10-08T10:27:01.810" v="803" actId="1076"/>
          <ac:spMkLst>
            <pc:docMk/>
            <pc:sldMk cId="3594675546" sldId="266"/>
            <ac:spMk id="18" creationId="{E841487F-84CC-151A-069E-188210AD7988}"/>
          </ac:spMkLst>
        </pc:spChg>
        <pc:spChg chg="add mod">
          <ac:chgData name="Konstantina-Andrea Ivan (2613419)" userId="4edaee7e-fbcd-4715-866e-4f82fd61da9c" providerId="ADAL" clId="{486A9F8F-1FC0-4150-91CB-55C7DE995DD1}" dt="2026-10-08T10:27:01.810" v="803" actId="1076"/>
          <ac:spMkLst>
            <pc:docMk/>
            <pc:sldMk cId="3594675546" sldId="266"/>
            <ac:spMk id="19" creationId="{D671F6FB-D7EC-6A57-34FE-6059C88155D0}"/>
          </ac:spMkLst>
        </pc:spChg>
        <pc:spChg chg="add del mod">
          <ac:chgData name="Konstantina-Andrea Ivan (2613419)" userId="4edaee7e-fbcd-4715-866e-4f82fd61da9c" providerId="ADAL" clId="{486A9F8F-1FC0-4150-91CB-55C7DE995DD1}" dt="2026-10-11T15:55:01.202" v="2213" actId="478"/>
          <ac:spMkLst>
            <pc:docMk/>
            <pc:sldMk cId="3594675546" sldId="266"/>
            <ac:spMk id="20" creationId="{C1108D9D-087C-776B-CB50-7816050EAA4C}"/>
          </ac:spMkLst>
        </pc:spChg>
        <pc:spChg chg="add">
          <ac:chgData name="Konstantina-Andrea Ivan (2613419)" userId="4edaee7e-fbcd-4715-866e-4f82fd61da9c" providerId="ADAL" clId="{486A9F8F-1FC0-4150-91CB-55C7DE995DD1}" dt="2026-10-11T15:55:02.088" v="2214" actId="22"/>
          <ac:spMkLst>
            <pc:docMk/>
            <pc:sldMk cId="3594675546" sldId="266"/>
            <ac:spMk id="23" creationId="{8090DDDF-4FDE-EBA0-C937-1B623265E953}"/>
          </ac:spMkLst>
        </pc:spChg>
        <pc:spChg chg="add del mod">
          <ac:chgData name="Konstantina-Andrea Ivan (2613419)" userId="4edaee7e-fbcd-4715-866e-4f82fd61da9c" providerId="ADAL" clId="{486A9F8F-1FC0-4150-91CB-55C7DE995DD1}" dt="2026-10-11T15:54:31.988" v="2205" actId="478"/>
          <ac:spMkLst>
            <pc:docMk/>
            <pc:sldMk cId="3594675546" sldId="266"/>
            <ac:spMk id="25" creationId="{C28A7CAA-EE8F-52ED-586E-2FDB2B9D3AF1}"/>
          </ac:spMkLst>
        </pc:spChg>
        <pc:grpChg chg="add mod ord">
          <ac:chgData name="Konstantina-Andrea Ivan (2613419)" userId="4edaee7e-fbcd-4715-866e-4f82fd61da9c" providerId="ADAL" clId="{486A9F8F-1FC0-4150-91CB-55C7DE995DD1}" dt="2026-10-11T16:45:36.436" v="2299" actId="1076"/>
          <ac:grpSpMkLst>
            <pc:docMk/>
            <pc:sldMk cId="3594675546" sldId="266"/>
            <ac:grpSpMk id="7" creationId="{CE8C5BEB-9865-1971-09ED-0CA8896E6165}"/>
          </ac:grpSpMkLst>
        </pc:grpChg>
        <pc:picChg chg="add mod ord">
          <ac:chgData name="Konstantina-Andrea Ivan (2613419)" userId="4edaee7e-fbcd-4715-866e-4f82fd61da9c" providerId="ADAL" clId="{486A9F8F-1FC0-4150-91CB-55C7DE995DD1}" dt="2026-10-11T16:45:06.400" v="2296" actId="167"/>
          <ac:picMkLst>
            <pc:docMk/>
            <pc:sldMk cId="3594675546" sldId="266"/>
            <ac:picMk id="5" creationId="{8202F087-4D67-B006-5098-BAE4DA3D152B}"/>
          </ac:picMkLst>
        </pc:picChg>
        <pc:picChg chg="add mod ord">
          <ac:chgData name="Konstantina-Andrea Ivan (2613419)" userId="4edaee7e-fbcd-4715-866e-4f82fd61da9c" providerId="ADAL" clId="{486A9F8F-1FC0-4150-91CB-55C7DE995DD1}" dt="2026-10-11T16:45:07.141" v="2297" actId="166"/>
          <ac:picMkLst>
            <pc:docMk/>
            <pc:sldMk cId="3594675546" sldId="266"/>
            <ac:picMk id="21" creationId="{36552123-B5BA-20F4-0D81-5B7B9A699CF5}"/>
          </ac:picMkLst>
        </pc:picChg>
      </pc:sldChg>
      <pc:sldChg chg="addSp delSp modSp mod modTransition modAnim">
        <pc:chgData name="Konstantina-Andrea Ivan (2613419)" userId="4edaee7e-fbcd-4715-866e-4f82fd61da9c" providerId="ADAL" clId="{486A9F8F-1FC0-4150-91CB-55C7DE995DD1}" dt="2026-10-11T15:55:12.874" v="2216" actId="22"/>
        <pc:sldMkLst>
          <pc:docMk/>
          <pc:sldMk cId="3703562652" sldId="267"/>
        </pc:sldMkLst>
        <pc:spChg chg="mod">
          <ac:chgData name="Konstantina-Andrea Ivan (2613419)" userId="4edaee7e-fbcd-4715-866e-4f82fd61da9c" providerId="ADAL" clId="{486A9F8F-1FC0-4150-91CB-55C7DE995DD1}" dt="2026-10-09T08:35:59.164" v="1044" actId="1076"/>
          <ac:spMkLst>
            <pc:docMk/>
            <pc:sldMk cId="3703562652" sldId="267"/>
            <ac:spMk id="2" creationId="{9E177E3D-C3F8-B247-8F09-CC55CDD029A6}"/>
          </ac:spMkLst>
        </pc:spChg>
        <pc:spChg chg="add mod">
          <ac:chgData name="Konstantina-Andrea Ivan (2613419)" userId="4edaee7e-fbcd-4715-866e-4f82fd61da9c" providerId="ADAL" clId="{486A9F8F-1FC0-4150-91CB-55C7DE995DD1}" dt="2026-10-09T09:45:28.173" v="1576" actId="207"/>
          <ac:spMkLst>
            <pc:docMk/>
            <pc:sldMk cId="3703562652" sldId="267"/>
            <ac:spMk id="4" creationId="{99C875AD-948C-4985-3A1F-CBB164C58850}"/>
          </ac:spMkLst>
        </pc:spChg>
        <pc:spChg chg="add del mod">
          <ac:chgData name="Konstantina-Andrea Ivan (2613419)" userId="4edaee7e-fbcd-4715-866e-4f82fd61da9c" providerId="ADAL" clId="{486A9F8F-1FC0-4150-91CB-55C7DE995DD1}" dt="2026-10-11T15:55:11.782" v="2215" actId="478"/>
          <ac:spMkLst>
            <pc:docMk/>
            <pc:sldMk cId="3703562652" sldId="267"/>
            <ac:spMk id="5" creationId="{9B71F1A0-DD8C-8A72-27F9-7E5D38F6B8B6}"/>
          </ac:spMkLst>
        </pc:spChg>
        <pc:spChg chg="add">
          <ac:chgData name="Konstantina-Andrea Ivan (2613419)" userId="4edaee7e-fbcd-4715-866e-4f82fd61da9c" providerId="ADAL" clId="{486A9F8F-1FC0-4150-91CB-55C7DE995DD1}" dt="2026-10-11T15:55:12.874" v="2216" actId="22"/>
          <ac:spMkLst>
            <pc:docMk/>
            <pc:sldMk cId="3703562652" sldId="267"/>
            <ac:spMk id="6" creationId="{87AFDEF3-6DCF-1390-16EB-C40B801B4DC1}"/>
          </ac:spMkLst>
        </pc:spChg>
        <pc:spChg chg="add mod">
          <ac:chgData name="Konstantina-Andrea Ivan (2613419)" userId="4edaee7e-fbcd-4715-866e-4f82fd61da9c" providerId="ADAL" clId="{486A9F8F-1FC0-4150-91CB-55C7DE995DD1}" dt="2026-10-09T08:58:22.289" v="1504" actId="1076"/>
          <ac:spMkLst>
            <pc:docMk/>
            <pc:sldMk cId="3703562652" sldId="267"/>
            <ac:spMk id="12" creationId="{A152582C-0423-F87E-5070-3DB7D0521DF7}"/>
          </ac:spMkLst>
        </pc:spChg>
        <pc:spChg chg="add mod">
          <ac:chgData name="Konstantina-Andrea Ivan (2613419)" userId="4edaee7e-fbcd-4715-866e-4f82fd61da9c" providerId="ADAL" clId="{486A9F8F-1FC0-4150-91CB-55C7DE995DD1}" dt="2026-10-09T08:58:22.289" v="1504" actId="1076"/>
          <ac:spMkLst>
            <pc:docMk/>
            <pc:sldMk cId="3703562652" sldId="267"/>
            <ac:spMk id="13" creationId="{5AEBD68E-BC6D-A1EE-D0C5-E43254B132CD}"/>
          </ac:spMkLst>
        </pc:spChg>
        <pc:spChg chg="add mod">
          <ac:chgData name="Konstantina-Andrea Ivan (2613419)" userId="4edaee7e-fbcd-4715-866e-4f82fd61da9c" providerId="ADAL" clId="{486A9F8F-1FC0-4150-91CB-55C7DE995DD1}" dt="2026-10-09T08:58:22.289" v="1504" actId="1076"/>
          <ac:spMkLst>
            <pc:docMk/>
            <pc:sldMk cId="3703562652" sldId="267"/>
            <ac:spMk id="14" creationId="{1E440329-9C02-8FCD-4D48-33708FF09531}"/>
          </ac:spMkLst>
        </pc:spChg>
        <pc:spChg chg="add mod">
          <ac:chgData name="Konstantina-Andrea Ivan (2613419)" userId="4edaee7e-fbcd-4715-866e-4f82fd61da9c" providerId="ADAL" clId="{486A9F8F-1FC0-4150-91CB-55C7DE995DD1}" dt="2026-10-09T10:33:19.230" v="1811" actId="1076"/>
          <ac:spMkLst>
            <pc:docMk/>
            <pc:sldMk cId="3703562652" sldId="267"/>
            <ac:spMk id="16" creationId="{5CFC5D8F-B95A-331F-9B79-2288F43C5406}"/>
          </ac:spMkLst>
        </pc:spChg>
        <pc:spChg chg="add mod">
          <ac:chgData name="Konstantina-Andrea Ivan (2613419)" userId="4edaee7e-fbcd-4715-866e-4f82fd61da9c" providerId="ADAL" clId="{486A9F8F-1FC0-4150-91CB-55C7DE995DD1}" dt="2026-10-09T09:45:28.173" v="1576" actId="207"/>
          <ac:spMkLst>
            <pc:docMk/>
            <pc:sldMk cId="3703562652" sldId="267"/>
            <ac:spMk id="18" creationId="{AF7AE7BA-33E2-5436-41A2-1A6AD3D52CC4}"/>
          </ac:spMkLst>
        </pc:spChg>
        <pc:spChg chg="add mod">
          <ac:chgData name="Konstantina-Andrea Ivan (2613419)" userId="4edaee7e-fbcd-4715-866e-4f82fd61da9c" providerId="ADAL" clId="{486A9F8F-1FC0-4150-91CB-55C7DE995DD1}" dt="2026-10-09T09:45:28.173" v="1576" actId="207"/>
          <ac:spMkLst>
            <pc:docMk/>
            <pc:sldMk cId="3703562652" sldId="267"/>
            <ac:spMk id="20" creationId="{8B5B09F3-C215-75F7-40BB-A274C4BA769B}"/>
          </ac:spMkLst>
        </pc:spChg>
        <pc:spChg chg="add mod">
          <ac:chgData name="Konstantina-Andrea Ivan (2613419)" userId="4edaee7e-fbcd-4715-866e-4f82fd61da9c" providerId="ADAL" clId="{486A9F8F-1FC0-4150-91CB-55C7DE995DD1}" dt="2026-10-09T10:33:42.632" v="1816" actId="20577"/>
          <ac:spMkLst>
            <pc:docMk/>
            <pc:sldMk cId="3703562652" sldId="267"/>
            <ac:spMk id="21" creationId="{9932A134-C613-6EDF-E46E-7A2A4EC4BE98}"/>
          </ac:spMkLst>
        </pc:spChg>
        <pc:spChg chg="add mod">
          <ac:chgData name="Konstantina-Andrea Ivan (2613419)" userId="4edaee7e-fbcd-4715-866e-4f82fd61da9c" providerId="ADAL" clId="{486A9F8F-1FC0-4150-91CB-55C7DE995DD1}" dt="2026-10-09T08:58:43.245" v="1506" actId="1076"/>
          <ac:spMkLst>
            <pc:docMk/>
            <pc:sldMk cId="3703562652" sldId="267"/>
            <ac:spMk id="22" creationId="{3CDC8751-7945-0D92-152E-04ECCF105418}"/>
          </ac:spMkLst>
        </pc:spChg>
        <pc:spChg chg="add mod">
          <ac:chgData name="Konstantina-Andrea Ivan (2613419)" userId="4edaee7e-fbcd-4715-866e-4f82fd61da9c" providerId="ADAL" clId="{486A9F8F-1FC0-4150-91CB-55C7DE995DD1}" dt="2026-10-09T08:58:43.245" v="1506" actId="1076"/>
          <ac:spMkLst>
            <pc:docMk/>
            <pc:sldMk cId="3703562652" sldId="267"/>
            <ac:spMk id="23" creationId="{79AEFEBD-C56B-186E-FCE4-F20A1CA1FCEC}"/>
          </ac:spMkLst>
        </pc:spChg>
        <pc:spChg chg="add mod">
          <ac:chgData name="Konstantina-Andrea Ivan (2613419)" userId="4edaee7e-fbcd-4715-866e-4f82fd61da9c" providerId="ADAL" clId="{486A9F8F-1FC0-4150-91CB-55C7DE995DD1}" dt="2026-10-09T08:57:30.527" v="1501" actId="1076"/>
          <ac:spMkLst>
            <pc:docMk/>
            <pc:sldMk cId="3703562652" sldId="267"/>
            <ac:spMk id="24" creationId="{F47AEA58-43A1-B4B2-5E34-C946FFD78EA5}"/>
          </ac:spMkLst>
        </pc:spChg>
        <pc:spChg chg="add mod">
          <ac:chgData name="Konstantina-Andrea Ivan (2613419)" userId="4edaee7e-fbcd-4715-866e-4f82fd61da9c" providerId="ADAL" clId="{486A9F8F-1FC0-4150-91CB-55C7DE995DD1}" dt="2026-10-09T08:57:30.527" v="1501" actId="1076"/>
          <ac:spMkLst>
            <pc:docMk/>
            <pc:sldMk cId="3703562652" sldId="267"/>
            <ac:spMk id="25" creationId="{70BA8D04-7EA4-0B9A-71C7-5EA4424D8EBD}"/>
          </ac:spMkLst>
        </pc:spChg>
        <pc:spChg chg="add mod">
          <ac:chgData name="Konstantina-Andrea Ivan (2613419)" userId="4edaee7e-fbcd-4715-866e-4f82fd61da9c" providerId="ADAL" clId="{486A9F8F-1FC0-4150-91CB-55C7DE995DD1}" dt="2026-10-09T14:33:01.318" v="2025" actId="164"/>
          <ac:spMkLst>
            <pc:docMk/>
            <pc:sldMk cId="3703562652" sldId="267"/>
            <ac:spMk id="28" creationId="{B4A6DA8B-42F3-0922-3EC1-59B51C00FF6B}"/>
          </ac:spMkLst>
        </pc:spChg>
        <pc:grpChg chg="add mod">
          <ac:chgData name="Konstantina-Andrea Ivan (2613419)" userId="4edaee7e-fbcd-4715-866e-4f82fd61da9c" providerId="ADAL" clId="{486A9F8F-1FC0-4150-91CB-55C7DE995DD1}" dt="2026-10-09T14:33:31.199" v="2026" actId="1076"/>
          <ac:grpSpMkLst>
            <pc:docMk/>
            <pc:sldMk cId="3703562652" sldId="267"/>
            <ac:grpSpMk id="31" creationId="{CC4F9239-9F06-E7B3-9C18-00D012B0AD75}"/>
          </ac:grpSpMkLst>
        </pc:grpChg>
        <pc:picChg chg="add mod ord">
          <ac:chgData name="Konstantina-Andrea Ivan (2613419)" userId="4edaee7e-fbcd-4715-866e-4f82fd61da9c" providerId="ADAL" clId="{486A9F8F-1FC0-4150-91CB-55C7DE995DD1}" dt="2026-10-09T14:33:01.318" v="2025" actId="164"/>
          <ac:picMkLst>
            <pc:docMk/>
            <pc:sldMk cId="3703562652" sldId="267"/>
            <ac:picMk id="30" creationId="{CE579A9B-1FD8-988B-77A2-E7A5A55C2088}"/>
          </ac:picMkLst>
        </pc:picChg>
      </pc:sldChg>
      <pc:sldChg chg="addSp delSp modSp mod ord modTransition setBg modClrScheme chgLayout">
        <pc:chgData name="Konstantina-Andrea Ivan (2613419)" userId="4edaee7e-fbcd-4715-866e-4f82fd61da9c" providerId="ADAL" clId="{486A9F8F-1FC0-4150-91CB-55C7DE995DD1}" dt="2026-10-11T15:55:33.512" v="2219" actId="478"/>
        <pc:sldMkLst>
          <pc:docMk/>
          <pc:sldMk cId="1315858872" sldId="269"/>
        </pc:sldMkLst>
        <pc:spChg chg="mod ord">
          <ac:chgData name="Konstantina-Andrea Ivan (2613419)" userId="4edaee7e-fbcd-4715-866e-4f82fd61da9c" providerId="ADAL" clId="{486A9F8F-1FC0-4150-91CB-55C7DE995DD1}" dt="2026-10-09T14:48:13.812" v="2098" actId="1076"/>
          <ac:spMkLst>
            <pc:docMk/>
            <pc:sldMk cId="1315858872" sldId="269"/>
            <ac:spMk id="2" creationId="{B7549BBC-E107-9FB2-69D6-AC3D97B52108}"/>
          </ac:spMkLst>
        </pc:spChg>
        <pc:spChg chg="add del mod">
          <ac:chgData name="Konstantina-Andrea Ivan (2613419)" userId="4edaee7e-fbcd-4715-866e-4f82fd61da9c" providerId="ADAL" clId="{486A9F8F-1FC0-4150-91CB-55C7DE995DD1}" dt="2026-10-11T15:55:33.512" v="2219" actId="478"/>
          <ac:spMkLst>
            <pc:docMk/>
            <pc:sldMk cId="1315858872" sldId="269"/>
            <ac:spMk id="4" creationId="{13247A0F-F895-01FC-60FD-1E6B7BFEA5D1}"/>
          </ac:spMkLst>
        </pc:spChg>
        <pc:spChg chg="add mod topLvl">
          <ac:chgData name="Konstantina-Andrea Ivan (2613419)" userId="4edaee7e-fbcd-4715-866e-4f82fd61da9c" providerId="ADAL" clId="{486A9F8F-1FC0-4150-91CB-55C7DE995DD1}" dt="2026-10-09T14:55:01.499" v="2145" actId="1076"/>
          <ac:spMkLst>
            <pc:docMk/>
            <pc:sldMk cId="1315858872" sldId="269"/>
            <ac:spMk id="6" creationId="{67F65F89-6869-D155-F683-84DC87211BED}"/>
          </ac:spMkLst>
        </pc:spChg>
        <pc:spChg chg="add mod topLvl">
          <ac:chgData name="Konstantina-Andrea Ivan (2613419)" userId="4edaee7e-fbcd-4715-866e-4f82fd61da9c" providerId="ADAL" clId="{486A9F8F-1FC0-4150-91CB-55C7DE995DD1}" dt="2026-10-09T14:54:53.340" v="2144" actId="1076"/>
          <ac:spMkLst>
            <pc:docMk/>
            <pc:sldMk cId="1315858872" sldId="269"/>
            <ac:spMk id="7" creationId="{5BF0DD36-8222-D6F7-EC36-DD4DCE660B69}"/>
          </ac:spMkLst>
        </pc:spChg>
        <pc:spChg chg="add mod topLvl">
          <ac:chgData name="Konstantina-Andrea Ivan (2613419)" userId="4edaee7e-fbcd-4715-866e-4f82fd61da9c" providerId="ADAL" clId="{486A9F8F-1FC0-4150-91CB-55C7DE995DD1}" dt="2026-10-09T14:54:24.561" v="2139" actId="1076"/>
          <ac:spMkLst>
            <pc:docMk/>
            <pc:sldMk cId="1315858872" sldId="269"/>
            <ac:spMk id="9" creationId="{1C0C22E7-988D-30D3-18B3-04038661C837}"/>
          </ac:spMkLst>
        </pc:spChg>
        <pc:spChg chg="add mod">
          <ac:chgData name="Konstantina-Andrea Ivan (2613419)" userId="4edaee7e-fbcd-4715-866e-4f82fd61da9c" providerId="ADAL" clId="{486A9F8F-1FC0-4150-91CB-55C7DE995DD1}" dt="2026-10-09T14:54:35.172" v="2141" actId="1076"/>
          <ac:spMkLst>
            <pc:docMk/>
            <pc:sldMk cId="1315858872" sldId="269"/>
            <ac:spMk id="13" creationId="{9AF24C17-7F10-ED79-B0ED-3711F095FE0F}"/>
          </ac:spMkLst>
        </pc:spChg>
        <pc:spChg chg="add mod">
          <ac:chgData name="Konstantina-Andrea Ivan (2613419)" userId="4edaee7e-fbcd-4715-866e-4f82fd61da9c" providerId="ADAL" clId="{486A9F8F-1FC0-4150-91CB-55C7DE995DD1}" dt="2026-10-09T14:54:29.647" v="2140" actId="1076"/>
          <ac:spMkLst>
            <pc:docMk/>
            <pc:sldMk cId="1315858872" sldId="269"/>
            <ac:spMk id="15" creationId="{B4414CCD-E4F9-4428-0B01-4DCD7C8BC8D5}"/>
          </ac:spMkLst>
        </pc:spChg>
        <pc:spChg chg="add mod">
          <ac:chgData name="Konstantina-Andrea Ivan (2613419)" userId="4edaee7e-fbcd-4715-866e-4f82fd61da9c" providerId="ADAL" clId="{486A9F8F-1FC0-4150-91CB-55C7DE995DD1}" dt="2026-10-09T14:54:43.887" v="2142" actId="1076"/>
          <ac:spMkLst>
            <pc:docMk/>
            <pc:sldMk cId="1315858872" sldId="269"/>
            <ac:spMk id="17" creationId="{ED4CB8BB-8E2B-C226-62C7-AEA508A8AF42}"/>
          </ac:spMkLst>
        </pc:spChg>
        <pc:spChg chg="add">
          <ac:chgData name="Konstantina-Andrea Ivan (2613419)" userId="4edaee7e-fbcd-4715-866e-4f82fd61da9c" providerId="ADAL" clId="{486A9F8F-1FC0-4150-91CB-55C7DE995DD1}" dt="2026-10-09T10:22:27.638" v="1745" actId="26606"/>
          <ac:spMkLst>
            <pc:docMk/>
            <pc:sldMk cId="1315858872" sldId="269"/>
            <ac:spMk id="29" creationId="{E3DD1ED9-7847-4E1F-8455-6A5ECF64619F}"/>
          </ac:spMkLst>
        </pc:spChg>
        <pc:spChg chg="add">
          <ac:chgData name="Konstantina-Andrea Ivan (2613419)" userId="4edaee7e-fbcd-4715-866e-4f82fd61da9c" providerId="ADAL" clId="{486A9F8F-1FC0-4150-91CB-55C7DE995DD1}" dt="2026-10-09T10:22:27.638" v="1745" actId="26606"/>
          <ac:spMkLst>
            <pc:docMk/>
            <pc:sldMk cId="1315858872" sldId="269"/>
            <ac:spMk id="33" creationId="{24E4445D-D137-4867-B463-009D641E9852}"/>
          </ac:spMkLst>
        </pc:spChg>
        <pc:spChg chg="add">
          <ac:chgData name="Konstantina-Andrea Ivan (2613419)" userId="4edaee7e-fbcd-4715-866e-4f82fd61da9c" providerId="ADAL" clId="{486A9F8F-1FC0-4150-91CB-55C7DE995DD1}" dt="2026-10-09T10:22:27.638" v="1745" actId="26606"/>
          <ac:spMkLst>
            <pc:docMk/>
            <pc:sldMk cId="1315858872" sldId="269"/>
            <ac:spMk id="35" creationId="{9239343D-682B-4C59-A34A-69D332A71C38}"/>
          </ac:spMkLst>
        </pc:spChg>
        <pc:spChg chg="add">
          <ac:chgData name="Konstantina-Andrea Ivan (2613419)" userId="4edaee7e-fbcd-4715-866e-4f82fd61da9c" providerId="ADAL" clId="{486A9F8F-1FC0-4150-91CB-55C7DE995DD1}" dt="2026-10-09T10:22:27.638" v="1745" actId="26606"/>
          <ac:spMkLst>
            <pc:docMk/>
            <pc:sldMk cId="1315858872" sldId="269"/>
            <ac:spMk id="37" creationId="{E2B7D02C-F642-492B-8E97-FDE1C0FDA332}"/>
          </ac:spMkLst>
        </pc:spChg>
        <pc:spChg chg="add">
          <ac:chgData name="Konstantina-Andrea Ivan (2613419)" userId="4edaee7e-fbcd-4715-866e-4f82fd61da9c" providerId="ADAL" clId="{486A9F8F-1FC0-4150-91CB-55C7DE995DD1}" dt="2026-10-09T10:22:27.638" v="1745" actId="26606"/>
          <ac:spMkLst>
            <pc:docMk/>
            <pc:sldMk cId="1315858872" sldId="269"/>
            <ac:spMk id="41" creationId="{0647415D-11C2-4BA0-A3EE-E0DA219B3A08}"/>
          </ac:spMkLst>
        </pc:spChg>
      </pc:sldChg>
      <pc:sldChg chg="modSp del">
        <pc:chgData name="Konstantina-Andrea Ivan (2613419)" userId="4edaee7e-fbcd-4715-866e-4f82fd61da9c" providerId="ADAL" clId="{486A9F8F-1FC0-4150-91CB-55C7DE995DD1}" dt="2026-10-11T15:59:18.082" v="2233" actId="2696"/>
        <pc:sldMkLst>
          <pc:docMk/>
          <pc:sldMk cId="273199627" sldId="270"/>
        </pc:sldMkLst>
        <pc:spChg chg="mod">
          <ac:chgData name="Konstantina-Andrea Ivan (2613419)" userId="4edaee7e-fbcd-4715-866e-4f82fd61da9c" providerId="ADAL" clId="{486A9F8F-1FC0-4150-91CB-55C7DE995DD1}" dt="2026-10-11T15:50:15.991" v="2147" actId="20577"/>
          <ac:spMkLst>
            <pc:docMk/>
            <pc:sldMk cId="273199627" sldId="270"/>
            <ac:spMk id="3" creationId="{34488886-52CB-20E1-1A95-83824626CD38}"/>
          </ac:spMkLst>
        </pc:spChg>
      </pc:sldChg>
      <pc:sldChg chg="addSp delSp modSp new mod ord modTransition modClrScheme chgLayout">
        <pc:chgData name="Konstantina-Andrea Ivan (2613419)" userId="4edaee7e-fbcd-4715-866e-4f82fd61da9c" providerId="ADAL" clId="{486A9F8F-1FC0-4150-91CB-55C7DE995DD1}" dt="2026-10-11T16:09:56.586" v="2268" actId="1076"/>
        <pc:sldMkLst>
          <pc:docMk/>
          <pc:sldMk cId="3618895427" sldId="271"/>
        </pc:sldMkLst>
        <pc:spChg chg="add mod">
          <ac:chgData name="Konstantina-Andrea Ivan (2613419)" userId="4edaee7e-fbcd-4715-866e-4f82fd61da9c" providerId="ADAL" clId="{486A9F8F-1FC0-4150-91CB-55C7DE995DD1}" dt="2026-10-09T10:29:26.800" v="1801" actId="1076"/>
          <ac:spMkLst>
            <pc:docMk/>
            <pc:sldMk cId="3618895427" sldId="271"/>
            <ac:spMk id="7" creationId="{A8DFD4DB-4197-CBDE-A9F3-9D6DF557ED8D}"/>
          </ac:spMkLst>
        </pc:spChg>
        <pc:spChg chg="add mod">
          <ac:chgData name="Konstantina-Andrea Ivan (2613419)" userId="4edaee7e-fbcd-4715-866e-4f82fd61da9c" providerId="ADAL" clId="{486A9F8F-1FC0-4150-91CB-55C7DE995DD1}" dt="2026-10-11T16:09:56.586" v="2268" actId="1076"/>
          <ac:spMkLst>
            <pc:docMk/>
            <pc:sldMk cId="3618895427" sldId="271"/>
            <ac:spMk id="12" creationId="{EE28A541-FD4C-6C6C-EB30-A73CA65CF36B}"/>
          </ac:spMkLst>
        </pc:spChg>
      </pc:sldChg>
    </pc:docChg>
  </pc:docChgLst>
  <pc:docChgLst>
    <pc:chgData name="Konstantina-Andrea Ivan (2613419)" userId="S::2613419@student.uwtsd.ac.uk::4edaee7e-fbcd-4715-866e-4f82fd61da9c" providerId="AD" clId="Web-{019826C6-1285-E862-3A0E-61CA97C2C625}"/>
    <pc:docChg chg="addSld modSld">
      <pc:chgData name="Konstantina-Andrea Ivan (2613419)" userId="S::2613419@student.uwtsd.ac.uk::4edaee7e-fbcd-4715-866e-4f82fd61da9c" providerId="AD" clId="Web-{019826C6-1285-E862-3A0E-61CA97C2C625}" dt="2026-10-02T08:47:55.963" v="118" actId="1076"/>
      <pc:docMkLst>
        <pc:docMk/>
      </pc:docMkLst>
      <pc:sldChg chg="modSp new">
        <pc:chgData name="Konstantina-Andrea Ivan (2613419)" userId="S::2613419@student.uwtsd.ac.uk::4edaee7e-fbcd-4715-866e-4f82fd61da9c" providerId="AD" clId="Web-{019826C6-1285-E862-3A0E-61CA97C2C625}" dt="2026-10-02T08:38:07.955" v="17" actId="20577"/>
        <pc:sldMkLst>
          <pc:docMk/>
          <pc:sldMk cId="3521170290" sldId="257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07.955" v="17" actId="20577"/>
          <ac:spMkLst>
            <pc:docMk/>
            <pc:sldMk cId="3521170290" sldId="257"/>
            <ac:spMk id="3" creationId="{263CA809-1F04-1900-F946-8F5822580D7C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38:11.736" v="21" actId="20577"/>
        <pc:sldMkLst>
          <pc:docMk/>
          <pc:sldMk cId="2861056951" sldId="258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11.736" v="21" actId="20577"/>
          <ac:spMkLst>
            <pc:docMk/>
            <pc:sldMk cId="2861056951" sldId="258"/>
            <ac:spMk id="3" creationId="{5714C6DB-6BD9-1B46-C91A-C8BABC91F51D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38:16.455" v="25" actId="20577"/>
        <pc:sldMkLst>
          <pc:docMk/>
          <pc:sldMk cId="316530422" sldId="259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16.455" v="25" actId="20577"/>
          <ac:spMkLst>
            <pc:docMk/>
            <pc:sldMk cId="316530422" sldId="259"/>
            <ac:spMk id="3" creationId="{F173CCAF-B4E4-7331-3D77-1F1F816813DA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38:21.393" v="28" actId="20577"/>
        <pc:sldMkLst>
          <pc:docMk/>
          <pc:sldMk cId="4197248727" sldId="260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21.393" v="28" actId="20577"/>
          <ac:spMkLst>
            <pc:docMk/>
            <pc:sldMk cId="4197248727" sldId="260"/>
            <ac:spMk id="3" creationId="{B415AC5B-77EC-F515-2CD4-42673D7999DF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38:27.956" v="32" actId="20577"/>
        <pc:sldMkLst>
          <pc:docMk/>
          <pc:sldMk cId="85724721" sldId="261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27.956" v="32" actId="20577"/>
          <ac:spMkLst>
            <pc:docMk/>
            <pc:sldMk cId="85724721" sldId="261"/>
            <ac:spMk id="3" creationId="{384DE1D8-9B96-7E3C-CCD2-83D189144B20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38:36.878" v="38" actId="20577"/>
        <pc:sldMkLst>
          <pc:docMk/>
          <pc:sldMk cId="3934144022" sldId="263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36.878" v="38" actId="20577"/>
          <ac:spMkLst>
            <pc:docMk/>
            <pc:sldMk cId="3934144022" sldId="263"/>
            <ac:spMk id="3" creationId="{EB7D4F97-13CC-A32A-BDFA-F01F804E30D5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38:45.535" v="44" actId="20577"/>
        <pc:sldMkLst>
          <pc:docMk/>
          <pc:sldMk cId="3934341356" sldId="264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38:45.535" v="44" actId="20577"/>
          <ac:spMkLst>
            <pc:docMk/>
            <pc:sldMk cId="3934341356" sldId="264"/>
            <ac:spMk id="3" creationId="{87D9536B-AE30-7CD5-1D35-694989C34EBA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43:00.318" v="82" actId="20577"/>
        <pc:sldMkLst>
          <pc:docMk/>
          <pc:sldMk cId="2114789331" sldId="265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43:00.318" v="82" actId="20577"/>
          <ac:spMkLst>
            <pc:docMk/>
            <pc:sldMk cId="2114789331" sldId="265"/>
            <ac:spMk id="2" creationId="{A0E7D06A-64DA-5A15-2F8C-7E48BF0CCF14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45:36.376" v="89" actId="20577"/>
        <pc:sldMkLst>
          <pc:docMk/>
          <pc:sldMk cId="3594675546" sldId="266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45:36.376" v="89" actId="20577"/>
          <ac:spMkLst>
            <pc:docMk/>
            <pc:sldMk cId="3594675546" sldId="266"/>
            <ac:spMk id="2" creationId="{48505B70-E450-BBBA-07F9-55B7A0A3F5D0}"/>
          </ac:spMkLst>
        </pc:spChg>
      </pc:sldChg>
      <pc:sldChg chg="modSp new">
        <pc:chgData name="Konstantina-Andrea Ivan (2613419)" userId="S::2613419@student.uwtsd.ac.uk::4edaee7e-fbcd-4715-866e-4f82fd61da9c" providerId="AD" clId="Web-{019826C6-1285-E862-3A0E-61CA97C2C625}" dt="2026-10-02T08:43:14.460" v="83" actId="20577"/>
        <pc:sldMkLst>
          <pc:docMk/>
          <pc:sldMk cId="3703562652" sldId="267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43:14.460" v="83" actId="20577"/>
          <ac:spMkLst>
            <pc:docMk/>
            <pc:sldMk cId="3703562652" sldId="267"/>
            <ac:spMk id="2" creationId="{9E177E3D-C3F8-B247-8F09-CC55CDD029A6}"/>
          </ac:spMkLst>
        </pc:spChg>
      </pc:sldChg>
      <pc:sldChg chg="delSp modSp new">
        <pc:chgData name="Konstantina-Andrea Ivan (2613419)" userId="S::2613419@student.uwtsd.ac.uk::4edaee7e-fbcd-4715-866e-4f82fd61da9c" providerId="AD" clId="Web-{019826C6-1285-E862-3A0E-61CA97C2C625}" dt="2026-10-02T08:47:55.963" v="118" actId="1076"/>
        <pc:sldMkLst>
          <pc:docMk/>
          <pc:sldMk cId="1315858872" sldId="269"/>
        </pc:sldMkLst>
        <pc:spChg chg="mod">
          <ac:chgData name="Konstantina-Andrea Ivan (2613419)" userId="S::2613419@student.uwtsd.ac.uk::4edaee7e-fbcd-4715-866e-4f82fd61da9c" providerId="AD" clId="Web-{019826C6-1285-E862-3A0E-61CA97C2C625}" dt="2026-10-02T08:47:55.963" v="118" actId="1076"/>
          <ac:spMkLst>
            <pc:docMk/>
            <pc:sldMk cId="1315858872" sldId="269"/>
            <ac:spMk id="2" creationId="{B7549BBC-E107-9FB2-69D6-AC3D97B52108}"/>
          </ac:spMkLst>
        </pc:spChg>
      </pc:sldChg>
    </pc:docChg>
  </pc:docChgLst>
  <pc:docChgLst>
    <pc:chgData name="Antonia-Dialita Raica (2605005)" userId="S::2605005@student.uwtsd.ac.uk::0e907ed0-fca6-4890-b533-5539f06c4cf6" providerId="AD" clId="Web-{04162E2A-6AB7-46D9-E1EA-1AFCA2D9AF6E}"/>
    <pc:docChg chg="modSld">
      <pc:chgData name="Antonia-Dialita Raica (2605005)" userId="S::2605005@student.uwtsd.ac.uk::0e907ed0-fca6-4890-b533-5539f06c4cf6" providerId="AD" clId="Web-{04162E2A-6AB7-46D9-E1EA-1AFCA2D9AF6E}" dt="2026-10-11T12:54:33.995" v="331" actId="20577"/>
      <pc:docMkLst>
        <pc:docMk/>
      </pc:docMkLst>
      <pc:sldChg chg="modSp">
        <pc:chgData name="Antonia-Dialita Raica (2605005)" userId="S::2605005@student.uwtsd.ac.uk::0e907ed0-fca6-4890-b533-5539f06c4cf6" providerId="AD" clId="Web-{04162E2A-6AB7-46D9-E1EA-1AFCA2D9AF6E}" dt="2026-10-11T12:54:33.995" v="331" actId="20577"/>
        <pc:sldMkLst>
          <pc:docMk/>
          <pc:sldMk cId="3521170290" sldId="257"/>
        </pc:sldMkLst>
        <pc:spChg chg="mod">
          <ac:chgData name="Antonia-Dialita Raica (2605005)" userId="S::2605005@student.uwtsd.ac.uk::0e907ed0-fca6-4890-b533-5539f06c4cf6" providerId="AD" clId="Web-{04162E2A-6AB7-46D9-E1EA-1AFCA2D9AF6E}" dt="2026-10-11T12:54:33.995" v="331" actId="20577"/>
          <ac:spMkLst>
            <pc:docMk/>
            <pc:sldMk cId="3521170290" sldId="257"/>
            <ac:spMk id="2" creationId="{3C3440D1-EA8F-51A4-C790-CB39954B6139}"/>
          </ac:spMkLst>
        </pc:spChg>
      </pc:sldChg>
      <pc:sldChg chg="modSp">
        <pc:chgData name="Antonia-Dialita Raica (2605005)" userId="S::2605005@student.uwtsd.ac.uk::0e907ed0-fca6-4890-b533-5539f06c4cf6" providerId="AD" clId="Web-{04162E2A-6AB7-46D9-E1EA-1AFCA2D9AF6E}" dt="2026-10-11T12:50:20.768" v="116" actId="20577"/>
        <pc:sldMkLst>
          <pc:docMk/>
          <pc:sldMk cId="2861056951" sldId="258"/>
        </pc:sldMkLst>
        <pc:spChg chg="mod">
          <ac:chgData name="Antonia-Dialita Raica (2605005)" userId="S::2605005@student.uwtsd.ac.uk::0e907ed0-fca6-4890-b533-5539f06c4cf6" providerId="AD" clId="Web-{04162E2A-6AB7-46D9-E1EA-1AFCA2D9AF6E}" dt="2026-10-11T12:50:05.236" v="113" actId="20577"/>
          <ac:spMkLst>
            <pc:docMk/>
            <pc:sldMk cId="2861056951" sldId="258"/>
            <ac:spMk id="2" creationId="{6D0B54C8-CF18-B985-6F82-AC66F897B8D4}"/>
          </ac:spMkLst>
        </pc:spChg>
        <pc:spChg chg="mod">
          <ac:chgData name="Antonia-Dialita Raica (2605005)" userId="S::2605005@student.uwtsd.ac.uk::0e907ed0-fca6-4890-b533-5539f06c4cf6" providerId="AD" clId="Web-{04162E2A-6AB7-46D9-E1EA-1AFCA2D9AF6E}" dt="2026-10-11T12:50:20.768" v="116" actId="20577"/>
          <ac:spMkLst>
            <pc:docMk/>
            <pc:sldMk cId="2861056951" sldId="258"/>
            <ac:spMk id="3" creationId="{5714C6DB-6BD9-1B46-C91A-C8BABC91F51D}"/>
          </ac:spMkLst>
        </pc:spChg>
      </pc:sldChg>
      <pc:sldChg chg="modSp">
        <pc:chgData name="Antonia-Dialita Raica (2605005)" userId="S::2605005@student.uwtsd.ac.uk::0e907ed0-fca6-4890-b533-5539f06c4cf6" providerId="AD" clId="Web-{04162E2A-6AB7-46D9-E1EA-1AFCA2D9AF6E}" dt="2026-10-11T12:41:58.720" v="55" actId="20577"/>
        <pc:sldMkLst>
          <pc:docMk/>
          <pc:sldMk cId="316530422" sldId="259"/>
        </pc:sldMkLst>
        <pc:spChg chg="mod">
          <ac:chgData name="Antonia-Dialita Raica (2605005)" userId="S::2605005@student.uwtsd.ac.uk::0e907ed0-fca6-4890-b533-5539f06c4cf6" providerId="AD" clId="Web-{04162E2A-6AB7-46D9-E1EA-1AFCA2D9AF6E}" dt="2026-10-11T12:41:58.720" v="55" actId="20577"/>
          <ac:spMkLst>
            <pc:docMk/>
            <pc:sldMk cId="316530422" sldId="259"/>
            <ac:spMk id="3" creationId="{F173CCAF-B4E4-7331-3D77-1F1F816813DA}"/>
          </ac:spMkLst>
        </pc:spChg>
      </pc:sldChg>
      <pc:sldChg chg="modSp">
        <pc:chgData name="Antonia-Dialita Raica (2605005)" userId="S::2605005@student.uwtsd.ac.uk::0e907ed0-fca6-4890-b533-5539f06c4cf6" providerId="AD" clId="Web-{04162E2A-6AB7-46D9-E1EA-1AFCA2D9AF6E}" dt="2026-10-11T12:46:45.667" v="61" actId="1076"/>
        <pc:sldMkLst>
          <pc:docMk/>
          <pc:sldMk cId="2114789331" sldId="265"/>
        </pc:sldMkLst>
        <pc:spChg chg="mod">
          <ac:chgData name="Antonia-Dialita Raica (2605005)" userId="S::2605005@student.uwtsd.ac.uk::0e907ed0-fca6-4890-b533-5539f06c4cf6" providerId="AD" clId="Web-{04162E2A-6AB7-46D9-E1EA-1AFCA2D9AF6E}" dt="2026-10-11T12:46:28.526" v="59" actId="1076"/>
          <ac:spMkLst>
            <pc:docMk/>
            <pc:sldMk cId="2114789331" sldId="265"/>
            <ac:spMk id="8" creationId="{B5DB19D5-F9BC-76BF-BCB2-24AE865F087E}"/>
          </ac:spMkLst>
        </pc:spChg>
        <pc:spChg chg="mod">
          <ac:chgData name="Antonia-Dialita Raica (2605005)" userId="S::2605005@student.uwtsd.ac.uk::0e907ed0-fca6-4890-b533-5539f06c4cf6" providerId="AD" clId="Web-{04162E2A-6AB7-46D9-E1EA-1AFCA2D9AF6E}" dt="2026-10-11T12:46:37.026" v="60" actId="1076"/>
          <ac:spMkLst>
            <pc:docMk/>
            <pc:sldMk cId="2114789331" sldId="265"/>
            <ac:spMk id="17" creationId="{C3FCC4F9-D6F3-3DAB-7766-F56D2FB38AF0}"/>
          </ac:spMkLst>
        </pc:spChg>
        <pc:spChg chg="mod">
          <ac:chgData name="Antonia-Dialita Raica (2605005)" userId="S::2605005@student.uwtsd.ac.uk::0e907ed0-fca6-4890-b533-5539f06c4cf6" providerId="AD" clId="Web-{04162E2A-6AB7-46D9-E1EA-1AFCA2D9AF6E}" dt="2026-10-11T12:46:45.667" v="61" actId="1076"/>
          <ac:spMkLst>
            <pc:docMk/>
            <pc:sldMk cId="2114789331" sldId="265"/>
            <ac:spMk id="18" creationId="{45D4C884-B926-71D2-A798-D642C0E9428E}"/>
          </ac:spMkLst>
        </pc:spChg>
        <pc:grpChg chg="mod">
          <ac:chgData name="Antonia-Dialita Raica (2605005)" userId="S::2605005@student.uwtsd.ac.uk::0e907ed0-fca6-4890-b533-5539f06c4cf6" providerId="AD" clId="Web-{04162E2A-6AB7-46D9-E1EA-1AFCA2D9AF6E}" dt="2026-10-11T12:45:26.961" v="58" actId="1076"/>
          <ac:grpSpMkLst>
            <pc:docMk/>
            <pc:sldMk cId="2114789331" sldId="265"/>
            <ac:grpSpMk id="6" creationId="{CD20F88C-EC25-2903-64BD-09E78D6285D6}"/>
          </ac:grpSpMkLst>
        </pc:grpChg>
      </pc:sldChg>
      <pc:sldChg chg="modSp">
        <pc:chgData name="Antonia-Dialita Raica (2605005)" userId="S::2605005@student.uwtsd.ac.uk::0e907ed0-fca6-4890-b533-5539f06c4cf6" providerId="AD" clId="Web-{04162E2A-6AB7-46D9-E1EA-1AFCA2D9AF6E}" dt="2026-10-11T12:38:06.837" v="49" actId="20577"/>
        <pc:sldMkLst>
          <pc:docMk/>
          <pc:sldMk cId="273199627" sldId="270"/>
        </pc:sldMkLst>
        <pc:spChg chg="mod">
          <ac:chgData name="Antonia-Dialita Raica (2605005)" userId="S::2605005@student.uwtsd.ac.uk::0e907ed0-fca6-4890-b533-5539f06c4cf6" providerId="AD" clId="Web-{04162E2A-6AB7-46D9-E1EA-1AFCA2D9AF6E}" dt="2026-10-11T12:38:06.837" v="49" actId="20577"/>
          <ac:spMkLst>
            <pc:docMk/>
            <pc:sldMk cId="273199627" sldId="270"/>
            <ac:spMk id="3" creationId="{34488886-52CB-20E1-1A95-83824626CD38}"/>
          </ac:spMkLst>
        </pc:spChg>
      </pc:sldChg>
    </pc:docChg>
  </pc:docChgLst>
  <pc:docChgLst>
    <pc:chgData name="Konstantina-Andrea Ivan (2613419)" userId="S::2613419@student.uwtsd.ac.uk::4edaee7e-fbcd-4715-866e-4f82fd61da9c" providerId="AD" clId="Web-{CD5B2DFE-836C-CEDD-E5FB-38B16F04DDD1}"/>
    <pc:docChg chg="mod addSld delSld modSld addMainMaster delMainMaster modMainMaster">
      <pc:chgData name="Konstantina-Andrea Ivan (2613419)" userId="S::2613419@student.uwtsd.ac.uk::4edaee7e-fbcd-4715-866e-4f82fd61da9c" providerId="AD" clId="Web-{CD5B2DFE-836C-CEDD-E5FB-38B16F04DDD1}" dt="2026-09-25T19:19:47.012" v="187"/>
      <pc:docMkLst>
        <pc:docMk/>
      </pc:docMkLst>
      <pc:sldChg chg="modSp mod setBg modClrScheme addAnim modAnim chgLayout">
        <pc:chgData name="Konstantina-Andrea Ivan (2613419)" userId="S::2613419@student.uwtsd.ac.uk::4edaee7e-fbcd-4715-866e-4f82fd61da9c" providerId="AD" clId="Web-{CD5B2DFE-836C-CEDD-E5FB-38B16F04DDD1}" dt="2026-09-25T19:19:47.012" v="187"/>
        <pc:sldMkLst>
          <pc:docMk/>
          <pc:sldMk cId="109857222" sldId="256"/>
        </pc:sldMkLst>
        <pc:spChg chg="mod ord">
          <ac:chgData name="Konstantina-Andrea Ivan (2613419)" userId="S::2613419@student.uwtsd.ac.uk::4edaee7e-fbcd-4715-866e-4f82fd61da9c" providerId="AD" clId="Web-{CD5B2DFE-836C-CEDD-E5FB-38B16F04DDD1}" dt="2026-09-25T19:18:51.742" v="184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onstantina-Andrea Ivan (2613419)" userId="S::2613419@student.uwtsd.ac.uk::4edaee7e-fbcd-4715-866e-4f82fd61da9c" providerId="AD" clId="Web-{CD5B2DFE-836C-CEDD-E5FB-38B16F04DDD1}" dt="2026-09-25T19:17:31.518" v="177"/>
          <ac:spMkLst>
            <pc:docMk/>
            <pc:sldMk cId="109857222" sldId="256"/>
            <ac:spMk id="3" creationId="{00000000-0000-0000-0000-000000000000}"/>
          </ac:spMkLst>
        </pc:spChg>
      </pc:sldChg>
      <pc:sldMasterChg chg="add addSldLayout modSldLayout">
        <pc:chgData name="Konstantina-Andrea Ivan (2613419)" userId="S::2613419@student.uwtsd.ac.uk::4edaee7e-fbcd-4715-866e-4f82fd61da9c" providerId="AD" clId="Web-{CD5B2DFE-836C-CEDD-E5FB-38B16F04DDD1}" dt="2026-09-25T19:17:31.518" v="177"/>
        <pc:sldMasterMkLst>
          <pc:docMk/>
          <pc:sldMasterMk cId="656229453" sldId="2147485141"/>
        </pc:sldMasterMkLst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329226567" sldId="2147485142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4069719102" sldId="2147485143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4187525488" sldId="2147485144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3620673115" sldId="2147485145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1813607967" sldId="2147485146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3419817166" sldId="2147485147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2611805101" sldId="2147485148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2838547445" sldId="2147485149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1262614809" sldId="2147485150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1608887832" sldId="2147485151"/>
          </pc:sldLayoutMkLst>
        </pc:sldLayoutChg>
        <pc:sldLayoutChg chg="add mod replId">
          <pc:chgData name="Konstantina-Andrea Ivan (2613419)" userId="S::2613419@student.uwtsd.ac.uk::4edaee7e-fbcd-4715-866e-4f82fd61da9c" providerId="AD" clId="Web-{CD5B2DFE-836C-CEDD-E5FB-38B16F04DDD1}" dt="2026-09-25T19:17:31.518" v="177"/>
          <pc:sldLayoutMkLst>
            <pc:docMk/>
            <pc:sldMasterMk cId="656229453" sldId="2147485141"/>
            <pc:sldLayoutMk cId="1414852133" sldId="214748515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26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719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5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673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607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817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805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547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614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887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852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229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142" r:id="rId1"/>
    <p:sldLayoutId id="2147485143" r:id="rId2"/>
    <p:sldLayoutId id="2147485144" r:id="rId3"/>
    <p:sldLayoutId id="2147485145" r:id="rId4"/>
    <p:sldLayoutId id="2147485146" r:id="rId5"/>
    <p:sldLayoutId id="2147485147" r:id="rId6"/>
    <p:sldLayoutId id="2147485148" r:id="rId7"/>
    <p:sldLayoutId id="2147485149" r:id="rId8"/>
    <p:sldLayoutId id="2147485150" r:id="rId9"/>
    <p:sldLayoutId id="2147485151" r:id="rId10"/>
    <p:sldLayoutId id="2147485152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ireson.com/why-employees-prefer-to-work-in-microsoft-teams/" TargetMode="External"/><Relationship Id="rId7" Type="http://schemas.openxmlformats.org/officeDocument/2006/relationships/hyperlink" Target="https://techmonarch.com/in/blog/improving-incident-communication-between-it-and-departments-to-reduce-confusion/" TargetMode="External"/><Relationship Id="rId2" Type="http://schemas.openxmlformats.org/officeDocument/2006/relationships/hyperlink" Target="https://pulse.microsoft.com/en/work-productivity-en/na/fa2-reasons-why-you-should-start-using-microsoft-teams-today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advancetec.co.uk/basecamp-software-review-2026-features-integrations-pros-cons/" TargetMode="External"/><Relationship Id="rId5" Type="http://schemas.openxmlformats.org/officeDocument/2006/relationships/hyperlink" Target="https://teams.handsontek.net/2020/04/03/use-special-effects-microsoft-teams-meetings/" TargetMode="External"/><Relationship Id="rId4" Type="http://schemas.openxmlformats.org/officeDocument/2006/relationships/hyperlink" Target="https://www.vecteezy.com/vector-art/42564195-action-plan-icons-containing-schedule-implementation-refine-planning-improvement-solution-flat-design-vector-set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969" y="-401636"/>
            <a:ext cx="11918156" cy="2590006"/>
          </a:xfrm>
        </p:spPr>
        <p:txBody>
          <a:bodyPr>
            <a:normAutofit/>
          </a:bodyPr>
          <a:lstStyle/>
          <a:p>
            <a:pPr algn="ctr"/>
            <a:r>
              <a:rPr lang="en-US" sz="4400">
                <a:latin typeface="Sabon Next LT"/>
                <a:cs typeface="Sabon Next LT"/>
              </a:rPr>
              <a:t>Ashford Community Care Service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9156" y="3829844"/>
            <a:ext cx="10441781" cy="167957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4800">
                <a:latin typeface="Sabon Next LT"/>
                <a:cs typeface="Sabon Next LT"/>
              </a:rPr>
              <a:t>Staff communication and daily updates </a:t>
            </a:r>
          </a:p>
          <a:p>
            <a:pPr algn="ctr"/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52A228-4ECA-BFF7-E687-D707ADB9BAC3}"/>
              </a:ext>
            </a:extLst>
          </p:cNvPr>
          <p:cNvSpPr txBox="1"/>
          <p:nvPr/>
        </p:nvSpPr>
        <p:spPr>
          <a:xfrm>
            <a:off x="3711029" y="5698329"/>
            <a:ext cx="47580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buClr>
                <a:schemeClr val="accent2"/>
              </a:buClr>
              <a:buSzPct val="92000"/>
            </a:pPr>
            <a:r>
              <a:rPr lang="en-GB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Module: Digital Skills and Research Methods</a:t>
            </a:r>
          </a:p>
          <a:p>
            <a:pPr algn="ctr">
              <a:buClr>
                <a:schemeClr val="accent2"/>
              </a:buClr>
              <a:buSzPct val="92000"/>
            </a:pPr>
            <a:r>
              <a:rPr lang="en-GB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Lecturer Name: Justin Okoli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440D1-EA8F-51A4-C790-CB39954B6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/>
              <a:t>What our chosen workplace task involves</a:t>
            </a:r>
            <a:br>
              <a:rPr lang="en-US"/>
            </a:br>
            <a:br>
              <a:rPr lang="en-US"/>
            </a:br>
            <a:r>
              <a:rPr lang="en-US" sz="1400"/>
              <a:t>                           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CA809-1F04-1900-F946-8F5822580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4281439"/>
            <a:ext cx="11029615" cy="1577360"/>
          </a:xfrm>
        </p:spPr>
        <p:txBody>
          <a:bodyPr>
            <a:normAutofit fontScale="92500" lnSpcReduction="20000"/>
          </a:bodyPr>
          <a:lstStyle/>
          <a:p>
            <a:pPr marL="305435" indent="-305435"/>
            <a:r>
              <a:rPr lang="en-US"/>
              <a:t>Antonia</a:t>
            </a:r>
          </a:p>
          <a:p>
            <a:pPr marL="0" indent="0">
              <a:buNone/>
            </a:pPr>
            <a:r>
              <a:rPr lang="en-US"/>
              <a:t>Our chosen workplace task is communication between colleagues and </a:t>
            </a:r>
            <a:r>
              <a:rPr lang="en-US" err="1"/>
              <a:t>dail</a:t>
            </a:r>
            <a:r>
              <a:rPr lang="en-US"/>
              <a:t>y updates at </a:t>
            </a:r>
            <a:r>
              <a:rPr lang="en-US" err="1"/>
              <a:t>Ashfor</a:t>
            </a:r>
            <a:r>
              <a:rPr lang="en-US"/>
              <a:t>d Community Care Service.</a:t>
            </a:r>
          </a:p>
          <a:p>
            <a:pPr marL="0" indent="0">
              <a:buNone/>
            </a:pPr>
            <a:r>
              <a:rPr lang="en-US"/>
              <a:t>Sharing important information between colleagues.  Writing daily updates about visits, appointments. Informing colleagues about completed tasks and problems that need attention. Making sure that the other colleague gets the right/accurate information.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C4D825-150C-DDC4-DD60-3B977972C7FC}"/>
              </a:ext>
            </a:extLst>
          </p:cNvPr>
          <p:cNvSpPr txBox="1"/>
          <p:nvPr/>
        </p:nvSpPr>
        <p:spPr>
          <a:xfrm>
            <a:off x="10868345" y="1592845"/>
            <a:ext cx="90120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Antonia Raica</a:t>
            </a:r>
          </a:p>
        </p:txBody>
      </p:sp>
    </p:spTree>
    <p:extLst>
      <p:ext uri="{BB962C8B-B14F-4D97-AF65-F5344CB8AC3E}">
        <p14:creationId xmlns:p14="http://schemas.microsoft.com/office/powerpoint/2010/main" val="3521170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B54C8-CF18-B985-6F82-AC66F897B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/>
              <a:t>What our chosen workplace task involves</a:t>
            </a:r>
            <a:br>
              <a:rPr lang="en-US"/>
            </a:br>
            <a:endParaRPr lang="en-US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4C6DB-6BD9-1B46-C91A-C8BABC91F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/>
          </a:p>
          <a:p>
            <a:pPr marL="305435" indent="-305435"/>
            <a:r>
              <a:rPr lang="en-US"/>
              <a:t>Communication Activities and Current Challenges</a:t>
            </a:r>
          </a:p>
          <a:p>
            <a:pPr marL="305435" indent="-305435"/>
            <a:endParaRPr lang="en-US"/>
          </a:p>
          <a:p>
            <a:pPr marL="305435" indent="-305435"/>
            <a:r>
              <a:rPr lang="en-US"/>
              <a:t>Staff communication and daily updates involves exchanging information to make sure the service is working well.</a:t>
            </a:r>
          </a:p>
          <a:p>
            <a:pPr marL="305435" indent="-305435"/>
            <a:r>
              <a:rPr lang="en-US"/>
              <a:t>Examples of daily communication:</a:t>
            </a:r>
          </a:p>
          <a:p>
            <a:pPr marL="305435" indent="-305435"/>
            <a:r>
              <a:rPr lang="en-US"/>
              <a:t>Updating colleagues about completed tasks.</a:t>
            </a:r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C115C8-5A3C-443D-3349-8140F56E4E31}"/>
              </a:ext>
            </a:extLst>
          </p:cNvPr>
          <p:cNvSpPr txBox="1"/>
          <p:nvPr/>
        </p:nvSpPr>
        <p:spPr>
          <a:xfrm>
            <a:off x="10868345" y="1592845"/>
            <a:ext cx="90120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Antonia Raica</a:t>
            </a:r>
          </a:p>
        </p:txBody>
      </p:sp>
    </p:spTree>
    <p:extLst>
      <p:ext uri="{BB962C8B-B14F-4D97-AF65-F5344CB8AC3E}">
        <p14:creationId xmlns:p14="http://schemas.microsoft.com/office/powerpoint/2010/main" val="2861056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1B982-5AB0-DE2E-81C8-39E4594B6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Which Microsoft 365 tool WE selected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3CCAF-B4E4-7331-3D77-1F1F81681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3424349"/>
            <a:ext cx="11029615" cy="46644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u="sng">
                <a:solidFill>
                  <a:schemeClr val="accent1">
                    <a:lumMod val="60000"/>
                    <a:lumOff val="40000"/>
                  </a:schemeClr>
                </a:solidFill>
              </a:rPr>
              <a:t>MICROSOFT TEAMS</a:t>
            </a:r>
          </a:p>
          <a:p>
            <a:pPr marL="0" indent="0">
              <a:buNone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305435" indent="-305435">
              <a:buFont typeface="Calibri" panose="05020102010507070707" pitchFamily="18" charset="2"/>
              <a:buChar char="-"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Teams provides a central place for staff to share daily updates and communicate.</a:t>
            </a:r>
          </a:p>
          <a:p>
            <a:pPr marL="305435" indent="-305435">
              <a:buFont typeface="Calibri" panose="05020102010507070707" pitchFamily="18" charset="2"/>
              <a:buChar char="-"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The staff can communicate either through individual messages or can even create a dedicated channel where they all can communicate effectively.</a:t>
            </a:r>
          </a:p>
          <a:p>
            <a:pPr marL="305435" indent="-305435">
              <a:buFont typeface="Calibri" panose="05020102010507070707" pitchFamily="18" charset="2"/>
              <a:buChar char="-"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FOR EXAMPLE:</a:t>
            </a: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Different teams can have different channels, a channel for Nurses, Support workers and even administrative staff</a:t>
            </a:r>
          </a:p>
          <a:p>
            <a:pPr marL="0" indent="0">
              <a:buNone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Important updates can be shared to the appropriate staff efficiently.</a:t>
            </a: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It takes away the need to use separate messaging apps and also ensures the staffs privacy as they can only communicate through a safe and secure service.</a:t>
            </a:r>
          </a:p>
          <a:p>
            <a:pPr marL="0" indent="0">
              <a:buNone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For the Ashford Community Care service this would be the best tool for communication between staff, you are able to chat, call and even set meetings up.</a:t>
            </a:r>
          </a:p>
          <a:p>
            <a:pPr marL="0" indent="0">
              <a:buNone/>
            </a:pPr>
            <a:endParaRPr lang="en-US" sz="1200" b="1">
              <a:solidFill>
                <a:srgbClr val="74B5A2"/>
              </a:solidFill>
            </a:endParaRPr>
          </a:p>
          <a:p>
            <a:pPr marL="0" indent="0">
              <a:buNone/>
            </a:pPr>
            <a:endParaRPr lang="en-US" sz="12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305435" indent="-305435">
              <a:buFont typeface="Calibri" panose="05020102010507070707" pitchFamily="18" charset="2"/>
              <a:buChar char="-"/>
            </a:pPr>
            <a:endParaRPr lang="en-US" sz="1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7A7BB2-23D3-4417-FBCE-9DB50E37CC84}"/>
              </a:ext>
            </a:extLst>
          </p:cNvPr>
          <p:cNvSpPr txBox="1"/>
          <p:nvPr/>
        </p:nvSpPr>
        <p:spPr>
          <a:xfrm>
            <a:off x="10745393" y="1592845"/>
            <a:ext cx="17308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Wasim Hussein</a:t>
            </a:r>
          </a:p>
        </p:txBody>
      </p:sp>
    </p:spTree>
    <p:extLst>
      <p:ext uri="{BB962C8B-B14F-4D97-AF65-F5344CB8AC3E}">
        <p14:creationId xmlns:p14="http://schemas.microsoft.com/office/powerpoint/2010/main" val="316530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57597-6F7C-1C2C-4B31-4B630C9AE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this tool is suitable for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5AC5B-77EC-F515-2CD4-42673D799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u="sng"/>
              <a:t>Why is Teams appropriate for this task?</a:t>
            </a:r>
          </a:p>
          <a:p>
            <a:pPr marL="0" indent="0">
              <a:buNone/>
            </a:pPr>
            <a:r>
              <a:rPr lang="en-US"/>
              <a:t>Microsoft Teams would be perfect as it's main purpose is to ensure </a:t>
            </a:r>
            <a:r>
              <a:rPr lang="en-US" b="1"/>
              <a:t>quick</a:t>
            </a:r>
            <a:r>
              <a:rPr lang="en-US"/>
              <a:t> and </a:t>
            </a:r>
            <a:r>
              <a:rPr lang="en-US" b="1" err="1"/>
              <a:t>organised</a:t>
            </a:r>
            <a:r>
              <a:rPr lang="en-US"/>
              <a:t> communication between staff.</a:t>
            </a:r>
          </a:p>
          <a:p>
            <a:pPr marL="0" indent="0">
              <a:buNone/>
            </a:pPr>
            <a:r>
              <a:rPr lang="en-US"/>
              <a:t>Real time updates are available to all staff members as teams can be used not only on computers/laptops but also on mobile devices.</a:t>
            </a:r>
          </a:p>
          <a:p>
            <a:pPr marL="0" indent="0">
              <a:buNone/>
            </a:pPr>
            <a:r>
              <a:rPr lang="en-US"/>
              <a:t>As I mentioned in the previous slide it centralizes communication, it eliminates the need for any other apps such as </a:t>
            </a:r>
            <a:r>
              <a:rPr lang="en-US" err="1"/>
              <a:t>Whatsapp</a:t>
            </a:r>
            <a:r>
              <a:rPr lang="en-US"/>
              <a:t> or even normal text messages .</a:t>
            </a:r>
          </a:p>
          <a:p>
            <a:pPr marL="0" indent="0">
              <a:buNone/>
            </a:pPr>
            <a:r>
              <a:rPr lang="en-US"/>
              <a:t>Remote workers and mobile workers who are their at the care service are able to communicate without any barriers. </a:t>
            </a:r>
          </a:p>
          <a:p>
            <a:pPr marL="0" indent="0">
              <a:buNone/>
            </a:pPr>
            <a:r>
              <a:rPr lang="en-US"/>
              <a:t>Teams will make it easier for members of staff to receive important updates, it will reduce communication gaps and lower the chances of important information being missed.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415BFF-D635-CFCC-1DF0-0B8F22D5D025}"/>
              </a:ext>
            </a:extLst>
          </p:cNvPr>
          <p:cNvSpPr txBox="1"/>
          <p:nvPr/>
        </p:nvSpPr>
        <p:spPr>
          <a:xfrm>
            <a:off x="10745393" y="1592845"/>
            <a:ext cx="17308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Wasim Hussein</a:t>
            </a:r>
          </a:p>
        </p:txBody>
      </p:sp>
    </p:spTree>
    <p:extLst>
      <p:ext uri="{BB962C8B-B14F-4D97-AF65-F5344CB8AC3E}">
        <p14:creationId xmlns:p14="http://schemas.microsoft.com/office/powerpoint/2010/main" val="419724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07AF6-6F76-1BC4-DBD3-9357B8EF5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this tool is suitable for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DE1D8-9B96-7E3C-CCD2-83D189144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The case study mainly identifies issues in communication.</a:t>
            </a:r>
          </a:p>
          <a:p>
            <a:pPr marL="0" indent="0">
              <a:buNone/>
            </a:pPr>
            <a:r>
              <a:rPr lang="en-US"/>
              <a:t>Missed updates – Teams allows staff to share updates with  each other through normal chats or dedicated channels.</a:t>
            </a:r>
          </a:p>
          <a:p>
            <a:pPr marL="0" indent="0">
              <a:buNone/>
            </a:pPr>
            <a:r>
              <a:rPr lang="en-US"/>
              <a:t>Unclear communication – Staff can communicate in one place, even if they are working at different locations.</a:t>
            </a:r>
          </a:p>
          <a:p>
            <a:pPr marL="0" indent="0">
              <a:buNone/>
            </a:pPr>
            <a:endParaRPr lang="en-US" b="1" u="sng"/>
          </a:p>
          <a:p>
            <a:pPr marL="0" indent="0">
              <a:buNone/>
            </a:pPr>
            <a:r>
              <a:rPr lang="en-US" b="1" u="sng"/>
              <a:t>Overall</a:t>
            </a:r>
          </a:p>
          <a:p>
            <a:pPr marL="0" indent="0">
              <a:buNone/>
            </a:pPr>
            <a:endParaRPr lang="en-US" b="1" u="sng"/>
          </a:p>
          <a:p>
            <a:pPr marL="0" indent="0">
              <a:buNone/>
            </a:pPr>
            <a:r>
              <a:rPr lang="en-US"/>
              <a:t>For Ashford, the main benefit isn't simply having another communication tool, the main benefit is with teams the staff will know they have a consistent place where they can find and share updates, Information and </a:t>
            </a:r>
            <a:r>
              <a:rPr lang="en-US" err="1"/>
              <a:t>Communcation</a:t>
            </a:r>
            <a:r>
              <a:rPr lang="en-US"/>
              <a:t> is key for Ashford and their isn't a better tool to use than Microsoft Teams.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CBF572-E1AA-6E1C-150F-2CD10A1FD36F}"/>
              </a:ext>
            </a:extLst>
          </p:cNvPr>
          <p:cNvSpPr txBox="1"/>
          <p:nvPr/>
        </p:nvSpPr>
        <p:spPr>
          <a:xfrm>
            <a:off x="10745393" y="1592845"/>
            <a:ext cx="17308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Wasim Hussein</a:t>
            </a:r>
          </a:p>
        </p:txBody>
      </p:sp>
    </p:spTree>
    <p:extLst>
      <p:ext uri="{BB962C8B-B14F-4D97-AF65-F5344CB8AC3E}">
        <p14:creationId xmlns:p14="http://schemas.microsoft.com/office/powerpoint/2010/main" val="85724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E7B5E-AD7A-5F95-3E91-19369F398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it improves efficiency or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D4F97-13CC-A32A-BDFA-F01F804E3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 err="1"/>
              <a:t>Deddeh</a:t>
            </a:r>
          </a:p>
        </p:txBody>
      </p:sp>
    </p:spTree>
    <p:extLst>
      <p:ext uri="{BB962C8B-B14F-4D97-AF65-F5344CB8AC3E}">
        <p14:creationId xmlns:p14="http://schemas.microsoft.com/office/powerpoint/2010/main" val="3934144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E3B8D-E528-752F-4118-276313926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it improves efficiency or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9536B-AE30-7CD5-1D35-694989C34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 err="1"/>
              <a:t>Deddeh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341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7D06A-64DA-5A15-2F8C-7E48BF0CC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99750"/>
            <a:ext cx="11029616" cy="1013800"/>
          </a:xfrm>
        </p:spPr>
        <p:txBody>
          <a:bodyPr/>
          <a:lstStyle/>
          <a:p>
            <a:r>
              <a:rPr lang="en-US">
                <a:latin typeface="Bookman Old Style"/>
                <a:ea typeface="+mj-lt"/>
                <a:cs typeface="+mj-lt"/>
              </a:rPr>
              <a:t>Advantages of using </a:t>
            </a:r>
            <a:r>
              <a:rPr lang="en-US" err="1">
                <a:latin typeface="Bookman Old Style"/>
                <a:ea typeface="+mj-lt"/>
                <a:cs typeface="+mj-lt"/>
              </a:rPr>
              <a:t>microsoft</a:t>
            </a:r>
            <a:r>
              <a:rPr lang="en-US">
                <a:latin typeface="Bookman Old Style"/>
                <a:ea typeface="+mj-lt"/>
                <a:cs typeface="+mj-lt"/>
              </a:rPr>
              <a:t> teams</a:t>
            </a:r>
            <a:endParaRPr lang="en-US">
              <a:latin typeface="Bookman Old Style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67C1F7-5FEA-4988-E460-459BF610FAA0}"/>
              </a:ext>
            </a:extLst>
          </p:cNvPr>
          <p:cNvSpPr txBox="1"/>
          <p:nvPr/>
        </p:nvSpPr>
        <p:spPr>
          <a:xfrm>
            <a:off x="577894" y="2099321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Communication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9CCDAF-5098-A8E9-78F9-B036ABBC54C7}"/>
              </a:ext>
            </a:extLst>
          </p:cNvPr>
          <p:cNvSpPr txBox="1"/>
          <p:nvPr/>
        </p:nvSpPr>
        <p:spPr>
          <a:xfrm>
            <a:off x="577894" y="4926050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Cost saving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D178FB-670F-1126-862B-1FD070A0932E}"/>
              </a:ext>
            </a:extLst>
          </p:cNvPr>
          <p:cNvSpPr txBox="1"/>
          <p:nvPr/>
        </p:nvSpPr>
        <p:spPr>
          <a:xfrm>
            <a:off x="7319133" y="2040033"/>
            <a:ext cx="457899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Screen sharing and meeting tools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DB19D5-F9BC-76BF-BCB2-24AE865F087E}"/>
              </a:ext>
            </a:extLst>
          </p:cNvPr>
          <p:cNvSpPr txBox="1"/>
          <p:nvPr/>
        </p:nvSpPr>
        <p:spPr>
          <a:xfrm>
            <a:off x="7800293" y="4879587"/>
            <a:ext cx="322642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Supports staff training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755321-5222-7D08-F208-3105E07F85D8}"/>
              </a:ext>
            </a:extLst>
          </p:cNvPr>
          <p:cNvSpPr txBox="1"/>
          <p:nvPr/>
        </p:nvSpPr>
        <p:spPr>
          <a:xfrm>
            <a:off x="584200" y="311150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Flexible</a:t>
            </a:r>
            <a:r>
              <a:rPr lang="en-US" b="0" i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​</a:t>
            </a:r>
            <a:endParaRPr lang="en-US">
              <a:latin typeface="Sabon Next LT" panose="02000500000000000000" pitchFamily="2" charset="0"/>
              <a:cs typeface="Sabon Next LT" panose="02000500000000000000" pitchFamily="2" charset="0"/>
            </a:endParaRPr>
          </a:p>
          <a:p>
            <a:pPr algn="ctr"/>
            <a:endParaRPr lang="en-US"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A66898-89CD-9BA7-B095-A2AB3C74E16B}"/>
              </a:ext>
            </a:extLst>
          </p:cNvPr>
          <p:cNvSpPr txBox="1"/>
          <p:nvPr/>
        </p:nvSpPr>
        <p:spPr>
          <a:xfrm>
            <a:off x="584200" y="2463800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Improved​</a:t>
            </a:r>
            <a:r>
              <a:rPr lang="en-US" b="0" i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​</a:t>
            </a:r>
          </a:p>
          <a:p>
            <a:pPr algn="ctr"/>
            <a:endParaRPr lang="en-US" sz="2400"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643A71-032A-B5B2-B7B6-03711D14E0DA}"/>
              </a:ext>
            </a:extLst>
          </p:cNvPr>
          <p:cNvSpPr txBox="1"/>
          <p:nvPr/>
        </p:nvSpPr>
        <p:spPr>
          <a:xfrm>
            <a:off x="584200" y="2781300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Centralised​</a:t>
            </a:r>
            <a:r>
              <a:rPr lang="en-US" b="0" i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​</a:t>
            </a:r>
          </a:p>
          <a:p>
            <a:pPr algn="ctr"/>
            <a:endParaRPr lang="en-US" sz="2400"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9667FA-F03A-A55D-6469-70122FA98453}"/>
              </a:ext>
            </a:extLst>
          </p:cNvPr>
          <p:cNvSpPr txBox="1"/>
          <p:nvPr/>
        </p:nvSpPr>
        <p:spPr>
          <a:xfrm flipH="1">
            <a:off x="577893" y="5347120"/>
            <a:ext cx="1762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Less travel</a:t>
            </a:r>
            <a:endParaRPr lang="en-US" sz="1800" kern="1200">
              <a:solidFill>
                <a:schemeClr val="tx1"/>
              </a:solidFill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B326B7-8F67-8F55-BD55-730DAF424773}"/>
              </a:ext>
            </a:extLst>
          </p:cNvPr>
          <p:cNvSpPr txBox="1"/>
          <p:nvPr/>
        </p:nvSpPr>
        <p:spPr>
          <a:xfrm>
            <a:off x="577892" y="5716452"/>
            <a:ext cx="2090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Online meetings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7104B1B-2A6C-2D62-6732-A89919C863A5}"/>
              </a:ext>
            </a:extLst>
          </p:cNvPr>
          <p:cNvSpPr txBox="1"/>
          <p:nvPr/>
        </p:nvSpPr>
        <p:spPr>
          <a:xfrm>
            <a:off x="7519272" y="2460508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Screen sharing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5B3B99-36D1-45E2-A900-0BED095457A2}"/>
              </a:ext>
            </a:extLst>
          </p:cNvPr>
          <p:cNvSpPr txBox="1"/>
          <p:nvPr/>
        </p:nvSpPr>
        <p:spPr>
          <a:xfrm>
            <a:off x="7519272" y="2781300"/>
            <a:ext cx="2126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Video/audio calls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6BB84EE-9AF0-0531-C2C3-F2D65408E453}"/>
              </a:ext>
            </a:extLst>
          </p:cNvPr>
          <p:cNvSpPr txBox="1"/>
          <p:nvPr/>
        </p:nvSpPr>
        <p:spPr>
          <a:xfrm>
            <a:off x="7519272" y="3099844"/>
            <a:ext cx="2816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Scheduling &amp; recording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3FCC4F9-D6F3-3DAB-7766-F56D2FB38AF0}"/>
              </a:ext>
            </a:extLst>
          </p:cNvPr>
          <p:cNvSpPr txBox="1"/>
          <p:nvPr/>
        </p:nvSpPr>
        <p:spPr>
          <a:xfrm>
            <a:off x="7939684" y="5341252"/>
            <a:ext cx="1288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Webinar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5D4C884-B926-71D2-A798-D642C0E9428E}"/>
              </a:ext>
            </a:extLst>
          </p:cNvPr>
          <p:cNvSpPr txBox="1"/>
          <p:nvPr/>
        </p:nvSpPr>
        <p:spPr>
          <a:xfrm>
            <a:off x="7939684" y="5729169"/>
            <a:ext cx="3033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Sharing learning materials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D20F88C-EC25-2903-64BD-09E78D6285D6}"/>
              </a:ext>
            </a:extLst>
          </p:cNvPr>
          <p:cNvGrpSpPr/>
          <p:nvPr/>
        </p:nvGrpSpPr>
        <p:grpSpPr>
          <a:xfrm>
            <a:off x="2711494" y="1978413"/>
            <a:ext cx="6208950" cy="4773820"/>
            <a:chOff x="3095954" y="2040033"/>
            <a:chExt cx="6000092" cy="4792405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4A14C528-925E-ABAF-E2BB-6BB5746A2E9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095954" y="2040033"/>
              <a:ext cx="6000092" cy="4792405"/>
            </a:xfrm>
            <a:prstGeom prst="rect">
              <a:avLst/>
            </a:prstGeom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A0EB619F-B995-ADC2-ED8A-638E53A30C76}"/>
                </a:ext>
              </a:extLst>
            </p:cNvPr>
            <p:cNvSpPr txBox="1"/>
            <p:nvPr/>
          </p:nvSpPr>
          <p:spPr>
            <a:xfrm>
              <a:off x="7437895" y="6464933"/>
              <a:ext cx="1167307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>
                  <a:latin typeface="Sabon Next LT" panose="02000500000000000000" pitchFamily="2" charset="0"/>
                  <a:cs typeface="Sabon Next LT" panose="02000500000000000000" pitchFamily="2" charset="0"/>
                </a:rPr>
                <a:t>Source: Ferreira (2020)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7D43F813-6C43-4A9B-8A4C-6B6355E33E34}"/>
              </a:ext>
            </a:extLst>
          </p:cNvPr>
          <p:cNvSpPr txBox="1"/>
          <p:nvPr/>
        </p:nvSpPr>
        <p:spPr>
          <a:xfrm>
            <a:off x="10668000" y="1575105"/>
            <a:ext cx="1103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Konstantina Ivan</a:t>
            </a:r>
          </a:p>
        </p:txBody>
      </p:sp>
    </p:spTree>
    <p:extLst>
      <p:ext uri="{BB962C8B-B14F-4D97-AF65-F5344CB8AC3E}">
        <p14:creationId xmlns:p14="http://schemas.microsoft.com/office/powerpoint/2010/main" val="21147893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202F087-4D67-B006-5098-BAE4DA3D15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7580" y="2718927"/>
            <a:ext cx="7209060" cy="30296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505B70-E450-BBBA-07F9-55B7A0A3F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52125"/>
            <a:ext cx="11029616" cy="1013800"/>
          </a:xfrm>
        </p:spPr>
        <p:txBody>
          <a:bodyPr/>
          <a:lstStyle/>
          <a:p>
            <a:r>
              <a:rPr lang="en-US">
                <a:latin typeface="Bookman Old Style"/>
              </a:rPr>
              <a:t>limitations of using Microsoft teams</a:t>
            </a:r>
            <a:endParaRPr lang="en-US">
              <a:solidFill>
                <a:srgbClr val="FFFFFF"/>
              </a:solidFill>
              <a:latin typeface="Bookman Old Style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CC04E4-97BB-7384-2F56-AF20852AC741}"/>
              </a:ext>
            </a:extLst>
          </p:cNvPr>
          <p:cNvSpPr txBox="1"/>
          <p:nvPr/>
        </p:nvSpPr>
        <p:spPr>
          <a:xfrm>
            <a:off x="7402286" y="2162574"/>
            <a:ext cx="46858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kern="12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Dependent on internet connection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7B5A35-0BEA-A1C3-E5FA-14797E193B9A}"/>
              </a:ext>
            </a:extLst>
          </p:cNvPr>
          <p:cNvSpPr txBox="1"/>
          <p:nvPr/>
        </p:nvSpPr>
        <p:spPr>
          <a:xfrm>
            <a:off x="580808" y="4890549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Some features require paid </a:t>
            </a:r>
            <a:r>
              <a:rPr lang="en-US" sz="1800" kern="1200" err="1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licences</a:t>
            </a:r>
            <a:endParaRPr lang="en-US" sz="1800" kern="1200">
              <a:solidFill>
                <a:schemeClr val="tx1"/>
              </a:solidFill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58FA43-014B-5876-EC2D-62672651939E}"/>
              </a:ext>
            </a:extLst>
          </p:cNvPr>
          <p:cNvSpPr txBox="1"/>
          <p:nvPr/>
        </p:nvSpPr>
        <p:spPr>
          <a:xfrm>
            <a:off x="7402286" y="4427282"/>
            <a:ext cx="3951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kern="12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Risk of information overload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A12E41-896D-C8AA-95BD-B22523F9CF3F}"/>
              </a:ext>
            </a:extLst>
          </p:cNvPr>
          <p:cNvSpPr txBox="1"/>
          <p:nvPr/>
        </p:nvSpPr>
        <p:spPr>
          <a:xfrm>
            <a:off x="581192" y="2162574"/>
            <a:ext cx="46281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Staff training and implementation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D17827-A48C-8A1B-60D0-98B696EF5557}"/>
              </a:ext>
            </a:extLst>
          </p:cNvPr>
          <p:cNvSpPr txBox="1"/>
          <p:nvPr/>
        </p:nvSpPr>
        <p:spPr>
          <a:xfrm>
            <a:off x="581192" y="2624239"/>
            <a:ext cx="2929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Training may be required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B8B097-5D35-F841-37D8-A8AC1786FACB}"/>
              </a:ext>
            </a:extLst>
          </p:cNvPr>
          <p:cNvSpPr txBox="1"/>
          <p:nvPr/>
        </p:nvSpPr>
        <p:spPr>
          <a:xfrm>
            <a:off x="580808" y="2993571"/>
            <a:ext cx="2892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Takes time to implement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F09B66-1ED3-7C39-874C-C66BBD6AFAB2}"/>
              </a:ext>
            </a:extLst>
          </p:cNvPr>
          <p:cNvSpPr txBox="1"/>
          <p:nvPr/>
        </p:nvSpPr>
        <p:spPr>
          <a:xfrm>
            <a:off x="7402286" y="2619993"/>
            <a:ext cx="3098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Stable connection required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0534DB-E3CA-ADF1-5E2C-B4E85833132B}"/>
              </a:ext>
            </a:extLst>
          </p:cNvPr>
          <p:cNvSpPr txBox="1"/>
          <p:nvPr/>
        </p:nvSpPr>
        <p:spPr>
          <a:xfrm>
            <a:off x="7402286" y="2956385"/>
            <a:ext cx="4759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Poor connection can affect calls and updates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BD338-7CB3-FD00-C3A0-1AD1D7006054}"/>
              </a:ext>
            </a:extLst>
          </p:cNvPr>
          <p:cNvSpPr txBox="1"/>
          <p:nvPr/>
        </p:nvSpPr>
        <p:spPr>
          <a:xfrm>
            <a:off x="580808" y="4428884"/>
            <a:ext cx="4455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Licensing and feature limitations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841487F-84CC-151A-069E-188210AD7988}"/>
              </a:ext>
            </a:extLst>
          </p:cNvPr>
          <p:cNvSpPr txBox="1"/>
          <p:nvPr/>
        </p:nvSpPr>
        <p:spPr>
          <a:xfrm>
            <a:off x="7402286" y="4888947"/>
            <a:ext cx="3911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Too many messages or notifications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71F6FB-D7EC-6A57-34FE-6059C88155D0}"/>
              </a:ext>
            </a:extLst>
          </p:cNvPr>
          <p:cNvSpPr txBox="1"/>
          <p:nvPr/>
        </p:nvSpPr>
        <p:spPr>
          <a:xfrm>
            <a:off x="7402286" y="5254033"/>
            <a:ext cx="3749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Important updates may be missed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CE8C5BEB-9865-1971-09ED-0CA8896E6165}"/>
              </a:ext>
            </a:extLst>
          </p:cNvPr>
          <p:cNvGrpSpPr/>
          <p:nvPr/>
        </p:nvGrpSpPr>
        <p:grpSpPr>
          <a:xfrm>
            <a:off x="3206362" y="2307336"/>
            <a:ext cx="5779275" cy="3852850"/>
            <a:chOff x="3206362" y="2393406"/>
            <a:chExt cx="5779275" cy="3852850"/>
          </a:xfrm>
        </p:grpSpPr>
        <p:pic>
          <p:nvPicPr>
            <p:cNvPr id="21" name="Picture 20" descr="Improving Incident Communication Between IT and Departments to Reduce ...">
              <a:extLst>
                <a:ext uri="{FF2B5EF4-FFF2-40B4-BE49-F238E27FC236}">
                  <a16:creationId xmlns:a16="http://schemas.microsoft.com/office/drawing/2014/main" id="{36552123-B5BA-20F4-0D81-5B7B9A699CF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06362" y="2393406"/>
              <a:ext cx="5779275" cy="385285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59E2E02-7C88-3904-0A45-1D23730E6473}"/>
                </a:ext>
              </a:extLst>
            </p:cNvPr>
            <p:cNvSpPr txBox="1"/>
            <p:nvPr/>
          </p:nvSpPr>
          <p:spPr>
            <a:xfrm>
              <a:off x="7933746" y="6030812"/>
              <a:ext cx="1051891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kern="1200">
                  <a:solidFill>
                    <a:schemeClr val="tx1"/>
                  </a:solidFill>
                  <a:latin typeface="Sabon Next LT" panose="02000500000000000000" pitchFamily="2" charset="0"/>
                  <a:cs typeface="Sabon Next LT" panose="02000500000000000000" pitchFamily="2" charset="0"/>
                </a:rPr>
                <a:t>Source: Kalal (2025)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8090DDDF-4FDE-EBA0-C937-1B623265E953}"/>
              </a:ext>
            </a:extLst>
          </p:cNvPr>
          <p:cNvSpPr txBox="1"/>
          <p:nvPr/>
        </p:nvSpPr>
        <p:spPr>
          <a:xfrm>
            <a:off x="10668000" y="1575105"/>
            <a:ext cx="1103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Konstantina Ivan</a:t>
            </a:r>
          </a:p>
        </p:txBody>
      </p:sp>
    </p:spTree>
    <p:extLst>
      <p:ext uri="{BB962C8B-B14F-4D97-AF65-F5344CB8AC3E}">
        <p14:creationId xmlns:p14="http://schemas.microsoft.com/office/powerpoint/2010/main" val="3594675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77E3D-C3F8-B247-8F09-CC55CDD02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82675"/>
            <a:ext cx="11029616" cy="1013800"/>
          </a:xfrm>
        </p:spPr>
        <p:txBody>
          <a:bodyPr/>
          <a:lstStyle/>
          <a:p>
            <a:pPr algn="ctr"/>
            <a:r>
              <a:rPr lang="en-US">
                <a:latin typeface="Bookman Old Style"/>
                <a:ea typeface="+mj-lt"/>
                <a:cs typeface="+mj-lt"/>
              </a:rPr>
              <a:t>how Ashford can implement Microsoft teams;</a:t>
            </a:r>
            <a:br>
              <a:rPr lang="en-US">
                <a:latin typeface="Bookman Old Style"/>
                <a:ea typeface="+mj-lt"/>
                <a:cs typeface="+mj-lt"/>
              </a:rPr>
            </a:br>
            <a:r>
              <a:rPr lang="en-US">
                <a:latin typeface="Bookman Old Style"/>
                <a:ea typeface="+mj-lt"/>
                <a:cs typeface="+mj-lt"/>
              </a:rPr>
              <a:t>Recommendations</a:t>
            </a:r>
            <a:endParaRPr lang="en-US">
              <a:latin typeface="Bookman Old Style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C875AD-948C-4985-3A1F-CBB164C58850}"/>
              </a:ext>
            </a:extLst>
          </p:cNvPr>
          <p:cNvSpPr txBox="1"/>
          <p:nvPr/>
        </p:nvSpPr>
        <p:spPr>
          <a:xfrm>
            <a:off x="382579" y="2122560"/>
            <a:ext cx="3528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Staff training and support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52582C-0423-F87E-5070-3DB7D0521DF7}"/>
              </a:ext>
            </a:extLst>
          </p:cNvPr>
          <p:cNvSpPr txBox="1"/>
          <p:nvPr/>
        </p:nvSpPr>
        <p:spPr>
          <a:xfrm>
            <a:off x="434154" y="2860112"/>
            <a:ext cx="4357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Optional workshops and practice videos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AEBD68E-BC6D-A1EE-D0C5-E43254B132CD}"/>
              </a:ext>
            </a:extLst>
          </p:cNvPr>
          <p:cNvSpPr txBox="1"/>
          <p:nvPr/>
        </p:nvSpPr>
        <p:spPr>
          <a:xfrm>
            <a:off x="445759" y="2536518"/>
            <a:ext cx="3015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Mandatory group training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E440329-9C02-8FCD-4D48-33708FF09531}"/>
              </a:ext>
            </a:extLst>
          </p:cNvPr>
          <p:cNvSpPr txBox="1"/>
          <p:nvPr/>
        </p:nvSpPr>
        <p:spPr>
          <a:xfrm>
            <a:off x="445759" y="3213486"/>
            <a:ext cx="4645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Extra support for staff who need more help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FC5D8F-B95A-331F-9B79-2288F43C5406}"/>
              </a:ext>
            </a:extLst>
          </p:cNvPr>
          <p:cNvSpPr txBox="1"/>
          <p:nvPr/>
        </p:nvSpPr>
        <p:spPr>
          <a:xfrm>
            <a:off x="445759" y="4522862"/>
            <a:ext cx="3387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Clear rules and guidance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F7AE7BA-33E2-5436-41A2-1A6AD3D52CC4}"/>
              </a:ext>
            </a:extLst>
          </p:cNvPr>
          <p:cNvSpPr txBox="1"/>
          <p:nvPr/>
        </p:nvSpPr>
        <p:spPr>
          <a:xfrm>
            <a:off x="6936149" y="4522862"/>
            <a:ext cx="4956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Separate channels for different teams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B5B09F3-C215-75F7-40BB-A274C4BA769B}"/>
              </a:ext>
            </a:extLst>
          </p:cNvPr>
          <p:cNvSpPr txBox="1"/>
          <p:nvPr/>
        </p:nvSpPr>
        <p:spPr>
          <a:xfrm>
            <a:off x="6936149" y="2104305"/>
            <a:ext cx="34884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Gradual implementation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932A134-C613-6EDF-E46E-7A2A4EC4BE98}"/>
              </a:ext>
            </a:extLst>
          </p:cNvPr>
          <p:cNvSpPr txBox="1"/>
          <p:nvPr/>
        </p:nvSpPr>
        <p:spPr>
          <a:xfrm>
            <a:off x="445759" y="4943715"/>
            <a:ext cx="5049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Set rules for how information should be shared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CDC8751-7945-0D92-152E-04ECCF105418}"/>
              </a:ext>
            </a:extLst>
          </p:cNvPr>
          <p:cNvSpPr txBox="1"/>
          <p:nvPr/>
        </p:nvSpPr>
        <p:spPr>
          <a:xfrm>
            <a:off x="7043243" y="4984527"/>
            <a:ext cx="4431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Create channels for different staff groups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9AEFEBD-C56B-186E-FCE4-F20A1CA1FCEC}"/>
              </a:ext>
            </a:extLst>
          </p:cNvPr>
          <p:cNvSpPr txBox="1"/>
          <p:nvPr/>
        </p:nvSpPr>
        <p:spPr>
          <a:xfrm>
            <a:off x="7043243" y="5313047"/>
            <a:ext cx="5083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Keep one shared channel for important updates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47AEA58-43A1-B4B2-5E34-C946FFD78EA5}"/>
              </a:ext>
            </a:extLst>
          </p:cNvPr>
          <p:cNvSpPr txBox="1"/>
          <p:nvPr/>
        </p:nvSpPr>
        <p:spPr>
          <a:xfrm>
            <a:off x="7037939" y="2501977"/>
            <a:ext cx="3269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Introduce Teams step by step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0BA8D04-7EA4-0B9A-71C7-5EA4424D8EBD}"/>
              </a:ext>
            </a:extLst>
          </p:cNvPr>
          <p:cNvSpPr txBox="1"/>
          <p:nvPr/>
        </p:nvSpPr>
        <p:spPr>
          <a:xfrm>
            <a:off x="7037939" y="2797230"/>
            <a:ext cx="4923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Review staff feedback and improve the system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CC4F9239-9F06-E7B3-9C18-00D012B0AD75}"/>
              </a:ext>
            </a:extLst>
          </p:cNvPr>
          <p:cNvGrpSpPr/>
          <p:nvPr/>
        </p:nvGrpSpPr>
        <p:grpSpPr>
          <a:xfrm>
            <a:off x="3075347" y="5682379"/>
            <a:ext cx="6041306" cy="1227835"/>
            <a:chOff x="2787302" y="5682379"/>
            <a:chExt cx="6041306" cy="1227835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CE579A9B-1FD8-988B-77A2-E7A5A55C208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787302" y="5682379"/>
              <a:ext cx="5950256" cy="1168460"/>
            </a:xfrm>
            <a:prstGeom prst="rect">
              <a:avLst/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B4A6DA8B-42F3-0922-3EC1-59B51C00FF6B}"/>
                </a:ext>
              </a:extLst>
            </p:cNvPr>
            <p:cNvSpPr txBox="1"/>
            <p:nvPr/>
          </p:nvSpPr>
          <p:spPr>
            <a:xfrm>
              <a:off x="7654889" y="6651874"/>
              <a:ext cx="1173719" cy="2583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800">
                  <a:latin typeface="Sabon Next LT" panose="02000500000000000000" pitchFamily="2" charset="0"/>
                  <a:cs typeface="Sabon Next LT" panose="02000500000000000000" pitchFamily="2" charset="0"/>
                </a:rPr>
                <a:t>Source: AI Hanif (n.d.)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7AFDEF3-6DCF-1390-16EB-C40B801B4DC1}"/>
              </a:ext>
            </a:extLst>
          </p:cNvPr>
          <p:cNvSpPr txBox="1"/>
          <p:nvPr/>
        </p:nvSpPr>
        <p:spPr>
          <a:xfrm>
            <a:off x="10668000" y="1575105"/>
            <a:ext cx="1103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Konstantina Ivan</a:t>
            </a:r>
          </a:p>
        </p:txBody>
      </p:sp>
    </p:spTree>
    <p:extLst>
      <p:ext uri="{BB962C8B-B14F-4D97-AF65-F5344CB8AC3E}">
        <p14:creationId xmlns:p14="http://schemas.microsoft.com/office/powerpoint/2010/main" val="37035626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14" grpId="0"/>
      <p:bldP spid="16" grpId="0"/>
      <p:bldP spid="18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E3DD1ED9-7847-4E1F-8455-6A5ECF646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1A3DFEF-67D3-4CCE-BFE8-397D542A4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4E4445D-D137-4867-B463-009D641E9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239343D-682B-4C59-A34A-69D332A71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2B7D02C-F642-492B-8E97-FDE1C0FDA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49BBC-E107-9FB2-69D6-AC3D97B52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286" y="800658"/>
            <a:ext cx="5120255" cy="8308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2D0BA34-24BC-4C63-945A-90AA854E1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647415D-11C2-4BA0-A3EE-E0DA219B3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F65F89-6869-D155-F683-84DC87211BED}"/>
              </a:ext>
            </a:extLst>
          </p:cNvPr>
          <p:cNvSpPr txBox="1"/>
          <p:nvPr/>
        </p:nvSpPr>
        <p:spPr>
          <a:xfrm>
            <a:off x="440286" y="4743760"/>
            <a:ext cx="9824943" cy="923330"/>
          </a:xfrm>
          <a:prstGeom prst="rect">
            <a:avLst/>
          </a:prstGeom>
          <a:ln w="57150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r>
              <a:rPr lang="en-US" sz="1500">
                <a:latin typeface="Aptos" panose="020B0004020202020204" pitchFamily="34" charset="0"/>
              </a:rPr>
              <a:t>Winquist, J. (2026) </a:t>
            </a:r>
            <a:r>
              <a:rPr lang="en-US" sz="1500" i="1">
                <a:latin typeface="Aptos" panose="020B0004020202020204" pitchFamily="34" charset="0"/>
              </a:rPr>
              <a:t>5 reasons why you should start using Microsoft Teams today</a:t>
            </a:r>
            <a:r>
              <a:rPr lang="en-US" sz="1500">
                <a:latin typeface="Aptos" panose="020B0004020202020204" pitchFamily="34" charset="0"/>
              </a:rPr>
              <a:t>. Available at: </a:t>
            </a:r>
            <a:r>
              <a:rPr lang="en-US" sz="1500">
                <a:solidFill>
                  <a:srgbClr val="002060"/>
                </a:solidFill>
                <a:latin typeface="Aptos" panose="020B00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https://pulse.microsoft.com/en/work-productivity-en/na/fa2-reasons-why-you-should-start-using-microsoft-teams-today/</a:t>
            </a:r>
            <a:r>
              <a:rPr lang="en-US" sz="1500">
                <a:latin typeface="Aptos" panose="020B0004020202020204" pitchFamily="34" charset="0"/>
              </a:rPr>
              <a:t> (Accessed: 1 October 2026).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F0DD36-8222-D6F7-EC36-DD4DCE660B69}"/>
              </a:ext>
            </a:extLst>
          </p:cNvPr>
          <p:cNvSpPr txBox="1"/>
          <p:nvPr/>
        </p:nvSpPr>
        <p:spPr>
          <a:xfrm>
            <a:off x="440286" y="4024085"/>
            <a:ext cx="8632371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500">
                <a:latin typeface="Aptos" panose="020B0004020202020204" pitchFamily="34" charset="0"/>
              </a:rPr>
              <a:t>Team Cireson (22 December 2025) </a:t>
            </a:r>
            <a:r>
              <a:rPr lang="en-US" sz="1500" i="1">
                <a:latin typeface="Aptos" panose="020B0004020202020204" pitchFamily="34" charset="0"/>
              </a:rPr>
              <a:t>Top 7 Microsoft Teams Benefits: Key Advantages for Companies and Their Employees</a:t>
            </a:r>
            <a:r>
              <a:rPr lang="en-US" sz="1500">
                <a:latin typeface="Aptos" panose="020B0004020202020204" pitchFamily="34" charset="0"/>
              </a:rPr>
              <a:t>. Available at: </a:t>
            </a:r>
            <a:r>
              <a:rPr lang="en-US" sz="1500">
                <a:solidFill>
                  <a:srgbClr val="002060"/>
                </a:solidFill>
                <a:latin typeface="Aptos" panose="020B00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https://cireson.com/why-employees-prefer-to-work-in-microsoft-teams/</a:t>
            </a:r>
            <a:r>
              <a:rPr lang="en-US" sz="1500">
                <a:latin typeface="Aptos" panose="020B0004020202020204" pitchFamily="34" charset="0"/>
              </a:rPr>
              <a:t> (Accessed: 1 October 2026).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0C22E7-988D-30D3-18B3-04038661C837}"/>
              </a:ext>
            </a:extLst>
          </p:cNvPr>
          <p:cNvSpPr txBox="1"/>
          <p:nvPr/>
        </p:nvSpPr>
        <p:spPr>
          <a:xfrm>
            <a:off x="440286" y="1288455"/>
            <a:ext cx="1168450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</a:b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Al Hanif, A.R. (n.d.) </a:t>
            </a:r>
            <a:r>
              <a:rPr lang="en-US" sz="1500" i="1">
                <a:latin typeface="Aptos" panose="020B0004020202020204" pitchFamily="34" charset="0"/>
                <a:cs typeface="Sabon Next LT" panose="02000500000000000000" pitchFamily="2" charset="0"/>
              </a:rPr>
              <a:t>Action plan icons containing schedule, implementation, refine, planning, improvement, solution. 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Available at: </a:t>
            </a:r>
            <a:r>
              <a:rPr lang="en-US" sz="150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4" tooltip="https://www.vecteezy.com/vector-art/42564195-action-plan-icons-containing-schedule-implementation-refine-planning-improvement-solution-flat-design-vector-se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https://www.vecteezy.com/vector-art/42564195-action-plan-icons-containing-schedule-implementation-refine-planning-improvement-solution-flat-design-vector-set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F24C17-7F10-ED79-B0ED-3711F095FE0F}"/>
              </a:ext>
            </a:extLst>
          </p:cNvPr>
          <p:cNvSpPr txBox="1"/>
          <p:nvPr/>
        </p:nvSpPr>
        <p:spPr>
          <a:xfrm>
            <a:off x="440286" y="2709131"/>
            <a:ext cx="9089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Ferreira, J. (2020) </a:t>
            </a:r>
            <a:r>
              <a:rPr lang="en-US" sz="1500" i="1">
                <a:latin typeface="Aptos" panose="020B0004020202020204" pitchFamily="34" charset="0"/>
                <a:cs typeface="Sabon Next LT" panose="02000500000000000000" pitchFamily="2" charset="0"/>
              </a:rPr>
              <a:t>How to use special effects in Microsoft Teams meetings; 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Available at: </a:t>
            </a:r>
            <a:r>
              <a:rPr lang="en-US" sz="150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5" tooltip="https://teams.handsontek.net/2020/04/03/use-special-effects-microsoft-teams-meeting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https://teams.handsontek.net/2020/04/03/use-special-effects-microsoft-teams-meetings/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  <a:endParaRPr lang="en-US" sz="15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414CCD-E4F9-4428-0B01-4DCD7C8BC8D5}"/>
              </a:ext>
            </a:extLst>
          </p:cNvPr>
          <p:cNvSpPr txBox="1"/>
          <p:nvPr/>
        </p:nvSpPr>
        <p:spPr>
          <a:xfrm>
            <a:off x="440286" y="2221203"/>
            <a:ext cx="102915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err="1">
                <a:latin typeface="Aptos" panose="020B0004020202020204" pitchFamily="34" charset="0"/>
                <a:cs typeface="Sabon Next LT" panose="02000500000000000000" pitchFamily="2" charset="0"/>
              </a:rPr>
              <a:t>Beldad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, A. (2026) </a:t>
            </a:r>
            <a:r>
              <a:rPr lang="en-US" sz="1500" i="1">
                <a:latin typeface="Aptos" panose="020B0004020202020204" pitchFamily="34" charset="0"/>
                <a:cs typeface="Sabon Next LT" panose="02000500000000000000" pitchFamily="2" charset="0"/>
              </a:rPr>
              <a:t>Basecamp Software Review 2026: Features, Integrations, Pros &amp; Cons; 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Available at: </a:t>
            </a:r>
            <a:r>
              <a:rPr lang="en-US" sz="150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6" tooltip="https://advancetec.co.uk/basecamp-software-review-2026-features-integrations-pros-co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https://advancetec.co.uk/basecamp-software-review-2026-features-integrations-pros-cons/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  <a:br>
              <a:rPr lang="en-US">
                <a:latin typeface="Aptos" panose="020B0004020202020204" pitchFamily="34" charset="0"/>
                <a:cs typeface="Sabon Next LT" panose="02000500000000000000" pitchFamily="2" charset="0"/>
              </a:rPr>
            </a:b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D4CB8BB-8E2B-C226-62C7-AEA508A8AF42}"/>
              </a:ext>
            </a:extLst>
          </p:cNvPr>
          <p:cNvSpPr txBox="1"/>
          <p:nvPr/>
        </p:nvSpPr>
        <p:spPr>
          <a:xfrm>
            <a:off x="440286" y="3362799"/>
            <a:ext cx="111747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Kalal, S. (2025) </a:t>
            </a:r>
            <a:r>
              <a:rPr lang="en-US" sz="1500" i="1">
                <a:latin typeface="Aptos" panose="020B0004020202020204" pitchFamily="34" charset="0"/>
                <a:cs typeface="Sabon Next LT" panose="02000500000000000000" pitchFamily="2" charset="0"/>
              </a:rPr>
              <a:t>Improving incident communication between IT and departments to reduce confusion.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 Available at: </a:t>
            </a:r>
            <a:r>
              <a:rPr lang="en-US" sz="150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7" tooltip="https://techmonarch.com/in/blog/improving-incident-communication-between-it-and-departments-to-reduce-confus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https://techmonarch.com/in/blog/improving-incident-communication-between-it-and-departments-to-reduce-confusion/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  <a:b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</a:b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1315858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8DFD4DB-4197-CBDE-A9F3-9D6DF557ED8D}"/>
              </a:ext>
            </a:extLst>
          </p:cNvPr>
          <p:cNvSpPr txBox="1"/>
          <p:nvPr/>
        </p:nvSpPr>
        <p:spPr>
          <a:xfrm>
            <a:off x="4485623" y="2835667"/>
            <a:ext cx="3220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Thank you! </a:t>
            </a:r>
            <a:r>
              <a:rPr lang="en-US" sz="40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  <a:sym typeface="Wingdings" panose="05000000000000000000" pitchFamily="2" charset="2"/>
              </a:rPr>
              <a:t></a:t>
            </a:r>
            <a:endParaRPr lang="en-US" sz="4000">
              <a:solidFill>
                <a:schemeClr val="accent1">
                  <a:lumMod val="75000"/>
                </a:schemeClr>
              </a:solidFill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E28A541-FD4C-6C6C-EB30-A73CA65CF36B}"/>
              </a:ext>
            </a:extLst>
          </p:cNvPr>
          <p:cNvSpPr txBox="1"/>
          <p:nvPr/>
        </p:nvSpPr>
        <p:spPr>
          <a:xfrm>
            <a:off x="555172" y="6043527"/>
            <a:ext cx="11408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Antonia-</a:t>
            </a:r>
            <a:r>
              <a:rPr lang="en-US" err="1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Dialita</a:t>
            </a:r>
            <a:r>
              <a:rPr lang="en-US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 Raica(2605005) | Wasim Hussain(2607955) | </a:t>
            </a:r>
            <a:r>
              <a:rPr lang="en-US" err="1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Deddeh</a:t>
            </a:r>
            <a:r>
              <a:rPr lang="en-US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 Cham(2612774) | Konstantina Ivan(2613419)</a:t>
            </a:r>
          </a:p>
          <a:p>
            <a:endParaRPr lang="en-US" b="1">
              <a:latin typeface="Sabon Next LT" panose="02000500000000000000" pitchFamily="2" charset="0"/>
              <a:cs typeface="Sabon Next LT" panose="02000500000000000000" pitchFamily="2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895427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Dividend">
  <a:themeElements>
    <a:clrScheme name="Custom 1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4BEC0EAF-CF86-4D49-B83B-56CC62D3CFF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Dividend</vt:lpstr>
      <vt:lpstr>Ashford Community Care Service</vt:lpstr>
      <vt:lpstr>What our chosen workplace task involves                               </vt:lpstr>
      <vt:lpstr>What our chosen workplace task involves </vt:lpstr>
      <vt:lpstr>Which Microsoft 365 tool WE selected</vt:lpstr>
      <vt:lpstr>Why this tool is suitable for the task</vt:lpstr>
      <vt:lpstr>Why this tool is suitable for the task</vt:lpstr>
      <vt:lpstr>How it improves efficiency or communication</vt:lpstr>
      <vt:lpstr>How it improves efficiency or communication</vt:lpstr>
      <vt:lpstr>Advantages of using microsoft teams</vt:lpstr>
      <vt:lpstr>limitations of using Microsoft teams</vt:lpstr>
      <vt:lpstr>how Ashford can implement Microsoft teams; Recommendations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2026-09-25T18:44:53Z</dcterms:created>
  <dcterms:modified xsi:type="dcterms:W3CDTF">2026-10-11T16:46:03Z</dcterms:modified>
</cp:coreProperties>
</file>