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4"/>
  </p:notesMasterIdLst>
  <p:sldIdLst>
    <p:sldId id="256" r:id="rId2"/>
    <p:sldId id="266" r:id="rId3"/>
    <p:sldId id="284" r:id="rId4"/>
    <p:sldId id="272" r:id="rId5"/>
    <p:sldId id="278" r:id="rId6"/>
    <p:sldId id="279" r:id="rId7"/>
    <p:sldId id="282" r:id="rId8"/>
    <p:sldId id="283" r:id="rId9"/>
    <p:sldId id="275" r:id="rId10"/>
    <p:sldId id="285" r:id="rId11"/>
    <p:sldId id="286" r:id="rId12"/>
    <p:sldId id="287" r:id="rId13"/>
    <p:sldId id="289" r:id="rId14"/>
    <p:sldId id="260" r:id="rId15"/>
    <p:sldId id="261" r:id="rId16"/>
    <p:sldId id="262" r:id="rId17"/>
    <p:sldId id="264" r:id="rId18"/>
    <p:sldId id="269" r:id="rId19"/>
    <p:sldId id="270" r:id="rId20"/>
    <p:sldId id="271" r:id="rId21"/>
    <p:sldId id="291" r:id="rId22"/>
    <p:sldId id="288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93273BC-5E1B-476F-AA26-9D166170188C}" v="1184" dt="2025-12-28T16:44:11.51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6" autoAdjust="0"/>
    <p:restoredTop sz="94660"/>
  </p:normalViewPr>
  <p:slideViewPr>
    <p:cSldViewPr snapToGrid="0">
      <p:cViewPr>
        <p:scale>
          <a:sx n="85" d="100"/>
          <a:sy n="85" d="100"/>
        </p:scale>
        <p:origin x="90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erys Davies" userId="61e71dc1-9594-4277-b52b-4420989f68ee" providerId="ADAL" clId="{92221E59-9835-4275-A830-2AF2D2038E12}"/>
    <pc:docChg chg="custSel addSld delSld modSld">
      <pc:chgData name="Cerys Davies" userId="61e71dc1-9594-4277-b52b-4420989f68ee" providerId="ADAL" clId="{92221E59-9835-4275-A830-2AF2D2038E12}" dt="2025-12-28T16:44:26.819" v="1770" actId="14100"/>
      <pc:docMkLst>
        <pc:docMk/>
      </pc:docMkLst>
      <pc:sldChg chg="addSp modSp mod setBg addAnim">
        <pc:chgData name="Cerys Davies" userId="61e71dc1-9594-4277-b52b-4420989f68ee" providerId="ADAL" clId="{92221E59-9835-4275-A830-2AF2D2038E12}" dt="2025-12-23T13:52:36.496" v="17"/>
        <pc:sldMkLst>
          <pc:docMk/>
          <pc:sldMk cId="3191479576" sldId="256"/>
        </pc:sldMkLst>
        <pc:spChg chg="mod">
          <ac:chgData name="Cerys Davies" userId="61e71dc1-9594-4277-b52b-4420989f68ee" providerId="ADAL" clId="{92221E59-9835-4275-A830-2AF2D2038E12}" dt="2025-12-23T13:52:36.491" v="15" actId="26606"/>
          <ac:spMkLst>
            <pc:docMk/>
            <pc:sldMk cId="3191479576" sldId="256"/>
            <ac:spMk id="2" creationId="{AAEBFD1A-439B-F527-A408-0ABBC618ACEE}"/>
          </ac:spMkLst>
        </pc:spChg>
        <pc:spChg chg="mod">
          <ac:chgData name="Cerys Davies" userId="61e71dc1-9594-4277-b52b-4420989f68ee" providerId="ADAL" clId="{92221E59-9835-4275-A830-2AF2D2038E12}" dt="2025-12-23T13:52:36.491" v="15" actId="26606"/>
          <ac:spMkLst>
            <pc:docMk/>
            <pc:sldMk cId="3191479576" sldId="256"/>
            <ac:spMk id="3" creationId="{DA7F0302-4769-86D1-B0D0-D9A052B51174}"/>
          </ac:spMkLst>
        </pc:spChg>
        <pc:picChg chg="add">
          <ac:chgData name="Cerys Davies" userId="61e71dc1-9594-4277-b52b-4420989f68ee" providerId="ADAL" clId="{92221E59-9835-4275-A830-2AF2D2038E12}" dt="2025-12-23T13:52:36.491" v="15" actId="26606"/>
          <ac:picMkLst>
            <pc:docMk/>
            <pc:sldMk cId="3191479576" sldId="256"/>
            <ac:picMk id="5" creationId="{B99A178E-D8F7-A1F4-1610-20E6FCD71FC6}"/>
          </ac:picMkLst>
        </pc:picChg>
      </pc:sldChg>
      <pc:sldChg chg="modSp add mod">
        <pc:chgData name="Cerys Davies" userId="61e71dc1-9594-4277-b52b-4420989f68ee" providerId="ADAL" clId="{92221E59-9835-4275-A830-2AF2D2038E12}" dt="2025-12-28T16:30:56.979" v="1367" actId="27636"/>
        <pc:sldMkLst>
          <pc:docMk/>
          <pc:sldMk cId="0" sldId="260"/>
        </pc:sldMkLst>
        <pc:spChg chg="mod">
          <ac:chgData name="Cerys Davies" userId="61e71dc1-9594-4277-b52b-4420989f68ee" providerId="ADAL" clId="{92221E59-9835-4275-A830-2AF2D2038E12}" dt="2025-12-28T16:30:56.979" v="1367" actId="27636"/>
          <ac:spMkLst>
            <pc:docMk/>
            <pc:sldMk cId="0" sldId="260"/>
            <ac:spMk id="6147" creationId="{D8D00555-6260-B005-3C45-68FFEBAD33A7}"/>
          </ac:spMkLst>
        </pc:spChg>
      </pc:sldChg>
      <pc:sldChg chg="modSp add mod">
        <pc:chgData name="Cerys Davies" userId="61e71dc1-9594-4277-b52b-4420989f68ee" providerId="ADAL" clId="{92221E59-9835-4275-A830-2AF2D2038E12}" dt="2025-12-28T16:31:10.887" v="1371" actId="1076"/>
        <pc:sldMkLst>
          <pc:docMk/>
          <pc:sldMk cId="0" sldId="261"/>
        </pc:sldMkLst>
        <pc:spChg chg="mod">
          <ac:chgData name="Cerys Davies" userId="61e71dc1-9594-4277-b52b-4420989f68ee" providerId="ADAL" clId="{92221E59-9835-4275-A830-2AF2D2038E12}" dt="2025-12-28T16:31:04.832" v="1369" actId="14100"/>
          <ac:spMkLst>
            <pc:docMk/>
            <pc:sldMk cId="0" sldId="261"/>
            <ac:spMk id="7170" creationId="{DCF42B44-4474-4509-2BF4-491390083ADD}"/>
          </ac:spMkLst>
        </pc:spChg>
        <pc:spChg chg="mod">
          <ac:chgData name="Cerys Davies" userId="61e71dc1-9594-4277-b52b-4420989f68ee" providerId="ADAL" clId="{92221E59-9835-4275-A830-2AF2D2038E12}" dt="2025-12-28T16:31:10.887" v="1371" actId="1076"/>
          <ac:spMkLst>
            <pc:docMk/>
            <pc:sldMk cId="0" sldId="261"/>
            <ac:spMk id="7171" creationId="{CD12403F-0F7D-223B-2658-8C56F0BBADB2}"/>
          </ac:spMkLst>
        </pc:spChg>
      </pc:sldChg>
      <pc:sldChg chg="modSp add mod">
        <pc:chgData name="Cerys Davies" userId="61e71dc1-9594-4277-b52b-4420989f68ee" providerId="ADAL" clId="{92221E59-9835-4275-A830-2AF2D2038E12}" dt="2025-12-28T16:34:16.898" v="1418" actId="20577"/>
        <pc:sldMkLst>
          <pc:docMk/>
          <pc:sldMk cId="0" sldId="262"/>
        </pc:sldMkLst>
        <pc:spChg chg="mod">
          <ac:chgData name="Cerys Davies" userId="61e71dc1-9594-4277-b52b-4420989f68ee" providerId="ADAL" clId="{92221E59-9835-4275-A830-2AF2D2038E12}" dt="2025-12-28T16:31:15.140" v="1372" actId="1076"/>
          <ac:spMkLst>
            <pc:docMk/>
            <pc:sldMk cId="0" sldId="262"/>
            <ac:spMk id="8194" creationId="{24E54DA1-6194-C258-4BF1-C7087B5912F0}"/>
          </ac:spMkLst>
        </pc:spChg>
        <pc:spChg chg="mod">
          <ac:chgData name="Cerys Davies" userId="61e71dc1-9594-4277-b52b-4420989f68ee" providerId="ADAL" clId="{92221E59-9835-4275-A830-2AF2D2038E12}" dt="2025-12-28T16:34:16.898" v="1418" actId="20577"/>
          <ac:spMkLst>
            <pc:docMk/>
            <pc:sldMk cId="0" sldId="262"/>
            <ac:spMk id="8195" creationId="{C339C8C5-9518-AE83-67F6-F2CAE31D2471}"/>
          </ac:spMkLst>
        </pc:spChg>
      </pc:sldChg>
      <pc:sldChg chg="addSp modSp add mod modAnim">
        <pc:chgData name="Cerys Davies" userId="61e71dc1-9594-4277-b52b-4420989f68ee" providerId="ADAL" clId="{92221E59-9835-4275-A830-2AF2D2038E12}" dt="2025-12-28T16:44:26.819" v="1770" actId="14100"/>
        <pc:sldMkLst>
          <pc:docMk/>
          <pc:sldMk cId="0" sldId="264"/>
        </pc:sldMkLst>
        <pc:spChg chg="add">
          <ac:chgData name="Cerys Davies" userId="61e71dc1-9594-4277-b52b-4420989f68ee" providerId="ADAL" clId="{92221E59-9835-4275-A830-2AF2D2038E12}" dt="2025-12-28T16:38:30.432" v="1568"/>
          <ac:spMkLst>
            <pc:docMk/>
            <pc:sldMk cId="0" sldId="264"/>
            <ac:spMk id="2" creationId="{9D1B6E2D-CC60-3967-DF25-CF66E3CCBB3B}"/>
          </ac:spMkLst>
        </pc:spChg>
        <pc:spChg chg="mod">
          <ac:chgData name="Cerys Davies" userId="61e71dc1-9594-4277-b52b-4420989f68ee" providerId="ADAL" clId="{92221E59-9835-4275-A830-2AF2D2038E12}" dt="2025-12-28T16:43:00.357" v="1716" actId="27636"/>
          <ac:spMkLst>
            <pc:docMk/>
            <pc:sldMk cId="0" sldId="264"/>
            <ac:spMk id="10242" creationId="{605C3966-DF5F-AF3D-E9E5-C3C69004C8C8}"/>
          </ac:spMkLst>
        </pc:spChg>
        <pc:spChg chg="mod">
          <ac:chgData name="Cerys Davies" userId="61e71dc1-9594-4277-b52b-4420989f68ee" providerId="ADAL" clId="{92221E59-9835-4275-A830-2AF2D2038E12}" dt="2025-12-28T16:44:26.819" v="1770" actId="14100"/>
          <ac:spMkLst>
            <pc:docMk/>
            <pc:sldMk cId="0" sldId="264"/>
            <ac:spMk id="10243" creationId="{E88E0475-4005-8C5D-EF64-A5A8314A25CA}"/>
          </ac:spMkLst>
        </pc:spChg>
      </pc:sldChg>
      <pc:sldChg chg="modSp mod modAnim">
        <pc:chgData name="Cerys Davies" userId="61e71dc1-9594-4277-b52b-4420989f68ee" providerId="ADAL" clId="{92221E59-9835-4275-A830-2AF2D2038E12}" dt="2025-12-28T15:31:59.734" v="1363" actId="20577"/>
        <pc:sldMkLst>
          <pc:docMk/>
          <pc:sldMk cId="0" sldId="266"/>
        </pc:sldMkLst>
        <pc:spChg chg="mod">
          <ac:chgData name="Cerys Davies" userId="61e71dc1-9594-4277-b52b-4420989f68ee" providerId="ADAL" clId="{92221E59-9835-4275-A830-2AF2D2038E12}" dt="2025-12-28T15:31:59.734" v="1363" actId="20577"/>
          <ac:spMkLst>
            <pc:docMk/>
            <pc:sldMk cId="0" sldId="266"/>
            <ac:spMk id="21507" creationId="{DCB63AD1-DB03-5C2B-D5DB-12F4688E0932}"/>
          </ac:spMkLst>
        </pc:spChg>
        <pc:spChg chg="mod">
          <ac:chgData name="Cerys Davies" userId="61e71dc1-9594-4277-b52b-4420989f68ee" providerId="ADAL" clId="{92221E59-9835-4275-A830-2AF2D2038E12}" dt="2025-12-23T14:00:22.896" v="450" actId="1076"/>
          <ac:spMkLst>
            <pc:docMk/>
            <pc:sldMk cId="0" sldId="266"/>
            <ac:spMk id="29699" creationId="{3F17ED83-49F4-DDEF-9750-6758766526F1}"/>
          </ac:spMkLst>
        </pc:spChg>
      </pc:sldChg>
      <pc:sldChg chg="modSp add del mod">
        <pc:chgData name="Cerys Davies" userId="61e71dc1-9594-4277-b52b-4420989f68ee" providerId="ADAL" clId="{92221E59-9835-4275-A830-2AF2D2038E12}" dt="2025-12-28T16:35:26.218" v="1420" actId="47"/>
        <pc:sldMkLst>
          <pc:docMk/>
          <pc:sldMk cId="0" sldId="268"/>
        </pc:sldMkLst>
        <pc:spChg chg="mod">
          <ac:chgData name="Cerys Davies" userId="61e71dc1-9594-4277-b52b-4420989f68ee" providerId="ADAL" clId="{92221E59-9835-4275-A830-2AF2D2038E12}" dt="2025-12-28T16:31:52.811" v="1381" actId="1076"/>
          <ac:spMkLst>
            <pc:docMk/>
            <pc:sldMk cId="0" sldId="268"/>
            <ac:spMk id="14338" creationId="{A76DA597-9E7A-E68B-55A1-AFB3CBB03378}"/>
          </ac:spMkLst>
        </pc:spChg>
        <pc:spChg chg="mod">
          <ac:chgData name="Cerys Davies" userId="61e71dc1-9594-4277-b52b-4420989f68ee" providerId="ADAL" clId="{92221E59-9835-4275-A830-2AF2D2038E12}" dt="2025-12-28T16:32:00.304" v="1384" actId="14100"/>
          <ac:spMkLst>
            <pc:docMk/>
            <pc:sldMk cId="0" sldId="268"/>
            <ac:spMk id="14339" creationId="{BC3C04B2-CE1F-66AD-4F71-CF6231B039B8}"/>
          </ac:spMkLst>
        </pc:spChg>
      </pc:sldChg>
      <pc:sldChg chg="modSp add mod">
        <pc:chgData name="Cerys Davies" userId="61e71dc1-9594-4277-b52b-4420989f68ee" providerId="ADAL" clId="{92221E59-9835-4275-A830-2AF2D2038E12}" dt="2025-12-28T16:43:50.461" v="1763" actId="20577"/>
        <pc:sldMkLst>
          <pc:docMk/>
          <pc:sldMk cId="0" sldId="269"/>
        </pc:sldMkLst>
        <pc:spChg chg="mod">
          <ac:chgData name="Cerys Davies" userId="61e71dc1-9594-4277-b52b-4420989f68ee" providerId="ADAL" clId="{92221E59-9835-4275-A830-2AF2D2038E12}" dt="2025-12-28T16:32:07.875" v="1385" actId="1076"/>
          <ac:spMkLst>
            <pc:docMk/>
            <pc:sldMk cId="0" sldId="269"/>
            <ac:spMk id="15362" creationId="{D9A5752A-2941-CE35-5746-691D2AA60B1E}"/>
          </ac:spMkLst>
        </pc:spChg>
        <pc:spChg chg="mod">
          <ac:chgData name="Cerys Davies" userId="61e71dc1-9594-4277-b52b-4420989f68ee" providerId="ADAL" clId="{92221E59-9835-4275-A830-2AF2D2038E12}" dt="2025-12-28T16:43:50.461" v="1763" actId="20577"/>
          <ac:spMkLst>
            <pc:docMk/>
            <pc:sldMk cId="0" sldId="269"/>
            <ac:spMk id="15363" creationId="{5196C0DA-7B2E-07F3-F7CA-EB93DDB25E87}"/>
          </ac:spMkLst>
        </pc:spChg>
      </pc:sldChg>
      <pc:sldChg chg="modSp add mod">
        <pc:chgData name="Cerys Davies" userId="61e71dc1-9594-4277-b52b-4420989f68ee" providerId="ADAL" clId="{92221E59-9835-4275-A830-2AF2D2038E12}" dt="2025-12-28T16:32:49.120" v="1397" actId="14100"/>
        <pc:sldMkLst>
          <pc:docMk/>
          <pc:sldMk cId="0" sldId="270"/>
        </pc:sldMkLst>
        <pc:spChg chg="mod">
          <ac:chgData name="Cerys Davies" userId="61e71dc1-9594-4277-b52b-4420989f68ee" providerId="ADAL" clId="{92221E59-9835-4275-A830-2AF2D2038E12}" dt="2025-12-28T16:32:43.444" v="1395" actId="1076"/>
          <ac:spMkLst>
            <pc:docMk/>
            <pc:sldMk cId="0" sldId="270"/>
            <ac:spMk id="16386" creationId="{CA2D4868-8372-7FB9-8AEF-077A7255DDDF}"/>
          </ac:spMkLst>
        </pc:spChg>
        <pc:spChg chg="mod">
          <ac:chgData name="Cerys Davies" userId="61e71dc1-9594-4277-b52b-4420989f68ee" providerId="ADAL" clId="{92221E59-9835-4275-A830-2AF2D2038E12}" dt="2025-12-28T16:32:49.120" v="1397" actId="14100"/>
          <ac:spMkLst>
            <pc:docMk/>
            <pc:sldMk cId="0" sldId="270"/>
            <ac:spMk id="16387" creationId="{2895FCBB-53E8-6116-4745-C175962E4901}"/>
          </ac:spMkLst>
        </pc:spChg>
      </pc:sldChg>
      <pc:sldChg chg="modSp add mod">
        <pc:chgData name="Cerys Davies" userId="61e71dc1-9594-4277-b52b-4420989f68ee" providerId="ADAL" clId="{92221E59-9835-4275-A830-2AF2D2038E12}" dt="2025-12-28T16:33:04.466" v="1401" actId="14100"/>
        <pc:sldMkLst>
          <pc:docMk/>
          <pc:sldMk cId="0" sldId="271"/>
        </pc:sldMkLst>
        <pc:spChg chg="mod">
          <ac:chgData name="Cerys Davies" userId="61e71dc1-9594-4277-b52b-4420989f68ee" providerId="ADAL" clId="{92221E59-9835-4275-A830-2AF2D2038E12}" dt="2025-12-28T16:33:04.466" v="1401" actId="14100"/>
          <ac:spMkLst>
            <pc:docMk/>
            <pc:sldMk cId="0" sldId="271"/>
            <ac:spMk id="17410" creationId="{DDB83E09-4F5E-864B-B6B7-CE917CCF6C1A}"/>
          </ac:spMkLst>
        </pc:spChg>
        <pc:spChg chg="mod">
          <ac:chgData name="Cerys Davies" userId="61e71dc1-9594-4277-b52b-4420989f68ee" providerId="ADAL" clId="{92221E59-9835-4275-A830-2AF2D2038E12}" dt="2025-12-28T16:32:54.924" v="1398" actId="1076"/>
          <ac:spMkLst>
            <pc:docMk/>
            <pc:sldMk cId="0" sldId="271"/>
            <ac:spMk id="17411" creationId="{C217A574-0002-5AA9-41CE-9E6BAB100A76}"/>
          </ac:spMkLst>
        </pc:spChg>
      </pc:sldChg>
      <pc:sldChg chg="modSp mod">
        <pc:chgData name="Cerys Davies" userId="61e71dc1-9594-4277-b52b-4420989f68ee" providerId="ADAL" clId="{92221E59-9835-4275-A830-2AF2D2038E12}" dt="2025-12-23T13:57:36.472" v="354" actId="20577"/>
        <pc:sldMkLst>
          <pc:docMk/>
          <pc:sldMk cId="0" sldId="272"/>
        </pc:sldMkLst>
        <pc:spChg chg="mod">
          <ac:chgData name="Cerys Davies" userId="61e71dc1-9594-4277-b52b-4420989f68ee" providerId="ADAL" clId="{92221E59-9835-4275-A830-2AF2D2038E12}" dt="2025-12-23T13:55:52.945" v="319" actId="14100"/>
          <ac:spMkLst>
            <pc:docMk/>
            <pc:sldMk cId="0" sldId="272"/>
            <ac:spMk id="32770" creationId="{90D98561-FEC6-EBB0-3887-AC4CCF4C4A9D}"/>
          </ac:spMkLst>
        </pc:spChg>
        <pc:spChg chg="mod">
          <ac:chgData name="Cerys Davies" userId="61e71dc1-9594-4277-b52b-4420989f68ee" providerId="ADAL" clId="{92221E59-9835-4275-A830-2AF2D2038E12}" dt="2025-12-23T13:56:08.480" v="322" actId="1076"/>
          <ac:spMkLst>
            <pc:docMk/>
            <pc:sldMk cId="0" sldId="272"/>
            <ac:spMk id="32771" creationId="{2376C874-9E10-478D-789A-9022222E7757}"/>
          </ac:spMkLst>
        </pc:spChg>
        <pc:spChg chg="mod">
          <ac:chgData name="Cerys Davies" userId="61e71dc1-9594-4277-b52b-4420989f68ee" providerId="ADAL" clId="{92221E59-9835-4275-A830-2AF2D2038E12}" dt="2025-12-23T13:56:11.594" v="323" actId="14100"/>
          <ac:spMkLst>
            <pc:docMk/>
            <pc:sldMk cId="0" sldId="272"/>
            <ac:spMk id="32772" creationId="{47ED077E-EF24-7F01-74A5-D92AB2C294EB}"/>
          </ac:spMkLst>
        </pc:spChg>
        <pc:spChg chg="mod">
          <ac:chgData name="Cerys Davies" userId="61e71dc1-9594-4277-b52b-4420989f68ee" providerId="ADAL" clId="{92221E59-9835-4275-A830-2AF2D2038E12}" dt="2025-12-23T13:56:38.971" v="329" actId="14100"/>
          <ac:spMkLst>
            <pc:docMk/>
            <pc:sldMk cId="0" sldId="272"/>
            <ac:spMk id="32773" creationId="{23E095F0-6A00-3371-21CA-D1924BAEAFF6}"/>
          </ac:spMkLst>
        </pc:spChg>
        <pc:spChg chg="mod">
          <ac:chgData name="Cerys Davies" userId="61e71dc1-9594-4277-b52b-4420989f68ee" providerId="ADAL" clId="{92221E59-9835-4275-A830-2AF2D2038E12}" dt="2025-12-23T13:56:34.663" v="328" actId="14100"/>
          <ac:spMkLst>
            <pc:docMk/>
            <pc:sldMk cId="0" sldId="272"/>
            <ac:spMk id="32774" creationId="{0F0D0F13-F2FC-8558-0291-2A3C20366AA3}"/>
          </ac:spMkLst>
        </pc:spChg>
        <pc:spChg chg="mod">
          <ac:chgData name="Cerys Davies" userId="61e71dc1-9594-4277-b52b-4420989f68ee" providerId="ADAL" clId="{92221E59-9835-4275-A830-2AF2D2038E12}" dt="2025-12-23T13:56:28.783" v="326" actId="14100"/>
          <ac:spMkLst>
            <pc:docMk/>
            <pc:sldMk cId="0" sldId="272"/>
            <ac:spMk id="32775" creationId="{3E57830F-031A-CD4F-A56E-DC860E309CB6}"/>
          </ac:spMkLst>
        </pc:spChg>
        <pc:spChg chg="mod">
          <ac:chgData name="Cerys Davies" userId="61e71dc1-9594-4277-b52b-4420989f68ee" providerId="ADAL" clId="{92221E59-9835-4275-A830-2AF2D2038E12}" dt="2025-12-23T13:54:46.711" v="253" actId="20577"/>
          <ac:spMkLst>
            <pc:docMk/>
            <pc:sldMk cId="0" sldId="272"/>
            <ac:spMk id="32776" creationId="{C47D76D8-6386-C977-21E8-2F8928CD9C31}"/>
          </ac:spMkLst>
        </pc:spChg>
        <pc:spChg chg="mod">
          <ac:chgData name="Cerys Davies" userId="61e71dc1-9594-4277-b52b-4420989f68ee" providerId="ADAL" clId="{92221E59-9835-4275-A830-2AF2D2038E12}" dt="2025-12-23T13:57:19.101" v="344" actId="20577"/>
          <ac:spMkLst>
            <pc:docMk/>
            <pc:sldMk cId="0" sldId="272"/>
            <ac:spMk id="32782" creationId="{91EF3366-0AB1-A0D9-FB79-154174BE63C1}"/>
          </ac:spMkLst>
        </pc:spChg>
        <pc:spChg chg="mod">
          <ac:chgData name="Cerys Davies" userId="61e71dc1-9594-4277-b52b-4420989f68ee" providerId="ADAL" clId="{92221E59-9835-4275-A830-2AF2D2038E12}" dt="2025-12-23T13:55:45.845" v="317" actId="14100"/>
          <ac:spMkLst>
            <pc:docMk/>
            <pc:sldMk cId="0" sldId="272"/>
            <ac:spMk id="32783" creationId="{75470D65-25E6-3771-2F12-0922127C603E}"/>
          </ac:spMkLst>
        </pc:spChg>
        <pc:spChg chg="mod">
          <ac:chgData name="Cerys Davies" userId="61e71dc1-9594-4277-b52b-4420989f68ee" providerId="ADAL" clId="{92221E59-9835-4275-A830-2AF2D2038E12}" dt="2025-12-23T13:57:36.472" v="354" actId="20577"/>
          <ac:spMkLst>
            <pc:docMk/>
            <pc:sldMk cId="0" sldId="272"/>
            <ac:spMk id="32784" creationId="{971805B6-7CB2-A2B1-6402-0CC1C866EC05}"/>
          </ac:spMkLst>
        </pc:spChg>
        <pc:spChg chg="mod">
          <ac:chgData name="Cerys Davies" userId="61e71dc1-9594-4277-b52b-4420989f68ee" providerId="ADAL" clId="{92221E59-9835-4275-A830-2AF2D2038E12}" dt="2025-12-23T13:56:19.895" v="324" actId="1076"/>
          <ac:spMkLst>
            <pc:docMk/>
            <pc:sldMk cId="0" sldId="272"/>
            <ac:spMk id="32787" creationId="{73C7DCCB-8119-9AE4-3586-F38EDC5CF5D4}"/>
          </ac:spMkLst>
        </pc:spChg>
      </pc:sldChg>
      <pc:sldChg chg="modSp mod">
        <pc:chgData name="Cerys Davies" userId="61e71dc1-9594-4277-b52b-4420989f68ee" providerId="ADAL" clId="{92221E59-9835-4275-A830-2AF2D2038E12}" dt="2025-12-28T15:28:23.061" v="1268" actId="113"/>
        <pc:sldMkLst>
          <pc:docMk/>
          <pc:sldMk cId="0" sldId="275"/>
        </pc:sldMkLst>
        <pc:spChg chg="mod">
          <ac:chgData name="Cerys Davies" userId="61e71dc1-9594-4277-b52b-4420989f68ee" providerId="ADAL" clId="{92221E59-9835-4275-A830-2AF2D2038E12}" dt="2025-12-23T14:48:10.530" v="1237" actId="1076"/>
          <ac:spMkLst>
            <pc:docMk/>
            <pc:sldMk cId="0" sldId="275"/>
            <ac:spMk id="36866" creationId="{A0E75993-0A89-D31B-E81B-A3E7EDBABA11}"/>
          </ac:spMkLst>
        </pc:spChg>
        <pc:spChg chg="mod">
          <ac:chgData name="Cerys Davies" userId="61e71dc1-9594-4277-b52b-4420989f68ee" providerId="ADAL" clId="{92221E59-9835-4275-A830-2AF2D2038E12}" dt="2025-12-28T15:28:23.061" v="1268" actId="113"/>
          <ac:spMkLst>
            <pc:docMk/>
            <pc:sldMk cId="0" sldId="275"/>
            <ac:spMk id="39939" creationId="{7E1E3B5E-1322-6ABD-FF3B-FF37B5028770}"/>
          </ac:spMkLst>
        </pc:spChg>
      </pc:sldChg>
      <pc:sldChg chg="modSp mod modAnim">
        <pc:chgData name="Cerys Davies" userId="61e71dc1-9594-4277-b52b-4420989f68ee" providerId="ADAL" clId="{92221E59-9835-4275-A830-2AF2D2038E12}" dt="2025-12-23T13:58:47.296" v="421" actId="113"/>
        <pc:sldMkLst>
          <pc:docMk/>
          <pc:sldMk cId="0" sldId="278"/>
        </pc:sldMkLst>
        <pc:spChg chg="mod">
          <ac:chgData name="Cerys Davies" userId="61e71dc1-9594-4277-b52b-4420989f68ee" providerId="ADAL" clId="{92221E59-9835-4275-A830-2AF2D2038E12}" dt="2025-12-23T13:58:47.296" v="421" actId="113"/>
          <ac:spMkLst>
            <pc:docMk/>
            <pc:sldMk cId="0" sldId="278"/>
            <ac:spMk id="33796" creationId="{4B156CC3-A51B-19F5-FAE0-9D35D50955C7}"/>
          </ac:spMkLst>
        </pc:spChg>
        <pc:spChg chg="mod">
          <ac:chgData name="Cerys Davies" userId="61e71dc1-9594-4277-b52b-4420989f68ee" providerId="ADAL" clId="{92221E59-9835-4275-A830-2AF2D2038E12}" dt="2025-12-23T13:58:34.603" v="419" actId="15"/>
          <ac:spMkLst>
            <pc:docMk/>
            <pc:sldMk cId="0" sldId="278"/>
            <ac:spMk id="40986" creationId="{7F127F63-AFF8-1FDC-CC29-6A4F7D1ABB86}"/>
          </ac:spMkLst>
        </pc:spChg>
      </pc:sldChg>
      <pc:sldChg chg="modSp mod modAnim">
        <pc:chgData name="Cerys Davies" userId="61e71dc1-9594-4277-b52b-4420989f68ee" providerId="ADAL" clId="{92221E59-9835-4275-A830-2AF2D2038E12}" dt="2025-12-28T15:29:20.346" v="1272" actId="27636"/>
        <pc:sldMkLst>
          <pc:docMk/>
          <pc:sldMk cId="0" sldId="279"/>
        </pc:sldMkLst>
        <pc:spChg chg="mod">
          <ac:chgData name="Cerys Davies" userId="61e71dc1-9594-4277-b52b-4420989f68ee" providerId="ADAL" clId="{92221E59-9835-4275-A830-2AF2D2038E12}" dt="2025-12-23T14:15:40.435" v="594" actId="13926"/>
          <ac:spMkLst>
            <pc:docMk/>
            <pc:sldMk cId="0" sldId="279"/>
            <ac:spMk id="34820" creationId="{F0DF3C29-35D2-B506-C520-34D15B47CF1A}"/>
          </ac:spMkLst>
        </pc:spChg>
        <pc:spChg chg="mod">
          <ac:chgData name="Cerys Davies" userId="61e71dc1-9594-4277-b52b-4420989f68ee" providerId="ADAL" clId="{92221E59-9835-4275-A830-2AF2D2038E12}" dt="2025-12-28T15:29:20.346" v="1272" actId="27636"/>
          <ac:spMkLst>
            <pc:docMk/>
            <pc:sldMk cId="0" sldId="279"/>
            <ac:spMk id="43012" creationId="{BEACDDD0-8688-B7A2-4786-C12237ABC590}"/>
          </ac:spMkLst>
        </pc:spChg>
      </pc:sldChg>
      <pc:sldChg chg="modSp del mod modAnim">
        <pc:chgData name="Cerys Davies" userId="61e71dc1-9594-4277-b52b-4420989f68ee" providerId="ADAL" clId="{92221E59-9835-4275-A830-2AF2D2038E12}" dt="2025-12-28T15:30:28.830" v="1327" actId="47"/>
        <pc:sldMkLst>
          <pc:docMk/>
          <pc:sldMk cId="0" sldId="280"/>
        </pc:sldMkLst>
        <pc:spChg chg="mod">
          <ac:chgData name="Cerys Davies" userId="61e71dc1-9594-4277-b52b-4420989f68ee" providerId="ADAL" clId="{92221E59-9835-4275-A830-2AF2D2038E12}" dt="2025-12-28T15:29:46.116" v="1326" actId="207"/>
          <ac:spMkLst>
            <pc:docMk/>
            <pc:sldMk cId="0" sldId="280"/>
            <ac:spMk id="2" creationId="{2D2CF8D5-BDE1-7F8D-FE01-57E43BC1DDAE}"/>
          </ac:spMkLst>
        </pc:spChg>
      </pc:sldChg>
      <pc:sldChg chg="modSp del mod">
        <pc:chgData name="Cerys Davies" userId="61e71dc1-9594-4277-b52b-4420989f68ee" providerId="ADAL" clId="{92221E59-9835-4275-A830-2AF2D2038E12}" dt="2025-12-28T15:30:31.466" v="1328" actId="47"/>
        <pc:sldMkLst>
          <pc:docMk/>
          <pc:sldMk cId="0" sldId="281"/>
        </pc:sldMkLst>
      </pc:sldChg>
      <pc:sldChg chg="modSp mod">
        <pc:chgData name="Cerys Davies" userId="61e71dc1-9594-4277-b52b-4420989f68ee" providerId="ADAL" clId="{92221E59-9835-4275-A830-2AF2D2038E12}" dt="2025-12-23T14:27:23.473" v="1228" actId="1076"/>
        <pc:sldMkLst>
          <pc:docMk/>
          <pc:sldMk cId="0" sldId="282"/>
        </pc:sldMkLst>
        <pc:spChg chg="mod">
          <ac:chgData name="Cerys Davies" userId="61e71dc1-9594-4277-b52b-4420989f68ee" providerId="ADAL" clId="{92221E59-9835-4275-A830-2AF2D2038E12}" dt="2025-12-23T14:25:42.683" v="1226" actId="1076"/>
          <ac:spMkLst>
            <pc:docMk/>
            <pc:sldMk cId="0" sldId="282"/>
            <ac:spMk id="37892" creationId="{320C05FA-B61D-D8F4-CA7C-1778E829672A}"/>
          </ac:spMkLst>
        </pc:spChg>
        <pc:spChg chg="mod">
          <ac:chgData name="Cerys Davies" userId="61e71dc1-9594-4277-b52b-4420989f68ee" providerId="ADAL" clId="{92221E59-9835-4275-A830-2AF2D2038E12}" dt="2025-12-23T14:27:23.473" v="1228" actId="1076"/>
          <ac:spMkLst>
            <pc:docMk/>
            <pc:sldMk cId="0" sldId="282"/>
            <ac:spMk id="46084" creationId="{E11F27DF-9D55-09F9-2624-2D0DA6CA3812}"/>
          </ac:spMkLst>
        </pc:spChg>
      </pc:sldChg>
      <pc:sldChg chg="modSp mod">
        <pc:chgData name="Cerys Davies" userId="61e71dc1-9594-4277-b52b-4420989f68ee" providerId="ADAL" clId="{92221E59-9835-4275-A830-2AF2D2038E12}" dt="2025-12-23T14:47:52.338" v="1233" actId="27636"/>
        <pc:sldMkLst>
          <pc:docMk/>
          <pc:sldMk cId="0" sldId="283"/>
        </pc:sldMkLst>
        <pc:spChg chg="mod">
          <ac:chgData name="Cerys Davies" userId="61e71dc1-9594-4277-b52b-4420989f68ee" providerId="ADAL" clId="{92221E59-9835-4275-A830-2AF2D2038E12}" dt="2025-12-23T14:47:43.924" v="1230" actId="113"/>
          <ac:spMkLst>
            <pc:docMk/>
            <pc:sldMk cId="0" sldId="283"/>
            <ac:spMk id="38916" creationId="{09CF0BE9-B587-ECFC-217B-0F9B87DBC697}"/>
          </ac:spMkLst>
        </pc:spChg>
        <pc:spChg chg="mod">
          <ac:chgData name="Cerys Davies" userId="61e71dc1-9594-4277-b52b-4420989f68ee" providerId="ADAL" clId="{92221E59-9835-4275-A830-2AF2D2038E12}" dt="2025-12-23T14:47:52.338" v="1233" actId="27636"/>
          <ac:spMkLst>
            <pc:docMk/>
            <pc:sldMk cId="0" sldId="283"/>
            <ac:spMk id="48132" creationId="{2F8AC35D-2A25-D08E-AE83-A858ECDAE3B0}"/>
          </ac:spMkLst>
        </pc:spChg>
      </pc:sldChg>
      <pc:sldChg chg="modSp mod">
        <pc:chgData name="Cerys Davies" userId="61e71dc1-9594-4277-b52b-4420989f68ee" providerId="ADAL" clId="{92221E59-9835-4275-A830-2AF2D2038E12}" dt="2025-12-23T14:00:38.736" v="453" actId="1076"/>
        <pc:sldMkLst>
          <pc:docMk/>
          <pc:sldMk cId="0" sldId="284"/>
        </pc:sldMkLst>
        <pc:spChg chg="mod">
          <ac:chgData name="Cerys Davies" userId="61e71dc1-9594-4277-b52b-4420989f68ee" providerId="ADAL" clId="{92221E59-9835-4275-A830-2AF2D2038E12}" dt="2025-12-23T14:00:34.102" v="452" actId="1076"/>
          <ac:spMkLst>
            <pc:docMk/>
            <pc:sldMk cId="0" sldId="284"/>
            <ac:spMk id="31747" creationId="{66164457-986E-3750-8FE5-8444AAA33B29}"/>
          </ac:spMkLst>
        </pc:spChg>
        <pc:spChg chg="mod">
          <ac:chgData name="Cerys Davies" userId="61e71dc1-9594-4277-b52b-4420989f68ee" providerId="ADAL" clId="{92221E59-9835-4275-A830-2AF2D2038E12}" dt="2025-12-23T14:00:38.736" v="453" actId="1076"/>
          <ac:spMkLst>
            <pc:docMk/>
            <pc:sldMk cId="0" sldId="284"/>
            <ac:spMk id="49154" creationId="{AE0ED7D8-8A42-0D3B-EFD3-B8B5776DF169}"/>
          </ac:spMkLst>
        </pc:spChg>
      </pc:sldChg>
      <pc:sldChg chg="modSp mod">
        <pc:chgData name="Cerys Davies" userId="61e71dc1-9594-4277-b52b-4420989f68ee" providerId="ADAL" clId="{92221E59-9835-4275-A830-2AF2D2038E12}" dt="2025-12-23T14:48:35.520" v="1241" actId="255"/>
        <pc:sldMkLst>
          <pc:docMk/>
          <pc:sldMk cId="0" sldId="285"/>
        </pc:sldMkLst>
        <pc:spChg chg="mod">
          <ac:chgData name="Cerys Davies" userId="61e71dc1-9594-4277-b52b-4420989f68ee" providerId="ADAL" clId="{92221E59-9835-4275-A830-2AF2D2038E12}" dt="2025-12-23T14:48:23.415" v="1239" actId="1076"/>
          <ac:spMkLst>
            <pc:docMk/>
            <pc:sldMk cId="0" sldId="285"/>
            <ac:spMk id="40964" creationId="{55E6873B-CE1F-A8D6-7C89-5997ACD80EF8}"/>
          </ac:spMkLst>
        </pc:spChg>
        <pc:spChg chg="mod">
          <ac:chgData name="Cerys Davies" userId="61e71dc1-9594-4277-b52b-4420989f68ee" providerId="ADAL" clId="{92221E59-9835-4275-A830-2AF2D2038E12}" dt="2025-12-23T14:48:35.520" v="1241" actId="255"/>
          <ac:spMkLst>
            <pc:docMk/>
            <pc:sldMk cId="0" sldId="285"/>
            <ac:spMk id="50180" creationId="{A9C0DBC6-3D9E-0DD1-3B44-1CD993723478}"/>
          </ac:spMkLst>
        </pc:spChg>
      </pc:sldChg>
      <pc:sldChg chg="modSp mod">
        <pc:chgData name="Cerys Davies" userId="61e71dc1-9594-4277-b52b-4420989f68ee" providerId="ADAL" clId="{92221E59-9835-4275-A830-2AF2D2038E12}" dt="2025-12-23T14:48:50.887" v="1244" actId="1076"/>
        <pc:sldMkLst>
          <pc:docMk/>
          <pc:sldMk cId="0" sldId="286"/>
        </pc:sldMkLst>
        <pc:spChg chg="mod">
          <ac:chgData name="Cerys Davies" userId="61e71dc1-9594-4277-b52b-4420989f68ee" providerId="ADAL" clId="{92221E59-9835-4275-A830-2AF2D2038E12}" dt="2025-12-23T14:48:45.606" v="1243" actId="1076"/>
          <ac:spMkLst>
            <pc:docMk/>
            <pc:sldMk cId="0" sldId="286"/>
            <ac:spMk id="41988" creationId="{15F4C404-B48F-9DA9-BEB0-B1514780D3F8}"/>
          </ac:spMkLst>
        </pc:spChg>
        <pc:spChg chg="mod">
          <ac:chgData name="Cerys Davies" userId="61e71dc1-9594-4277-b52b-4420989f68ee" providerId="ADAL" clId="{92221E59-9835-4275-A830-2AF2D2038E12}" dt="2025-12-23T14:48:50.887" v="1244" actId="1076"/>
          <ac:spMkLst>
            <pc:docMk/>
            <pc:sldMk cId="0" sldId="286"/>
            <ac:spMk id="51204" creationId="{D3FE8337-2923-50FA-A0AB-F5EEFD55F0D4}"/>
          </ac:spMkLst>
        </pc:spChg>
      </pc:sldChg>
      <pc:sldChg chg="modSp mod">
        <pc:chgData name="Cerys Davies" userId="61e71dc1-9594-4277-b52b-4420989f68ee" providerId="ADAL" clId="{92221E59-9835-4275-A830-2AF2D2038E12}" dt="2025-12-23T14:49:04.756" v="1247" actId="113"/>
        <pc:sldMkLst>
          <pc:docMk/>
          <pc:sldMk cId="0" sldId="287"/>
        </pc:sldMkLst>
        <pc:spChg chg="mod">
          <ac:chgData name="Cerys Davies" userId="61e71dc1-9594-4277-b52b-4420989f68ee" providerId="ADAL" clId="{92221E59-9835-4275-A830-2AF2D2038E12}" dt="2025-12-23T14:49:04.756" v="1247" actId="113"/>
          <ac:spMkLst>
            <pc:docMk/>
            <pc:sldMk cId="0" sldId="287"/>
            <ac:spMk id="43012" creationId="{2539637F-5BF9-6C14-0747-3F25BF10040F}"/>
          </ac:spMkLst>
        </pc:spChg>
        <pc:spChg chg="mod">
          <ac:chgData name="Cerys Davies" userId="61e71dc1-9594-4277-b52b-4420989f68ee" providerId="ADAL" clId="{92221E59-9835-4275-A830-2AF2D2038E12}" dt="2025-12-23T14:48:58.209" v="1245" actId="1076"/>
          <ac:spMkLst>
            <pc:docMk/>
            <pc:sldMk cId="0" sldId="287"/>
            <ac:spMk id="52228" creationId="{2C392802-2CA9-813F-70C8-7932FA3321A7}"/>
          </ac:spMkLst>
        </pc:spChg>
      </pc:sldChg>
      <pc:sldChg chg="addSp modSp new mod setBg">
        <pc:chgData name="Cerys Davies" userId="61e71dc1-9594-4277-b52b-4420989f68ee" providerId="ADAL" clId="{92221E59-9835-4275-A830-2AF2D2038E12}" dt="2025-12-23T14:51:00.188" v="1267" actId="26606"/>
        <pc:sldMkLst>
          <pc:docMk/>
          <pc:sldMk cId="198172567" sldId="288"/>
        </pc:sldMkLst>
        <pc:spChg chg="mod">
          <ac:chgData name="Cerys Davies" userId="61e71dc1-9594-4277-b52b-4420989f68ee" providerId="ADAL" clId="{92221E59-9835-4275-A830-2AF2D2038E12}" dt="2025-12-23T14:51:00.188" v="1267" actId="26606"/>
          <ac:spMkLst>
            <pc:docMk/>
            <pc:sldMk cId="198172567" sldId="288"/>
            <ac:spMk id="2" creationId="{72AB33B4-5710-A0AE-1234-6A17009D564B}"/>
          </ac:spMkLst>
        </pc:spChg>
        <pc:spChg chg="add">
          <ac:chgData name="Cerys Davies" userId="61e71dc1-9594-4277-b52b-4420989f68ee" providerId="ADAL" clId="{92221E59-9835-4275-A830-2AF2D2038E12}" dt="2025-12-23T14:51:00.188" v="1267" actId="26606"/>
          <ac:spMkLst>
            <pc:docMk/>
            <pc:sldMk cId="198172567" sldId="288"/>
            <ac:spMk id="21" creationId="{F6E918B1-FA59-42EF-8A8E-B0F3D1E54084}"/>
          </ac:spMkLst>
        </pc:spChg>
        <pc:grpChg chg="add">
          <ac:chgData name="Cerys Davies" userId="61e71dc1-9594-4277-b52b-4420989f68ee" providerId="ADAL" clId="{92221E59-9835-4275-A830-2AF2D2038E12}" dt="2025-12-23T14:51:00.188" v="1267" actId="26606"/>
          <ac:grpSpMkLst>
            <pc:docMk/>
            <pc:sldMk cId="198172567" sldId="288"/>
            <ac:grpSpMk id="9" creationId="{4815A7B4-532E-48C9-AC24-D78ACF3339DB}"/>
          </ac:grpSpMkLst>
        </pc:grpChg>
        <pc:picChg chg="add mod">
          <ac:chgData name="Cerys Davies" userId="61e71dc1-9594-4277-b52b-4420989f68ee" providerId="ADAL" clId="{92221E59-9835-4275-A830-2AF2D2038E12}" dt="2025-12-23T14:51:00.188" v="1267" actId="26606"/>
          <ac:picMkLst>
            <pc:docMk/>
            <pc:sldMk cId="198172567" sldId="288"/>
            <ac:picMk id="4" creationId="{E7022DE2-DB5A-ADCA-8830-F330D3189FA0}"/>
          </ac:picMkLst>
        </pc:picChg>
      </pc:sldChg>
      <pc:sldChg chg="delSp modSp new mod">
        <pc:chgData name="Cerys Davies" userId="61e71dc1-9594-4277-b52b-4420989f68ee" providerId="ADAL" clId="{92221E59-9835-4275-A830-2AF2D2038E12}" dt="2025-12-28T16:36:32.014" v="1444" actId="255"/>
        <pc:sldMkLst>
          <pc:docMk/>
          <pc:sldMk cId="1290022124" sldId="289"/>
        </pc:sldMkLst>
        <pc:spChg chg="mod">
          <ac:chgData name="Cerys Davies" userId="61e71dc1-9594-4277-b52b-4420989f68ee" providerId="ADAL" clId="{92221E59-9835-4275-A830-2AF2D2038E12}" dt="2025-12-28T16:36:32.014" v="1444" actId="255"/>
          <ac:spMkLst>
            <pc:docMk/>
            <pc:sldMk cId="1290022124" sldId="289"/>
            <ac:spMk id="2" creationId="{E38A0EB0-A2B8-4D3A-5C73-9E00A8F8E07F}"/>
          </ac:spMkLst>
        </pc:spChg>
        <pc:spChg chg="del">
          <ac:chgData name="Cerys Davies" userId="61e71dc1-9594-4277-b52b-4420989f68ee" providerId="ADAL" clId="{92221E59-9835-4275-A830-2AF2D2038E12}" dt="2025-12-28T16:36:22.383" v="1443" actId="478"/>
          <ac:spMkLst>
            <pc:docMk/>
            <pc:sldMk cId="1290022124" sldId="289"/>
            <ac:spMk id="3" creationId="{96F0E15A-60E6-FF41-CD0E-9085CCB4F9BC}"/>
          </ac:spMkLst>
        </pc:spChg>
      </pc:sldChg>
      <pc:sldChg chg="modSp add del mod">
        <pc:chgData name="Cerys Davies" userId="61e71dc1-9594-4277-b52b-4420989f68ee" providerId="ADAL" clId="{92221E59-9835-4275-A830-2AF2D2038E12}" dt="2025-12-28T16:36:12.192" v="1442" actId="47"/>
        <pc:sldMkLst>
          <pc:docMk/>
          <pc:sldMk cId="0" sldId="290"/>
        </pc:sldMkLst>
        <pc:spChg chg="mod">
          <ac:chgData name="Cerys Davies" userId="61e71dc1-9594-4277-b52b-4420989f68ee" providerId="ADAL" clId="{92221E59-9835-4275-A830-2AF2D2038E12}" dt="2025-12-28T16:31:46.085" v="1380" actId="1076"/>
          <ac:spMkLst>
            <pc:docMk/>
            <pc:sldMk cId="0" sldId="290"/>
            <ac:spMk id="12290" creationId="{C6410B80-DB7E-CAB7-BA04-1DC1AD51B4BA}"/>
          </ac:spMkLst>
        </pc:spChg>
        <pc:spChg chg="mod">
          <ac:chgData name="Cerys Davies" userId="61e71dc1-9594-4277-b52b-4420989f68ee" providerId="ADAL" clId="{92221E59-9835-4275-A830-2AF2D2038E12}" dt="2025-12-28T16:31:42.458" v="1379" actId="14100"/>
          <ac:spMkLst>
            <pc:docMk/>
            <pc:sldMk cId="0" sldId="290"/>
            <ac:spMk id="12291" creationId="{6D783CCC-5179-733A-50DB-B84C7D477D34}"/>
          </ac:spMkLst>
        </pc:spChg>
      </pc:sldChg>
      <pc:sldChg chg="modSp add mod">
        <pc:chgData name="Cerys Davies" userId="61e71dc1-9594-4277-b52b-4420989f68ee" providerId="ADAL" clId="{92221E59-9835-4275-A830-2AF2D2038E12}" dt="2025-12-28T16:34:53.407" v="1419" actId="255"/>
        <pc:sldMkLst>
          <pc:docMk/>
          <pc:sldMk cId="3579395520" sldId="291"/>
        </pc:sldMkLst>
        <pc:spChg chg="mod">
          <ac:chgData name="Cerys Davies" userId="61e71dc1-9594-4277-b52b-4420989f68ee" providerId="ADAL" clId="{92221E59-9835-4275-A830-2AF2D2038E12}" dt="2025-12-28T16:34:53.407" v="1419" actId="255"/>
          <ac:spMkLst>
            <pc:docMk/>
            <pc:sldMk cId="3579395520" sldId="291"/>
            <ac:spMk id="17410" creationId="{C58A2A90-5CF0-C933-7C3F-21C8C9BF8282}"/>
          </ac:spMkLst>
        </pc:spChg>
        <pc:spChg chg="mod">
          <ac:chgData name="Cerys Davies" userId="61e71dc1-9594-4277-b52b-4420989f68ee" providerId="ADAL" clId="{92221E59-9835-4275-A830-2AF2D2038E12}" dt="2025-12-28T16:33:13.154" v="1403" actId="14100"/>
          <ac:spMkLst>
            <pc:docMk/>
            <pc:sldMk cId="3579395520" sldId="291"/>
            <ac:spMk id="17411" creationId="{6F13B266-E35D-A719-36B3-099219987D76}"/>
          </ac:spMkLst>
        </pc:spChg>
      </pc:sldChg>
      <pc:sldChg chg="add del">
        <pc:chgData name="Cerys Davies" userId="61e71dc1-9594-4277-b52b-4420989f68ee" providerId="ADAL" clId="{92221E59-9835-4275-A830-2AF2D2038E12}" dt="2025-12-28T16:33:26.513" v="1408" actId="47"/>
        <pc:sldMkLst>
          <pc:docMk/>
          <pc:sldMk cId="2480708720" sldId="29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7AC91A-1FDE-46A7-9F42-0B28D36280E3}" type="datetimeFigureOut">
              <a:rPr lang="en-GB" smtClean="0"/>
              <a:t>28/12/2025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402605-7320-4EEF-8918-9240D5027D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28418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CB84D8-759A-42F2-938E-C0F16B2080E3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30618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402605-7320-4EEF-8918-9240D5027D6B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94548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07A75-2944-4B7F-9034-54D443A5DFA4}" type="datetimeFigureOut">
              <a:rPr lang="en-GB" smtClean="0"/>
              <a:t>28/12/2025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9DE648-6841-4924-BC69-24506E0D8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87445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07A75-2944-4B7F-9034-54D443A5DFA4}" type="datetimeFigureOut">
              <a:rPr lang="en-GB" smtClean="0"/>
              <a:t>28/12/2025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9DE648-6841-4924-BC69-24506E0D8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58353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07A75-2944-4B7F-9034-54D443A5DFA4}" type="datetimeFigureOut">
              <a:rPr lang="en-GB" smtClean="0"/>
              <a:t>28/12/2025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9DE648-6841-4924-BC69-24506E0D8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1920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07A75-2944-4B7F-9034-54D443A5DFA4}" type="datetimeFigureOut">
              <a:rPr lang="en-GB" smtClean="0"/>
              <a:t>28/12/2025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9DE648-6841-4924-BC69-24506E0D8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512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07A75-2944-4B7F-9034-54D443A5DFA4}" type="datetimeFigureOut">
              <a:rPr lang="en-GB" smtClean="0"/>
              <a:t>28/12/2025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9DE648-6841-4924-BC69-24506E0D8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16744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07A75-2944-4B7F-9034-54D443A5DFA4}" type="datetimeFigureOut">
              <a:rPr lang="en-GB" smtClean="0"/>
              <a:t>28/12/2025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9DE648-6841-4924-BC69-24506E0D8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7467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07A75-2944-4B7F-9034-54D443A5DFA4}" type="datetimeFigureOut">
              <a:rPr lang="en-GB" smtClean="0"/>
              <a:t>28/12/2025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9DE648-6841-4924-BC69-24506E0D8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18419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07A75-2944-4B7F-9034-54D443A5DFA4}" type="datetimeFigureOut">
              <a:rPr lang="en-GB" smtClean="0"/>
              <a:t>28/12/2025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9DE648-6841-4924-BC69-24506E0D8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18087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9DE648-6841-4924-BC69-24506E0D8494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07A75-2944-4B7F-9034-54D443A5DFA4}" type="datetimeFigureOut">
              <a:rPr lang="en-GB" smtClean="0"/>
              <a:t>28/12/2025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9260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07A75-2944-4B7F-9034-54D443A5DFA4}" type="datetimeFigureOut">
              <a:rPr lang="en-GB" smtClean="0"/>
              <a:t>28/12/2025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9DE648-6841-4924-BC69-24506E0D8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2037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07A75-2944-4B7F-9034-54D443A5DFA4}" type="datetimeFigureOut">
              <a:rPr lang="en-GB" smtClean="0"/>
              <a:t>28/12/2025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9DE648-6841-4924-BC69-24506E0D8494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718386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07A75-2944-4B7F-9034-54D443A5DFA4}" type="datetimeFigureOut">
              <a:rPr lang="en-GB" smtClean="0"/>
              <a:t>28/12/2025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9DE648-6841-4924-BC69-24506E0D8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4598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07A75-2944-4B7F-9034-54D443A5DFA4}" type="datetimeFigureOut">
              <a:rPr lang="en-GB" smtClean="0"/>
              <a:t>28/12/2025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9DE648-6841-4924-BC69-24506E0D8494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075999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07A75-2944-4B7F-9034-54D443A5DFA4}" type="datetimeFigureOut">
              <a:rPr lang="en-GB" smtClean="0"/>
              <a:t>28/12/2025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9DE648-6841-4924-BC69-24506E0D8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541853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07A75-2944-4B7F-9034-54D443A5DFA4}" type="datetimeFigureOut">
              <a:rPr lang="en-GB" smtClean="0"/>
              <a:t>28/12/2025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9DE648-6841-4924-BC69-24506E0D8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81718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07A75-2944-4B7F-9034-54D443A5DFA4}" type="datetimeFigureOut">
              <a:rPr lang="en-GB" smtClean="0"/>
              <a:t>28/12/2025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9DE648-6841-4924-BC69-24506E0D8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28167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107A75-2944-4B7F-9034-54D443A5DFA4}" type="datetimeFigureOut">
              <a:rPr lang="en-GB" smtClean="0"/>
              <a:t>28/12/2025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569DE648-6841-4924-BC69-24506E0D8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3331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legislation.gov.uk/ukpga/2003/44/part/11/chapter/1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assets.publishing.service.gov.uk/media/686be85d81dd8f70f5de3c1f/35.49_MOJ_Ind_Review_Criminal_Courts_v8b_FINAL_WEB.pdf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vintage weighing scales">
            <a:extLst>
              <a:ext uri="{FF2B5EF4-FFF2-40B4-BE49-F238E27FC236}">
                <a16:creationId xmlns:a16="http://schemas.microsoft.com/office/drawing/2014/main" id="{B99A178E-D8F7-A1F4-1610-20E6FCD71FC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9090" b="22958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AEBFD1A-439B-F527-A408-0ABBC618ACE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80563" y="1678665"/>
            <a:ext cx="3887839" cy="237216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5000"/>
              <a:t>The Criminal Justice System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A7F0302-4769-86D1-B0D0-D9A052B511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80563" y="4050833"/>
            <a:ext cx="3893440" cy="1096899"/>
          </a:xfrm>
        </p:spPr>
        <p:txBody>
          <a:bodyPr>
            <a:normAutofit/>
          </a:bodyPr>
          <a:lstStyle/>
          <a:p>
            <a:r>
              <a:rPr lang="en-GB" dirty="0"/>
              <a:t>Legal Foundations and Skills</a:t>
            </a:r>
          </a:p>
        </p:txBody>
      </p:sp>
    </p:spTree>
    <p:extLst>
      <p:ext uri="{BB962C8B-B14F-4D97-AF65-F5344CB8AC3E}">
        <p14:creationId xmlns:p14="http://schemas.microsoft.com/office/powerpoint/2010/main" val="3191479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Footer Placeholder 3">
            <a:extLst>
              <a:ext uri="{FF2B5EF4-FFF2-40B4-BE49-F238E27FC236}">
                <a16:creationId xmlns:a16="http://schemas.microsoft.com/office/drawing/2014/main" id="{0292632E-1F48-E06C-7AF6-C855EDA1AB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46264" y="6381750"/>
            <a:ext cx="4321175" cy="431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l"/>
            <a:r>
              <a:rPr lang="en-GB" altLang="en-US" sz="1600">
                <a:solidFill>
                  <a:schemeClr val="bg1"/>
                </a:solidFill>
              </a:rPr>
              <a:t>Y Gyfraith LA1: Y Broses Droseddol</a:t>
            </a: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DCB63AD1-DB03-5C2B-D5DB-12F4688E0932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454395" y="1041595"/>
            <a:ext cx="8913998" cy="5460182"/>
          </a:xfrm>
        </p:spPr>
        <p:txBody>
          <a:bodyPr>
            <a:normAutofit/>
          </a:bodyPr>
          <a:lstStyle/>
          <a:p>
            <a:r>
              <a:rPr lang="en-GB" sz="2400" dirty="0"/>
              <a:t>Understand what is meant by an adversarial system</a:t>
            </a:r>
          </a:p>
          <a:p>
            <a:r>
              <a:rPr lang="en-GB" sz="2400" dirty="0"/>
              <a:t> Understand how crimes are classified</a:t>
            </a:r>
          </a:p>
          <a:p>
            <a:r>
              <a:rPr lang="en-GB" sz="2400" dirty="0"/>
              <a:t>Describe the criminal court system</a:t>
            </a:r>
          </a:p>
          <a:p>
            <a:r>
              <a:rPr lang="en-GB" sz="2400" dirty="0"/>
              <a:t>Understand the trial method</a:t>
            </a:r>
          </a:p>
          <a:p>
            <a:r>
              <a:rPr lang="en-GB" sz="2400" dirty="0"/>
              <a:t>Understand sending for trial</a:t>
            </a:r>
          </a:p>
          <a:p>
            <a:r>
              <a:rPr lang="en-GB" sz="2400" dirty="0"/>
              <a:t>Understand plea bargain and assess whether a plea deal should be allowed</a:t>
            </a:r>
          </a:p>
          <a:p>
            <a:r>
              <a:rPr lang="en-GB" sz="2400" dirty="0"/>
              <a:t>Explain the process / procedure of the trial</a:t>
            </a:r>
          </a:p>
          <a:p>
            <a:r>
              <a:rPr lang="en-GB" sz="2400" dirty="0"/>
              <a:t>Understand Juries</a:t>
            </a:r>
          </a:p>
          <a:p>
            <a:r>
              <a:rPr lang="en-GB" sz="2400" dirty="0"/>
              <a:t>Evaluate the system</a:t>
            </a:r>
          </a:p>
          <a:p>
            <a:pPr>
              <a:lnSpc>
                <a:spcPct val="80000"/>
              </a:lnSpc>
            </a:pPr>
            <a:endParaRPr lang="en-GB" altLang="en-US" sz="1800" dirty="0"/>
          </a:p>
        </p:txBody>
      </p:sp>
      <p:sp>
        <p:nvSpPr>
          <p:cNvPr id="29699" name="Rectangle 5">
            <a:extLst>
              <a:ext uri="{FF2B5EF4-FFF2-40B4-BE49-F238E27FC236}">
                <a16:creationId xmlns:a16="http://schemas.microsoft.com/office/drawing/2014/main" id="{3F17ED83-49F4-DDEF-9750-6758766526F1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599230" y="44450"/>
            <a:ext cx="3419475" cy="1139825"/>
          </a:xfrm>
        </p:spPr>
        <p:txBody>
          <a:bodyPr anchor="ctr"/>
          <a:lstStyle/>
          <a:p>
            <a:r>
              <a:rPr lang="en-GB" altLang="en-US" b="1" dirty="0"/>
              <a:t>Aims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15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150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Footer Placeholder 4">
            <a:extLst>
              <a:ext uri="{FF2B5EF4-FFF2-40B4-BE49-F238E27FC236}">
                <a16:creationId xmlns:a16="http://schemas.microsoft.com/office/drawing/2014/main" id="{E99A375D-B3B2-FDC5-9E12-E5BBC0DE8D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46264" y="6381750"/>
            <a:ext cx="4321175" cy="431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l"/>
            <a:r>
              <a:rPr lang="en-GB" altLang="en-US" sz="1600">
                <a:solidFill>
                  <a:schemeClr val="bg1"/>
                </a:solidFill>
              </a:rPr>
              <a:t>Y Gyfraith LA1: Y Broses Droseddol</a:t>
            </a:r>
          </a:p>
        </p:txBody>
      </p:sp>
      <p:sp>
        <p:nvSpPr>
          <p:cNvPr id="49154" name="Rectangle 2">
            <a:extLst>
              <a:ext uri="{FF2B5EF4-FFF2-40B4-BE49-F238E27FC236}">
                <a16:creationId xmlns:a16="http://schemas.microsoft.com/office/drawing/2014/main" id="{AE0ED7D8-8A42-0D3B-EFD3-B8B5776DF169}"/>
              </a:ext>
            </a:extLst>
          </p:cNvPr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1424894" y="1501240"/>
            <a:ext cx="6624638" cy="4464050"/>
          </a:xfrm>
        </p:spPr>
        <p:txBody>
          <a:bodyPr>
            <a:normAutofit/>
          </a:bodyPr>
          <a:lstStyle/>
          <a:p>
            <a:r>
              <a:rPr lang="en-GB" altLang="en-US" sz="3500" dirty="0"/>
              <a:t>Summary Offences</a:t>
            </a:r>
          </a:p>
          <a:p>
            <a:pPr>
              <a:buFont typeface="Wingdings" panose="05000000000000000000" pitchFamily="2" charset="2"/>
              <a:buNone/>
            </a:pPr>
            <a:endParaRPr lang="en-GB" altLang="en-US" sz="3500" dirty="0"/>
          </a:p>
          <a:p>
            <a:r>
              <a:rPr lang="en-GB" altLang="en-US" sz="3500" dirty="0"/>
              <a:t>Either – way offences</a:t>
            </a:r>
          </a:p>
          <a:p>
            <a:endParaRPr lang="en-GB" altLang="en-US" sz="3500" dirty="0"/>
          </a:p>
          <a:p>
            <a:r>
              <a:rPr lang="en-GB" altLang="en-US" sz="3500" dirty="0"/>
              <a:t>Indictable offences</a:t>
            </a:r>
          </a:p>
          <a:p>
            <a:pPr>
              <a:buFont typeface="Wingdings" panose="05000000000000000000" pitchFamily="2" charset="2"/>
              <a:buNone/>
            </a:pPr>
            <a:endParaRPr lang="en-GB" altLang="en-US" sz="3500" dirty="0"/>
          </a:p>
        </p:txBody>
      </p:sp>
      <p:sp>
        <p:nvSpPr>
          <p:cNvPr id="31747" name="Rectangle 4">
            <a:extLst>
              <a:ext uri="{FF2B5EF4-FFF2-40B4-BE49-F238E27FC236}">
                <a16:creationId xmlns:a16="http://schemas.microsoft.com/office/drawing/2014/main" id="{66164457-986E-3750-8FE5-8444AAA33B29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424894" y="237332"/>
            <a:ext cx="6277384" cy="1139825"/>
          </a:xfrm>
        </p:spPr>
        <p:txBody>
          <a:bodyPr anchor="ctr"/>
          <a:lstStyle/>
          <a:p>
            <a:r>
              <a:rPr lang="en-GB" altLang="en-US" b="1" dirty="0"/>
              <a:t>Classification of Offences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91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91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4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Footer Placeholder 3">
            <a:extLst>
              <a:ext uri="{FF2B5EF4-FFF2-40B4-BE49-F238E27FC236}">
                <a16:creationId xmlns:a16="http://schemas.microsoft.com/office/drawing/2014/main" id="{9236B76B-3F1D-42A0-FBDA-6D9F5F1475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46264" y="6381750"/>
            <a:ext cx="4321175" cy="431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l"/>
            <a:r>
              <a:rPr lang="en-GB" altLang="en-US" sz="1600" dirty="0">
                <a:solidFill>
                  <a:schemeClr val="bg1"/>
                </a:solidFill>
              </a:rPr>
              <a:t>Y </a:t>
            </a:r>
            <a:r>
              <a:rPr lang="en-GB" altLang="en-US" sz="1600" dirty="0" err="1">
                <a:solidFill>
                  <a:schemeClr val="bg1"/>
                </a:solidFill>
              </a:rPr>
              <a:t>Gyfraith</a:t>
            </a:r>
            <a:r>
              <a:rPr lang="en-GB" altLang="en-US" sz="1600" dirty="0">
                <a:solidFill>
                  <a:schemeClr val="bg1"/>
                </a:solidFill>
              </a:rPr>
              <a:t> LA1: Y Broses </a:t>
            </a:r>
            <a:r>
              <a:rPr lang="en-GB" altLang="en-US" sz="1600" dirty="0" err="1">
                <a:solidFill>
                  <a:schemeClr val="bg1"/>
                </a:solidFill>
              </a:rPr>
              <a:t>Droseddol</a:t>
            </a:r>
            <a:endParaRPr lang="en-GB" altLang="en-US" sz="1600" dirty="0">
              <a:solidFill>
                <a:schemeClr val="bg1"/>
              </a:solidFill>
            </a:endParaRPr>
          </a:p>
        </p:txBody>
      </p:sp>
      <p:sp>
        <p:nvSpPr>
          <p:cNvPr id="32784" name="Rectangle 62">
            <a:extLst>
              <a:ext uri="{FF2B5EF4-FFF2-40B4-BE49-F238E27FC236}">
                <a16:creationId xmlns:a16="http://schemas.microsoft.com/office/drawing/2014/main" id="{971805B6-7CB2-A2B1-6402-0CC1C866EC05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201953" y="44450"/>
            <a:ext cx="8229600" cy="1139825"/>
          </a:xfrm>
        </p:spPr>
        <p:txBody>
          <a:bodyPr anchor="ctr">
            <a:normAutofit/>
          </a:bodyPr>
          <a:lstStyle/>
          <a:p>
            <a:r>
              <a:rPr lang="en-GB" altLang="en-US" dirty="0"/>
              <a:t> </a:t>
            </a:r>
            <a:r>
              <a:rPr lang="en-GB" altLang="en-US" b="1" dirty="0"/>
              <a:t>The Criminal Courts </a:t>
            </a:r>
          </a:p>
        </p:txBody>
      </p:sp>
      <p:sp>
        <p:nvSpPr>
          <p:cNvPr id="32770" name="Rectangle 5">
            <a:extLst>
              <a:ext uri="{FF2B5EF4-FFF2-40B4-BE49-F238E27FC236}">
                <a16:creationId xmlns:a16="http://schemas.microsoft.com/office/drawing/2014/main" id="{90D98561-FEC6-EBB0-3887-AC4CCF4C4A9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99775" y="1195389"/>
            <a:ext cx="2235640" cy="47307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1600" dirty="0"/>
              <a:t>The Privy Council</a:t>
            </a:r>
          </a:p>
        </p:txBody>
      </p:sp>
      <p:sp>
        <p:nvSpPr>
          <p:cNvPr id="32771" name="Rectangle 7">
            <a:extLst>
              <a:ext uri="{FF2B5EF4-FFF2-40B4-BE49-F238E27FC236}">
                <a16:creationId xmlns:a16="http://schemas.microsoft.com/office/drawing/2014/main" id="{2376C874-9E10-478D-789A-9022222E7757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58552" y="1306513"/>
            <a:ext cx="1873250" cy="7207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dirty="0"/>
              <a:t>ECHR</a:t>
            </a:r>
          </a:p>
        </p:txBody>
      </p:sp>
      <p:sp>
        <p:nvSpPr>
          <p:cNvPr id="32772" name="Rectangle 8">
            <a:extLst>
              <a:ext uri="{FF2B5EF4-FFF2-40B4-BE49-F238E27FC236}">
                <a16:creationId xmlns:a16="http://schemas.microsoft.com/office/drawing/2014/main" id="{47ED077E-EF24-7F01-74A5-D92AB2C294E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95251" y="1226343"/>
            <a:ext cx="2840612" cy="5762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dirty="0"/>
              <a:t>The Supreme Court</a:t>
            </a:r>
          </a:p>
        </p:txBody>
      </p:sp>
      <p:sp>
        <p:nvSpPr>
          <p:cNvPr id="32773" name="Rectangle 9">
            <a:extLst>
              <a:ext uri="{FF2B5EF4-FFF2-40B4-BE49-F238E27FC236}">
                <a16:creationId xmlns:a16="http://schemas.microsoft.com/office/drawing/2014/main" id="{23E095F0-6A00-3371-21CA-D1924BAEAFF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05659" y="2203452"/>
            <a:ext cx="2889055" cy="64928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dirty="0"/>
              <a:t>Court of Appeal </a:t>
            </a:r>
          </a:p>
          <a:p>
            <a:pPr algn="ctr"/>
            <a:r>
              <a:rPr lang="en-GB" altLang="en-US" dirty="0"/>
              <a:t>Criminal Division</a:t>
            </a:r>
          </a:p>
        </p:txBody>
      </p:sp>
      <p:sp>
        <p:nvSpPr>
          <p:cNvPr id="32774" name="Rectangle 10">
            <a:extLst>
              <a:ext uri="{FF2B5EF4-FFF2-40B4-BE49-F238E27FC236}">
                <a16:creationId xmlns:a16="http://schemas.microsoft.com/office/drawing/2014/main" id="{0F0D0F13-F2FC-8558-0291-2A3C20366AA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95251" y="3284539"/>
            <a:ext cx="3015809" cy="7207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1400" dirty="0"/>
              <a:t>High Court</a:t>
            </a:r>
          </a:p>
          <a:p>
            <a:pPr algn="ctr"/>
            <a:r>
              <a:rPr lang="en-GB" altLang="en-US" sz="1400" dirty="0"/>
              <a:t>(King’s Bench Division</a:t>
            </a:r>
            <a:r>
              <a:rPr lang="en-GB" altLang="en-US" dirty="0"/>
              <a:t>)</a:t>
            </a:r>
          </a:p>
        </p:txBody>
      </p:sp>
      <p:sp>
        <p:nvSpPr>
          <p:cNvPr id="32775" name="Rectangle 11">
            <a:extLst>
              <a:ext uri="{FF2B5EF4-FFF2-40B4-BE49-F238E27FC236}">
                <a16:creationId xmlns:a16="http://schemas.microsoft.com/office/drawing/2014/main" id="{3E57830F-031A-CD4F-A56E-DC860E309CB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05659" y="4579939"/>
            <a:ext cx="2714305" cy="4270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dirty="0"/>
              <a:t>Crown Court</a:t>
            </a:r>
          </a:p>
        </p:txBody>
      </p:sp>
      <p:sp>
        <p:nvSpPr>
          <p:cNvPr id="32776" name="Rectangle 12">
            <a:extLst>
              <a:ext uri="{FF2B5EF4-FFF2-40B4-BE49-F238E27FC236}">
                <a16:creationId xmlns:a16="http://schemas.microsoft.com/office/drawing/2014/main" id="{C47D76D8-6386-C977-21E8-2F8928CD9C3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70451" y="5516563"/>
            <a:ext cx="2016125" cy="5762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dirty="0"/>
              <a:t>Magistrates Court</a:t>
            </a:r>
          </a:p>
        </p:txBody>
      </p:sp>
      <p:sp>
        <p:nvSpPr>
          <p:cNvPr id="32777" name="AutoShape 14">
            <a:extLst>
              <a:ext uri="{FF2B5EF4-FFF2-40B4-BE49-F238E27FC236}">
                <a16:creationId xmlns:a16="http://schemas.microsoft.com/office/drawing/2014/main" id="{8512BD73-0247-A48C-F758-AA387D16CF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35638" y="5110164"/>
            <a:ext cx="296862" cy="261937"/>
          </a:xfrm>
          <a:prstGeom prst="upArrow">
            <a:avLst>
              <a:gd name="adj1" fmla="val 50000"/>
              <a:gd name="adj2" fmla="val 25000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  <p:sp>
        <p:nvSpPr>
          <p:cNvPr id="32778" name="AutoShape 15">
            <a:extLst>
              <a:ext uri="{FF2B5EF4-FFF2-40B4-BE49-F238E27FC236}">
                <a16:creationId xmlns:a16="http://schemas.microsoft.com/office/drawing/2014/main" id="{148438A5-8341-CC0D-7039-E057481B64F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34051" y="4102100"/>
            <a:ext cx="296863" cy="261938"/>
          </a:xfrm>
          <a:prstGeom prst="upArrow">
            <a:avLst>
              <a:gd name="adj1" fmla="val 50000"/>
              <a:gd name="adj2" fmla="val 25000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  <p:sp>
        <p:nvSpPr>
          <p:cNvPr id="32779" name="AutoShape 16">
            <a:extLst>
              <a:ext uri="{FF2B5EF4-FFF2-40B4-BE49-F238E27FC236}">
                <a16:creationId xmlns:a16="http://schemas.microsoft.com/office/drawing/2014/main" id="{5E887ED9-8367-FA43-75ED-45301DD2DF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34051" y="2995614"/>
            <a:ext cx="296863" cy="261937"/>
          </a:xfrm>
          <a:prstGeom prst="upArrow">
            <a:avLst>
              <a:gd name="adj1" fmla="val 50000"/>
              <a:gd name="adj2" fmla="val 25000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  <p:sp>
        <p:nvSpPr>
          <p:cNvPr id="32780" name="AutoShape 17">
            <a:extLst>
              <a:ext uri="{FF2B5EF4-FFF2-40B4-BE49-F238E27FC236}">
                <a16:creationId xmlns:a16="http://schemas.microsoft.com/office/drawing/2014/main" id="{9C76249E-4706-99DF-6DF5-BAD5A23C13B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34051" y="1916114"/>
            <a:ext cx="296863" cy="261937"/>
          </a:xfrm>
          <a:prstGeom prst="upArrow">
            <a:avLst>
              <a:gd name="adj1" fmla="val 50000"/>
              <a:gd name="adj2" fmla="val 25000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  <p:sp>
        <p:nvSpPr>
          <p:cNvPr id="32781" name="Text Box 59">
            <a:extLst>
              <a:ext uri="{FF2B5EF4-FFF2-40B4-BE49-F238E27FC236}">
                <a16:creationId xmlns:a16="http://schemas.microsoft.com/office/drawing/2014/main" id="{D28BB701-778B-1A81-B263-0DB35A5F3AE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97289" y="2725738"/>
            <a:ext cx="276225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  <p:sp>
        <p:nvSpPr>
          <p:cNvPr id="32782" name="AutoShape 60">
            <a:extLst>
              <a:ext uri="{FF2B5EF4-FFF2-40B4-BE49-F238E27FC236}">
                <a16:creationId xmlns:a16="http://schemas.microsoft.com/office/drawing/2014/main" id="{91EF3366-0AB1-A0D9-FB79-154174BE63C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87491" y="2419351"/>
            <a:ext cx="2447924" cy="576263"/>
          </a:xfrm>
          <a:prstGeom prst="flowChart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1600" dirty="0"/>
              <a:t>Leapfrog Appeal</a:t>
            </a:r>
          </a:p>
        </p:txBody>
      </p:sp>
      <p:sp>
        <p:nvSpPr>
          <p:cNvPr id="32783" name="AutoShape 61">
            <a:extLst>
              <a:ext uri="{FF2B5EF4-FFF2-40B4-BE49-F238E27FC236}">
                <a16:creationId xmlns:a16="http://schemas.microsoft.com/office/drawing/2014/main" id="{75470D65-25E6-3771-2F12-0922127C603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46265" y="4292600"/>
            <a:ext cx="2089150" cy="577850"/>
          </a:xfrm>
          <a:prstGeom prst="flowChart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1600" dirty="0"/>
              <a:t>Appeal by way of </a:t>
            </a:r>
          </a:p>
          <a:p>
            <a:pPr algn="ctr"/>
            <a:r>
              <a:rPr lang="en-GB" altLang="en-US" sz="1600" dirty="0"/>
              <a:t>case stated</a:t>
            </a:r>
          </a:p>
        </p:txBody>
      </p:sp>
      <p:sp>
        <p:nvSpPr>
          <p:cNvPr id="32785" name="Freeform 63">
            <a:extLst>
              <a:ext uri="{FF2B5EF4-FFF2-40B4-BE49-F238E27FC236}">
                <a16:creationId xmlns:a16="http://schemas.microsoft.com/office/drawing/2014/main" id="{D532B638-E2E2-2711-F671-D234E77CA046}"/>
              </a:ext>
            </a:extLst>
          </p:cNvPr>
          <p:cNvSpPr>
            <a:spLocks/>
          </p:cNvSpPr>
          <p:nvPr/>
        </p:nvSpPr>
        <p:spPr bwMode="auto">
          <a:xfrm>
            <a:off x="4367214" y="1484313"/>
            <a:ext cx="288925" cy="2089150"/>
          </a:xfrm>
          <a:custGeom>
            <a:avLst/>
            <a:gdLst>
              <a:gd name="T0" fmla="*/ 182 w 182"/>
              <a:gd name="T1" fmla="*/ 1316 h 1316"/>
              <a:gd name="T2" fmla="*/ 0 w 182"/>
              <a:gd name="T3" fmla="*/ 1316 h 1316"/>
              <a:gd name="T4" fmla="*/ 0 w 182"/>
              <a:gd name="T5" fmla="*/ 0 h 1316"/>
              <a:gd name="T6" fmla="*/ 182 w 182"/>
              <a:gd name="T7" fmla="*/ 0 h 1316"/>
              <a:gd name="T8" fmla="*/ 0 60000 65536"/>
              <a:gd name="T9" fmla="*/ 0 60000 65536"/>
              <a:gd name="T10" fmla="*/ 0 60000 65536"/>
              <a:gd name="T11" fmla="*/ 0 60000 65536"/>
              <a:gd name="T12" fmla="*/ 0 w 182"/>
              <a:gd name="T13" fmla="*/ 0 h 1316"/>
              <a:gd name="T14" fmla="*/ 182 w 182"/>
              <a:gd name="T15" fmla="*/ 1316 h 1316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82" h="1316">
                <a:moveTo>
                  <a:pt x="182" y="1316"/>
                </a:moveTo>
                <a:lnTo>
                  <a:pt x="0" y="1316"/>
                </a:lnTo>
                <a:lnTo>
                  <a:pt x="0" y="0"/>
                </a:lnTo>
                <a:lnTo>
                  <a:pt x="182" y="0"/>
                </a:ln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  <p:sp>
        <p:nvSpPr>
          <p:cNvPr id="32786" name="Freeform 64">
            <a:extLst>
              <a:ext uri="{FF2B5EF4-FFF2-40B4-BE49-F238E27FC236}">
                <a16:creationId xmlns:a16="http://schemas.microsoft.com/office/drawing/2014/main" id="{153074A4-BB8B-9C65-1AB1-BE01370CDA42}"/>
              </a:ext>
            </a:extLst>
          </p:cNvPr>
          <p:cNvSpPr>
            <a:spLocks/>
          </p:cNvSpPr>
          <p:nvPr/>
        </p:nvSpPr>
        <p:spPr bwMode="auto">
          <a:xfrm>
            <a:off x="4367214" y="3789364"/>
            <a:ext cx="288925" cy="2016125"/>
          </a:xfrm>
          <a:custGeom>
            <a:avLst/>
            <a:gdLst>
              <a:gd name="T0" fmla="*/ 182 w 182"/>
              <a:gd name="T1" fmla="*/ 1316 h 1316"/>
              <a:gd name="T2" fmla="*/ 0 w 182"/>
              <a:gd name="T3" fmla="*/ 1316 h 1316"/>
              <a:gd name="T4" fmla="*/ 0 w 182"/>
              <a:gd name="T5" fmla="*/ 0 h 1316"/>
              <a:gd name="T6" fmla="*/ 182 w 182"/>
              <a:gd name="T7" fmla="*/ 0 h 1316"/>
              <a:gd name="T8" fmla="*/ 0 60000 65536"/>
              <a:gd name="T9" fmla="*/ 0 60000 65536"/>
              <a:gd name="T10" fmla="*/ 0 60000 65536"/>
              <a:gd name="T11" fmla="*/ 0 60000 65536"/>
              <a:gd name="T12" fmla="*/ 0 w 182"/>
              <a:gd name="T13" fmla="*/ 0 h 1316"/>
              <a:gd name="T14" fmla="*/ 182 w 182"/>
              <a:gd name="T15" fmla="*/ 1316 h 1316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82" h="1316">
                <a:moveTo>
                  <a:pt x="182" y="1316"/>
                </a:moveTo>
                <a:lnTo>
                  <a:pt x="0" y="1316"/>
                </a:lnTo>
                <a:lnTo>
                  <a:pt x="0" y="0"/>
                </a:lnTo>
                <a:lnTo>
                  <a:pt x="182" y="0"/>
                </a:ln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  <p:sp>
        <p:nvSpPr>
          <p:cNvPr id="32787" name="Freeform 65">
            <a:extLst>
              <a:ext uri="{FF2B5EF4-FFF2-40B4-BE49-F238E27FC236}">
                <a16:creationId xmlns:a16="http://schemas.microsoft.com/office/drawing/2014/main" id="{73C7DCCB-8119-9AE4-3586-F38EDC5CF5D4}"/>
              </a:ext>
            </a:extLst>
          </p:cNvPr>
          <p:cNvSpPr>
            <a:spLocks/>
          </p:cNvSpPr>
          <p:nvPr/>
        </p:nvSpPr>
        <p:spPr bwMode="auto">
          <a:xfrm>
            <a:off x="7665929" y="2632870"/>
            <a:ext cx="360363" cy="2160587"/>
          </a:xfrm>
          <a:custGeom>
            <a:avLst/>
            <a:gdLst>
              <a:gd name="T0" fmla="*/ 0 w 227"/>
              <a:gd name="T1" fmla="*/ 1361 h 1361"/>
              <a:gd name="T2" fmla="*/ 227 w 227"/>
              <a:gd name="T3" fmla="*/ 1361 h 1361"/>
              <a:gd name="T4" fmla="*/ 227 w 227"/>
              <a:gd name="T5" fmla="*/ 0 h 1361"/>
              <a:gd name="T6" fmla="*/ 0 w 227"/>
              <a:gd name="T7" fmla="*/ 0 h 1361"/>
              <a:gd name="T8" fmla="*/ 0 60000 65536"/>
              <a:gd name="T9" fmla="*/ 0 60000 65536"/>
              <a:gd name="T10" fmla="*/ 0 60000 65536"/>
              <a:gd name="T11" fmla="*/ 0 60000 65536"/>
              <a:gd name="T12" fmla="*/ 0 w 227"/>
              <a:gd name="T13" fmla="*/ 0 h 1361"/>
              <a:gd name="T14" fmla="*/ 227 w 227"/>
              <a:gd name="T15" fmla="*/ 1361 h 1361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27" h="1361">
                <a:moveTo>
                  <a:pt x="0" y="1361"/>
                </a:moveTo>
                <a:lnTo>
                  <a:pt x="227" y="1361"/>
                </a:lnTo>
                <a:lnTo>
                  <a:pt x="227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Footer Placeholder 3">
            <a:extLst>
              <a:ext uri="{FF2B5EF4-FFF2-40B4-BE49-F238E27FC236}">
                <a16:creationId xmlns:a16="http://schemas.microsoft.com/office/drawing/2014/main" id="{3E626E36-688F-01C3-BD23-19D468A492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46264" y="6381750"/>
            <a:ext cx="4321175" cy="431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l"/>
            <a:r>
              <a:rPr lang="en-GB" altLang="en-US" sz="1600">
                <a:solidFill>
                  <a:schemeClr val="bg1"/>
                </a:solidFill>
              </a:rPr>
              <a:t>Y Gyfraith LA1: Y Broses Droseddol</a:t>
            </a:r>
          </a:p>
        </p:txBody>
      </p:sp>
      <p:sp>
        <p:nvSpPr>
          <p:cNvPr id="40986" name="Rectangle 26">
            <a:extLst>
              <a:ext uri="{FF2B5EF4-FFF2-40B4-BE49-F238E27FC236}">
                <a16:creationId xmlns:a16="http://schemas.microsoft.com/office/drawing/2014/main" id="{7F127F63-AFF8-1FDC-CC29-6A4F7D1ABB86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746106" y="1417638"/>
            <a:ext cx="8577408" cy="5140237"/>
          </a:xfrm>
        </p:spPr>
        <p:txBody>
          <a:bodyPr>
            <a:normAutofit/>
          </a:bodyPr>
          <a:lstStyle/>
          <a:p>
            <a:r>
              <a:rPr lang="en-GB" sz="2400" dirty="0"/>
              <a:t>Triable offenses either way - the defendant can demand a jury trial, otherwise it is a matter for the Magistrates (  but see the current suggestions for reform)</a:t>
            </a:r>
          </a:p>
          <a:p>
            <a:r>
              <a:rPr lang="en-GB" sz="2400" dirty="0"/>
              <a:t>How do the magistrates come to this decision?</a:t>
            </a:r>
          </a:p>
          <a:p>
            <a:pPr lvl="1"/>
            <a:r>
              <a:rPr lang="en-GB" sz="2200" dirty="0"/>
              <a:t>The seriousness of the case</a:t>
            </a:r>
          </a:p>
          <a:p>
            <a:pPr lvl="1"/>
            <a:r>
              <a:rPr lang="en-GB" sz="2200" dirty="0"/>
              <a:t>Their sentencing powers</a:t>
            </a:r>
          </a:p>
          <a:p>
            <a:pPr lvl="1"/>
            <a:r>
              <a:rPr lang="en-GB" sz="2200" dirty="0"/>
              <a:t>Since 1996 – they must consider the defendant's plea</a:t>
            </a:r>
          </a:p>
          <a:p>
            <a:r>
              <a:rPr lang="en-GB" sz="2400" dirty="0"/>
              <a:t>Criminal Justice Act 2003, Schedule - magistrates are informed of a defendant's previous convictions when deciding on a method of trial</a:t>
            </a:r>
          </a:p>
          <a:p>
            <a:endParaRPr lang="en-GB" altLang="en-US" sz="2400" dirty="0"/>
          </a:p>
        </p:txBody>
      </p:sp>
      <p:sp>
        <p:nvSpPr>
          <p:cNvPr id="33796" name="Rectangle 31">
            <a:extLst>
              <a:ext uri="{FF2B5EF4-FFF2-40B4-BE49-F238E27FC236}">
                <a16:creationId xmlns:a16="http://schemas.microsoft.com/office/drawing/2014/main" id="{4B156CC3-A51B-19F5-FAE0-9D35D50955C7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504883" y="195262"/>
            <a:ext cx="8229600" cy="1139825"/>
          </a:xfrm>
        </p:spPr>
        <p:txBody>
          <a:bodyPr anchor="ctr"/>
          <a:lstStyle/>
          <a:p>
            <a:r>
              <a:rPr lang="en-GB" altLang="en-US" b="1" dirty="0"/>
              <a:t>Mode of Trial</a:t>
            </a:r>
          </a:p>
        </p:txBody>
      </p:sp>
      <p:sp>
        <p:nvSpPr>
          <p:cNvPr id="33794" name="Text Box 23">
            <a:extLst>
              <a:ext uri="{FF2B5EF4-FFF2-40B4-BE49-F238E27FC236}">
                <a16:creationId xmlns:a16="http://schemas.microsoft.com/office/drawing/2014/main" id="{B8A46768-FF42-350A-2C88-12C72DE04EA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59239" y="2655888"/>
            <a:ext cx="452437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09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09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09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09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098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6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Footer Placeholder 3">
            <a:extLst>
              <a:ext uri="{FF2B5EF4-FFF2-40B4-BE49-F238E27FC236}">
                <a16:creationId xmlns:a16="http://schemas.microsoft.com/office/drawing/2014/main" id="{8C6D23EB-864E-A41F-89CA-8700DB8875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46264" y="6381750"/>
            <a:ext cx="4321175" cy="431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l"/>
            <a:r>
              <a:rPr lang="en-GB" altLang="en-US" sz="1600">
                <a:solidFill>
                  <a:schemeClr val="bg1"/>
                </a:solidFill>
              </a:rPr>
              <a:t>Y Gyfraith LA1: Y Broses Droseddol</a:t>
            </a:r>
          </a:p>
        </p:txBody>
      </p:sp>
      <p:sp>
        <p:nvSpPr>
          <p:cNvPr id="43012" name="Rectangle 4">
            <a:extLst>
              <a:ext uri="{FF2B5EF4-FFF2-40B4-BE49-F238E27FC236}">
                <a16:creationId xmlns:a16="http://schemas.microsoft.com/office/drawing/2014/main" id="{BEACDDD0-8688-B7A2-4786-C12237ABC590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252443" y="1139386"/>
            <a:ext cx="9721810" cy="5379219"/>
          </a:xfrm>
        </p:spPr>
        <p:txBody>
          <a:bodyPr>
            <a:normAutofit fontScale="32500" lnSpcReduction="20000"/>
          </a:bodyPr>
          <a:lstStyle/>
          <a:p>
            <a:r>
              <a:rPr lang="en-GB" sz="8000" dirty="0"/>
              <a:t>Section 51 Crime and Disorder Act 1998 – 'sending for trial' hearing  (the Criminal Justice Act 2003 abolished the old system of committal)</a:t>
            </a:r>
          </a:p>
          <a:p>
            <a:r>
              <a:rPr lang="en-GB" sz="8000" dirty="0"/>
              <a:t>‘Send to stand trial’ - Indictable offences process:</a:t>
            </a:r>
          </a:p>
          <a:p>
            <a:r>
              <a:rPr lang="en-GB" sz="8000" b="1" dirty="0"/>
              <a:t>Initial Hearing (Magistrates' Court):</a:t>
            </a:r>
            <a:endParaRPr lang="en-GB" sz="8000" dirty="0"/>
          </a:p>
          <a:p>
            <a:pPr lvl="1"/>
            <a:r>
              <a:rPr lang="en-GB" sz="8000" dirty="0"/>
              <a:t>Cases start here, even serious ones like murder, for administrative purposes.</a:t>
            </a:r>
          </a:p>
          <a:p>
            <a:pPr lvl="1"/>
            <a:r>
              <a:rPr lang="en-GB" sz="8000" dirty="0"/>
              <a:t>The court determines if the case should stay in Magistrates' or go to Crown Court (allocation).</a:t>
            </a:r>
          </a:p>
          <a:p>
            <a:pPr lvl="1"/>
            <a:r>
              <a:rPr lang="en-GB" sz="8000" dirty="0"/>
              <a:t>For serious offences (indictable-only, complex fraud, linked serious charges), the Magistrates' Court </a:t>
            </a:r>
            <a:r>
              <a:rPr lang="en-GB" sz="8000" i="1" dirty="0"/>
              <a:t>must</a:t>
            </a:r>
            <a:r>
              <a:rPr lang="en-GB" sz="8000" dirty="0"/>
              <a:t> send the case to the Crown Court.</a:t>
            </a:r>
          </a:p>
          <a:p>
            <a:pPr lvl="1"/>
            <a:r>
              <a:rPr lang="en-GB" sz="8000" dirty="0"/>
              <a:t>The defendant is informed of the allegation and the reason for sending to the Crown Court for trial.</a:t>
            </a:r>
          </a:p>
          <a:p>
            <a:pPr marL="381000" indent="-381000"/>
            <a:endParaRPr lang="en-GB" altLang="en-US" sz="2000" dirty="0"/>
          </a:p>
        </p:txBody>
      </p:sp>
      <p:sp>
        <p:nvSpPr>
          <p:cNvPr id="34820" name="Rectangle 8">
            <a:extLst>
              <a:ext uri="{FF2B5EF4-FFF2-40B4-BE49-F238E27FC236}">
                <a16:creationId xmlns:a16="http://schemas.microsoft.com/office/drawing/2014/main" id="{F0DF3C29-35D2-B506-C520-34D15B47CF1A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172452" y="44450"/>
            <a:ext cx="7253288" cy="907339"/>
          </a:xfrm>
        </p:spPr>
        <p:txBody>
          <a:bodyPr anchor="ctr">
            <a:normAutofit/>
          </a:bodyPr>
          <a:lstStyle/>
          <a:p>
            <a:r>
              <a:rPr lang="en-GB" altLang="en-US" b="1" dirty="0"/>
              <a:t>Sending for Trial ( or committal)</a:t>
            </a:r>
          </a:p>
        </p:txBody>
      </p:sp>
      <p:sp>
        <p:nvSpPr>
          <p:cNvPr id="34818" name="Text Box 3">
            <a:extLst>
              <a:ext uri="{FF2B5EF4-FFF2-40B4-BE49-F238E27FC236}">
                <a16:creationId xmlns:a16="http://schemas.microsoft.com/office/drawing/2014/main" id="{7A049FB7-E800-0E33-0AFA-95C76369DA5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59239" y="2655888"/>
            <a:ext cx="452437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30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30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30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30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30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430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430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2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Footer Placeholder 3">
            <a:extLst>
              <a:ext uri="{FF2B5EF4-FFF2-40B4-BE49-F238E27FC236}">
                <a16:creationId xmlns:a16="http://schemas.microsoft.com/office/drawing/2014/main" id="{428087C3-0C8F-0E06-7A51-769823A07E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46264" y="6381750"/>
            <a:ext cx="4321175" cy="431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l"/>
            <a:r>
              <a:rPr lang="en-GB" altLang="en-US" sz="1600">
                <a:solidFill>
                  <a:schemeClr val="bg1"/>
                </a:solidFill>
              </a:rPr>
              <a:t>Y Gyfraith LA1: Y Broses Droseddol</a:t>
            </a:r>
          </a:p>
        </p:txBody>
      </p:sp>
      <p:sp>
        <p:nvSpPr>
          <p:cNvPr id="46084" name="Rectangle 4">
            <a:extLst>
              <a:ext uri="{FF2B5EF4-FFF2-40B4-BE49-F238E27FC236}">
                <a16:creationId xmlns:a16="http://schemas.microsoft.com/office/drawing/2014/main" id="{E11F27DF-9D55-09F9-2624-2D0DA6CA3812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403888" y="950241"/>
            <a:ext cx="9149610" cy="5327650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altLang="en-US" sz="2400" b="1" dirty="0"/>
              <a:t>Discussions between the prosecution and defence e.g. the defendant may agree to plead guilty to a lesser offence</a:t>
            </a:r>
            <a:br>
              <a:rPr lang="en-GB" altLang="en-US" sz="2400" b="1" dirty="0"/>
            </a:br>
            <a:endParaRPr lang="en-GB" altLang="en-US" sz="2400" b="1" dirty="0"/>
          </a:p>
          <a:p>
            <a:pPr>
              <a:spcBef>
                <a:spcPts val="0"/>
              </a:spcBef>
            </a:pPr>
            <a:r>
              <a:rPr lang="en-GB" altLang="en-US" sz="2400" dirty="0"/>
              <a:t>Plea bargaining is common in the US and less so in the UK – although it does happen more frequently now </a:t>
            </a:r>
          </a:p>
          <a:p>
            <a:pPr>
              <a:spcBef>
                <a:spcPts val="0"/>
              </a:spcBef>
            </a:pPr>
            <a:r>
              <a:rPr lang="en-GB" altLang="en-US" sz="2400" b="1" dirty="0"/>
              <a:t>R v Turner (1970)</a:t>
            </a:r>
            <a:r>
              <a:rPr lang="en-GB" altLang="en-US" sz="2400" dirty="0"/>
              <a:t> – Judges were not permitted to engage in the process of plea bargaining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altLang="en-US" sz="2400" dirty="0"/>
              <a:t>SEE NOW</a:t>
            </a:r>
          </a:p>
          <a:p>
            <a:pPr>
              <a:spcBef>
                <a:spcPts val="0"/>
              </a:spcBef>
            </a:pPr>
            <a:r>
              <a:rPr lang="en-GB" altLang="en-US" sz="2400" b="1" dirty="0"/>
              <a:t>R v Goodyear (2005)</a:t>
            </a:r>
            <a:r>
              <a:rPr lang="en-GB" altLang="en-US" sz="2400" i="1" dirty="0"/>
              <a:t> – </a:t>
            </a:r>
            <a:r>
              <a:rPr lang="en-GB" altLang="en-US" sz="2400" dirty="0"/>
              <a:t>the defence can ask the judge for an idea of the likely sentence IF the defendant was to plead guilty</a:t>
            </a:r>
          </a:p>
          <a:p>
            <a:pPr>
              <a:spcBef>
                <a:spcPts val="0"/>
              </a:spcBef>
            </a:pPr>
            <a:endParaRPr lang="en-GB" altLang="en-US" sz="2400" dirty="0"/>
          </a:p>
          <a:p>
            <a:pPr marL="0" indent="0">
              <a:spcBef>
                <a:spcPts val="0"/>
              </a:spcBef>
              <a:buNone/>
            </a:pPr>
            <a:r>
              <a:rPr lang="en-GB" altLang="en-US" sz="2400" dirty="0">
                <a:solidFill>
                  <a:schemeClr val="hlink"/>
                </a:solidFill>
              </a:rPr>
              <a:t>Discussion point:  What do you think about whether plea bargaining  should have a place in our criminal justice system?  </a:t>
            </a:r>
          </a:p>
        </p:txBody>
      </p:sp>
      <p:sp>
        <p:nvSpPr>
          <p:cNvPr id="37892" name="Rectangle 6">
            <a:extLst>
              <a:ext uri="{FF2B5EF4-FFF2-40B4-BE49-F238E27FC236}">
                <a16:creationId xmlns:a16="http://schemas.microsoft.com/office/drawing/2014/main" id="{320C05FA-B61D-D8F4-CA7C-1778E829672A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695618" y="119062"/>
            <a:ext cx="4283075" cy="935038"/>
          </a:xfrm>
        </p:spPr>
        <p:txBody>
          <a:bodyPr anchor="ctr">
            <a:normAutofit/>
          </a:bodyPr>
          <a:lstStyle/>
          <a:p>
            <a:r>
              <a:rPr lang="en-GB" altLang="en-US" b="1" dirty="0"/>
              <a:t>Plea Bargaining</a:t>
            </a:r>
          </a:p>
        </p:txBody>
      </p:sp>
      <p:sp>
        <p:nvSpPr>
          <p:cNvPr id="37890" name="Text Box 3">
            <a:extLst>
              <a:ext uri="{FF2B5EF4-FFF2-40B4-BE49-F238E27FC236}">
                <a16:creationId xmlns:a16="http://schemas.microsoft.com/office/drawing/2014/main" id="{E197A85A-8ADC-7C74-3EC4-8C2DD0D282B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59239" y="2655888"/>
            <a:ext cx="452437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608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608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608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608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608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4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Footer Placeholder 3">
            <a:extLst>
              <a:ext uri="{FF2B5EF4-FFF2-40B4-BE49-F238E27FC236}">
                <a16:creationId xmlns:a16="http://schemas.microsoft.com/office/drawing/2014/main" id="{2FFB223B-9A97-6CE4-132F-146A342729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46264" y="6381750"/>
            <a:ext cx="4321175" cy="431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l"/>
            <a:r>
              <a:rPr lang="en-GB" altLang="en-US" sz="1600">
                <a:solidFill>
                  <a:schemeClr val="bg1"/>
                </a:solidFill>
              </a:rPr>
              <a:t>Y Gyfraith LA1: Y Broses Droseddol</a:t>
            </a:r>
          </a:p>
        </p:txBody>
      </p:sp>
      <p:sp>
        <p:nvSpPr>
          <p:cNvPr id="48132" name="Rectangle 4">
            <a:extLst>
              <a:ext uri="{FF2B5EF4-FFF2-40B4-BE49-F238E27FC236}">
                <a16:creationId xmlns:a16="http://schemas.microsoft.com/office/drawing/2014/main" id="{2F8AC35D-2A25-D08E-AE83-A858ECDAE3B0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651668" y="981075"/>
            <a:ext cx="8492331" cy="561657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sz="2400" dirty="0"/>
              <a:t>Burden of proof is on the prosecution</a:t>
            </a:r>
          </a:p>
          <a:p>
            <a:pPr>
              <a:lnSpc>
                <a:spcPct val="90000"/>
              </a:lnSpc>
            </a:pPr>
            <a:r>
              <a:rPr lang="en-GB" altLang="en-US" sz="2400" dirty="0"/>
              <a:t>Standard of proof – “ Beyond reasonable doubt”</a:t>
            </a:r>
          </a:p>
          <a:p>
            <a:pPr>
              <a:lnSpc>
                <a:spcPct val="90000"/>
              </a:lnSpc>
            </a:pPr>
            <a:r>
              <a:rPr lang="en-GB" altLang="en-US" sz="2400" dirty="0"/>
              <a:t>Prosecution presents their case first</a:t>
            </a:r>
          </a:p>
          <a:p>
            <a:pPr>
              <a:lnSpc>
                <a:spcPct val="90000"/>
              </a:lnSpc>
            </a:pPr>
            <a:r>
              <a:rPr lang="en-GB" altLang="en-US" sz="2400" dirty="0"/>
              <a:t>Defence then present their case</a:t>
            </a:r>
          </a:p>
          <a:p>
            <a:pPr>
              <a:lnSpc>
                <a:spcPct val="90000"/>
              </a:lnSpc>
            </a:pPr>
            <a:r>
              <a:rPr lang="en-GB" altLang="en-US" sz="2400" dirty="0"/>
              <a:t>Following all the evidence having been presented, each side then presents their closing speeches </a:t>
            </a:r>
          </a:p>
          <a:p>
            <a:pPr>
              <a:lnSpc>
                <a:spcPct val="90000"/>
              </a:lnSpc>
            </a:pPr>
            <a:r>
              <a:rPr lang="en-GB" altLang="en-US" sz="2400" dirty="0"/>
              <a:t>Crown Court -  judge will sum up to the jury</a:t>
            </a:r>
          </a:p>
          <a:p>
            <a:pPr>
              <a:lnSpc>
                <a:spcPct val="90000"/>
              </a:lnSpc>
            </a:pPr>
            <a:r>
              <a:rPr lang="en-GB" altLang="en-US" sz="2400" dirty="0"/>
              <a:t>Crown Court – jury deliberates and returns with their verdict</a:t>
            </a:r>
          </a:p>
          <a:p>
            <a:pPr>
              <a:lnSpc>
                <a:spcPct val="90000"/>
              </a:lnSpc>
            </a:pPr>
            <a:r>
              <a:rPr lang="en-GB" altLang="en-US" sz="2400" dirty="0"/>
              <a:t>Crown Court – if a verdict of guilty is returned the judge will proceed to pass sentence </a:t>
            </a:r>
          </a:p>
          <a:p>
            <a:pPr>
              <a:lnSpc>
                <a:spcPct val="90000"/>
              </a:lnSpc>
            </a:pPr>
            <a:r>
              <a:rPr lang="en-GB" altLang="en-US" sz="2400" dirty="0"/>
              <a:t>Magistrates Court – Magistrates deliberate and return with their verdict and then pass sentence</a:t>
            </a:r>
          </a:p>
          <a:p>
            <a:pPr>
              <a:lnSpc>
                <a:spcPct val="90000"/>
              </a:lnSpc>
            </a:pPr>
            <a:endParaRPr lang="en-GB" altLang="en-US" sz="2400" dirty="0"/>
          </a:p>
        </p:txBody>
      </p:sp>
      <p:sp>
        <p:nvSpPr>
          <p:cNvPr id="38916" name="Rectangle 5">
            <a:extLst>
              <a:ext uri="{FF2B5EF4-FFF2-40B4-BE49-F238E27FC236}">
                <a16:creationId xmlns:a16="http://schemas.microsoft.com/office/drawing/2014/main" id="{09CF0BE9-B587-ECFC-217B-0F9B87DBC697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796594" y="-16829"/>
            <a:ext cx="4787900" cy="1139825"/>
          </a:xfrm>
        </p:spPr>
        <p:txBody>
          <a:bodyPr anchor="ctr"/>
          <a:lstStyle/>
          <a:p>
            <a:r>
              <a:rPr lang="en-GB" altLang="en-US" b="1" dirty="0"/>
              <a:t>The Trial</a:t>
            </a:r>
          </a:p>
        </p:txBody>
      </p:sp>
      <p:sp>
        <p:nvSpPr>
          <p:cNvPr id="38914" name="Text Box 3">
            <a:extLst>
              <a:ext uri="{FF2B5EF4-FFF2-40B4-BE49-F238E27FC236}">
                <a16:creationId xmlns:a16="http://schemas.microsoft.com/office/drawing/2014/main" id="{5F84044F-52A5-E553-0A75-2875D8F3686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79875" y="2636838"/>
            <a:ext cx="452438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81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81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81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81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813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813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813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813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4813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2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Footer Placeholder 4">
            <a:extLst>
              <a:ext uri="{FF2B5EF4-FFF2-40B4-BE49-F238E27FC236}">
                <a16:creationId xmlns:a16="http://schemas.microsoft.com/office/drawing/2014/main" id="{E399DD10-4B7F-7AF9-0545-A54C98AAE3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46264" y="6381750"/>
            <a:ext cx="4321175" cy="431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l"/>
            <a:r>
              <a:rPr lang="en-GB" altLang="en-US" sz="1600">
                <a:solidFill>
                  <a:schemeClr val="bg1"/>
                </a:solidFill>
              </a:rPr>
              <a:t>Y Gyfraith LA1: Y Broses Droseddol</a:t>
            </a:r>
          </a:p>
        </p:txBody>
      </p:sp>
      <p:sp>
        <p:nvSpPr>
          <p:cNvPr id="36866" name="Rectangle 2">
            <a:extLst>
              <a:ext uri="{FF2B5EF4-FFF2-40B4-BE49-F238E27FC236}">
                <a16:creationId xmlns:a16="http://schemas.microsoft.com/office/drawing/2014/main" id="{A0E75993-0A89-D31B-E81B-A3E7EDBABA11}"/>
              </a:ext>
            </a:extLst>
          </p:cNvPr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1049036" y="1600730"/>
            <a:ext cx="6840538" cy="4464050"/>
          </a:xfrm>
        </p:spPr>
        <p:txBody>
          <a:bodyPr>
            <a:normAutofit fontScale="77500" lnSpcReduction="20000"/>
          </a:bodyPr>
          <a:lstStyle/>
          <a:p>
            <a:pPr>
              <a:buFontTx/>
              <a:buAutoNum type="arabicPeriod"/>
            </a:pPr>
            <a:r>
              <a:rPr lang="en-GB" altLang="en-US" sz="3500" dirty="0"/>
              <a:t>Do you think evidence of bad character and previous convictions should be allowed to be presented in court?</a:t>
            </a:r>
          </a:p>
          <a:p>
            <a:pPr>
              <a:buFontTx/>
              <a:buAutoNum type="arabicPeriod"/>
            </a:pPr>
            <a:endParaRPr lang="en-GB" altLang="en-US" sz="3500" dirty="0"/>
          </a:p>
          <a:p>
            <a:pPr>
              <a:buFontTx/>
              <a:buAutoNum type="arabicPeriod"/>
            </a:pPr>
            <a:r>
              <a:rPr lang="en-GB" altLang="en-US" sz="3500" dirty="0"/>
              <a:t>What are the arguments in favour and against allowing evidence of this nature?</a:t>
            </a:r>
            <a:br>
              <a:rPr lang="en-GB" altLang="en-US" sz="3500" dirty="0"/>
            </a:br>
            <a:endParaRPr lang="en-GB" altLang="en-US" sz="3500" dirty="0"/>
          </a:p>
          <a:p>
            <a:pPr>
              <a:buFontTx/>
              <a:buAutoNum type="arabicPeriod"/>
            </a:pPr>
            <a:r>
              <a:rPr lang="en-GB" sz="3600" dirty="0">
                <a:hlinkClick r:id="rId2"/>
              </a:rPr>
              <a:t>Criminal Justice Act 2003</a:t>
            </a:r>
            <a:r>
              <a:rPr lang="en-GB" sz="3600" dirty="0"/>
              <a:t> s101</a:t>
            </a:r>
            <a:br>
              <a:rPr lang="en-GB" sz="3600" dirty="0"/>
            </a:br>
            <a:endParaRPr lang="en-GB" altLang="en-US" sz="3500" dirty="0"/>
          </a:p>
        </p:txBody>
      </p:sp>
      <p:sp>
        <p:nvSpPr>
          <p:cNvPr id="39939" name="Rectangle 11">
            <a:extLst>
              <a:ext uri="{FF2B5EF4-FFF2-40B4-BE49-F238E27FC236}">
                <a16:creationId xmlns:a16="http://schemas.microsoft.com/office/drawing/2014/main" id="{7E1E3B5E-1322-6ABD-FF3B-FF37B5028770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510493" y="143936"/>
            <a:ext cx="9026194" cy="1139825"/>
          </a:xfrm>
        </p:spPr>
        <p:txBody>
          <a:bodyPr anchor="ctr">
            <a:normAutofit fontScale="90000"/>
          </a:bodyPr>
          <a:lstStyle/>
          <a:p>
            <a:r>
              <a:rPr lang="en-GB" altLang="en-US" b="1" dirty="0"/>
              <a:t>The Criminal Justice System – discussion point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68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68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68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6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Footer Placeholder 3">
            <a:extLst>
              <a:ext uri="{FF2B5EF4-FFF2-40B4-BE49-F238E27FC236}">
                <a16:creationId xmlns:a16="http://schemas.microsoft.com/office/drawing/2014/main" id="{83F0D0E4-1BA4-1458-5A29-0F0F0F4BA1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46264" y="6381750"/>
            <a:ext cx="4321175" cy="431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l"/>
            <a:r>
              <a:rPr lang="en-GB" altLang="en-US" sz="1600">
                <a:solidFill>
                  <a:schemeClr val="bg1"/>
                </a:solidFill>
              </a:rPr>
              <a:t>Y Gyfraith LA1: Y Broses Droseddol</a:t>
            </a:r>
          </a:p>
        </p:txBody>
      </p:sp>
      <p:sp>
        <p:nvSpPr>
          <p:cNvPr id="50180" name="Rectangle 4">
            <a:extLst>
              <a:ext uri="{FF2B5EF4-FFF2-40B4-BE49-F238E27FC236}">
                <a16:creationId xmlns:a16="http://schemas.microsoft.com/office/drawing/2014/main" id="{A9C0DBC6-3D9E-0DD1-3B44-1CD993723478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690007" y="1537684"/>
            <a:ext cx="8027988" cy="4176712"/>
          </a:xfrm>
        </p:spPr>
        <p:txBody>
          <a:bodyPr>
            <a:normAutofit/>
          </a:bodyPr>
          <a:lstStyle/>
          <a:p>
            <a:r>
              <a:rPr lang="en-GB" altLang="en-US" sz="3200" dirty="0"/>
              <a:t>Trials that collapse and inefficient trials</a:t>
            </a:r>
          </a:p>
          <a:p>
            <a:r>
              <a:rPr lang="en-GB" altLang="en-US" sz="3200" dirty="0"/>
              <a:t>Confession evidence and miscarriages of justice</a:t>
            </a:r>
          </a:p>
          <a:p>
            <a:r>
              <a:rPr lang="en-GB" altLang="en-US" sz="3200" dirty="0"/>
              <a:t>Treatment of victims and witnesses </a:t>
            </a:r>
          </a:p>
          <a:p>
            <a:r>
              <a:rPr lang="en-GB" altLang="en-US" sz="3200" dirty="0"/>
              <a:t>“ Justice delayed is justice denied”</a:t>
            </a:r>
          </a:p>
          <a:p>
            <a:r>
              <a:rPr lang="en-GB" altLang="en-US" sz="3200" dirty="0"/>
              <a:t>Lack of funding</a:t>
            </a:r>
          </a:p>
        </p:txBody>
      </p:sp>
      <p:sp>
        <p:nvSpPr>
          <p:cNvPr id="40964" name="Rectangle 5">
            <a:extLst>
              <a:ext uri="{FF2B5EF4-FFF2-40B4-BE49-F238E27FC236}">
                <a16:creationId xmlns:a16="http://schemas.microsoft.com/office/drawing/2014/main" id="{55E6873B-CE1F-A8D6-7C89-5997ACD80EF8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740496" y="128588"/>
            <a:ext cx="6300788" cy="1139825"/>
          </a:xfrm>
        </p:spPr>
        <p:txBody>
          <a:bodyPr anchor="ctr">
            <a:normAutofit/>
          </a:bodyPr>
          <a:lstStyle/>
          <a:p>
            <a:r>
              <a:rPr lang="en-GB" altLang="en-US" b="1" dirty="0"/>
              <a:t>Criticisms of the System</a:t>
            </a:r>
          </a:p>
        </p:txBody>
      </p:sp>
      <p:sp>
        <p:nvSpPr>
          <p:cNvPr id="40962" name="Text Box 3">
            <a:extLst>
              <a:ext uri="{FF2B5EF4-FFF2-40B4-BE49-F238E27FC236}">
                <a16:creationId xmlns:a16="http://schemas.microsoft.com/office/drawing/2014/main" id="{2022C358-2C6A-1BC0-6E9D-A2D2E99258D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79875" y="2636838"/>
            <a:ext cx="452438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01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80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Footer Placeholder 3">
            <a:extLst>
              <a:ext uri="{FF2B5EF4-FFF2-40B4-BE49-F238E27FC236}">
                <a16:creationId xmlns:a16="http://schemas.microsoft.com/office/drawing/2014/main" id="{BE33DED7-5615-5E2B-B7D1-DF2A8F105E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46264" y="6381750"/>
            <a:ext cx="4321175" cy="431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l"/>
            <a:r>
              <a:rPr lang="en-GB" altLang="en-US" sz="1600">
                <a:solidFill>
                  <a:schemeClr val="bg1"/>
                </a:solidFill>
              </a:rPr>
              <a:t>Y Gyfraith LA1: Y Broses Droseddol</a:t>
            </a:r>
          </a:p>
        </p:txBody>
      </p:sp>
      <p:sp>
        <p:nvSpPr>
          <p:cNvPr id="51204" name="Rectangle 4">
            <a:extLst>
              <a:ext uri="{FF2B5EF4-FFF2-40B4-BE49-F238E27FC236}">
                <a16:creationId xmlns:a16="http://schemas.microsoft.com/office/drawing/2014/main" id="{D3FE8337-2923-50FA-A0AB-F5EEFD55F0D4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532932" y="1184275"/>
            <a:ext cx="8964486" cy="5472112"/>
          </a:xfrm>
        </p:spPr>
        <p:txBody>
          <a:bodyPr>
            <a:normAutofit fontScale="77500" lnSpcReduction="20000"/>
          </a:bodyPr>
          <a:lstStyle/>
          <a:p>
            <a:r>
              <a:rPr lang="en-GB" altLang="en-US" sz="2600" dirty="0"/>
              <a:t>Sir Brian Levesons’ report: </a:t>
            </a:r>
            <a:r>
              <a:rPr lang="en-GB" sz="2600" dirty="0">
                <a:hlinkClick r:id="rId2"/>
              </a:rPr>
              <a:t>Independent Review of the Criminal Courts - Part 1</a:t>
            </a:r>
            <a:endParaRPr lang="en-GB" altLang="en-US" sz="2600" dirty="0"/>
          </a:p>
          <a:p>
            <a:r>
              <a:rPr lang="en-GB" altLang="en-US" sz="2600" dirty="0"/>
              <a:t>Government considering a number of reforms:</a:t>
            </a:r>
          </a:p>
          <a:p>
            <a:r>
              <a:rPr lang="en-GB" sz="2600" b="1" dirty="0"/>
              <a:t>Judge-Only Trials for Complex Fraud-</a:t>
            </a:r>
            <a:r>
              <a:rPr lang="en-GB" sz="2600" dirty="0"/>
              <a:t> main aim is to avoid burdening jurors with very lengthy and technical offences that may be dealt with more efficiently by an expert judge.</a:t>
            </a:r>
          </a:p>
          <a:p>
            <a:r>
              <a:rPr lang="en-GB" sz="2600" b="1" dirty="0"/>
              <a:t>Swift Courts</a:t>
            </a:r>
            <a:r>
              <a:rPr lang="en-GB" sz="2600" dirty="0"/>
              <a:t>: Cases with likely sentences of three years or less will be heard by a judge alone, reducing trial time by an estimated 20%. </a:t>
            </a:r>
          </a:p>
          <a:p>
            <a:r>
              <a:rPr lang="en-GB" sz="2600" b="1" dirty="0"/>
              <a:t>Court Power to Decide Venue</a:t>
            </a:r>
            <a:r>
              <a:rPr lang="en-GB" sz="2600" dirty="0"/>
              <a:t>: Defendants would no longer be able to elect to be tried by a jury in the Crown Court for either way offences.</a:t>
            </a:r>
          </a:p>
          <a:p>
            <a:r>
              <a:rPr lang="en-GB" sz="2600" b="1" dirty="0"/>
              <a:t>Expanded Magistrates’ Powers</a:t>
            </a:r>
            <a:r>
              <a:rPr lang="en-GB" sz="2600" dirty="0"/>
              <a:t>: Magistrates will have the power to impose sentences of up to 18 months, with potential to increase to two years if necessary.</a:t>
            </a:r>
          </a:p>
          <a:p>
            <a:r>
              <a:rPr lang="en-GB" sz="2600" b="1" dirty="0"/>
              <a:t>Guaranteed Jury Trials for Serious Offences</a:t>
            </a:r>
            <a:r>
              <a:rPr lang="en-GB" sz="2600" dirty="0"/>
              <a:t>: Crimes such as murder, rape, aggravated burglary, and serious drug offences will remain for trial by jury.</a:t>
            </a:r>
          </a:p>
          <a:p>
            <a:endParaRPr lang="en-GB" altLang="en-US" sz="3400" dirty="0"/>
          </a:p>
        </p:txBody>
      </p:sp>
      <p:sp>
        <p:nvSpPr>
          <p:cNvPr id="41988" name="Rectangle 5">
            <a:extLst>
              <a:ext uri="{FF2B5EF4-FFF2-40B4-BE49-F238E27FC236}">
                <a16:creationId xmlns:a16="http://schemas.microsoft.com/office/drawing/2014/main" id="{15F4C404-B48F-9DA9-BEB0-B1514780D3F8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746106" y="44450"/>
            <a:ext cx="4787900" cy="1139825"/>
          </a:xfrm>
        </p:spPr>
        <p:txBody>
          <a:bodyPr anchor="ctr"/>
          <a:lstStyle/>
          <a:p>
            <a:r>
              <a:rPr lang="en-GB" altLang="en-US" b="1" dirty="0"/>
              <a:t>Reforms</a:t>
            </a:r>
          </a:p>
        </p:txBody>
      </p:sp>
      <p:sp>
        <p:nvSpPr>
          <p:cNvPr id="41986" name="Text Box 3">
            <a:extLst>
              <a:ext uri="{FF2B5EF4-FFF2-40B4-BE49-F238E27FC236}">
                <a16:creationId xmlns:a16="http://schemas.microsoft.com/office/drawing/2014/main" id="{FBD23013-1340-ED00-7D93-E9A078593C6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79875" y="2636838"/>
            <a:ext cx="452438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120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120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120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120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120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120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04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Footer Placeholder 3">
            <a:extLst>
              <a:ext uri="{FF2B5EF4-FFF2-40B4-BE49-F238E27FC236}">
                <a16:creationId xmlns:a16="http://schemas.microsoft.com/office/drawing/2014/main" id="{E260F02B-2006-1EB7-59D7-10FD401BA1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46264" y="6381750"/>
            <a:ext cx="4321175" cy="431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l"/>
            <a:r>
              <a:rPr lang="en-GB" altLang="en-US" sz="1600">
                <a:solidFill>
                  <a:schemeClr val="bg1"/>
                </a:solidFill>
              </a:rPr>
              <a:t>Y Gyfraith LA1: Y Broses Droseddol</a:t>
            </a:r>
          </a:p>
        </p:txBody>
      </p:sp>
      <p:sp>
        <p:nvSpPr>
          <p:cNvPr id="52228" name="Rectangle 4">
            <a:extLst>
              <a:ext uri="{FF2B5EF4-FFF2-40B4-BE49-F238E27FC236}">
                <a16:creationId xmlns:a16="http://schemas.microsoft.com/office/drawing/2014/main" id="{2C392802-2CA9-813F-70C8-7932FA3321A7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841473" y="1464757"/>
            <a:ext cx="7921625" cy="4392612"/>
          </a:xfrm>
        </p:spPr>
        <p:txBody>
          <a:bodyPr>
            <a:normAutofit fontScale="92500" lnSpcReduction="20000"/>
          </a:bodyPr>
          <a:lstStyle/>
          <a:p>
            <a:pPr>
              <a:buFontTx/>
              <a:buAutoNum type="arabicPeriod"/>
            </a:pPr>
            <a:r>
              <a:rPr lang="en-GB" altLang="en-US" sz="2400" dirty="0"/>
              <a:t>What is the meaning of an adversarial system?</a:t>
            </a:r>
          </a:p>
          <a:p>
            <a:pPr>
              <a:buFontTx/>
              <a:buAutoNum type="arabicPeriod"/>
            </a:pPr>
            <a:endParaRPr lang="en-GB" altLang="en-US" sz="2400" dirty="0"/>
          </a:p>
          <a:p>
            <a:pPr>
              <a:buFontTx/>
              <a:buAutoNum type="arabicPeriod"/>
            </a:pPr>
            <a:r>
              <a:rPr lang="en-GB" altLang="en-US" sz="2400" dirty="0"/>
              <a:t>How are offences classified?</a:t>
            </a:r>
          </a:p>
          <a:p>
            <a:pPr>
              <a:buFontTx/>
              <a:buAutoNum type="arabicPeriod"/>
            </a:pPr>
            <a:endParaRPr lang="en-GB" altLang="en-US" sz="2400" dirty="0"/>
          </a:p>
          <a:p>
            <a:pPr>
              <a:buFontTx/>
              <a:buAutoNum type="arabicPeriod"/>
            </a:pPr>
            <a:r>
              <a:rPr lang="en-GB" altLang="en-US" sz="2400" dirty="0"/>
              <a:t>What is meant by mode of trial?</a:t>
            </a:r>
          </a:p>
          <a:p>
            <a:pPr>
              <a:buFontTx/>
              <a:buAutoNum type="arabicPeriod"/>
            </a:pPr>
            <a:endParaRPr lang="en-GB" altLang="en-US" sz="2400" dirty="0"/>
          </a:p>
          <a:p>
            <a:pPr>
              <a:buFontTx/>
              <a:buAutoNum type="arabicPeriod"/>
            </a:pPr>
            <a:r>
              <a:rPr lang="en-GB" altLang="en-US" sz="2400" dirty="0"/>
              <a:t>What are the rules of disclosure?</a:t>
            </a:r>
          </a:p>
          <a:p>
            <a:pPr>
              <a:buFontTx/>
              <a:buAutoNum type="arabicPeriod"/>
            </a:pPr>
            <a:endParaRPr lang="en-GB" altLang="en-US" sz="2400" dirty="0"/>
          </a:p>
          <a:p>
            <a:pPr>
              <a:buFontTx/>
              <a:buAutoNum type="arabicPeriod"/>
            </a:pPr>
            <a:r>
              <a:rPr lang="en-GB" altLang="en-US" sz="2400" dirty="0"/>
              <a:t>What is plea bargaining?</a:t>
            </a:r>
          </a:p>
          <a:p>
            <a:pPr>
              <a:buFontTx/>
              <a:buAutoNum type="arabicPeriod"/>
            </a:pPr>
            <a:endParaRPr lang="en-GB" altLang="en-US" sz="2400" dirty="0"/>
          </a:p>
          <a:p>
            <a:pPr>
              <a:buFontTx/>
              <a:buAutoNum type="arabicPeriod"/>
            </a:pPr>
            <a:r>
              <a:rPr lang="en-GB" altLang="en-US" sz="2400" dirty="0"/>
              <a:t>What is the burden of proof and on whom does it lie?</a:t>
            </a:r>
          </a:p>
          <a:p>
            <a:endParaRPr lang="en-GB" altLang="en-US" sz="2400" dirty="0"/>
          </a:p>
          <a:p>
            <a:endParaRPr lang="en-GB" altLang="en-US" sz="3400" dirty="0">
              <a:latin typeface="Comic Sans MS" panose="030F0702030302020204" pitchFamily="66" charset="0"/>
            </a:endParaRPr>
          </a:p>
        </p:txBody>
      </p:sp>
      <p:sp>
        <p:nvSpPr>
          <p:cNvPr id="43012" name="Rectangle 5">
            <a:extLst>
              <a:ext uri="{FF2B5EF4-FFF2-40B4-BE49-F238E27FC236}">
                <a16:creationId xmlns:a16="http://schemas.microsoft.com/office/drawing/2014/main" id="{2539637F-5BF9-6C14-0747-3F25BF10040F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734219" y="155478"/>
            <a:ext cx="7596188" cy="1139825"/>
          </a:xfrm>
        </p:spPr>
        <p:txBody>
          <a:bodyPr anchor="ctr"/>
          <a:lstStyle/>
          <a:p>
            <a:r>
              <a:rPr lang="en-GB" altLang="en-US" b="1" dirty="0"/>
              <a:t>Test yourself</a:t>
            </a:r>
          </a:p>
        </p:txBody>
      </p:sp>
      <p:sp>
        <p:nvSpPr>
          <p:cNvPr id="43010" name="Text Box 3">
            <a:extLst>
              <a:ext uri="{FF2B5EF4-FFF2-40B4-BE49-F238E27FC236}">
                <a16:creationId xmlns:a16="http://schemas.microsoft.com/office/drawing/2014/main" id="{C8E33AE8-35E1-4D05-3CD7-9EDDB076485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79875" y="2636838"/>
            <a:ext cx="452438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22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22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22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222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222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222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228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8A0EB0-A2B8-4D3A-5C73-9E00A8F8E0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dirty="0"/>
              <a:t>Juries</a:t>
            </a:r>
          </a:p>
        </p:txBody>
      </p:sp>
    </p:spTree>
    <p:extLst>
      <p:ext uri="{BB962C8B-B14F-4D97-AF65-F5344CB8AC3E}">
        <p14:creationId xmlns:p14="http://schemas.microsoft.com/office/powerpoint/2010/main" val="12900221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5190BCF5-AE46-9B5E-C5DB-3DE2F2B4214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4000" b="1" dirty="0"/>
              <a:t>History of Trial by Jury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D8D00555-6260-B005-3C45-68FFEBAD33A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28629" y="1628800"/>
            <a:ext cx="7832927" cy="4619600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defRPr/>
            </a:pPr>
            <a:r>
              <a:rPr lang="en-GB" sz="4000" dirty="0"/>
              <a:t>1066 – Trial by Ordeal</a:t>
            </a:r>
          </a:p>
          <a:p>
            <a:pPr eaLnBrk="1" hangingPunct="1">
              <a:defRPr/>
            </a:pPr>
            <a:r>
              <a:rPr lang="en-GB" sz="4000" dirty="0"/>
              <a:t>12</a:t>
            </a:r>
            <a:r>
              <a:rPr lang="en-GB" sz="4000" baseline="30000" dirty="0"/>
              <a:t>th</a:t>
            </a:r>
            <a:r>
              <a:rPr lang="en-GB" sz="4000" dirty="0"/>
              <a:t> Century – Trial by peers</a:t>
            </a:r>
          </a:p>
          <a:p>
            <a:pPr eaLnBrk="1" hangingPunct="1">
              <a:defRPr/>
            </a:pPr>
            <a:r>
              <a:rPr lang="en-GB" sz="4000" dirty="0"/>
              <a:t>1670 –</a:t>
            </a:r>
            <a:r>
              <a:rPr lang="en-GB" sz="4000" i="1" dirty="0"/>
              <a:t>Bushell’s Case</a:t>
            </a:r>
          </a:p>
          <a:p>
            <a:pPr eaLnBrk="1" hangingPunct="1">
              <a:defRPr/>
            </a:pPr>
            <a:r>
              <a:rPr lang="en-GB" sz="4000" i="1" dirty="0"/>
              <a:t>R v Wang ( 2005)</a:t>
            </a:r>
            <a:br>
              <a:rPr lang="en-GB" sz="4000" i="1" dirty="0"/>
            </a:br>
            <a:endParaRPr lang="en-GB" sz="4000" i="1" dirty="0"/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GB" sz="4000" dirty="0"/>
              <a:t>Relevant legislation: </a:t>
            </a:r>
          </a:p>
          <a:p>
            <a:pPr>
              <a:lnSpc>
                <a:spcPct val="90000"/>
              </a:lnSpc>
              <a:defRPr/>
            </a:pPr>
            <a:r>
              <a:rPr lang="en-GB" sz="4000" dirty="0"/>
              <a:t>Juries Act 1974</a:t>
            </a:r>
          </a:p>
          <a:p>
            <a:pPr>
              <a:lnSpc>
                <a:spcPct val="90000"/>
              </a:lnSpc>
              <a:defRPr/>
            </a:pPr>
            <a:r>
              <a:rPr lang="en-GB" sz="4000" dirty="0"/>
              <a:t>Criminal Justice Act 2003.</a:t>
            </a:r>
          </a:p>
          <a:p>
            <a:pPr eaLnBrk="1" hangingPunct="1">
              <a:defRPr/>
            </a:pPr>
            <a:endParaRPr lang="en-GB" sz="4000" i="1" dirty="0"/>
          </a:p>
          <a:p>
            <a:pPr eaLnBrk="1" hangingPunct="1">
              <a:defRPr/>
            </a:pPr>
            <a:endParaRPr lang="en-GB" sz="4000" dirty="0"/>
          </a:p>
          <a:p>
            <a:pPr eaLnBrk="1" hangingPunct="1">
              <a:defRPr/>
            </a:pPr>
            <a:endParaRPr lang="en-GB" sz="4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3">
            <a:extLst>
              <a:ext uri="{FF2B5EF4-FFF2-40B4-BE49-F238E27FC236}">
                <a16:creationId xmlns:a16="http://schemas.microsoft.com/office/drawing/2014/main" id="{CD12403F-0F7D-223B-2658-8C56F0BBADB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76357" y="261282"/>
            <a:ext cx="8596668" cy="132080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4000" b="1" dirty="0"/>
              <a:t>When are juries used?</a:t>
            </a:r>
          </a:p>
        </p:txBody>
      </p:sp>
      <p:sp>
        <p:nvSpPr>
          <p:cNvPr id="7170" name="Rectangle 2">
            <a:extLst>
              <a:ext uri="{FF2B5EF4-FFF2-40B4-BE49-F238E27FC236}">
                <a16:creationId xmlns:a16="http://schemas.microsoft.com/office/drawing/2014/main" id="{DCF42B44-4474-4509-2BF4-491390083AD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67683" y="1582082"/>
            <a:ext cx="7848993" cy="4392488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defRPr/>
            </a:pPr>
            <a:r>
              <a:rPr lang="en-GB" sz="4000" dirty="0"/>
              <a:t> Criminal cases: either way and indictable offences </a:t>
            </a:r>
            <a:br>
              <a:rPr lang="en-GB" sz="4000" dirty="0"/>
            </a:br>
            <a:endParaRPr lang="en-GB" sz="4000" dirty="0"/>
          </a:p>
          <a:p>
            <a:pPr eaLnBrk="1" hangingPunct="1">
              <a:defRPr/>
            </a:pPr>
            <a:r>
              <a:rPr lang="en-GB" sz="4000" dirty="0"/>
              <a:t> Crown Court and so between 2% to 5% of criminal cases</a:t>
            </a:r>
            <a:br>
              <a:rPr lang="en-GB" sz="4000" dirty="0"/>
            </a:br>
            <a:endParaRPr lang="en-GB" sz="4000" dirty="0"/>
          </a:p>
          <a:p>
            <a:pPr eaLnBrk="1" hangingPunct="1">
              <a:defRPr/>
            </a:pPr>
            <a:r>
              <a:rPr lang="en-GB" sz="4000" dirty="0"/>
              <a:t> Not required where Defendant pleads guilty</a:t>
            </a:r>
          </a:p>
          <a:p>
            <a:pPr eaLnBrk="1" hangingPunct="1">
              <a:defRPr/>
            </a:pPr>
            <a:endParaRPr lang="en-GB" sz="4000" dirty="0"/>
          </a:p>
          <a:p>
            <a:pPr eaLnBrk="1" hangingPunct="1">
              <a:defRPr/>
            </a:pPr>
            <a:endParaRPr lang="en-GB" sz="48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1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71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71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24E54DA1-6194-C258-4BF1-C7087B5912F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49880" y="338266"/>
            <a:ext cx="6347713" cy="875184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5400" dirty="0"/>
              <a:t> Civil Juries</a:t>
            </a: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C339C8C5-9518-AE83-67F6-F2CAE31D247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49880" y="1341781"/>
            <a:ext cx="8076754" cy="4817797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  <a:defRPr/>
            </a:pPr>
            <a:r>
              <a:rPr lang="en-GB" sz="3300" dirty="0"/>
              <a:t>Less than 1% of cases and significantly restricted since the Supreme Court Act 1981</a:t>
            </a:r>
          </a:p>
          <a:p>
            <a:pPr marL="0" indent="0">
              <a:buNone/>
              <a:defRPr/>
            </a:pPr>
            <a:endParaRPr lang="en-GB" sz="3300" dirty="0"/>
          </a:p>
          <a:p>
            <a:pPr marL="0" indent="0">
              <a:buNone/>
              <a:defRPr/>
            </a:pPr>
            <a:r>
              <a:rPr lang="en-GB" sz="3300" dirty="0"/>
              <a:t>Only permitted for certain types of case </a:t>
            </a:r>
            <a:r>
              <a:rPr lang="en-GB" sz="3300" dirty="0" err="1"/>
              <a:t>e.g</a:t>
            </a:r>
            <a:r>
              <a:rPr lang="en-GB" sz="3300" dirty="0"/>
              <a:t> :</a:t>
            </a:r>
          </a:p>
          <a:p>
            <a:pPr eaLnBrk="1" hangingPunct="1">
              <a:defRPr/>
            </a:pPr>
            <a:r>
              <a:rPr lang="en-GB" sz="3300" dirty="0"/>
              <a:t>Defamation</a:t>
            </a:r>
          </a:p>
          <a:p>
            <a:pPr eaLnBrk="1" hangingPunct="1">
              <a:defRPr/>
            </a:pPr>
            <a:r>
              <a:rPr lang="en-GB" sz="3300" dirty="0"/>
              <a:t>Malicious prosecution</a:t>
            </a:r>
          </a:p>
          <a:p>
            <a:pPr eaLnBrk="1" hangingPunct="1">
              <a:defRPr/>
            </a:pPr>
            <a:r>
              <a:rPr lang="en-GB" sz="3300" dirty="0"/>
              <a:t>Fraud</a:t>
            </a:r>
          </a:p>
          <a:p>
            <a:pPr eaLnBrk="1" hangingPunct="1">
              <a:defRPr/>
            </a:pPr>
            <a:r>
              <a:rPr lang="en-GB" sz="3300" dirty="0"/>
              <a:t>False Imprisonment</a:t>
            </a:r>
          </a:p>
          <a:p>
            <a:pPr eaLnBrk="1" hangingPunct="1">
              <a:defRPr/>
            </a:pPr>
            <a:endParaRPr lang="en-GB" sz="3300" dirty="0"/>
          </a:p>
          <a:p>
            <a:pPr eaLnBrk="1" hangingPunct="1">
              <a:buFontTx/>
              <a:buNone/>
              <a:defRPr/>
            </a:pPr>
            <a:r>
              <a:rPr lang="en-GB" sz="3300" dirty="0"/>
              <a:t>  </a:t>
            </a:r>
          </a:p>
          <a:p>
            <a:pPr eaLnBrk="1" hangingPunct="1">
              <a:buFontTx/>
              <a:buNone/>
              <a:defRPr/>
            </a:pPr>
            <a:endParaRPr lang="en-GB" sz="28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605C3966-DF5F-AF3D-E9E5-C3C69004C8C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77985" y="176312"/>
            <a:ext cx="6347713" cy="777357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5400" dirty="0"/>
              <a:t> Jury Selection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E88E0475-4005-8C5D-EF64-A5A8314A25C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89033" y="1323207"/>
            <a:ext cx="8884970" cy="5251498"/>
          </a:xfrm>
        </p:spPr>
        <p:txBody>
          <a:bodyPr>
            <a:normAutofit fontScale="55000" lnSpcReduction="20000"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4400" dirty="0"/>
              <a:t>Central Summoning Bureau: Selected at random from the local population on the electoral register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4400" dirty="0"/>
              <a:t>No qualifications required but:</a:t>
            </a:r>
          </a:p>
          <a:p>
            <a:pPr lvl="1"/>
            <a:r>
              <a:rPr lang="en-GB" sz="4400" dirty="0"/>
              <a:t>Must be at least 18, and under 76, years of age</a:t>
            </a:r>
          </a:p>
          <a:p>
            <a:pPr lvl="1"/>
            <a:r>
              <a:rPr lang="en-GB" sz="4400" dirty="0"/>
              <a:t>Must have registered as a parliamentary or local government elector</a:t>
            </a:r>
          </a:p>
          <a:p>
            <a:pPr lvl="1"/>
            <a:r>
              <a:rPr lang="en-GB" sz="4400" dirty="0"/>
              <a:t>Must have lived in the United Kingdom, Channel Islands or the Isle of Man for any period of at least five years since they were 13 years old</a:t>
            </a:r>
          </a:p>
          <a:p>
            <a:pPr lvl="1"/>
            <a:r>
              <a:rPr lang="en-GB" sz="4400" dirty="0"/>
              <a:t>Can’t be currently on bail in criminal proceedings, or have ever been sentenced to imprisonment, or a term of detention of five years or more.  </a:t>
            </a:r>
          </a:p>
          <a:p>
            <a:pPr lvl="1"/>
            <a:r>
              <a:rPr lang="en-GB" sz="4400" dirty="0"/>
              <a:t>Can’t be a person who lacks mental capacity to serve as a juror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3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D9A5752A-2941-CE35-5746-691D2AA60B1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06898" y="165281"/>
            <a:ext cx="6347713" cy="792088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b="1" dirty="0"/>
              <a:t>Advantages of jury trial </a:t>
            </a:r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5196C0DA-7B2E-07F3-F7CA-EB93DDB25E8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20921" y="861084"/>
            <a:ext cx="9288694" cy="5775328"/>
          </a:xfrm>
        </p:spPr>
        <p:txBody>
          <a:bodyPr>
            <a:normAutofit fontScale="32500" lnSpcReduction="20000"/>
          </a:bodyPr>
          <a:lstStyle/>
          <a:p>
            <a:pPr eaLnBrk="1" hangingPunct="1">
              <a:lnSpc>
                <a:spcPct val="170000"/>
              </a:lnSpc>
              <a:defRPr/>
            </a:pPr>
            <a:r>
              <a:rPr lang="en-GB" sz="7400" dirty="0"/>
              <a:t>“Backbone of justice”</a:t>
            </a:r>
          </a:p>
          <a:p>
            <a:pPr eaLnBrk="1" hangingPunct="1">
              <a:lnSpc>
                <a:spcPct val="170000"/>
              </a:lnSpc>
              <a:defRPr/>
            </a:pPr>
            <a:r>
              <a:rPr lang="en-GB" sz="7400" dirty="0"/>
              <a:t>Jury equity – decide in line with conscience:  </a:t>
            </a:r>
            <a:r>
              <a:rPr lang="en-GB" sz="7400" i="1" dirty="0"/>
              <a:t>R v Owen (1991), Ponting’s case (1985)</a:t>
            </a:r>
          </a:p>
          <a:p>
            <a:pPr eaLnBrk="1" hangingPunct="1">
              <a:lnSpc>
                <a:spcPct val="170000"/>
              </a:lnSpc>
              <a:defRPr/>
            </a:pPr>
            <a:r>
              <a:rPr lang="en-GB" sz="7400" dirty="0"/>
              <a:t>Representative of society</a:t>
            </a:r>
          </a:p>
          <a:p>
            <a:pPr eaLnBrk="1" hangingPunct="1">
              <a:lnSpc>
                <a:spcPct val="170000"/>
              </a:lnSpc>
              <a:defRPr/>
            </a:pPr>
            <a:r>
              <a:rPr lang="en-GB" sz="7400" dirty="0"/>
              <a:t>Jury secrecy – protects independence and ensures free from influence.</a:t>
            </a:r>
            <a:endParaRPr lang="en-GB" sz="7400" i="1" dirty="0"/>
          </a:p>
          <a:p>
            <a:pPr eaLnBrk="1" hangingPunct="1">
              <a:lnSpc>
                <a:spcPct val="170000"/>
              </a:lnSpc>
              <a:defRPr/>
            </a:pPr>
            <a:r>
              <a:rPr lang="en-GB" sz="7400" dirty="0"/>
              <a:t>Certainty of the verdict – can’t be challenged</a:t>
            </a:r>
          </a:p>
          <a:p>
            <a:pPr eaLnBrk="1" hangingPunct="1">
              <a:lnSpc>
                <a:spcPct val="170000"/>
              </a:lnSpc>
              <a:defRPr/>
            </a:pPr>
            <a:r>
              <a:rPr lang="en-GB" sz="7400" dirty="0"/>
              <a:t>Public’s contribution to the criminal justice system -  Lord Denning, ‘giving ordinary folk their finest lesson in leadership’.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sz="3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Rectangle 3">
            <a:extLst>
              <a:ext uri="{FF2B5EF4-FFF2-40B4-BE49-F238E27FC236}">
                <a16:creationId xmlns:a16="http://schemas.microsoft.com/office/drawing/2014/main" id="{2895FCBB-53E8-6116-4745-C175962E490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49822" y="384984"/>
            <a:ext cx="7169285" cy="792088"/>
          </a:xfrm>
        </p:spPr>
        <p:txBody>
          <a:bodyPr/>
          <a:lstStyle/>
          <a:p>
            <a:pPr eaLnBrk="1" hangingPunct="1">
              <a:defRPr/>
            </a:pPr>
            <a:r>
              <a:rPr lang="en-GB" b="1" dirty="0"/>
              <a:t>Disadvantages of Jury Trial</a:t>
            </a:r>
          </a:p>
        </p:txBody>
      </p:sp>
      <p:sp>
        <p:nvSpPr>
          <p:cNvPr id="16386" name="Rectangle 2">
            <a:extLst>
              <a:ext uri="{FF2B5EF4-FFF2-40B4-BE49-F238E27FC236}">
                <a16:creationId xmlns:a16="http://schemas.microsoft.com/office/drawing/2014/main" id="{CA2D4868-8372-7FB9-8AEF-077A7255DDD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73238" y="1422064"/>
            <a:ext cx="7129487" cy="4824412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r>
              <a:rPr lang="en-GB" sz="2800" dirty="0"/>
              <a:t>Lack of expertise</a:t>
            </a:r>
          </a:p>
          <a:p>
            <a:pPr eaLnBrk="1" hangingPunct="1">
              <a:defRPr/>
            </a:pPr>
            <a:r>
              <a:rPr lang="en-GB" sz="2800" dirty="0"/>
              <a:t>Perverse decisions</a:t>
            </a:r>
          </a:p>
          <a:p>
            <a:pPr eaLnBrk="1" hangingPunct="1">
              <a:defRPr/>
            </a:pPr>
            <a:r>
              <a:rPr lang="en-GB" sz="2800" dirty="0"/>
              <a:t>Bias – is every jury truly representative?</a:t>
            </a:r>
          </a:p>
          <a:p>
            <a:pPr eaLnBrk="1" hangingPunct="1">
              <a:defRPr/>
            </a:pPr>
            <a:r>
              <a:rPr lang="en-GB" sz="2800" dirty="0"/>
              <a:t>Influenced by advocate/counsel? </a:t>
            </a:r>
          </a:p>
          <a:p>
            <a:pPr eaLnBrk="1" hangingPunct="1">
              <a:defRPr/>
            </a:pPr>
            <a:r>
              <a:rPr lang="en-GB" sz="2800" dirty="0"/>
              <a:t>Threats to jury/ Jury tampering</a:t>
            </a:r>
          </a:p>
          <a:p>
            <a:pPr eaLnBrk="1" hangingPunct="1">
              <a:defRPr/>
            </a:pPr>
            <a:r>
              <a:rPr lang="en-GB" sz="2800" dirty="0"/>
              <a:t>No reasons given for the decisions</a:t>
            </a:r>
          </a:p>
          <a:p>
            <a:pPr eaLnBrk="1" hangingPunct="1">
              <a:defRPr/>
            </a:pPr>
            <a:r>
              <a:rPr lang="en-GB" sz="2800" dirty="0"/>
              <a:t>Distress to jury members</a:t>
            </a:r>
          </a:p>
          <a:p>
            <a:pPr eaLnBrk="1" hangingPunct="1">
              <a:defRPr/>
            </a:pPr>
            <a:r>
              <a:rPr lang="en-GB" sz="2800" dirty="0"/>
              <a:t>Costly </a:t>
            </a:r>
          </a:p>
          <a:p>
            <a:pPr eaLnBrk="1" hangingPunct="1">
              <a:defRPr/>
            </a:pPr>
            <a:r>
              <a:rPr lang="en-GB" sz="2800" dirty="0"/>
              <a:t>Problems with forcing people to sit on a jury?</a:t>
            </a:r>
          </a:p>
          <a:p>
            <a:pPr marL="0" indent="0">
              <a:buNone/>
              <a:defRPr/>
            </a:pPr>
            <a:endParaRPr lang="en-GB" sz="3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6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63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63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63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63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638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638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638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638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6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Rectangle 3">
            <a:extLst>
              <a:ext uri="{FF2B5EF4-FFF2-40B4-BE49-F238E27FC236}">
                <a16:creationId xmlns:a16="http://schemas.microsoft.com/office/drawing/2014/main" id="{C217A574-0002-5AA9-41CE-9E6BAB100A7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5675" y="260648"/>
            <a:ext cx="6347713" cy="792088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b="1" dirty="0"/>
              <a:t>Reform of the Jury System</a:t>
            </a:r>
          </a:p>
        </p:txBody>
      </p:sp>
      <p:sp>
        <p:nvSpPr>
          <p:cNvPr id="17410" name="Rectangle 2">
            <a:extLst>
              <a:ext uri="{FF2B5EF4-FFF2-40B4-BE49-F238E27FC236}">
                <a16:creationId xmlns:a16="http://schemas.microsoft.com/office/drawing/2014/main" id="{DDB83E09-4F5E-864B-B6B7-CE917CCF6C1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36033" y="1052736"/>
            <a:ext cx="9040900" cy="5471814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sz="2400" dirty="0"/>
              <a:t>A number of potential reforms have been suggested over the years which include: </a:t>
            </a:r>
          </a:p>
          <a:p>
            <a:pPr eaLnBrk="1" hangingPunct="1">
              <a:defRPr/>
            </a:pPr>
            <a:r>
              <a:rPr lang="en-GB" sz="2400" dirty="0"/>
              <a:t>Getting rid of juries completely ( Judge only/ panel of judges/ judge and lay person panel/ Auld report)</a:t>
            </a:r>
          </a:p>
          <a:p>
            <a:pPr eaLnBrk="1" hangingPunct="1">
              <a:defRPr/>
            </a:pPr>
            <a:r>
              <a:rPr lang="en-GB" sz="2400" dirty="0"/>
              <a:t>Getting rid of juries in some types of case </a:t>
            </a:r>
            <a:r>
              <a:rPr lang="en-GB" sz="2400" dirty="0" err="1"/>
              <a:t>e.g</a:t>
            </a:r>
            <a:r>
              <a:rPr lang="en-GB" sz="2400" dirty="0"/>
              <a:t> Fraud cases (Fraud (Trials without a Jury ) Bill – this was suggested and dropped in 2007</a:t>
            </a:r>
          </a:p>
          <a:p>
            <a:pPr eaLnBrk="1" hangingPunct="1">
              <a:defRPr/>
            </a:pPr>
            <a:r>
              <a:rPr lang="en-GB" sz="2400" dirty="0"/>
              <a:t>Introducing the requirement for juries to provide their reasons for reaching their verdict (not</a:t>
            </a:r>
          </a:p>
          <a:p>
            <a:pPr eaLnBrk="1" hangingPunct="1">
              <a:defRPr/>
            </a:pPr>
            <a:r>
              <a:rPr lang="en-GB" sz="2400" dirty="0"/>
              <a:t>Having a 13</a:t>
            </a:r>
            <a:r>
              <a:rPr lang="en-GB" sz="2400" baseline="30000" dirty="0"/>
              <a:t>th</a:t>
            </a:r>
            <a:r>
              <a:rPr lang="en-GB" sz="2400" dirty="0"/>
              <a:t> legally qualified jury member to advise on the law.</a:t>
            </a:r>
          </a:p>
          <a:p>
            <a:pPr eaLnBrk="1" hangingPunct="1">
              <a:defRPr/>
            </a:pPr>
            <a:r>
              <a:rPr lang="en-GB" sz="2400" dirty="0"/>
              <a:t>Smaller juries </a:t>
            </a:r>
            <a:r>
              <a:rPr lang="en-GB" sz="2400" dirty="0" err="1"/>
              <a:t>i.e</a:t>
            </a:r>
            <a:r>
              <a:rPr lang="en-GB" sz="2400" dirty="0"/>
              <a:t> less than 12.</a:t>
            </a:r>
          </a:p>
          <a:p>
            <a:pPr eaLnBrk="1" hangingPunct="1">
              <a:defRPr/>
            </a:pPr>
            <a:endParaRPr lang="en-GB" sz="3600" dirty="0"/>
          </a:p>
          <a:p>
            <a:pPr eaLnBrk="1" hangingPunct="1">
              <a:defRPr/>
            </a:pPr>
            <a:endParaRPr lang="en-GB" sz="4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74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74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BAF004-855A-1076-E1B8-AE0CCF025F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Rectangle 3">
            <a:extLst>
              <a:ext uri="{FF2B5EF4-FFF2-40B4-BE49-F238E27FC236}">
                <a16:creationId xmlns:a16="http://schemas.microsoft.com/office/drawing/2014/main" id="{6F13B266-E35D-A719-36B3-099219987D7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74215" y="243819"/>
            <a:ext cx="8661495" cy="792088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b="1" dirty="0"/>
              <a:t>More recent suggestions for reform of the Jury System</a:t>
            </a:r>
          </a:p>
        </p:txBody>
      </p:sp>
      <p:sp>
        <p:nvSpPr>
          <p:cNvPr id="17410" name="Rectangle 2">
            <a:extLst>
              <a:ext uri="{FF2B5EF4-FFF2-40B4-BE49-F238E27FC236}">
                <a16:creationId xmlns:a16="http://schemas.microsoft.com/office/drawing/2014/main" id="{C58A2A90-5CF0-C933-7C3F-21C8C9BF828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19897" y="1698968"/>
            <a:ext cx="8378247" cy="4281095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3600" dirty="0"/>
              <a:t>Reforms suggested by David Lammy, Justice Secretary include ending jury trial for most crimes attracting sentences of up to five years</a:t>
            </a:r>
            <a:br>
              <a:rPr lang="en-GB" sz="3600" dirty="0"/>
            </a:br>
            <a:endParaRPr lang="en-GB" sz="3600" dirty="0"/>
          </a:p>
          <a:p>
            <a:pPr eaLnBrk="1" hangingPunct="1">
              <a:defRPr/>
            </a:pPr>
            <a:r>
              <a:rPr lang="en-GB" sz="3600" dirty="0">
                <a:solidFill>
                  <a:srgbClr val="7030A0"/>
                </a:solidFill>
              </a:rPr>
              <a:t>Discussion point:  What is your view of jury trial? What is your view of any suggested reforms?</a:t>
            </a:r>
          </a:p>
        </p:txBody>
      </p:sp>
    </p:spTree>
    <p:extLst>
      <p:ext uri="{BB962C8B-B14F-4D97-AF65-F5344CB8AC3E}">
        <p14:creationId xmlns:p14="http://schemas.microsoft.com/office/powerpoint/2010/main" val="3579395520"/>
      </p:ext>
    </p:extLst>
  </p:cSld>
  <p:clrMapOvr>
    <a:masterClrMapping/>
  </p:clrMapOvr>
  <p:transition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4815A7B4-532E-48C9-AC24-D78ACF333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D40109F4-CE5C-45F4-856E-F3F69C9FD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3CBAA4DE-3D7B-460B-AE98-D9F9990C0B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7BF1ED3E-4F80-4AF6-A41B-44F53DDE61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C0B2D747-3E31-45C5-9A98-A9710A585F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A15FD4BA-3020-462D-8BE8-B3A65B8E49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A304284A-7318-4DD5-898C-2F6B23C778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9DF48E66-B635-4509-B115-E0987C014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E3B96D94-5F5A-4F4C-810C-917BF4D266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7F3782D6-BFF8-4389-9D39-A023ADAA92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ECE162D4-FCAE-441B-B5E9-C91DE62124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2AB33B4-5710-A0AE-1234-6A17009D56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855" y="1261331"/>
            <a:ext cx="3497565" cy="300266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/>
              <a:t>QUESTIONS? </a:t>
            </a:r>
          </a:p>
        </p:txBody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F6E918B1-FA59-42EF-8A8E-B0F3D1E540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174" y="1270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" name="Picture 3" descr="A group of colorful bubbles with white question marks&#10;&#10;AI-generated content may be incorrect.">
            <a:extLst>
              <a:ext uri="{FF2B5EF4-FFF2-40B4-BE49-F238E27FC236}">
                <a16:creationId xmlns:a16="http://schemas.microsoft.com/office/drawing/2014/main" id="{E7022DE2-DB5A-ADCA-8830-F330D3189F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8603" y="1785072"/>
            <a:ext cx="4887354" cy="32878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17256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138</TotalTime>
  <Words>1411</Words>
  <Application>Microsoft Office PowerPoint</Application>
  <PresentationFormat>Widescreen</PresentationFormat>
  <Paragraphs>168</Paragraphs>
  <Slides>22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Aptos</vt:lpstr>
      <vt:lpstr>Arial</vt:lpstr>
      <vt:lpstr>Comic Sans MS</vt:lpstr>
      <vt:lpstr>Trebuchet MS</vt:lpstr>
      <vt:lpstr>Wingdings</vt:lpstr>
      <vt:lpstr>Wingdings 3</vt:lpstr>
      <vt:lpstr>Facet</vt:lpstr>
      <vt:lpstr>The Criminal Justice System</vt:lpstr>
      <vt:lpstr>Aims</vt:lpstr>
      <vt:lpstr>Classification of Offences</vt:lpstr>
      <vt:lpstr> The Criminal Courts </vt:lpstr>
      <vt:lpstr>Mode of Trial</vt:lpstr>
      <vt:lpstr>Sending for Trial ( or committal)</vt:lpstr>
      <vt:lpstr>Plea Bargaining</vt:lpstr>
      <vt:lpstr>The Trial</vt:lpstr>
      <vt:lpstr>The Criminal Justice System – discussion point</vt:lpstr>
      <vt:lpstr>Criticisms of the System</vt:lpstr>
      <vt:lpstr>Reforms</vt:lpstr>
      <vt:lpstr>Test yourself</vt:lpstr>
      <vt:lpstr>Juries</vt:lpstr>
      <vt:lpstr>History of Trial by Jury</vt:lpstr>
      <vt:lpstr>When are juries used?</vt:lpstr>
      <vt:lpstr> Civil Juries</vt:lpstr>
      <vt:lpstr> Jury Selection</vt:lpstr>
      <vt:lpstr>Advantages of jury trial </vt:lpstr>
      <vt:lpstr>Disadvantages of Jury Trial</vt:lpstr>
      <vt:lpstr>Reform of the Jury System</vt:lpstr>
      <vt:lpstr>More recent suggestions for reform of the Jury System</vt:lpstr>
      <vt:lpstr>QUESTIONS?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Cerys Davies</dc:creator>
  <cp:lastModifiedBy>Cerys Davies</cp:lastModifiedBy>
  <cp:revision>1</cp:revision>
  <dcterms:created xsi:type="dcterms:W3CDTF">2025-12-23T13:49:07Z</dcterms:created>
  <dcterms:modified xsi:type="dcterms:W3CDTF">2025-12-28T16:44:32Z</dcterms:modified>
</cp:coreProperties>
</file>