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6"/>
  </p:notesMasterIdLst>
  <p:sldIdLst>
    <p:sldId id="256" r:id="rId2"/>
    <p:sldId id="257" r:id="rId3"/>
    <p:sldId id="258" r:id="rId4"/>
    <p:sldId id="259" r:id="rId5"/>
    <p:sldId id="279" r:id="rId6"/>
    <p:sldId id="260" r:id="rId7"/>
    <p:sldId id="265" r:id="rId8"/>
    <p:sldId id="273" r:id="rId9"/>
    <p:sldId id="267" r:id="rId10"/>
    <p:sldId id="278" r:id="rId11"/>
    <p:sldId id="276" r:id="rId12"/>
    <p:sldId id="272" r:id="rId13"/>
    <p:sldId id="275" r:id="rId14"/>
    <p:sldId id="28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Emily Rundle" initials="ER" lastIdx="1" clrIdx="0">
    <p:extLst>
      <p:ext uri="{19B8F6BF-5375-455C-9EA6-DF929625EA0E}">
        <p15:presenceInfo xmlns:p15="http://schemas.microsoft.com/office/powerpoint/2012/main" userId="0949d6b2df067a85"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340224-B7E7-4C8B-95B3-701D55407F24}" v="10409" dt="2018-09-25T19:48:50.3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6243" autoAdjust="0"/>
  </p:normalViewPr>
  <p:slideViewPr>
    <p:cSldViewPr snapToGrid="0">
      <p:cViewPr varScale="1">
        <p:scale>
          <a:sx n="55" d="100"/>
          <a:sy n="55" d="100"/>
        </p:scale>
        <p:origin x="133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ily Rundle" userId="0949d6b2df067a85" providerId="LiveId" clId="{B7340224-B7E7-4C8B-95B3-701D55407F24}"/>
    <pc:docChg chg="undo custSel mod addSld delSld modSld sldOrd">
      <pc:chgData name="Emily Rundle" userId="0949d6b2df067a85" providerId="LiveId" clId="{B7340224-B7E7-4C8B-95B3-701D55407F24}" dt="2018-09-25T19:48:50.360" v="10396" actId="207"/>
      <pc:docMkLst>
        <pc:docMk/>
      </pc:docMkLst>
      <pc:sldChg chg="delSp modSp">
        <pc:chgData name="Emily Rundle" userId="0949d6b2df067a85" providerId="LiveId" clId="{B7340224-B7E7-4C8B-95B3-701D55407F24}" dt="2018-09-24T10:49:02.039" v="9077" actId="478"/>
        <pc:sldMkLst>
          <pc:docMk/>
          <pc:sldMk cId="4140040121" sldId="256"/>
        </pc:sldMkLst>
        <pc:spChg chg="del mod">
          <ac:chgData name="Emily Rundle" userId="0949d6b2df067a85" providerId="LiveId" clId="{B7340224-B7E7-4C8B-95B3-701D55407F24}" dt="2018-09-24T10:49:02.039" v="9077" actId="478"/>
          <ac:spMkLst>
            <pc:docMk/>
            <pc:sldMk cId="4140040121" sldId="256"/>
            <ac:spMk id="3" creationId="{20F17578-DCB2-4002-A1B1-96A926ED88FE}"/>
          </ac:spMkLst>
        </pc:spChg>
      </pc:sldChg>
      <pc:sldChg chg="modSp">
        <pc:chgData name="Emily Rundle" userId="0949d6b2df067a85" providerId="LiveId" clId="{B7340224-B7E7-4C8B-95B3-701D55407F24}" dt="2018-09-20T16:16:28.916" v="8651" actId="20577"/>
        <pc:sldMkLst>
          <pc:docMk/>
          <pc:sldMk cId="3345107673" sldId="257"/>
        </pc:sldMkLst>
        <pc:spChg chg="mod">
          <ac:chgData name="Emily Rundle" userId="0949d6b2df067a85" providerId="LiveId" clId="{B7340224-B7E7-4C8B-95B3-701D55407F24}" dt="2018-09-20T16:16:28.916" v="8651" actId="20577"/>
          <ac:spMkLst>
            <pc:docMk/>
            <pc:sldMk cId="3345107673" sldId="257"/>
            <ac:spMk id="3" creationId="{925015CA-862D-4239-B0F9-CCFCD1A82A17}"/>
          </ac:spMkLst>
        </pc:spChg>
      </pc:sldChg>
      <pc:sldChg chg="addSp modSp ord modNotesTx">
        <pc:chgData name="Emily Rundle" userId="0949d6b2df067a85" providerId="LiveId" clId="{B7340224-B7E7-4C8B-95B3-701D55407F24}" dt="2018-09-24T10:45:44.142" v="8770" actId="20577"/>
        <pc:sldMkLst>
          <pc:docMk/>
          <pc:sldMk cId="2432908849" sldId="258"/>
        </pc:sldMkLst>
        <pc:spChg chg="mod">
          <ac:chgData name="Emily Rundle" userId="0949d6b2df067a85" providerId="LiveId" clId="{B7340224-B7E7-4C8B-95B3-701D55407F24}" dt="2018-09-24T10:44:05.631" v="8669" actId="20577"/>
          <ac:spMkLst>
            <pc:docMk/>
            <pc:sldMk cId="2432908849" sldId="258"/>
            <ac:spMk id="2" creationId="{BD53DA06-09B4-4688-AFDF-BF65651EE1A3}"/>
          </ac:spMkLst>
        </pc:spChg>
        <pc:spChg chg="add mod">
          <ac:chgData name="Emily Rundle" userId="0949d6b2df067a85" providerId="LiveId" clId="{B7340224-B7E7-4C8B-95B3-701D55407F24}" dt="2018-09-24T10:44:00.083" v="8664" actId="1076"/>
          <ac:spMkLst>
            <pc:docMk/>
            <pc:sldMk cId="2432908849" sldId="258"/>
            <ac:spMk id="3" creationId="{5EF69828-2076-4FED-A66D-07D6D09D3050}"/>
          </ac:spMkLst>
        </pc:spChg>
      </pc:sldChg>
      <pc:sldChg chg="addCm delCm">
        <pc:chgData name="Emily Rundle" userId="0949d6b2df067a85" providerId="LiveId" clId="{B7340224-B7E7-4C8B-95B3-701D55407F24}" dt="2018-09-24T10:45:17.014" v="8708"/>
        <pc:sldMkLst>
          <pc:docMk/>
          <pc:sldMk cId="97993504" sldId="259"/>
        </pc:sldMkLst>
      </pc:sldChg>
      <pc:sldChg chg="modSp modAnim">
        <pc:chgData name="Emily Rundle" userId="0949d6b2df067a85" providerId="LiveId" clId="{B7340224-B7E7-4C8B-95B3-701D55407F24}" dt="2018-09-24T12:05:21.561" v="9408"/>
        <pc:sldMkLst>
          <pc:docMk/>
          <pc:sldMk cId="3492847123" sldId="260"/>
        </pc:sldMkLst>
        <pc:graphicFrameChg chg="mod">
          <ac:chgData name="Emily Rundle" userId="0949d6b2df067a85" providerId="LiveId" clId="{B7340224-B7E7-4C8B-95B3-701D55407F24}" dt="2018-09-24T12:03:58.543" v="9406"/>
          <ac:graphicFrameMkLst>
            <pc:docMk/>
            <pc:sldMk cId="3492847123" sldId="260"/>
            <ac:graphicFrameMk id="5" creationId="{4B56A2C8-38A0-46C4-B5EC-946118A30C64}"/>
          </ac:graphicFrameMkLst>
        </pc:graphicFrameChg>
      </pc:sldChg>
      <pc:sldChg chg="addSp delSp modSp add del mod setBg modNotesTx">
        <pc:chgData name="Emily Rundle" userId="0949d6b2df067a85" providerId="LiveId" clId="{B7340224-B7E7-4C8B-95B3-701D55407F24}" dt="2018-09-24T10:48:38.529" v="9076" actId="20577"/>
        <pc:sldMkLst>
          <pc:docMk/>
          <pc:sldMk cId="2970982371" sldId="265"/>
        </pc:sldMkLst>
        <pc:spChg chg="mod">
          <ac:chgData name="Emily Rundle" userId="0949d6b2df067a85" providerId="LiveId" clId="{B7340224-B7E7-4C8B-95B3-701D55407F24}" dt="2018-09-20T14:09:35.850" v="4512" actId="20577"/>
          <ac:spMkLst>
            <pc:docMk/>
            <pc:sldMk cId="2970982371" sldId="265"/>
            <ac:spMk id="2" creationId="{9DEDC826-F006-4B00-846E-C3EF5D350553}"/>
          </ac:spMkLst>
        </pc:spChg>
        <pc:spChg chg="del">
          <ac:chgData name="Emily Rundle" userId="0949d6b2df067a85" providerId="LiveId" clId="{B7340224-B7E7-4C8B-95B3-701D55407F24}" dt="2018-09-19T19:24:59.595" v="2300" actId="478"/>
          <ac:spMkLst>
            <pc:docMk/>
            <pc:sldMk cId="2970982371" sldId="265"/>
            <ac:spMk id="3" creationId="{BCDF6E59-953D-43A3-973D-0E745719D01E}"/>
          </ac:spMkLst>
        </pc:spChg>
        <pc:spChg chg="add">
          <ac:chgData name="Emily Rundle" userId="0949d6b2df067a85" providerId="LiveId" clId="{B7340224-B7E7-4C8B-95B3-701D55407F24}" dt="2018-09-19T19:25:33.959" v="2341" actId="26606"/>
          <ac:spMkLst>
            <pc:docMk/>
            <pc:sldMk cId="2970982371" sldId="265"/>
            <ac:spMk id="7" creationId="{B32F73EB-B46F-4F77-B3DC-7C374906F3B4}"/>
          </ac:spMkLst>
        </pc:spChg>
        <pc:spChg chg="add">
          <ac:chgData name="Emily Rundle" userId="0949d6b2df067a85" providerId="LiveId" clId="{B7340224-B7E7-4C8B-95B3-701D55407F24}" dt="2018-09-19T19:25:33.959" v="2341" actId="26606"/>
          <ac:spMkLst>
            <pc:docMk/>
            <pc:sldMk cId="2970982371" sldId="265"/>
            <ac:spMk id="9" creationId="{ADDB10B3-CF45-4294-8994-0E8AD1FC6ECB}"/>
          </ac:spMkLst>
        </pc:spChg>
        <pc:spChg chg="add">
          <ac:chgData name="Emily Rundle" userId="0949d6b2df067a85" providerId="LiveId" clId="{B7340224-B7E7-4C8B-95B3-701D55407F24}" dt="2018-09-19T19:25:33.959" v="2341" actId="26606"/>
          <ac:spMkLst>
            <pc:docMk/>
            <pc:sldMk cId="2970982371" sldId="265"/>
            <ac:spMk id="11" creationId="{5145417F-1D1B-48A7-B4DA-BAD73B02C815}"/>
          </ac:spMkLst>
        </pc:spChg>
        <pc:spChg chg="add">
          <ac:chgData name="Emily Rundle" userId="0949d6b2df067a85" providerId="LiveId" clId="{B7340224-B7E7-4C8B-95B3-701D55407F24}" dt="2018-09-19T19:25:33.959" v="2341" actId="26606"/>
          <ac:spMkLst>
            <pc:docMk/>
            <pc:sldMk cId="2970982371" sldId="265"/>
            <ac:spMk id="13" creationId="{13CF9D9F-1672-4D0C-934E-CD9EE1BE54BA}"/>
          </ac:spMkLst>
        </pc:spChg>
        <pc:spChg chg="add">
          <ac:chgData name="Emily Rundle" userId="0949d6b2df067a85" providerId="LiveId" clId="{B7340224-B7E7-4C8B-95B3-701D55407F24}" dt="2018-09-19T19:25:33.959" v="2341" actId="26606"/>
          <ac:spMkLst>
            <pc:docMk/>
            <pc:sldMk cId="2970982371" sldId="265"/>
            <ac:spMk id="20" creationId="{B645BD8A-B13F-463A-9101-4FB883F064BD}"/>
          </ac:spMkLst>
        </pc:spChg>
        <pc:spChg chg="add">
          <ac:chgData name="Emily Rundle" userId="0949d6b2df067a85" providerId="LiveId" clId="{B7340224-B7E7-4C8B-95B3-701D55407F24}" dt="2018-09-19T19:25:33.959" v="2341" actId="26606"/>
          <ac:spMkLst>
            <pc:docMk/>
            <pc:sldMk cId="2970982371" sldId="265"/>
            <ac:spMk id="22" creationId="{1AA55ABF-213F-4B65-8B7E-1ED8609F20FC}"/>
          </ac:spMkLst>
        </pc:spChg>
        <pc:spChg chg="add">
          <ac:chgData name="Emily Rundle" userId="0949d6b2df067a85" providerId="LiveId" clId="{B7340224-B7E7-4C8B-95B3-701D55407F24}" dt="2018-09-19T19:25:33.959" v="2341" actId="26606"/>
          <ac:spMkLst>
            <pc:docMk/>
            <pc:sldMk cId="2970982371" sldId="265"/>
            <ac:spMk id="24" creationId="{F8DB4189-B5C4-45EA-AFC5-6739032B85FE}"/>
          </ac:spMkLst>
        </pc:spChg>
        <pc:grpChg chg="add">
          <ac:chgData name="Emily Rundle" userId="0949d6b2df067a85" providerId="LiveId" clId="{B7340224-B7E7-4C8B-95B3-701D55407F24}" dt="2018-09-19T19:25:33.959" v="2341" actId="26606"/>
          <ac:grpSpMkLst>
            <pc:docMk/>
            <pc:sldMk cId="2970982371" sldId="265"/>
            <ac:grpSpMk id="15" creationId="{1558C702-CA14-4264-B8FC-A5120F75DE0A}"/>
          </ac:grpSpMkLst>
        </pc:grpChg>
      </pc:sldChg>
      <pc:sldChg chg="addSp delSp modSp mod setBg modAnim modNotesTx">
        <pc:chgData name="Emily Rundle" userId="0949d6b2df067a85" providerId="LiveId" clId="{B7340224-B7E7-4C8B-95B3-701D55407F24}" dt="2018-09-24T12:09:19.564" v="9430"/>
        <pc:sldMkLst>
          <pc:docMk/>
          <pc:sldMk cId="3331457030" sldId="267"/>
        </pc:sldMkLst>
        <pc:spChg chg="mod">
          <ac:chgData name="Emily Rundle" userId="0949d6b2df067a85" providerId="LiveId" clId="{B7340224-B7E7-4C8B-95B3-701D55407F24}" dt="2018-09-20T14:30:38.771" v="5288" actId="26606"/>
          <ac:spMkLst>
            <pc:docMk/>
            <pc:sldMk cId="3331457030" sldId="267"/>
            <ac:spMk id="2" creationId="{5F40EB5B-E31B-43BB-B79D-95176D5C47C1}"/>
          </ac:spMkLst>
        </pc:spChg>
        <pc:spChg chg="del mod">
          <ac:chgData name="Emily Rundle" userId="0949d6b2df067a85" providerId="LiveId" clId="{B7340224-B7E7-4C8B-95B3-701D55407F24}" dt="2018-09-20T14:30:38.771" v="5288" actId="26606"/>
          <ac:spMkLst>
            <pc:docMk/>
            <pc:sldMk cId="3331457030" sldId="267"/>
            <ac:spMk id="3" creationId="{3B5CCFF4-07F1-43CE-9DB2-54F7524F9A39}"/>
          </ac:spMkLst>
        </pc:spChg>
        <pc:spChg chg="add">
          <ac:chgData name="Emily Rundle" userId="0949d6b2df067a85" providerId="LiveId" clId="{B7340224-B7E7-4C8B-95B3-701D55407F24}" dt="2018-09-20T14:30:38.771" v="5288" actId="26606"/>
          <ac:spMkLst>
            <pc:docMk/>
            <pc:sldMk cId="3331457030" sldId="267"/>
            <ac:spMk id="10" creationId="{7455F7F3-3A58-4BBB-95C7-CF706F9FFA10}"/>
          </ac:spMkLst>
        </pc:spChg>
        <pc:spChg chg="add">
          <ac:chgData name="Emily Rundle" userId="0949d6b2df067a85" providerId="LiveId" clId="{B7340224-B7E7-4C8B-95B3-701D55407F24}" dt="2018-09-20T14:30:38.771" v="5288" actId="26606"/>
          <ac:spMkLst>
            <pc:docMk/>
            <pc:sldMk cId="3331457030" sldId="267"/>
            <ac:spMk id="12" creationId="{3AE3D314-6F93-4D91-8C0F-E92657F465C6}"/>
          </ac:spMkLst>
        </pc:spChg>
        <pc:graphicFrameChg chg="add">
          <ac:chgData name="Emily Rundle" userId="0949d6b2df067a85" providerId="LiveId" clId="{B7340224-B7E7-4C8B-95B3-701D55407F24}" dt="2018-09-20T14:30:38.771" v="5288" actId="26606"/>
          <ac:graphicFrameMkLst>
            <pc:docMk/>
            <pc:sldMk cId="3331457030" sldId="267"/>
            <ac:graphicFrameMk id="5" creationId="{85E2B39F-196B-421E-9DCC-ADD13F39ACBB}"/>
          </ac:graphicFrameMkLst>
        </pc:graphicFrameChg>
      </pc:sldChg>
      <pc:sldChg chg="addSp delSp modSp modNotesTx">
        <pc:chgData name="Emily Rundle" userId="0949d6b2df067a85" providerId="LiveId" clId="{B7340224-B7E7-4C8B-95B3-701D55407F24}" dt="2018-09-25T19:48:50.360" v="10396" actId="207"/>
        <pc:sldMkLst>
          <pc:docMk/>
          <pc:sldMk cId="2066845620" sldId="272"/>
        </pc:sldMkLst>
        <pc:spChg chg="mod">
          <ac:chgData name="Emily Rundle" userId="0949d6b2df067a85" providerId="LiveId" clId="{B7340224-B7E7-4C8B-95B3-701D55407F24}" dt="2018-09-19T20:10:00.787" v="4121" actId="2711"/>
          <ac:spMkLst>
            <pc:docMk/>
            <pc:sldMk cId="2066845620" sldId="272"/>
            <ac:spMk id="2" creationId="{018C2A78-C4C1-4DD4-AB94-82D4629D2555}"/>
          </ac:spMkLst>
        </pc:spChg>
        <pc:spChg chg="add mod">
          <ac:chgData name="Emily Rundle" userId="0949d6b2df067a85" providerId="LiveId" clId="{B7340224-B7E7-4C8B-95B3-701D55407F24}" dt="2018-09-25T19:48:50.360" v="10396" actId="207"/>
          <ac:spMkLst>
            <pc:docMk/>
            <pc:sldMk cId="2066845620" sldId="272"/>
            <ac:spMk id="3" creationId="{5BA0A619-FDF7-441A-B47D-180E864A5EEF}"/>
          </ac:spMkLst>
        </pc:spChg>
        <pc:spChg chg="del">
          <ac:chgData name="Emily Rundle" userId="0949d6b2df067a85" providerId="LiveId" clId="{B7340224-B7E7-4C8B-95B3-701D55407F24}" dt="2018-09-19T20:07:07.084" v="3902"/>
          <ac:spMkLst>
            <pc:docMk/>
            <pc:sldMk cId="2066845620" sldId="272"/>
            <ac:spMk id="3" creationId="{C5CA3A71-D138-402B-BE8A-7EC8B8488D47}"/>
          </ac:spMkLst>
        </pc:spChg>
        <pc:spChg chg="add mod">
          <ac:chgData name="Emily Rundle" userId="0949d6b2df067a85" providerId="LiveId" clId="{B7340224-B7E7-4C8B-95B3-701D55407F24}" dt="2018-09-25T19:47:06.088" v="10205" actId="1076"/>
          <ac:spMkLst>
            <pc:docMk/>
            <pc:sldMk cId="2066845620" sldId="272"/>
            <ac:spMk id="5" creationId="{CED41C88-601F-4943-835E-BCD982B3F2F1}"/>
          </ac:spMkLst>
        </pc:spChg>
        <pc:spChg chg="add del mod">
          <ac:chgData name="Emily Rundle" userId="0949d6b2df067a85" providerId="LiveId" clId="{B7340224-B7E7-4C8B-95B3-701D55407F24}" dt="2018-09-19T20:08:37.313" v="4096"/>
          <ac:spMkLst>
            <pc:docMk/>
            <pc:sldMk cId="2066845620" sldId="272"/>
            <ac:spMk id="6" creationId="{499D1F37-4E2E-405D-8ABD-1BE5F026C059}"/>
          </ac:spMkLst>
        </pc:spChg>
        <pc:spChg chg="add del mod">
          <ac:chgData name="Emily Rundle" userId="0949d6b2df067a85" providerId="LiveId" clId="{B7340224-B7E7-4C8B-95B3-701D55407F24}" dt="2018-09-19T20:15:10.304" v="4214" actId="478"/>
          <ac:spMkLst>
            <pc:docMk/>
            <pc:sldMk cId="2066845620" sldId="272"/>
            <ac:spMk id="8" creationId="{6BD8F358-245A-4D23-BA70-C84A842C3B7F}"/>
          </ac:spMkLst>
        </pc:spChg>
        <pc:spChg chg="add del mod">
          <ac:chgData name="Emily Rundle" userId="0949d6b2df067a85" providerId="LiveId" clId="{B7340224-B7E7-4C8B-95B3-701D55407F24}" dt="2018-09-19T20:15:26.715" v="4217" actId="478"/>
          <ac:spMkLst>
            <pc:docMk/>
            <pc:sldMk cId="2066845620" sldId="272"/>
            <ac:spMk id="11" creationId="{59548222-FC69-4797-9A77-FD3EF47B4664}"/>
          </ac:spMkLst>
        </pc:spChg>
        <pc:graphicFrameChg chg="add del mod modGraphic">
          <ac:chgData name="Emily Rundle" userId="0949d6b2df067a85" providerId="LiveId" clId="{B7340224-B7E7-4C8B-95B3-701D55407F24}" dt="2018-09-19T20:14:23.333" v="4133" actId="478"/>
          <ac:graphicFrameMkLst>
            <pc:docMk/>
            <pc:sldMk cId="2066845620" sldId="272"/>
            <ac:graphicFrameMk id="4" creationId="{17907845-43B6-468F-9788-3F33C395E9D3}"/>
          </ac:graphicFrameMkLst>
        </pc:graphicFrameChg>
        <pc:graphicFrameChg chg="add mod modGraphic">
          <ac:chgData name="Emily Rundle" userId="0949d6b2df067a85" providerId="LiveId" clId="{B7340224-B7E7-4C8B-95B3-701D55407F24}" dt="2018-09-25T19:46:56.622" v="10204" actId="14100"/>
          <ac:graphicFrameMkLst>
            <pc:docMk/>
            <pc:sldMk cId="2066845620" sldId="272"/>
            <ac:graphicFrameMk id="4" creationId="{9C634B38-60B7-4D45-825E-EB111C0CA6BB}"/>
          </ac:graphicFrameMkLst>
        </pc:graphicFrameChg>
        <pc:graphicFrameChg chg="add del">
          <ac:chgData name="Emily Rundle" userId="0949d6b2df067a85" providerId="LiveId" clId="{B7340224-B7E7-4C8B-95B3-701D55407F24}" dt="2018-09-19T20:15:24.546" v="4216" actId="478"/>
          <ac:graphicFrameMkLst>
            <pc:docMk/>
            <pc:sldMk cId="2066845620" sldId="272"/>
            <ac:graphicFrameMk id="9" creationId="{C75233A1-C1D9-4D7F-A625-7B2812E6B774}"/>
          </ac:graphicFrameMkLst>
        </pc:graphicFrameChg>
        <pc:graphicFrameChg chg="add del mod modGraphic">
          <ac:chgData name="Emily Rundle" userId="0949d6b2df067a85" providerId="LiveId" clId="{B7340224-B7E7-4C8B-95B3-701D55407F24}" dt="2018-09-20T10:50:43.291" v="4441" actId="478"/>
          <ac:graphicFrameMkLst>
            <pc:docMk/>
            <pc:sldMk cId="2066845620" sldId="272"/>
            <ac:graphicFrameMk id="12" creationId="{5E5FCEE2-95DD-4BBA-9077-5F83EFDE93B0}"/>
          </ac:graphicFrameMkLst>
        </pc:graphicFrameChg>
      </pc:sldChg>
      <pc:sldChg chg="addSp delSp modSp add mod setBg modAnim modNotesTx">
        <pc:chgData name="Emily Rundle" userId="0949d6b2df067a85" providerId="LiveId" clId="{B7340224-B7E7-4C8B-95B3-701D55407F24}" dt="2018-09-25T10:37:09.452" v="9441" actId="20577"/>
        <pc:sldMkLst>
          <pc:docMk/>
          <pc:sldMk cId="1617463404" sldId="273"/>
        </pc:sldMkLst>
        <pc:spChg chg="del">
          <ac:chgData name="Emily Rundle" userId="0949d6b2df067a85" providerId="LiveId" clId="{B7340224-B7E7-4C8B-95B3-701D55407F24}" dt="2018-09-19T19:25:46.516" v="2343" actId="478"/>
          <ac:spMkLst>
            <pc:docMk/>
            <pc:sldMk cId="1617463404" sldId="273"/>
            <ac:spMk id="2" creationId="{CA0C6B49-5BF9-473E-BC8B-8F3C27FFD64E}"/>
          </ac:spMkLst>
        </pc:spChg>
        <pc:spChg chg="del mod">
          <ac:chgData name="Emily Rundle" userId="0949d6b2df067a85" providerId="LiveId" clId="{B7340224-B7E7-4C8B-95B3-701D55407F24}" dt="2018-09-19T19:35:31.498" v="2470" actId="26606"/>
          <ac:spMkLst>
            <pc:docMk/>
            <pc:sldMk cId="1617463404" sldId="273"/>
            <ac:spMk id="3" creationId="{8FE0CD7A-D8B3-4498-91C4-0EC202C83198}"/>
          </ac:spMkLst>
        </pc:spChg>
        <pc:spChg chg="add mod">
          <ac:chgData name="Emily Rundle" userId="0949d6b2df067a85" providerId="LiveId" clId="{B7340224-B7E7-4C8B-95B3-701D55407F24}" dt="2018-09-19T19:38:54.834" v="2762" actId="404"/>
          <ac:spMkLst>
            <pc:docMk/>
            <pc:sldMk cId="1617463404" sldId="273"/>
            <ac:spMk id="4" creationId="{D979119F-705F-4E27-9B54-572CE21B946E}"/>
          </ac:spMkLst>
        </pc:spChg>
        <pc:spChg chg="add mod">
          <ac:chgData name="Emily Rundle" userId="0949d6b2df067a85" providerId="LiveId" clId="{B7340224-B7E7-4C8B-95B3-701D55407F24}" dt="2018-09-25T10:37:09.452" v="9441" actId="20577"/>
          <ac:spMkLst>
            <pc:docMk/>
            <pc:sldMk cId="1617463404" sldId="273"/>
            <ac:spMk id="6" creationId="{399741CE-D02E-4C6A-B05C-614F10D3F9DE}"/>
          </ac:spMkLst>
        </pc:spChg>
        <pc:graphicFrameChg chg="add mod">
          <ac:chgData name="Emily Rundle" userId="0949d6b2df067a85" providerId="LiveId" clId="{B7340224-B7E7-4C8B-95B3-701D55407F24}" dt="2018-09-19T19:52:04.459" v="3521" actId="14100"/>
          <ac:graphicFrameMkLst>
            <pc:docMk/>
            <pc:sldMk cId="1617463404" sldId="273"/>
            <ac:graphicFrameMk id="5" creationId="{814FD063-53EC-4264-88C5-28C39E30CBB9}"/>
          </ac:graphicFrameMkLst>
        </pc:graphicFrameChg>
      </pc:sldChg>
      <pc:sldChg chg="addSp delSp modSp add modNotesTx">
        <pc:chgData name="Emily Rundle" userId="0949d6b2df067a85" providerId="LiveId" clId="{B7340224-B7E7-4C8B-95B3-701D55407F24}" dt="2018-09-24T11:21:04.265" v="9389" actId="1076"/>
        <pc:sldMkLst>
          <pc:docMk/>
          <pc:sldMk cId="3865013628" sldId="275"/>
        </pc:sldMkLst>
        <pc:spChg chg="mod">
          <ac:chgData name="Emily Rundle" userId="0949d6b2df067a85" providerId="LiveId" clId="{B7340224-B7E7-4C8B-95B3-701D55407F24}" dt="2018-09-24T11:21:04.265" v="9389" actId="1076"/>
          <ac:spMkLst>
            <pc:docMk/>
            <pc:sldMk cId="3865013628" sldId="275"/>
            <ac:spMk id="2" creationId="{018C2A78-C4C1-4DD4-AB94-82D4629D2555}"/>
          </ac:spMkLst>
        </pc:spChg>
        <pc:spChg chg="add mod">
          <ac:chgData name="Emily Rundle" userId="0949d6b2df067a85" providerId="LiveId" clId="{B7340224-B7E7-4C8B-95B3-701D55407F24}" dt="2018-09-24T11:21:00.170" v="9388" actId="14100"/>
          <ac:spMkLst>
            <pc:docMk/>
            <pc:sldMk cId="3865013628" sldId="275"/>
            <ac:spMk id="3" creationId="{02A490AD-8A0F-4664-86D0-8A1738619642}"/>
          </ac:spMkLst>
        </pc:spChg>
        <pc:spChg chg="del mod">
          <ac:chgData name="Emily Rundle" userId="0949d6b2df067a85" providerId="LiveId" clId="{B7340224-B7E7-4C8B-95B3-701D55407F24}" dt="2018-09-20T14:19:38.647" v="4916" actId="478"/>
          <ac:spMkLst>
            <pc:docMk/>
            <pc:sldMk cId="3865013628" sldId="275"/>
            <ac:spMk id="5" creationId="{CED41C88-601F-4943-835E-BCD982B3F2F1}"/>
          </ac:spMkLst>
        </pc:spChg>
        <pc:graphicFrameChg chg="del mod modGraphic">
          <ac:chgData name="Emily Rundle" userId="0949d6b2df067a85" providerId="LiveId" clId="{B7340224-B7E7-4C8B-95B3-701D55407F24}" dt="2018-09-20T15:48:04.303" v="8557" actId="478"/>
          <ac:graphicFrameMkLst>
            <pc:docMk/>
            <pc:sldMk cId="3865013628" sldId="275"/>
            <ac:graphicFrameMk id="4" creationId="{9C634B38-60B7-4D45-825E-EB111C0CA6BB}"/>
          </ac:graphicFrameMkLst>
        </pc:graphicFrameChg>
      </pc:sldChg>
      <pc:sldChg chg="addSp delSp modSp add mod setBg modAnim modNotesTx">
        <pc:chgData name="Emily Rundle" userId="0949d6b2df067a85" providerId="LiveId" clId="{B7340224-B7E7-4C8B-95B3-701D55407F24}" dt="2018-09-24T12:09:57.484" v="9437"/>
        <pc:sldMkLst>
          <pc:docMk/>
          <pc:sldMk cId="3814685616" sldId="276"/>
        </pc:sldMkLst>
        <pc:spChg chg="del mod">
          <ac:chgData name="Emily Rundle" userId="0949d6b2df067a85" providerId="LiveId" clId="{B7340224-B7E7-4C8B-95B3-701D55407F24}" dt="2018-09-20T15:08:37.512" v="7523" actId="478"/>
          <ac:spMkLst>
            <pc:docMk/>
            <pc:sldMk cId="3814685616" sldId="276"/>
            <ac:spMk id="2" creationId="{5F6E879A-398F-4707-9FAD-D967F0E24E8D}"/>
          </ac:spMkLst>
        </pc:spChg>
        <pc:spChg chg="add del mod">
          <ac:chgData name="Emily Rundle" userId="0949d6b2df067a85" providerId="LiveId" clId="{B7340224-B7E7-4C8B-95B3-701D55407F24}" dt="2018-09-20T15:02:12.900" v="6951" actId="26606"/>
          <ac:spMkLst>
            <pc:docMk/>
            <pc:sldMk cId="3814685616" sldId="276"/>
            <ac:spMk id="3" creationId="{3AB6635B-534E-4623-88A7-06454B19A5F2}"/>
          </ac:spMkLst>
        </pc:spChg>
        <pc:spChg chg="add del mod">
          <ac:chgData name="Emily Rundle" userId="0949d6b2df067a85" providerId="LiveId" clId="{B7340224-B7E7-4C8B-95B3-701D55407F24}" dt="2018-09-20T15:01:31.566" v="6849" actId="767"/>
          <ac:spMkLst>
            <pc:docMk/>
            <pc:sldMk cId="3814685616" sldId="276"/>
            <ac:spMk id="4" creationId="{13423D70-5349-4741-A638-0BD370A6640E}"/>
          </ac:spMkLst>
        </pc:spChg>
        <pc:graphicFrameChg chg="add mod modGraphic">
          <ac:chgData name="Emily Rundle" userId="0949d6b2df067a85" providerId="LiveId" clId="{B7340224-B7E7-4C8B-95B3-701D55407F24}" dt="2018-09-20T15:08:48.759" v="7524" actId="1076"/>
          <ac:graphicFrameMkLst>
            <pc:docMk/>
            <pc:sldMk cId="3814685616" sldId="276"/>
            <ac:graphicFrameMk id="5" creationId="{67040C39-1632-4BC3-8C57-05EA04095051}"/>
          </ac:graphicFrameMkLst>
        </pc:graphicFrameChg>
      </pc:sldChg>
      <pc:sldChg chg="addSp delSp modSp add del mod ord setBg modAnim modNotesTx">
        <pc:chgData name="Emily Rundle" userId="0949d6b2df067a85" providerId="LiveId" clId="{B7340224-B7E7-4C8B-95B3-701D55407F24}" dt="2018-09-24T12:09:39.031" v="9434"/>
        <pc:sldMkLst>
          <pc:docMk/>
          <pc:sldMk cId="1288831898" sldId="278"/>
        </pc:sldMkLst>
        <pc:spChg chg="mod">
          <ac:chgData name="Emily Rundle" userId="0949d6b2df067a85" providerId="LiveId" clId="{B7340224-B7E7-4C8B-95B3-701D55407F24}" dt="2018-09-20T15:08:05.832" v="7520" actId="26606"/>
          <ac:spMkLst>
            <pc:docMk/>
            <pc:sldMk cId="1288831898" sldId="278"/>
            <ac:spMk id="2" creationId="{2D2F3034-B985-4FDD-9C2B-39D1A01B1FC1}"/>
          </ac:spMkLst>
        </pc:spChg>
        <pc:spChg chg="del mod">
          <ac:chgData name="Emily Rundle" userId="0949d6b2df067a85" providerId="LiveId" clId="{B7340224-B7E7-4C8B-95B3-701D55407F24}" dt="2018-09-20T15:07:33.421" v="7518" actId="26606"/>
          <ac:spMkLst>
            <pc:docMk/>
            <pc:sldMk cId="1288831898" sldId="278"/>
            <ac:spMk id="3" creationId="{E7A40886-8012-41DE-8F48-1723F4C7E3F3}"/>
          </ac:spMkLst>
        </pc:spChg>
        <pc:spChg chg="add del">
          <ac:chgData name="Emily Rundle" userId="0949d6b2df067a85" providerId="LiveId" clId="{B7340224-B7E7-4C8B-95B3-701D55407F24}" dt="2018-09-20T15:08:05.895" v="7521" actId="26606"/>
          <ac:spMkLst>
            <pc:docMk/>
            <pc:sldMk cId="1288831898" sldId="278"/>
            <ac:spMk id="10" creationId="{7455F7F3-3A58-4BBB-95C7-CF706F9FFA10}"/>
          </ac:spMkLst>
        </pc:spChg>
        <pc:spChg chg="add del">
          <ac:chgData name="Emily Rundle" userId="0949d6b2df067a85" providerId="LiveId" clId="{B7340224-B7E7-4C8B-95B3-701D55407F24}" dt="2018-09-20T15:08:05.895" v="7521" actId="26606"/>
          <ac:spMkLst>
            <pc:docMk/>
            <pc:sldMk cId="1288831898" sldId="278"/>
            <ac:spMk id="12" creationId="{3AE3D314-6F93-4D91-8C0F-E92657F465C6}"/>
          </ac:spMkLst>
        </pc:spChg>
        <pc:spChg chg="add">
          <ac:chgData name="Emily Rundle" userId="0949d6b2df067a85" providerId="LiveId" clId="{B7340224-B7E7-4C8B-95B3-701D55407F24}" dt="2018-09-20T15:08:05.895" v="7521" actId="26606"/>
          <ac:spMkLst>
            <pc:docMk/>
            <pc:sldMk cId="1288831898" sldId="278"/>
            <ac:spMk id="17" creationId="{7455F7F3-3A58-4BBB-95C7-CF706F9FFA10}"/>
          </ac:spMkLst>
        </pc:spChg>
        <pc:spChg chg="add">
          <ac:chgData name="Emily Rundle" userId="0949d6b2df067a85" providerId="LiveId" clId="{B7340224-B7E7-4C8B-95B3-701D55407F24}" dt="2018-09-20T15:08:05.895" v="7521" actId="26606"/>
          <ac:spMkLst>
            <pc:docMk/>
            <pc:sldMk cId="1288831898" sldId="278"/>
            <ac:spMk id="19" creationId="{3AE3D314-6F93-4D91-8C0F-E92657F465C6}"/>
          </ac:spMkLst>
        </pc:spChg>
        <pc:graphicFrameChg chg="add mod modGraphic">
          <ac:chgData name="Emily Rundle" userId="0949d6b2df067a85" providerId="LiveId" clId="{B7340224-B7E7-4C8B-95B3-701D55407F24}" dt="2018-09-20T15:08:05.895" v="7521" actId="26606"/>
          <ac:graphicFrameMkLst>
            <pc:docMk/>
            <pc:sldMk cId="1288831898" sldId="278"/>
            <ac:graphicFrameMk id="5" creationId="{04FCFDBF-8317-4CFB-978A-361142B455BE}"/>
          </ac:graphicFrameMkLst>
        </pc:graphicFrameChg>
      </pc:sldChg>
      <pc:sldChg chg="addSp delSp modSp add mod setBg modNotesTx">
        <pc:chgData name="Emily Rundle" userId="0949d6b2df067a85" providerId="LiveId" clId="{B7340224-B7E7-4C8B-95B3-701D55407F24}" dt="2018-09-24T10:48:17.015" v="9010" actId="20577"/>
        <pc:sldMkLst>
          <pc:docMk/>
          <pc:sldMk cId="3981257002" sldId="279"/>
        </pc:sldMkLst>
        <pc:spChg chg="mod">
          <ac:chgData name="Emily Rundle" userId="0949d6b2df067a85" providerId="LiveId" clId="{B7340224-B7E7-4C8B-95B3-701D55407F24}" dt="2018-09-24T10:45:05.803" v="8707" actId="26606"/>
          <ac:spMkLst>
            <pc:docMk/>
            <pc:sldMk cId="3981257002" sldId="279"/>
            <ac:spMk id="2" creationId="{72D45340-F733-4441-975C-064FDEF2ADC0}"/>
          </ac:spMkLst>
        </pc:spChg>
        <pc:spChg chg="del">
          <ac:chgData name="Emily Rundle" userId="0949d6b2df067a85" providerId="LiveId" clId="{B7340224-B7E7-4C8B-95B3-701D55407F24}" dt="2018-09-24T10:44:58.168" v="8706" actId="478"/>
          <ac:spMkLst>
            <pc:docMk/>
            <pc:sldMk cId="3981257002" sldId="279"/>
            <ac:spMk id="3" creationId="{220A19D7-3CFF-4760-9ADC-36B7A3AD0973}"/>
          </ac:spMkLst>
        </pc:spChg>
        <pc:spChg chg="add">
          <ac:chgData name="Emily Rundle" userId="0949d6b2df067a85" providerId="LiveId" clId="{B7340224-B7E7-4C8B-95B3-701D55407F24}" dt="2018-09-24T10:45:05.803" v="8707" actId="26606"/>
          <ac:spMkLst>
            <pc:docMk/>
            <pc:sldMk cId="3981257002" sldId="279"/>
            <ac:spMk id="7" creationId="{B32F73EB-B46F-4F77-B3DC-7C374906F3B4}"/>
          </ac:spMkLst>
        </pc:spChg>
        <pc:spChg chg="add">
          <ac:chgData name="Emily Rundle" userId="0949d6b2df067a85" providerId="LiveId" clId="{B7340224-B7E7-4C8B-95B3-701D55407F24}" dt="2018-09-24T10:45:05.803" v="8707" actId="26606"/>
          <ac:spMkLst>
            <pc:docMk/>
            <pc:sldMk cId="3981257002" sldId="279"/>
            <ac:spMk id="9" creationId="{ADDB10B3-CF45-4294-8994-0E8AD1FC6ECB}"/>
          </ac:spMkLst>
        </pc:spChg>
        <pc:spChg chg="add">
          <ac:chgData name="Emily Rundle" userId="0949d6b2df067a85" providerId="LiveId" clId="{B7340224-B7E7-4C8B-95B3-701D55407F24}" dt="2018-09-24T10:45:05.803" v="8707" actId="26606"/>
          <ac:spMkLst>
            <pc:docMk/>
            <pc:sldMk cId="3981257002" sldId="279"/>
            <ac:spMk id="11" creationId="{5145417F-1D1B-48A7-B4DA-BAD73B02C815}"/>
          </ac:spMkLst>
        </pc:spChg>
        <pc:spChg chg="add">
          <ac:chgData name="Emily Rundle" userId="0949d6b2df067a85" providerId="LiveId" clId="{B7340224-B7E7-4C8B-95B3-701D55407F24}" dt="2018-09-24T10:45:05.803" v="8707" actId="26606"/>
          <ac:spMkLst>
            <pc:docMk/>
            <pc:sldMk cId="3981257002" sldId="279"/>
            <ac:spMk id="13" creationId="{13CF9D9F-1672-4D0C-934E-CD9EE1BE54BA}"/>
          </ac:spMkLst>
        </pc:spChg>
        <pc:spChg chg="add">
          <ac:chgData name="Emily Rundle" userId="0949d6b2df067a85" providerId="LiveId" clId="{B7340224-B7E7-4C8B-95B3-701D55407F24}" dt="2018-09-24T10:45:05.803" v="8707" actId="26606"/>
          <ac:spMkLst>
            <pc:docMk/>
            <pc:sldMk cId="3981257002" sldId="279"/>
            <ac:spMk id="20" creationId="{B645BD8A-B13F-463A-9101-4FB883F064BD}"/>
          </ac:spMkLst>
        </pc:spChg>
        <pc:spChg chg="add">
          <ac:chgData name="Emily Rundle" userId="0949d6b2df067a85" providerId="LiveId" clId="{B7340224-B7E7-4C8B-95B3-701D55407F24}" dt="2018-09-24T10:45:05.803" v="8707" actId="26606"/>
          <ac:spMkLst>
            <pc:docMk/>
            <pc:sldMk cId="3981257002" sldId="279"/>
            <ac:spMk id="22" creationId="{1AA55ABF-213F-4B65-8B7E-1ED8609F20FC}"/>
          </ac:spMkLst>
        </pc:spChg>
        <pc:spChg chg="add">
          <ac:chgData name="Emily Rundle" userId="0949d6b2df067a85" providerId="LiveId" clId="{B7340224-B7E7-4C8B-95B3-701D55407F24}" dt="2018-09-24T10:45:05.803" v="8707" actId="26606"/>
          <ac:spMkLst>
            <pc:docMk/>
            <pc:sldMk cId="3981257002" sldId="279"/>
            <ac:spMk id="24" creationId="{F8DB4189-B5C4-45EA-AFC5-6739032B85FE}"/>
          </ac:spMkLst>
        </pc:spChg>
        <pc:grpChg chg="add">
          <ac:chgData name="Emily Rundle" userId="0949d6b2df067a85" providerId="LiveId" clId="{B7340224-B7E7-4C8B-95B3-701D55407F24}" dt="2018-09-24T10:45:05.803" v="8707" actId="26606"/>
          <ac:grpSpMkLst>
            <pc:docMk/>
            <pc:sldMk cId="3981257002" sldId="279"/>
            <ac:grpSpMk id="15" creationId="{1558C702-CA14-4264-B8FC-A5120F75DE0A}"/>
          </ac:grpSpMkLst>
        </pc:grpChg>
      </pc:sldChg>
      <pc:sldChg chg="modSp add">
        <pc:chgData name="Emily Rundle" userId="0949d6b2df067a85" providerId="LiveId" clId="{B7340224-B7E7-4C8B-95B3-701D55407F24}" dt="2018-09-25T11:21:27.269" v="10202" actId="27636"/>
        <pc:sldMkLst>
          <pc:docMk/>
          <pc:sldMk cId="552471105" sldId="280"/>
        </pc:sldMkLst>
        <pc:spChg chg="mod">
          <ac:chgData name="Emily Rundle" userId="0949d6b2df067a85" providerId="LiveId" clId="{B7340224-B7E7-4C8B-95B3-701D55407F24}" dt="2018-09-25T10:41:26.320" v="9469" actId="27636"/>
          <ac:spMkLst>
            <pc:docMk/>
            <pc:sldMk cId="552471105" sldId="280"/>
            <ac:spMk id="2" creationId="{D5B769D7-F127-4FB5-BEAE-C9B99B8FF0A1}"/>
          </ac:spMkLst>
        </pc:spChg>
        <pc:spChg chg="mod">
          <ac:chgData name="Emily Rundle" userId="0949d6b2df067a85" providerId="LiveId" clId="{B7340224-B7E7-4C8B-95B3-701D55407F24}" dt="2018-09-25T11:21:27.269" v="10202" actId="27636"/>
          <ac:spMkLst>
            <pc:docMk/>
            <pc:sldMk cId="552471105" sldId="280"/>
            <ac:spMk id="3" creationId="{C752B4E3-D6AD-4B1A-8845-6AE8E90F68F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5D292B-A2A3-4381-A712-0D7DF8D92073}" type="doc">
      <dgm:prSet loTypeId="urn:microsoft.com/office/officeart/2005/8/layout/vProcess5" loCatId="process" qsTypeId="urn:microsoft.com/office/officeart/2005/8/quickstyle/simple2" qsCatId="simple" csTypeId="urn:microsoft.com/office/officeart/2005/8/colors/colorful2" csCatId="colorful"/>
      <dgm:spPr/>
      <dgm:t>
        <a:bodyPr/>
        <a:lstStyle/>
        <a:p>
          <a:endParaRPr lang="en-US"/>
        </a:p>
      </dgm:t>
    </dgm:pt>
    <dgm:pt modelId="{FFFA17F9-9ADD-457E-A0FF-418E5FE5A854}">
      <dgm:prSet/>
      <dgm:spPr/>
      <dgm:t>
        <a:bodyPr/>
        <a:lstStyle/>
        <a:p>
          <a:r>
            <a:rPr lang="en-GB"/>
            <a:t>Derived from the Latin term for ‘enslaved by’</a:t>
          </a:r>
          <a:endParaRPr lang="en-US"/>
        </a:p>
      </dgm:t>
    </dgm:pt>
    <dgm:pt modelId="{A2E64A16-5D1F-4301-B1C4-7E23BBF86A72}" type="parTrans" cxnId="{A7D5681A-100E-4A56-81D9-8F8A9DC5C73C}">
      <dgm:prSet/>
      <dgm:spPr/>
      <dgm:t>
        <a:bodyPr/>
        <a:lstStyle/>
        <a:p>
          <a:endParaRPr lang="en-US"/>
        </a:p>
      </dgm:t>
    </dgm:pt>
    <dgm:pt modelId="{C90A9B7B-0D4C-4547-8B87-287371AD8BCB}" type="sibTrans" cxnId="{A7D5681A-100E-4A56-81D9-8F8A9DC5C73C}">
      <dgm:prSet/>
      <dgm:spPr/>
      <dgm:t>
        <a:bodyPr/>
        <a:lstStyle/>
        <a:p>
          <a:endParaRPr lang="en-US"/>
        </a:p>
      </dgm:t>
    </dgm:pt>
    <dgm:pt modelId="{99789C11-8977-4C55-8BF4-F908BCA2C38C}">
      <dgm:prSet/>
      <dgm:spPr/>
      <dgm:t>
        <a:bodyPr/>
        <a:lstStyle/>
        <a:p>
          <a:r>
            <a:rPr lang="en-GB" dirty="0"/>
            <a:t>NHS (2015) define addiction as a person not having control over using, doing or taking something to the point where it can become harmful. </a:t>
          </a:r>
          <a:endParaRPr lang="en-US" dirty="0"/>
        </a:p>
      </dgm:t>
    </dgm:pt>
    <dgm:pt modelId="{CB756719-821A-4A48-B61F-7E30E8FEA606}" type="parTrans" cxnId="{7717C49D-9EA4-4E85-A0B3-53592A665E23}">
      <dgm:prSet/>
      <dgm:spPr/>
      <dgm:t>
        <a:bodyPr/>
        <a:lstStyle/>
        <a:p>
          <a:endParaRPr lang="en-US"/>
        </a:p>
      </dgm:t>
    </dgm:pt>
    <dgm:pt modelId="{059717FA-F1EA-436C-BEB9-6F673A075A46}" type="sibTrans" cxnId="{7717C49D-9EA4-4E85-A0B3-53592A665E23}">
      <dgm:prSet/>
      <dgm:spPr/>
      <dgm:t>
        <a:bodyPr/>
        <a:lstStyle/>
        <a:p>
          <a:endParaRPr lang="en-US"/>
        </a:p>
      </dgm:t>
    </dgm:pt>
    <dgm:pt modelId="{CE7F841E-A5D4-4996-B6E4-7027691CF1BF}">
      <dgm:prSet/>
      <dgm:spPr/>
      <dgm:t>
        <a:bodyPr/>
        <a:lstStyle/>
        <a:p>
          <a:r>
            <a:rPr lang="en-GB"/>
            <a:t>DSM V characterise addiction as a chronic brain disease which can have harmful consequences.</a:t>
          </a:r>
          <a:endParaRPr lang="en-US"/>
        </a:p>
      </dgm:t>
    </dgm:pt>
    <dgm:pt modelId="{D8D0CD35-5456-4EBD-A37E-69E207EFAED9}" type="parTrans" cxnId="{1B608D3F-700B-418E-907F-ABD9C0BA522E}">
      <dgm:prSet/>
      <dgm:spPr/>
      <dgm:t>
        <a:bodyPr/>
        <a:lstStyle/>
        <a:p>
          <a:endParaRPr lang="en-US"/>
        </a:p>
      </dgm:t>
    </dgm:pt>
    <dgm:pt modelId="{3840622D-CD25-4E37-950A-AFBB397D1BF9}" type="sibTrans" cxnId="{1B608D3F-700B-418E-907F-ABD9C0BA522E}">
      <dgm:prSet/>
      <dgm:spPr/>
      <dgm:t>
        <a:bodyPr/>
        <a:lstStyle/>
        <a:p>
          <a:endParaRPr lang="en-US"/>
        </a:p>
      </dgm:t>
    </dgm:pt>
    <dgm:pt modelId="{798E2750-5305-4525-B67A-F450A99E352D}" type="pres">
      <dgm:prSet presAssocID="{195D292B-A2A3-4381-A712-0D7DF8D92073}" presName="outerComposite" presStyleCnt="0">
        <dgm:presLayoutVars>
          <dgm:chMax val="5"/>
          <dgm:dir/>
          <dgm:resizeHandles val="exact"/>
        </dgm:presLayoutVars>
      </dgm:prSet>
      <dgm:spPr/>
    </dgm:pt>
    <dgm:pt modelId="{FB894152-9BD8-4212-BFC0-0D85F108D9AB}" type="pres">
      <dgm:prSet presAssocID="{195D292B-A2A3-4381-A712-0D7DF8D92073}" presName="dummyMaxCanvas" presStyleCnt="0">
        <dgm:presLayoutVars/>
      </dgm:prSet>
      <dgm:spPr/>
    </dgm:pt>
    <dgm:pt modelId="{4729C2FE-2B44-4F90-B8F5-64D40FD10709}" type="pres">
      <dgm:prSet presAssocID="{195D292B-A2A3-4381-A712-0D7DF8D92073}" presName="ThreeNodes_1" presStyleLbl="node1" presStyleIdx="0" presStyleCnt="3">
        <dgm:presLayoutVars>
          <dgm:bulletEnabled val="1"/>
        </dgm:presLayoutVars>
      </dgm:prSet>
      <dgm:spPr/>
    </dgm:pt>
    <dgm:pt modelId="{665B0CD9-1154-412B-8F73-B70149F71809}" type="pres">
      <dgm:prSet presAssocID="{195D292B-A2A3-4381-A712-0D7DF8D92073}" presName="ThreeNodes_2" presStyleLbl="node1" presStyleIdx="1" presStyleCnt="3">
        <dgm:presLayoutVars>
          <dgm:bulletEnabled val="1"/>
        </dgm:presLayoutVars>
      </dgm:prSet>
      <dgm:spPr/>
    </dgm:pt>
    <dgm:pt modelId="{714FE464-4876-43D9-8C28-6B17BA368AC8}" type="pres">
      <dgm:prSet presAssocID="{195D292B-A2A3-4381-A712-0D7DF8D92073}" presName="ThreeNodes_3" presStyleLbl="node1" presStyleIdx="2" presStyleCnt="3">
        <dgm:presLayoutVars>
          <dgm:bulletEnabled val="1"/>
        </dgm:presLayoutVars>
      </dgm:prSet>
      <dgm:spPr/>
    </dgm:pt>
    <dgm:pt modelId="{57D79531-DC96-4A9E-8715-F18EA05F866D}" type="pres">
      <dgm:prSet presAssocID="{195D292B-A2A3-4381-A712-0D7DF8D92073}" presName="ThreeConn_1-2" presStyleLbl="fgAccFollowNode1" presStyleIdx="0" presStyleCnt="2">
        <dgm:presLayoutVars>
          <dgm:bulletEnabled val="1"/>
        </dgm:presLayoutVars>
      </dgm:prSet>
      <dgm:spPr/>
    </dgm:pt>
    <dgm:pt modelId="{BADA592E-40D7-4E6E-82FC-8BD5873FBBB0}" type="pres">
      <dgm:prSet presAssocID="{195D292B-A2A3-4381-A712-0D7DF8D92073}" presName="ThreeConn_2-3" presStyleLbl="fgAccFollowNode1" presStyleIdx="1" presStyleCnt="2">
        <dgm:presLayoutVars>
          <dgm:bulletEnabled val="1"/>
        </dgm:presLayoutVars>
      </dgm:prSet>
      <dgm:spPr/>
    </dgm:pt>
    <dgm:pt modelId="{B5366052-D2BD-4460-8FF5-D1F36AF83AE2}" type="pres">
      <dgm:prSet presAssocID="{195D292B-A2A3-4381-A712-0D7DF8D92073}" presName="ThreeNodes_1_text" presStyleLbl="node1" presStyleIdx="2" presStyleCnt="3">
        <dgm:presLayoutVars>
          <dgm:bulletEnabled val="1"/>
        </dgm:presLayoutVars>
      </dgm:prSet>
      <dgm:spPr/>
    </dgm:pt>
    <dgm:pt modelId="{10D5E62A-9F65-4A5F-8FF1-8864290AEFD3}" type="pres">
      <dgm:prSet presAssocID="{195D292B-A2A3-4381-A712-0D7DF8D92073}" presName="ThreeNodes_2_text" presStyleLbl="node1" presStyleIdx="2" presStyleCnt="3">
        <dgm:presLayoutVars>
          <dgm:bulletEnabled val="1"/>
        </dgm:presLayoutVars>
      </dgm:prSet>
      <dgm:spPr/>
    </dgm:pt>
    <dgm:pt modelId="{736243FA-775F-47F9-A9E6-F44E72D186B4}" type="pres">
      <dgm:prSet presAssocID="{195D292B-A2A3-4381-A712-0D7DF8D92073}" presName="ThreeNodes_3_text" presStyleLbl="node1" presStyleIdx="2" presStyleCnt="3">
        <dgm:presLayoutVars>
          <dgm:bulletEnabled val="1"/>
        </dgm:presLayoutVars>
      </dgm:prSet>
      <dgm:spPr/>
    </dgm:pt>
  </dgm:ptLst>
  <dgm:cxnLst>
    <dgm:cxn modelId="{A7D5681A-100E-4A56-81D9-8F8A9DC5C73C}" srcId="{195D292B-A2A3-4381-A712-0D7DF8D92073}" destId="{FFFA17F9-9ADD-457E-A0FF-418E5FE5A854}" srcOrd="0" destOrd="0" parTransId="{A2E64A16-5D1F-4301-B1C4-7E23BBF86A72}" sibTransId="{C90A9B7B-0D4C-4547-8B87-287371AD8BCB}"/>
    <dgm:cxn modelId="{3919491C-9595-451F-B848-C24B4619DA9A}" type="presOf" srcId="{99789C11-8977-4C55-8BF4-F908BCA2C38C}" destId="{10D5E62A-9F65-4A5F-8FF1-8864290AEFD3}" srcOrd="1" destOrd="0" presId="urn:microsoft.com/office/officeart/2005/8/layout/vProcess5"/>
    <dgm:cxn modelId="{1B608D3F-700B-418E-907F-ABD9C0BA522E}" srcId="{195D292B-A2A3-4381-A712-0D7DF8D92073}" destId="{CE7F841E-A5D4-4996-B6E4-7027691CF1BF}" srcOrd="2" destOrd="0" parTransId="{D8D0CD35-5456-4EBD-A37E-69E207EFAED9}" sibTransId="{3840622D-CD25-4E37-950A-AFBB397D1BF9}"/>
    <dgm:cxn modelId="{D54D9565-625F-4B25-A5CF-CC0B78E14222}" type="presOf" srcId="{99789C11-8977-4C55-8BF4-F908BCA2C38C}" destId="{665B0CD9-1154-412B-8F73-B70149F71809}" srcOrd="0" destOrd="0" presId="urn:microsoft.com/office/officeart/2005/8/layout/vProcess5"/>
    <dgm:cxn modelId="{E60A8866-021A-4164-8BF7-B362286E8F2A}" type="presOf" srcId="{059717FA-F1EA-436C-BEB9-6F673A075A46}" destId="{BADA592E-40D7-4E6E-82FC-8BD5873FBBB0}" srcOrd="0" destOrd="0" presId="urn:microsoft.com/office/officeart/2005/8/layout/vProcess5"/>
    <dgm:cxn modelId="{47D70471-34FA-4F1F-8D3A-4CF12C4D3408}" type="presOf" srcId="{FFFA17F9-9ADD-457E-A0FF-418E5FE5A854}" destId="{4729C2FE-2B44-4F90-B8F5-64D40FD10709}" srcOrd="0" destOrd="0" presId="urn:microsoft.com/office/officeart/2005/8/layout/vProcess5"/>
    <dgm:cxn modelId="{328E6E80-6A08-4124-A4AF-CB00E6A96774}" type="presOf" srcId="{CE7F841E-A5D4-4996-B6E4-7027691CF1BF}" destId="{736243FA-775F-47F9-A9E6-F44E72D186B4}" srcOrd="1" destOrd="0" presId="urn:microsoft.com/office/officeart/2005/8/layout/vProcess5"/>
    <dgm:cxn modelId="{43932F93-55BF-4817-88A0-244FEF3DBA65}" type="presOf" srcId="{195D292B-A2A3-4381-A712-0D7DF8D92073}" destId="{798E2750-5305-4525-B67A-F450A99E352D}" srcOrd="0" destOrd="0" presId="urn:microsoft.com/office/officeart/2005/8/layout/vProcess5"/>
    <dgm:cxn modelId="{7717C49D-9EA4-4E85-A0B3-53592A665E23}" srcId="{195D292B-A2A3-4381-A712-0D7DF8D92073}" destId="{99789C11-8977-4C55-8BF4-F908BCA2C38C}" srcOrd="1" destOrd="0" parTransId="{CB756719-821A-4A48-B61F-7E30E8FEA606}" sibTransId="{059717FA-F1EA-436C-BEB9-6F673A075A46}"/>
    <dgm:cxn modelId="{4DA25AA5-D22E-41E2-B3DE-1CABE39E540A}" type="presOf" srcId="{FFFA17F9-9ADD-457E-A0FF-418E5FE5A854}" destId="{B5366052-D2BD-4460-8FF5-D1F36AF83AE2}" srcOrd="1" destOrd="0" presId="urn:microsoft.com/office/officeart/2005/8/layout/vProcess5"/>
    <dgm:cxn modelId="{E3C47AB3-49B1-4FD8-B3FC-D8CE6B9CF6EA}" type="presOf" srcId="{CE7F841E-A5D4-4996-B6E4-7027691CF1BF}" destId="{714FE464-4876-43D9-8C28-6B17BA368AC8}" srcOrd="0" destOrd="0" presId="urn:microsoft.com/office/officeart/2005/8/layout/vProcess5"/>
    <dgm:cxn modelId="{365F48D1-95B6-4EF8-96B8-A7B7198F1F74}" type="presOf" srcId="{C90A9B7B-0D4C-4547-8B87-287371AD8BCB}" destId="{57D79531-DC96-4A9E-8715-F18EA05F866D}" srcOrd="0" destOrd="0" presId="urn:microsoft.com/office/officeart/2005/8/layout/vProcess5"/>
    <dgm:cxn modelId="{FD2DE587-D3F8-47A5-8883-2F4533F2BAA3}" type="presParOf" srcId="{798E2750-5305-4525-B67A-F450A99E352D}" destId="{FB894152-9BD8-4212-BFC0-0D85F108D9AB}" srcOrd="0" destOrd="0" presId="urn:microsoft.com/office/officeart/2005/8/layout/vProcess5"/>
    <dgm:cxn modelId="{E2A5F848-2CF9-449B-AAF0-D1897D7963EF}" type="presParOf" srcId="{798E2750-5305-4525-B67A-F450A99E352D}" destId="{4729C2FE-2B44-4F90-B8F5-64D40FD10709}" srcOrd="1" destOrd="0" presId="urn:microsoft.com/office/officeart/2005/8/layout/vProcess5"/>
    <dgm:cxn modelId="{D0117238-624D-43BD-BD29-3DB53DB2E231}" type="presParOf" srcId="{798E2750-5305-4525-B67A-F450A99E352D}" destId="{665B0CD9-1154-412B-8F73-B70149F71809}" srcOrd="2" destOrd="0" presId="urn:microsoft.com/office/officeart/2005/8/layout/vProcess5"/>
    <dgm:cxn modelId="{4ED88CF3-EAE8-47B5-9AE2-CF515EAF293A}" type="presParOf" srcId="{798E2750-5305-4525-B67A-F450A99E352D}" destId="{714FE464-4876-43D9-8C28-6B17BA368AC8}" srcOrd="3" destOrd="0" presId="urn:microsoft.com/office/officeart/2005/8/layout/vProcess5"/>
    <dgm:cxn modelId="{AF3B2CF9-B3C4-4A07-9BCD-E25C2E054BEA}" type="presParOf" srcId="{798E2750-5305-4525-B67A-F450A99E352D}" destId="{57D79531-DC96-4A9E-8715-F18EA05F866D}" srcOrd="4" destOrd="0" presId="urn:microsoft.com/office/officeart/2005/8/layout/vProcess5"/>
    <dgm:cxn modelId="{C4307EF9-A0BB-4AC6-A3B5-D652C8CD010B}" type="presParOf" srcId="{798E2750-5305-4525-B67A-F450A99E352D}" destId="{BADA592E-40D7-4E6E-82FC-8BD5873FBBB0}" srcOrd="5" destOrd="0" presId="urn:microsoft.com/office/officeart/2005/8/layout/vProcess5"/>
    <dgm:cxn modelId="{CA06DB0D-D510-4C8E-A1DC-66BDD950B2A2}" type="presParOf" srcId="{798E2750-5305-4525-B67A-F450A99E352D}" destId="{B5366052-D2BD-4460-8FF5-D1F36AF83AE2}" srcOrd="6" destOrd="0" presId="urn:microsoft.com/office/officeart/2005/8/layout/vProcess5"/>
    <dgm:cxn modelId="{A88B9C2C-7937-4C02-B038-2EB6C158F5DA}" type="presParOf" srcId="{798E2750-5305-4525-B67A-F450A99E352D}" destId="{10D5E62A-9F65-4A5F-8FF1-8864290AEFD3}" srcOrd="7" destOrd="0" presId="urn:microsoft.com/office/officeart/2005/8/layout/vProcess5"/>
    <dgm:cxn modelId="{0AB859C4-C429-4442-A433-84DF88570BBC}" type="presParOf" srcId="{798E2750-5305-4525-B67A-F450A99E352D}" destId="{736243FA-775F-47F9-A9E6-F44E72D186B4}"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34B976F-EB16-4BAA-A51E-180D0C562707}" type="doc">
      <dgm:prSet loTypeId="urn:microsoft.com/office/officeart/2016/7/layout/LinearBlockProcessNumbered" loCatId="process" qsTypeId="urn:microsoft.com/office/officeart/2005/8/quickstyle/simple5" qsCatId="simple" csTypeId="urn:microsoft.com/office/officeart/2005/8/colors/accent2_2" csCatId="accent2" phldr="1"/>
      <dgm:spPr/>
      <dgm:t>
        <a:bodyPr/>
        <a:lstStyle/>
        <a:p>
          <a:endParaRPr lang="en-US"/>
        </a:p>
      </dgm:t>
    </dgm:pt>
    <dgm:pt modelId="{06F82696-4E59-4EBF-8617-4D0DBC79406C}">
      <dgm:prSet/>
      <dgm:spPr/>
      <dgm:t>
        <a:bodyPr/>
        <a:lstStyle/>
        <a:p>
          <a:r>
            <a:rPr lang="en-GB" b="1" dirty="0"/>
            <a:t>Addictions to Substances</a:t>
          </a:r>
        </a:p>
        <a:p>
          <a:r>
            <a:rPr lang="en-GB" dirty="0"/>
            <a:t>- Alcohol</a:t>
          </a:r>
        </a:p>
        <a:p>
          <a:r>
            <a:rPr lang="en-GB" dirty="0"/>
            <a:t>- Smoking </a:t>
          </a:r>
        </a:p>
        <a:p>
          <a:r>
            <a:rPr lang="en-GB" dirty="0"/>
            <a:t>- Drugs</a:t>
          </a:r>
        </a:p>
      </dgm:t>
    </dgm:pt>
    <dgm:pt modelId="{5A4AFD93-48BC-4E71-BC34-F6BA5899B2A9}" type="parTrans" cxnId="{4929FFF0-FF9B-4B81-855F-F356B750AF13}">
      <dgm:prSet/>
      <dgm:spPr/>
      <dgm:t>
        <a:bodyPr/>
        <a:lstStyle/>
        <a:p>
          <a:endParaRPr lang="en-US"/>
        </a:p>
      </dgm:t>
    </dgm:pt>
    <dgm:pt modelId="{693391F7-E441-4FF6-8741-A1F6F7C41A28}" type="sibTrans" cxnId="{4929FFF0-FF9B-4B81-855F-F356B750AF13}">
      <dgm:prSet phldrT="01" phldr="0"/>
      <dgm:spPr/>
      <dgm:t>
        <a:bodyPr/>
        <a:lstStyle/>
        <a:p>
          <a:r>
            <a:rPr lang="en-US" dirty="0"/>
            <a:t>01</a:t>
          </a:r>
        </a:p>
      </dgm:t>
    </dgm:pt>
    <dgm:pt modelId="{7BA220E0-456D-4ED1-8EFB-F5E38E0CA010}">
      <dgm:prSet/>
      <dgm:spPr/>
      <dgm:t>
        <a:bodyPr/>
        <a:lstStyle/>
        <a:p>
          <a:r>
            <a:rPr lang="en-GB" b="1" dirty="0"/>
            <a:t>Behavioural Addictions</a:t>
          </a:r>
        </a:p>
        <a:p>
          <a:r>
            <a:rPr lang="en-GB" dirty="0"/>
            <a:t>- Gambling</a:t>
          </a:r>
        </a:p>
        <a:p>
          <a:r>
            <a:rPr lang="en-US" dirty="0"/>
            <a:t>- Kleptomania</a:t>
          </a:r>
        </a:p>
        <a:p>
          <a:r>
            <a:rPr lang="en-US" dirty="0"/>
            <a:t>- Pyromania</a:t>
          </a:r>
        </a:p>
      </dgm:t>
    </dgm:pt>
    <dgm:pt modelId="{BE64EDCE-B1A5-4C93-A3A3-2DFF4BB41F92}" type="parTrans" cxnId="{2FB8418D-C15C-4A4B-AE24-B6E1C4AC3EA8}">
      <dgm:prSet/>
      <dgm:spPr/>
      <dgm:t>
        <a:bodyPr/>
        <a:lstStyle/>
        <a:p>
          <a:endParaRPr lang="en-US"/>
        </a:p>
      </dgm:t>
    </dgm:pt>
    <dgm:pt modelId="{6848EFCB-989D-47DD-80AB-FC6CE588D38C}" type="sibTrans" cxnId="{2FB8418D-C15C-4A4B-AE24-B6E1C4AC3EA8}">
      <dgm:prSet phldrT="02" phldr="0"/>
      <dgm:spPr/>
      <dgm:t>
        <a:bodyPr/>
        <a:lstStyle/>
        <a:p>
          <a:r>
            <a:rPr lang="en-US" dirty="0"/>
            <a:t>02</a:t>
          </a:r>
        </a:p>
      </dgm:t>
    </dgm:pt>
    <dgm:pt modelId="{97C9843A-8786-442C-837B-1A121B654325}">
      <dgm:prSet/>
      <dgm:spPr/>
      <dgm:t>
        <a:bodyPr/>
        <a:lstStyle/>
        <a:p>
          <a:r>
            <a:rPr lang="en-GB" b="1" dirty="0"/>
            <a:t>Impulse Control Addictions</a:t>
          </a:r>
        </a:p>
        <a:p>
          <a:r>
            <a:rPr lang="en-US" dirty="0"/>
            <a:t>- Food</a:t>
          </a:r>
        </a:p>
        <a:p>
          <a:r>
            <a:rPr lang="en-US" dirty="0"/>
            <a:t>- Sex and Pornography</a:t>
          </a:r>
        </a:p>
        <a:p>
          <a:r>
            <a:rPr lang="en-US" dirty="0"/>
            <a:t>- Exercising</a:t>
          </a:r>
        </a:p>
        <a:p>
          <a:r>
            <a:rPr lang="en-US" dirty="0"/>
            <a:t>- Working</a:t>
          </a:r>
        </a:p>
      </dgm:t>
    </dgm:pt>
    <dgm:pt modelId="{9133E396-59EE-4D71-B489-4C38907A129F}" type="parTrans" cxnId="{41219E2B-2E7B-4F0F-AF21-293C4BBB3A85}">
      <dgm:prSet/>
      <dgm:spPr/>
      <dgm:t>
        <a:bodyPr/>
        <a:lstStyle/>
        <a:p>
          <a:endParaRPr lang="en-US"/>
        </a:p>
      </dgm:t>
    </dgm:pt>
    <dgm:pt modelId="{A788063B-49A3-43DE-A95E-A135E02069B0}" type="sibTrans" cxnId="{41219E2B-2E7B-4F0F-AF21-293C4BBB3A85}">
      <dgm:prSet phldrT="03" phldr="0"/>
      <dgm:spPr/>
      <dgm:t>
        <a:bodyPr/>
        <a:lstStyle/>
        <a:p>
          <a:r>
            <a:rPr lang="en-US"/>
            <a:t>03</a:t>
          </a:r>
          <a:endParaRPr lang="en-US" dirty="0"/>
        </a:p>
      </dgm:t>
    </dgm:pt>
    <dgm:pt modelId="{746F025D-7BAE-4A55-A6E1-BDD5E98E41CB}" type="pres">
      <dgm:prSet presAssocID="{334B976F-EB16-4BAA-A51E-180D0C562707}" presName="Name0" presStyleCnt="0">
        <dgm:presLayoutVars>
          <dgm:animLvl val="lvl"/>
          <dgm:resizeHandles val="exact"/>
        </dgm:presLayoutVars>
      </dgm:prSet>
      <dgm:spPr/>
    </dgm:pt>
    <dgm:pt modelId="{5FEB7BD9-B13F-43AF-ABD5-4D9D2D2AD5BD}" type="pres">
      <dgm:prSet presAssocID="{06F82696-4E59-4EBF-8617-4D0DBC79406C}" presName="compositeNode" presStyleCnt="0">
        <dgm:presLayoutVars>
          <dgm:bulletEnabled val="1"/>
        </dgm:presLayoutVars>
      </dgm:prSet>
      <dgm:spPr/>
    </dgm:pt>
    <dgm:pt modelId="{FAFF0A6A-25AB-45BE-AF79-664D589E8618}" type="pres">
      <dgm:prSet presAssocID="{06F82696-4E59-4EBF-8617-4D0DBC79406C}" presName="bgRect" presStyleLbl="alignNode1" presStyleIdx="0" presStyleCnt="3" custLinFactNeighborX="1983" custLinFactNeighborY="-1916"/>
      <dgm:spPr/>
    </dgm:pt>
    <dgm:pt modelId="{98FA9143-4202-4823-B3FE-7885F67E059E}" type="pres">
      <dgm:prSet presAssocID="{693391F7-E441-4FF6-8741-A1F6F7C41A28}" presName="sibTransNodeRect" presStyleLbl="alignNode1" presStyleIdx="0" presStyleCnt="3">
        <dgm:presLayoutVars>
          <dgm:chMax val="0"/>
          <dgm:bulletEnabled val="1"/>
        </dgm:presLayoutVars>
      </dgm:prSet>
      <dgm:spPr/>
    </dgm:pt>
    <dgm:pt modelId="{CD673827-90B2-45CD-AC98-547D9D2536F9}" type="pres">
      <dgm:prSet presAssocID="{06F82696-4E59-4EBF-8617-4D0DBC79406C}" presName="nodeRect" presStyleLbl="alignNode1" presStyleIdx="0" presStyleCnt="3">
        <dgm:presLayoutVars>
          <dgm:bulletEnabled val="1"/>
        </dgm:presLayoutVars>
      </dgm:prSet>
      <dgm:spPr/>
    </dgm:pt>
    <dgm:pt modelId="{00882539-E6D7-4877-B874-FF3CA0F3C8F9}" type="pres">
      <dgm:prSet presAssocID="{693391F7-E441-4FF6-8741-A1F6F7C41A28}" presName="sibTrans" presStyleCnt="0"/>
      <dgm:spPr/>
    </dgm:pt>
    <dgm:pt modelId="{8C417A62-5C3F-49F9-9A05-4B8CA445DAA3}" type="pres">
      <dgm:prSet presAssocID="{7BA220E0-456D-4ED1-8EFB-F5E38E0CA010}" presName="compositeNode" presStyleCnt="0">
        <dgm:presLayoutVars>
          <dgm:bulletEnabled val="1"/>
        </dgm:presLayoutVars>
      </dgm:prSet>
      <dgm:spPr/>
    </dgm:pt>
    <dgm:pt modelId="{68A83FF4-116E-4BE4-8BD6-B6BF7949C147}" type="pres">
      <dgm:prSet presAssocID="{7BA220E0-456D-4ED1-8EFB-F5E38E0CA010}" presName="bgRect" presStyleLbl="alignNode1" presStyleIdx="1" presStyleCnt="3" custLinFactNeighborX="-1709" custLinFactNeighborY="-1969"/>
      <dgm:spPr/>
    </dgm:pt>
    <dgm:pt modelId="{6D16764F-2239-4B79-8461-8C2274324BEB}" type="pres">
      <dgm:prSet presAssocID="{6848EFCB-989D-47DD-80AB-FC6CE588D38C}" presName="sibTransNodeRect" presStyleLbl="alignNode1" presStyleIdx="1" presStyleCnt="3">
        <dgm:presLayoutVars>
          <dgm:chMax val="0"/>
          <dgm:bulletEnabled val="1"/>
        </dgm:presLayoutVars>
      </dgm:prSet>
      <dgm:spPr/>
    </dgm:pt>
    <dgm:pt modelId="{0C44D659-1A2B-414A-8F16-E7EA9638ED31}" type="pres">
      <dgm:prSet presAssocID="{7BA220E0-456D-4ED1-8EFB-F5E38E0CA010}" presName="nodeRect" presStyleLbl="alignNode1" presStyleIdx="1" presStyleCnt="3">
        <dgm:presLayoutVars>
          <dgm:bulletEnabled val="1"/>
        </dgm:presLayoutVars>
      </dgm:prSet>
      <dgm:spPr/>
    </dgm:pt>
    <dgm:pt modelId="{F4EEEC22-7389-4CDF-83BE-F72D87F1EBA4}" type="pres">
      <dgm:prSet presAssocID="{6848EFCB-989D-47DD-80AB-FC6CE588D38C}" presName="sibTrans" presStyleCnt="0"/>
      <dgm:spPr/>
    </dgm:pt>
    <dgm:pt modelId="{61292EC0-2ACB-48F0-AF88-28BB64A3AB03}" type="pres">
      <dgm:prSet presAssocID="{97C9843A-8786-442C-837B-1A121B654325}" presName="compositeNode" presStyleCnt="0">
        <dgm:presLayoutVars>
          <dgm:bulletEnabled val="1"/>
        </dgm:presLayoutVars>
      </dgm:prSet>
      <dgm:spPr/>
    </dgm:pt>
    <dgm:pt modelId="{8B1BDFBB-5CBD-4D97-8F5D-100FDE6D6E1D}" type="pres">
      <dgm:prSet presAssocID="{97C9843A-8786-442C-837B-1A121B654325}" presName="bgRect" presStyleLbl="alignNode1" presStyleIdx="2" presStyleCnt="3" custLinFactNeighborX="-4518" custLinFactNeighborY="-1969"/>
      <dgm:spPr/>
    </dgm:pt>
    <dgm:pt modelId="{FB785C11-F69D-44C0-8FBD-DCE0DD9E98F1}" type="pres">
      <dgm:prSet presAssocID="{A788063B-49A3-43DE-A95E-A135E02069B0}" presName="sibTransNodeRect" presStyleLbl="alignNode1" presStyleIdx="2" presStyleCnt="3">
        <dgm:presLayoutVars>
          <dgm:chMax val="0"/>
          <dgm:bulletEnabled val="1"/>
        </dgm:presLayoutVars>
      </dgm:prSet>
      <dgm:spPr/>
    </dgm:pt>
    <dgm:pt modelId="{C0D2F83F-552B-4213-9C0F-D6FFB465BF24}" type="pres">
      <dgm:prSet presAssocID="{97C9843A-8786-442C-837B-1A121B654325}" presName="nodeRect" presStyleLbl="alignNode1" presStyleIdx="2" presStyleCnt="3">
        <dgm:presLayoutVars>
          <dgm:bulletEnabled val="1"/>
        </dgm:presLayoutVars>
      </dgm:prSet>
      <dgm:spPr/>
    </dgm:pt>
  </dgm:ptLst>
  <dgm:cxnLst>
    <dgm:cxn modelId="{A1121C18-0CA3-4939-B163-3FB0C2167B95}" type="presOf" srcId="{A788063B-49A3-43DE-A95E-A135E02069B0}" destId="{FB785C11-F69D-44C0-8FBD-DCE0DD9E98F1}" srcOrd="0" destOrd="0" presId="urn:microsoft.com/office/officeart/2016/7/layout/LinearBlockProcessNumbered"/>
    <dgm:cxn modelId="{41219E2B-2E7B-4F0F-AF21-293C4BBB3A85}" srcId="{334B976F-EB16-4BAA-A51E-180D0C562707}" destId="{97C9843A-8786-442C-837B-1A121B654325}" srcOrd="2" destOrd="0" parTransId="{9133E396-59EE-4D71-B489-4C38907A129F}" sibTransId="{A788063B-49A3-43DE-A95E-A135E02069B0}"/>
    <dgm:cxn modelId="{62FF9C2D-8309-4E4E-B8BD-ED4E5AC2719D}" type="presOf" srcId="{7BA220E0-456D-4ED1-8EFB-F5E38E0CA010}" destId="{68A83FF4-116E-4BE4-8BD6-B6BF7949C147}" srcOrd="0" destOrd="0" presId="urn:microsoft.com/office/officeart/2016/7/layout/LinearBlockProcessNumbered"/>
    <dgm:cxn modelId="{1CDC8A31-2019-4606-ACA5-FFD77C02FC26}" type="presOf" srcId="{334B976F-EB16-4BAA-A51E-180D0C562707}" destId="{746F025D-7BAE-4A55-A6E1-BDD5E98E41CB}" srcOrd="0" destOrd="0" presId="urn:microsoft.com/office/officeart/2016/7/layout/LinearBlockProcessNumbered"/>
    <dgm:cxn modelId="{53A5103C-35DD-4964-8E0A-098F57629F85}" type="presOf" srcId="{97C9843A-8786-442C-837B-1A121B654325}" destId="{C0D2F83F-552B-4213-9C0F-D6FFB465BF24}" srcOrd="1" destOrd="0" presId="urn:microsoft.com/office/officeart/2016/7/layout/LinearBlockProcessNumbered"/>
    <dgm:cxn modelId="{B0D7DA46-91C6-42A6-9457-BE249AF06123}" type="presOf" srcId="{06F82696-4E59-4EBF-8617-4D0DBC79406C}" destId="{FAFF0A6A-25AB-45BE-AF79-664D589E8618}" srcOrd="0" destOrd="0" presId="urn:microsoft.com/office/officeart/2016/7/layout/LinearBlockProcessNumbered"/>
    <dgm:cxn modelId="{E0D6854F-D6FE-48F0-AD7A-AF0E8AF11C0E}" type="presOf" srcId="{7BA220E0-456D-4ED1-8EFB-F5E38E0CA010}" destId="{0C44D659-1A2B-414A-8F16-E7EA9638ED31}" srcOrd="1" destOrd="0" presId="urn:microsoft.com/office/officeart/2016/7/layout/LinearBlockProcessNumbered"/>
    <dgm:cxn modelId="{07BD9884-B855-4156-9199-3802B15B2452}" type="presOf" srcId="{6848EFCB-989D-47DD-80AB-FC6CE588D38C}" destId="{6D16764F-2239-4B79-8461-8C2274324BEB}" srcOrd="0" destOrd="0" presId="urn:microsoft.com/office/officeart/2016/7/layout/LinearBlockProcessNumbered"/>
    <dgm:cxn modelId="{2FB8418D-C15C-4A4B-AE24-B6E1C4AC3EA8}" srcId="{334B976F-EB16-4BAA-A51E-180D0C562707}" destId="{7BA220E0-456D-4ED1-8EFB-F5E38E0CA010}" srcOrd="1" destOrd="0" parTransId="{BE64EDCE-B1A5-4C93-A3A3-2DFF4BB41F92}" sibTransId="{6848EFCB-989D-47DD-80AB-FC6CE588D38C}"/>
    <dgm:cxn modelId="{02F84CB8-9EDA-4278-9E12-E2DD65B7848B}" type="presOf" srcId="{693391F7-E441-4FF6-8741-A1F6F7C41A28}" destId="{98FA9143-4202-4823-B3FE-7885F67E059E}" srcOrd="0" destOrd="0" presId="urn:microsoft.com/office/officeart/2016/7/layout/LinearBlockProcessNumbered"/>
    <dgm:cxn modelId="{6C0DA6C2-0FF1-41F3-9830-6228AAE38EBB}" type="presOf" srcId="{06F82696-4E59-4EBF-8617-4D0DBC79406C}" destId="{CD673827-90B2-45CD-AC98-547D9D2536F9}" srcOrd="1" destOrd="0" presId="urn:microsoft.com/office/officeart/2016/7/layout/LinearBlockProcessNumbered"/>
    <dgm:cxn modelId="{1D02D8D9-1CE3-448B-8FF7-B9E83305D4F2}" type="presOf" srcId="{97C9843A-8786-442C-837B-1A121B654325}" destId="{8B1BDFBB-5CBD-4D97-8F5D-100FDE6D6E1D}" srcOrd="0" destOrd="0" presId="urn:microsoft.com/office/officeart/2016/7/layout/LinearBlockProcessNumbered"/>
    <dgm:cxn modelId="{4929FFF0-FF9B-4B81-855F-F356B750AF13}" srcId="{334B976F-EB16-4BAA-A51E-180D0C562707}" destId="{06F82696-4E59-4EBF-8617-4D0DBC79406C}" srcOrd="0" destOrd="0" parTransId="{5A4AFD93-48BC-4E71-BC34-F6BA5899B2A9}" sibTransId="{693391F7-E441-4FF6-8741-A1F6F7C41A28}"/>
    <dgm:cxn modelId="{32537F8B-94B6-4B87-8611-62B0B3943873}" type="presParOf" srcId="{746F025D-7BAE-4A55-A6E1-BDD5E98E41CB}" destId="{5FEB7BD9-B13F-43AF-ABD5-4D9D2D2AD5BD}" srcOrd="0" destOrd="0" presId="urn:microsoft.com/office/officeart/2016/7/layout/LinearBlockProcessNumbered"/>
    <dgm:cxn modelId="{2BCFE4AB-B790-49F1-AF33-0FCA15774214}" type="presParOf" srcId="{5FEB7BD9-B13F-43AF-ABD5-4D9D2D2AD5BD}" destId="{FAFF0A6A-25AB-45BE-AF79-664D589E8618}" srcOrd="0" destOrd="0" presId="urn:microsoft.com/office/officeart/2016/7/layout/LinearBlockProcessNumbered"/>
    <dgm:cxn modelId="{8C0A37B4-8401-4FB0-93DE-6D43FB2F063B}" type="presParOf" srcId="{5FEB7BD9-B13F-43AF-ABD5-4D9D2D2AD5BD}" destId="{98FA9143-4202-4823-B3FE-7885F67E059E}" srcOrd="1" destOrd="0" presId="urn:microsoft.com/office/officeart/2016/7/layout/LinearBlockProcessNumbered"/>
    <dgm:cxn modelId="{022CD592-BC98-472F-BD1C-6B8B10FDEFE5}" type="presParOf" srcId="{5FEB7BD9-B13F-43AF-ABD5-4D9D2D2AD5BD}" destId="{CD673827-90B2-45CD-AC98-547D9D2536F9}" srcOrd="2" destOrd="0" presId="urn:microsoft.com/office/officeart/2016/7/layout/LinearBlockProcessNumbered"/>
    <dgm:cxn modelId="{456149ED-2518-4D3C-ACEA-A5B8F3CD70D2}" type="presParOf" srcId="{746F025D-7BAE-4A55-A6E1-BDD5E98E41CB}" destId="{00882539-E6D7-4877-B874-FF3CA0F3C8F9}" srcOrd="1" destOrd="0" presId="urn:microsoft.com/office/officeart/2016/7/layout/LinearBlockProcessNumbered"/>
    <dgm:cxn modelId="{F5710400-4515-4663-9641-C624E43874EF}" type="presParOf" srcId="{746F025D-7BAE-4A55-A6E1-BDD5E98E41CB}" destId="{8C417A62-5C3F-49F9-9A05-4B8CA445DAA3}" srcOrd="2" destOrd="0" presId="urn:microsoft.com/office/officeart/2016/7/layout/LinearBlockProcessNumbered"/>
    <dgm:cxn modelId="{A3469035-6314-4427-916D-82A286316631}" type="presParOf" srcId="{8C417A62-5C3F-49F9-9A05-4B8CA445DAA3}" destId="{68A83FF4-116E-4BE4-8BD6-B6BF7949C147}" srcOrd="0" destOrd="0" presId="urn:microsoft.com/office/officeart/2016/7/layout/LinearBlockProcessNumbered"/>
    <dgm:cxn modelId="{1F53B16A-9DA1-49FF-AA1E-5295598FEA7B}" type="presParOf" srcId="{8C417A62-5C3F-49F9-9A05-4B8CA445DAA3}" destId="{6D16764F-2239-4B79-8461-8C2274324BEB}" srcOrd="1" destOrd="0" presId="urn:microsoft.com/office/officeart/2016/7/layout/LinearBlockProcessNumbered"/>
    <dgm:cxn modelId="{FE78A848-1BDC-4E68-B491-D70571EAE491}" type="presParOf" srcId="{8C417A62-5C3F-49F9-9A05-4B8CA445DAA3}" destId="{0C44D659-1A2B-414A-8F16-E7EA9638ED31}" srcOrd="2" destOrd="0" presId="urn:microsoft.com/office/officeart/2016/7/layout/LinearBlockProcessNumbered"/>
    <dgm:cxn modelId="{DFF20ED3-B47D-4ED5-971B-8339B43C7000}" type="presParOf" srcId="{746F025D-7BAE-4A55-A6E1-BDD5E98E41CB}" destId="{F4EEEC22-7389-4CDF-83BE-F72D87F1EBA4}" srcOrd="3" destOrd="0" presId="urn:microsoft.com/office/officeart/2016/7/layout/LinearBlockProcessNumbered"/>
    <dgm:cxn modelId="{32E99C90-601F-4F25-BEEE-C82673EC400D}" type="presParOf" srcId="{746F025D-7BAE-4A55-A6E1-BDD5E98E41CB}" destId="{61292EC0-2ACB-48F0-AF88-28BB64A3AB03}" srcOrd="4" destOrd="0" presId="urn:microsoft.com/office/officeart/2016/7/layout/LinearBlockProcessNumbered"/>
    <dgm:cxn modelId="{94CF4D18-1C62-42CA-BC9A-F76A490697F0}" type="presParOf" srcId="{61292EC0-2ACB-48F0-AF88-28BB64A3AB03}" destId="{8B1BDFBB-5CBD-4D97-8F5D-100FDE6D6E1D}" srcOrd="0" destOrd="0" presId="urn:microsoft.com/office/officeart/2016/7/layout/LinearBlockProcessNumbered"/>
    <dgm:cxn modelId="{F4C05EFF-6DE3-4F32-9B70-1537E01FF741}" type="presParOf" srcId="{61292EC0-2ACB-48F0-AF88-28BB64A3AB03}" destId="{FB785C11-F69D-44C0-8FBD-DCE0DD9E98F1}" srcOrd="1" destOrd="0" presId="urn:microsoft.com/office/officeart/2016/7/layout/LinearBlockProcessNumbered"/>
    <dgm:cxn modelId="{507AB625-B73D-447C-917D-2C351BAA5804}" type="presParOf" srcId="{61292EC0-2ACB-48F0-AF88-28BB64A3AB03}" destId="{C0D2F83F-552B-4213-9C0F-D6FFB465BF24}"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C750BF8-891D-4A8B-8872-83837C07DE60}" type="doc">
      <dgm:prSet loTypeId="urn:microsoft.com/office/officeart/2005/8/layout/orgChart1" loCatId="hierarchy" qsTypeId="urn:microsoft.com/office/officeart/2005/8/quickstyle/simple2" qsCatId="simple" csTypeId="urn:microsoft.com/office/officeart/2005/8/colors/colorful2" csCatId="colorful"/>
      <dgm:spPr/>
      <dgm:t>
        <a:bodyPr/>
        <a:lstStyle/>
        <a:p>
          <a:endParaRPr lang="en-US"/>
        </a:p>
      </dgm:t>
    </dgm:pt>
    <dgm:pt modelId="{194B67C6-9507-464A-94E7-9C022668BCEA}">
      <dgm:prSet/>
      <dgm:spPr/>
      <dgm:t>
        <a:bodyPr/>
        <a:lstStyle/>
        <a:p>
          <a:r>
            <a:rPr lang="en-GB" dirty="0"/>
            <a:t>Replacement Treatment</a:t>
          </a:r>
          <a:endParaRPr lang="en-US" dirty="0"/>
        </a:p>
      </dgm:t>
    </dgm:pt>
    <dgm:pt modelId="{C97CE2BC-5324-4E11-A44D-D7A9DA95504E}" type="parTrans" cxnId="{1A7C0F49-E878-4DBD-8AA3-D52B43E78B74}">
      <dgm:prSet/>
      <dgm:spPr/>
      <dgm:t>
        <a:bodyPr/>
        <a:lstStyle/>
        <a:p>
          <a:endParaRPr lang="en-US"/>
        </a:p>
      </dgm:t>
    </dgm:pt>
    <dgm:pt modelId="{AF1AC1FC-516D-43F1-9FA4-28E137AF9F91}" type="sibTrans" cxnId="{1A7C0F49-E878-4DBD-8AA3-D52B43E78B74}">
      <dgm:prSet/>
      <dgm:spPr/>
      <dgm:t>
        <a:bodyPr/>
        <a:lstStyle/>
        <a:p>
          <a:endParaRPr lang="en-US"/>
        </a:p>
      </dgm:t>
    </dgm:pt>
    <dgm:pt modelId="{3A3E28BF-B602-4F7D-AA39-D5E2CE8CD8DA}" type="pres">
      <dgm:prSet presAssocID="{7C750BF8-891D-4A8B-8872-83837C07DE60}" presName="hierChild1" presStyleCnt="0">
        <dgm:presLayoutVars>
          <dgm:orgChart val="1"/>
          <dgm:chPref val="1"/>
          <dgm:dir/>
          <dgm:animOne val="branch"/>
          <dgm:animLvl val="lvl"/>
          <dgm:resizeHandles/>
        </dgm:presLayoutVars>
      </dgm:prSet>
      <dgm:spPr/>
    </dgm:pt>
    <dgm:pt modelId="{4E661305-970D-41B1-A5DD-57642531E029}" type="pres">
      <dgm:prSet presAssocID="{194B67C6-9507-464A-94E7-9C022668BCEA}" presName="hierRoot1" presStyleCnt="0">
        <dgm:presLayoutVars>
          <dgm:hierBranch val="init"/>
        </dgm:presLayoutVars>
      </dgm:prSet>
      <dgm:spPr/>
    </dgm:pt>
    <dgm:pt modelId="{8A152A64-5C6F-475B-9995-9F68E76DEDF1}" type="pres">
      <dgm:prSet presAssocID="{194B67C6-9507-464A-94E7-9C022668BCEA}" presName="rootComposite1" presStyleCnt="0"/>
      <dgm:spPr/>
    </dgm:pt>
    <dgm:pt modelId="{C6A56A43-477B-41BB-A04A-C2DAC24BE8A5}" type="pres">
      <dgm:prSet presAssocID="{194B67C6-9507-464A-94E7-9C022668BCEA}" presName="rootText1" presStyleLbl="node0" presStyleIdx="0" presStyleCnt="1">
        <dgm:presLayoutVars>
          <dgm:chPref val="3"/>
        </dgm:presLayoutVars>
      </dgm:prSet>
      <dgm:spPr/>
    </dgm:pt>
    <dgm:pt modelId="{E042834E-83D5-4996-9B99-E4BCB4C4DAB1}" type="pres">
      <dgm:prSet presAssocID="{194B67C6-9507-464A-94E7-9C022668BCEA}" presName="rootConnector1" presStyleLbl="node1" presStyleIdx="0" presStyleCnt="0"/>
      <dgm:spPr/>
    </dgm:pt>
    <dgm:pt modelId="{D23B0F57-11C8-40DB-B9A6-9ACB87F31A62}" type="pres">
      <dgm:prSet presAssocID="{194B67C6-9507-464A-94E7-9C022668BCEA}" presName="hierChild2" presStyleCnt="0"/>
      <dgm:spPr/>
    </dgm:pt>
    <dgm:pt modelId="{35E90F91-F09B-48B4-9ABC-A22CE8090B86}" type="pres">
      <dgm:prSet presAssocID="{194B67C6-9507-464A-94E7-9C022668BCEA}" presName="hierChild3" presStyleCnt="0"/>
      <dgm:spPr/>
    </dgm:pt>
  </dgm:ptLst>
  <dgm:cxnLst>
    <dgm:cxn modelId="{244F4866-F802-4E35-92E9-5D760C67AB9C}" type="presOf" srcId="{194B67C6-9507-464A-94E7-9C022668BCEA}" destId="{E042834E-83D5-4996-9B99-E4BCB4C4DAB1}" srcOrd="1" destOrd="0" presId="urn:microsoft.com/office/officeart/2005/8/layout/orgChart1"/>
    <dgm:cxn modelId="{1A7C0F49-E878-4DBD-8AA3-D52B43E78B74}" srcId="{7C750BF8-891D-4A8B-8872-83837C07DE60}" destId="{194B67C6-9507-464A-94E7-9C022668BCEA}" srcOrd="0" destOrd="0" parTransId="{C97CE2BC-5324-4E11-A44D-D7A9DA95504E}" sibTransId="{AF1AC1FC-516D-43F1-9FA4-28E137AF9F91}"/>
    <dgm:cxn modelId="{C386C7BB-AE21-4C1A-BDF1-8D5314757761}" type="presOf" srcId="{7C750BF8-891D-4A8B-8872-83837C07DE60}" destId="{3A3E28BF-B602-4F7D-AA39-D5E2CE8CD8DA}" srcOrd="0" destOrd="0" presId="urn:microsoft.com/office/officeart/2005/8/layout/orgChart1"/>
    <dgm:cxn modelId="{4C6025DC-D00C-4D51-868F-237CAA2030F5}" type="presOf" srcId="{194B67C6-9507-464A-94E7-9C022668BCEA}" destId="{C6A56A43-477B-41BB-A04A-C2DAC24BE8A5}" srcOrd="0" destOrd="0" presId="urn:microsoft.com/office/officeart/2005/8/layout/orgChart1"/>
    <dgm:cxn modelId="{1194DBB3-BDBD-4CA7-A89E-8137D26A5022}" type="presParOf" srcId="{3A3E28BF-B602-4F7D-AA39-D5E2CE8CD8DA}" destId="{4E661305-970D-41B1-A5DD-57642531E029}" srcOrd="0" destOrd="0" presId="urn:microsoft.com/office/officeart/2005/8/layout/orgChart1"/>
    <dgm:cxn modelId="{3CE11765-A2CE-4A7B-92B7-4D705362A620}" type="presParOf" srcId="{4E661305-970D-41B1-A5DD-57642531E029}" destId="{8A152A64-5C6F-475B-9995-9F68E76DEDF1}" srcOrd="0" destOrd="0" presId="urn:microsoft.com/office/officeart/2005/8/layout/orgChart1"/>
    <dgm:cxn modelId="{AC0E82B3-4B44-4031-AF91-8044271B4FAD}" type="presParOf" srcId="{8A152A64-5C6F-475B-9995-9F68E76DEDF1}" destId="{C6A56A43-477B-41BB-A04A-C2DAC24BE8A5}" srcOrd="0" destOrd="0" presId="urn:microsoft.com/office/officeart/2005/8/layout/orgChart1"/>
    <dgm:cxn modelId="{B4FCE5A2-F193-46EF-B8B2-4970EAADD9E6}" type="presParOf" srcId="{8A152A64-5C6F-475B-9995-9F68E76DEDF1}" destId="{E042834E-83D5-4996-9B99-E4BCB4C4DAB1}" srcOrd="1" destOrd="0" presId="urn:microsoft.com/office/officeart/2005/8/layout/orgChart1"/>
    <dgm:cxn modelId="{34BB11F6-BB95-42DC-BE49-ECB732A4D739}" type="presParOf" srcId="{4E661305-970D-41B1-A5DD-57642531E029}" destId="{D23B0F57-11C8-40DB-B9A6-9ACB87F31A62}" srcOrd="1" destOrd="0" presId="urn:microsoft.com/office/officeart/2005/8/layout/orgChart1"/>
    <dgm:cxn modelId="{7A0494E8-A588-42CF-8692-8A52D05DC41F}" type="presParOf" srcId="{4E661305-970D-41B1-A5DD-57642531E029}" destId="{35E90F91-F09B-48B4-9ABC-A22CE8090B86}"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2FFE01E-932A-4B8F-BCE8-AF41A41A6AAF}" type="doc">
      <dgm:prSet loTypeId="urn:microsoft.com/office/officeart/2005/8/layout/process4" loCatId="process" qsTypeId="urn:microsoft.com/office/officeart/2005/8/quickstyle/simple3" qsCatId="simple" csTypeId="urn:microsoft.com/office/officeart/2005/8/colors/colorful2" csCatId="colorful"/>
      <dgm:spPr/>
      <dgm:t>
        <a:bodyPr/>
        <a:lstStyle/>
        <a:p>
          <a:endParaRPr lang="en-US"/>
        </a:p>
      </dgm:t>
    </dgm:pt>
    <dgm:pt modelId="{AE53DB9F-AAC8-498E-89B7-E4E7D7D6D313}">
      <dgm:prSet/>
      <dgm:spPr/>
      <dgm:t>
        <a:bodyPr/>
        <a:lstStyle/>
        <a:p>
          <a:r>
            <a:rPr lang="en-GB" dirty="0"/>
            <a:t>The focus of CBT is on a person’s feelings, thoughts and behaviours and how they influence each other.</a:t>
          </a:r>
          <a:endParaRPr lang="en-US" dirty="0"/>
        </a:p>
      </dgm:t>
    </dgm:pt>
    <dgm:pt modelId="{C2EECB93-5B65-4035-9AF1-0D691489B19D}" type="parTrans" cxnId="{5868A6C9-3763-4F48-80DC-CBE78BB81B4F}">
      <dgm:prSet/>
      <dgm:spPr/>
      <dgm:t>
        <a:bodyPr/>
        <a:lstStyle/>
        <a:p>
          <a:endParaRPr lang="en-US"/>
        </a:p>
      </dgm:t>
    </dgm:pt>
    <dgm:pt modelId="{A0521BC6-392E-42F0-A899-B9062516EFAC}" type="sibTrans" cxnId="{5868A6C9-3763-4F48-80DC-CBE78BB81B4F}">
      <dgm:prSet/>
      <dgm:spPr/>
      <dgm:t>
        <a:bodyPr/>
        <a:lstStyle/>
        <a:p>
          <a:endParaRPr lang="en-US"/>
        </a:p>
      </dgm:t>
    </dgm:pt>
    <dgm:pt modelId="{23493ED3-3C4E-4462-B759-CDA65D145587}">
      <dgm:prSet/>
      <dgm:spPr/>
      <dgm:t>
        <a:bodyPr/>
        <a:lstStyle/>
        <a:p>
          <a:r>
            <a:rPr lang="en-GB" dirty="0"/>
            <a:t>The aim of CBT is modify the way an individual thinks, in order to change their behaviour.</a:t>
          </a:r>
          <a:endParaRPr lang="en-US" dirty="0"/>
        </a:p>
      </dgm:t>
    </dgm:pt>
    <dgm:pt modelId="{6709A0E9-117E-4B6B-91A9-C988CB89F587}" type="parTrans" cxnId="{672BA210-03DB-4490-BDD9-C4A920BC38A0}">
      <dgm:prSet/>
      <dgm:spPr/>
      <dgm:t>
        <a:bodyPr/>
        <a:lstStyle/>
        <a:p>
          <a:endParaRPr lang="en-US"/>
        </a:p>
      </dgm:t>
    </dgm:pt>
    <dgm:pt modelId="{01BA202D-B377-4AC3-9CBF-46CACBBD01E1}" type="sibTrans" cxnId="{672BA210-03DB-4490-BDD9-C4A920BC38A0}">
      <dgm:prSet/>
      <dgm:spPr/>
      <dgm:t>
        <a:bodyPr/>
        <a:lstStyle/>
        <a:p>
          <a:endParaRPr lang="en-US"/>
        </a:p>
      </dgm:t>
    </dgm:pt>
    <dgm:pt modelId="{6EABCFBF-C7DB-410D-BC89-6CB22FD8F1BC}">
      <dgm:prSet/>
      <dgm:spPr/>
      <dgm:t>
        <a:bodyPr/>
        <a:lstStyle/>
        <a:p>
          <a:r>
            <a:rPr lang="en-GB" dirty="0"/>
            <a:t>CBT sessions allow individuals to identify problematic behaviour and develop skills to combat their addiction.</a:t>
          </a:r>
          <a:endParaRPr lang="en-US" dirty="0"/>
        </a:p>
      </dgm:t>
    </dgm:pt>
    <dgm:pt modelId="{0047D349-C393-48F6-814D-4E70CB68A7EF}" type="parTrans" cxnId="{3E5FEC91-FF06-4192-AB35-9CFC7CBD7E2C}">
      <dgm:prSet/>
      <dgm:spPr/>
      <dgm:t>
        <a:bodyPr/>
        <a:lstStyle/>
        <a:p>
          <a:endParaRPr lang="en-US"/>
        </a:p>
      </dgm:t>
    </dgm:pt>
    <dgm:pt modelId="{F42A9C6A-2442-4C50-B5B4-5DE5E37E274C}" type="sibTrans" cxnId="{3E5FEC91-FF06-4192-AB35-9CFC7CBD7E2C}">
      <dgm:prSet/>
      <dgm:spPr/>
      <dgm:t>
        <a:bodyPr/>
        <a:lstStyle/>
        <a:p>
          <a:endParaRPr lang="en-US"/>
        </a:p>
      </dgm:t>
    </dgm:pt>
    <dgm:pt modelId="{0227F684-D21C-41C2-B3CD-186CA372CD78}">
      <dgm:prSet/>
      <dgm:spPr/>
      <dgm:t>
        <a:bodyPr/>
        <a:lstStyle/>
        <a:p>
          <a:r>
            <a:rPr lang="en-GB"/>
            <a:t>(Berry, 2015)</a:t>
          </a:r>
          <a:endParaRPr lang="en-US"/>
        </a:p>
      </dgm:t>
    </dgm:pt>
    <dgm:pt modelId="{B2349907-4272-40DE-BDCE-320BD1EC1F3E}" type="parTrans" cxnId="{8874722C-800B-4A51-B977-0C1CC3A2D4B2}">
      <dgm:prSet/>
      <dgm:spPr/>
      <dgm:t>
        <a:bodyPr/>
        <a:lstStyle/>
        <a:p>
          <a:endParaRPr lang="en-US"/>
        </a:p>
      </dgm:t>
    </dgm:pt>
    <dgm:pt modelId="{63FB17BA-415F-4FA8-A694-91AC61CA4B22}" type="sibTrans" cxnId="{8874722C-800B-4A51-B977-0C1CC3A2D4B2}">
      <dgm:prSet/>
      <dgm:spPr/>
      <dgm:t>
        <a:bodyPr/>
        <a:lstStyle/>
        <a:p>
          <a:endParaRPr lang="en-US"/>
        </a:p>
      </dgm:t>
    </dgm:pt>
    <dgm:pt modelId="{00E66DEA-077D-419B-A509-1FBE792957CF}" type="pres">
      <dgm:prSet presAssocID="{C2FFE01E-932A-4B8F-BCE8-AF41A41A6AAF}" presName="Name0" presStyleCnt="0">
        <dgm:presLayoutVars>
          <dgm:dir/>
          <dgm:animLvl val="lvl"/>
          <dgm:resizeHandles val="exact"/>
        </dgm:presLayoutVars>
      </dgm:prSet>
      <dgm:spPr/>
    </dgm:pt>
    <dgm:pt modelId="{DBF4E2DE-A1C2-4C0A-A394-08620F91819B}" type="pres">
      <dgm:prSet presAssocID="{0227F684-D21C-41C2-B3CD-186CA372CD78}" presName="boxAndChildren" presStyleCnt="0"/>
      <dgm:spPr/>
    </dgm:pt>
    <dgm:pt modelId="{41919C7A-9E4A-4965-AC3A-6A4AF5D8F184}" type="pres">
      <dgm:prSet presAssocID="{0227F684-D21C-41C2-B3CD-186CA372CD78}" presName="parentTextBox" presStyleLbl="node1" presStyleIdx="0" presStyleCnt="4"/>
      <dgm:spPr/>
    </dgm:pt>
    <dgm:pt modelId="{F4C5314A-F035-4EA7-8EDA-26A71B19AA2D}" type="pres">
      <dgm:prSet presAssocID="{F42A9C6A-2442-4C50-B5B4-5DE5E37E274C}" presName="sp" presStyleCnt="0"/>
      <dgm:spPr/>
    </dgm:pt>
    <dgm:pt modelId="{B8C4959B-E1FF-45E4-849A-05EF7BF214A0}" type="pres">
      <dgm:prSet presAssocID="{6EABCFBF-C7DB-410D-BC89-6CB22FD8F1BC}" presName="arrowAndChildren" presStyleCnt="0"/>
      <dgm:spPr/>
    </dgm:pt>
    <dgm:pt modelId="{A24B5233-5519-4524-84D8-8E3CED07229B}" type="pres">
      <dgm:prSet presAssocID="{6EABCFBF-C7DB-410D-BC89-6CB22FD8F1BC}" presName="parentTextArrow" presStyleLbl="node1" presStyleIdx="1" presStyleCnt="4"/>
      <dgm:spPr/>
    </dgm:pt>
    <dgm:pt modelId="{35AB2A72-54A6-4941-88B7-BE394E095B6D}" type="pres">
      <dgm:prSet presAssocID="{01BA202D-B377-4AC3-9CBF-46CACBBD01E1}" presName="sp" presStyleCnt="0"/>
      <dgm:spPr/>
    </dgm:pt>
    <dgm:pt modelId="{F302C110-8D0A-4689-A9C2-B7E182D4A86B}" type="pres">
      <dgm:prSet presAssocID="{23493ED3-3C4E-4462-B759-CDA65D145587}" presName="arrowAndChildren" presStyleCnt="0"/>
      <dgm:spPr/>
    </dgm:pt>
    <dgm:pt modelId="{D9FB52C6-9B3C-4D9A-82FC-A55784C99C33}" type="pres">
      <dgm:prSet presAssocID="{23493ED3-3C4E-4462-B759-CDA65D145587}" presName="parentTextArrow" presStyleLbl="node1" presStyleIdx="2" presStyleCnt="4"/>
      <dgm:spPr/>
    </dgm:pt>
    <dgm:pt modelId="{BC3BCACE-19A4-4406-97E7-D462BFA38859}" type="pres">
      <dgm:prSet presAssocID="{A0521BC6-392E-42F0-A899-B9062516EFAC}" presName="sp" presStyleCnt="0"/>
      <dgm:spPr/>
    </dgm:pt>
    <dgm:pt modelId="{26FDE98B-8564-4B5C-AE7A-6B361DBE77E5}" type="pres">
      <dgm:prSet presAssocID="{AE53DB9F-AAC8-498E-89B7-E4E7D7D6D313}" presName="arrowAndChildren" presStyleCnt="0"/>
      <dgm:spPr/>
    </dgm:pt>
    <dgm:pt modelId="{F57154D8-8F96-40E4-9396-7D01EF8F3DBA}" type="pres">
      <dgm:prSet presAssocID="{AE53DB9F-AAC8-498E-89B7-E4E7D7D6D313}" presName="parentTextArrow" presStyleLbl="node1" presStyleIdx="3" presStyleCnt="4"/>
      <dgm:spPr/>
    </dgm:pt>
  </dgm:ptLst>
  <dgm:cxnLst>
    <dgm:cxn modelId="{672BA210-03DB-4490-BDD9-C4A920BC38A0}" srcId="{C2FFE01E-932A-4B8F-BCE8-AF41A41A6AAF}" destId="{23493ED3-3C4E-4462-B759-CDA65D145587}" srcOrd="1" destOrd="0" parTransId="{6709A0E9-117E-4B6B-91A9-C988CB89F587}" sibTransId="{01BA202D-B377-4AC3-9CBF-46CACBBD01E1}"/>
    <dgm:cxn modelId="{CE566326-83B0-4D84-88BD-B418A436B55C}" type="presOf" srcId="{0227F684-D21C-41C2-B3CD-186CA372CD78}" destId="{41919C7A-9E4A-4965-AC3A-6A4AF5D8F184}" srcOrd="0" destOrd="0" presId="urn:microsoft.com/office/officeart/2005/8/layout/process4"/>
    <dgm:cxn modelId="{8874722C-800B-4A51-B977-0C1CC3A2D4B2}" srcId="{C2FFE01E-932A-4B8F-BCE8-AF41A41A6AAF}" destId="{0227F684-D21C-41C2-B3CD-186CA372CD78}" srcOrd="3" destOrd="0" parTransId="{B2349907-4272-40DE-BDCE-320BD1EC1F3E}" sibTransId="{63FB17BA-415F-4FA8-A694-91AC61CA4B22}"/>
    <dgm:cxn modelId="{4F2FCD3C-EE29-48E9-90B2-05B504F613AB}" type="presOf" srcId="{6EABCFBF-C7DB-410D-BC89-6CB22FD8F1BC}" destId="{A24B5233-5519-4524-84D8-8E3CED07229B}" srcOrd="0" destOrd="0" presId="urn:microsoft.com/office/officeart/2005/8/layout/process4"/>
    <dgm:cxn modelId="{BD9E8450-5676-4FC5-BAA0-B68E55C51DB3}" type="presOf" srcId="{23493ED3-3C4E-4462-B759-CDA65D145587}" destId="{D9FB52C6-9B3C-4D9A-82FC-A55784C99C33}" srcOrd="0" destOrd="0" presId="urn:microsoft.com/office/officeart/2005/8/layout/process4"/>
    <dgm:cxn modelId="{C84DCF8B-6BCB-43A2-BBAF-06195460D2D0}" type="presOf" srcId="{C2FFE01E-932A-4B8F-BCE8-AF41A41A6AAF}" destId="{00E66DEA-077D-419B-A509-1FBE792957CF}" srcOrd="0" destOrd="0" presId="urn:microsoft.com/office/officeart/2005/8/layout/process4"/>
    <dgm:cxn modelId="{3E5FEC91-FF06-4192-AB35-9CFC7CBD7E2C}" srcId="{C2FFE01E-932A-4B8F-BCE8-AF41A41A6AAF}" destId="{6EABCFBF-C7DB-410D-BC89-6CB22FD8F1BC}" srcOrd="2" destOrd="0" parTransId="{0047D349-C393-48F6-814D-4E70CB68A7EF}" sibTransId="{F42A9C6A-2442-4C50-B5B4-5DE5E37E274C}"/>
    <dgm:cxn modelId="{F48282C7-6588-484B-9EAB-73356E17F480}" type="presOf" srcId="{AE53DB9F-AAC8-498E-89B7-E4E7D7D6D313}" destId="{F57154D8-8F96-40E4-9396-7D01EF8F3DBA}" srcOrd="0" destOrd="0" presId="urn:microsoft.com/office/officeart/2005/8/layout/process4"/>
    <dgm:cxn modelId="{5868A6C9-3763-4F48-80DC-CBE78BB81B4F}" srcId="{C2FFE01E-932A-4B8F-BCE8-AF41A41A6AAF}" destId="{AE53DB9F-AAC8-498E-89B7-E4E7D7D6D313}" srcOrd="0" destOrd="0" parTransId="{C2EECB93-5B65-4035-9AF1-0D691489B19D}" sibTransId="{A0521BC6-392E-42F0-A899-B9062516EFAC}"/>
    <dgm:cxn modelId="{EC8D172A-DB98-4B09-8C63-2966ABFDA6DD}" type="presParOf" srcId="{00E66DEA-077D-419B-A509-1FBE792957CF}" destId="{DBF4E2DE-A1C2-4C0A-A394-08620F91819B}" srcOrd="0" destOrd="0" presId="urn:microsoft.com/office/officeart/2005/8/layout/process4"/>
    <dgm:cxn modelId="{B51B0C13-0F2D-4FDE-8772-C3C3FAE9C0A6}" type="presParOf" srcId="{DBF4E2DE-A1C2-4C0A-A394-08620F91819B}" destId="{41919C7A-9E4A-4965-AC3A-6A4AF5D8F184}" srcOrd="0" destOrd="0" presId="urn:microsoft.com/office/officeart/2005/8/layout/process4"/>
    <dgm:cxn modelId="{AF8661DB-3E3A-4162-8BB4-6666B5AF7BF3}" type="presParOf" srcId="{00E66DEA-077D-419B-A509-1FBE792957CF}" destId="{F4C5314A-F035-4EA7-8EDA-26A71B19AA2D}" srcOrd="1" destOrd="0" presId="urn:microsoft.com/office/officeart/2005/8/layout/process4"/>
    <dgm:cxn modelId="{A0E5CCD7-826D-4016-8ABA-D20E90AC6F5C}" type="presParOf" srcId="{00E66DEA-077D-419B-A509-1FBE792957CF}" destId="{B8C4959B-E1FF-45E4-849A-05EF7BF214A0}" srcOrd="2" destOrd="0" presId="urn:microsoft.com/office/officeart/2005/8/layout/process4"/>
    <dgm:cxn modelId="{C724A323-8C78-4989-9C8A-BC7E7F25B339}" type="presParOf" srcId="{B8C4959B-E1FF-45E4-849A-05EF7BF214A0}" destId="{A24B5233-5519-4524-84D8-8E3CED07229B}" srcOrd="0" destOrd="0" presId="urn:microsoft.com/office/officeart/2005/8/layout/process4"/>
    <dgm:cxn modelId="{1C09B5C4-F2B1-45D6-A757-DB75E624F2ED}" type="presParOf" srcId="{00E66DEA-077D-419B-A509-1FBE792957CF}" destId="{35AB2A72-54A6-4941-88B7-BE394E095B6D}" srcOrd="3" destOrd="0" presId="urn:microsoft.com/office/officeart/2005/8/layout/process4"/>
    <dgm:cxn modelId="{8E3EA49F-1B7C-4140-877A-36DB45D07A60}" type="presParOf" srcId="{00E66DEA-077D-419B-A509-1FBE792957CF}" destId="{F302C110-8D0A-4689-A9C2-B7E182D4A86B}" srcOrd="4" destOrd="0" presId="urn:microsoft.com/office/officeart/2005/8/layout/process4"/>
    <dgm:cxn modelId="{E4A78353-AF76-43AD-828F-B84DF55B7BEA}" type="presParOf" srcId="{F302C110-8D0A-4689-A9C2-B7E182D4A86B}" destId="{D9FB52C6-9B3C-4D9A-82FC-A55784C99C33}" srcOrd="0" destOrd="0" presId="urn:microsoft.com/office/officeart/2005/8/layout/process4"/>
    <dgm:cxn modelId="{76FB4AC5-8079-4BC1-8EB8-D05C07DA801A}" type="presParOf" srcId="{00E66DEA-077D-419B-A509-1FBE792957CF}" destId="{BC3BCACE-19A4-4406-97E7-D462BFA38859}" srcOrd="5" destOrd="0" presId="urn:microsoft.com/office/officeart/2005/8/layout/process4"/>
    <dgm:cxn modelId="{8FD371EF-6801-4BD2-8C51-AD0F1DC8C4E7}" type="presParOf" srcId="{00E66DEA-077D-419B-A509-1FBE792957CF}" destId="{26FDE98B-8564-4B5C-AE7A-6B361DBE77E5}" srcOrd="6" destOrd="0" presId="urn:microsoft.com/office/officeart/2005/8/layout/process4"/>
    <dgm:cxn modelId="{E0DC18FB-4AAC-4663-BE3D-25FFC58C3E46}" type="presParOf" srcId="{26FDE98B-8564-4B5C-AE7A-6B361DBE77E5}" destId="{F57154D8-8F96-40E4-9396-7D01EF8F3DBA}"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8F0C53E-B704-4A17-BD94-CA7878605DC5}" type="doc">
      <dgm:prSet loTypeId="urn:microsoft.com/office/officeart/2005/8/layout/process4" loCatId="process" qsTypeId="urn:microsoft.com/office/officeart/2005/8/quickstyle/simple2" qsCatId="simple" csTypeId="urn:microsoft.com/office/officeart/2005/8/colors/accent3_2" csCatId="accent3"/>
      <dgm:spPr/>
      <dgm:t>
        <a:bodyPr/>
        <a:lstStyle/>
        <a:p>
          <a:endParaRPr lang="en-US"/>
        </a:p>
      </dgm:t>
    </dgm:pt>
    <dgm:pt modelId="{B8318823-74BD-49AF-B73C-A953A7B387CE}">
      <dgm:prSet/>
      <dgm:spPr/>
      <dgm:t>
        <a:bodyPr/>
        <a:lstStyle/>
        <a:p>
          <a:r>
            <a:rPr lang="en-GB"/>
            <a:t>Form of psychological treatment</a:t>
          </a:r>
          <a:endParaRPr lang="en-US"/>
        </a:p>
      </dgm:t>
    </dgm:pt>
    <dgm:pt modelId="{7FEC8D94-FA35-41C1-AB54-01282E2ABED6}" type="parTrans" cxnId="{E13B54D2-AF85-4574-9E3E-DB03430B9E2F}">
      <dgm:prSet/>
      <dgm:spPr/>
      <dgm:t>
        <a:bodyPr/>
        <a:lstStyle/>
        <a:p>
          <a:endParaRPr lang="en-US"/>
        </a:p>
      </dgm:t>
    </dgm:pt>
    <dgm:pt modelId="{2BA41275-CC3F-44A1-A918-C876B1EB8EA8}" type="sibTrans" cxnId="{E13B54D2-AF85-4574-9E3E-DB03430B9E2F}">
      <dgm:prSet/>
      <dgm:spPr/>
      <dgm:t>
        <a:bodyPr/>
        <a:lstStyle/>
        <a:p>
          <a:endParaRPr lang="en-US"/>
        </a:p>
      </dgm:t>
    </dgm:pt>
    <dgm:pt modelId="{B2CA75EA-4E46-4B6E-BEE7-C62FFEBD6515}">
      <dgm:prSet/>
      <dgm:spPr/>
      <dgm:t>
        <a:bodyPr/>
        <a:lstStyle/>
        <a:p>
          <a:r>
            <a:rPr lang="en-GB"/>
            <a:t>Exposes the individual to the addictive behaviour and a form of discomfort simultaneously</a:t>
          </a:r>
          <a:endParaRPr lang="en-US"/>
        </a:p>
      </dgm:t>
    </dgm:pt>
    <dgm:pt modelId="{E512D556-94DA-4387-BB73-44A1F5EA0156}" type="parTrans" cxnId="{F799D441-F79B-4FE9-BD88-838E35AD3C69}">
      <dgm:prSet/>
      <dgm:spPr/>
      <dgm:t>
        <a:bodyPr/>
        <a:lstStyle/>
        <a:p>
          <a:endParaRPr lang="en-US"/>
        </a:p>
      </dgm:t>
    </dgm:pt>
    <dgm:pt modelId="{6B7A6ED0-BD6C-45DE-9515-9C546BA11334}" type="sibTrans" cxnId="{F799D441-F79B-4FE9-BD88-838E35AD3C69}">
      <dgm:prSet/>
      <dgm:spPr/>
      <dgm:t>
        <a:bodyPr/>
        <a:lstStyle/>
        <a:p>
          <a:endParaRPr lang="en-US"/>
        </a:p>
      </dgm:t>
    </dgm:pt>
    <dgm:pt modelId="{649C8A91-B1B6-49E5-AEFD-39118ECBF572}">
      <dgm:prSet/>
      <dgm:spPr/>
      <dgm:t>
        <a:bodyPr/>
        <a:lstStyle/>
        <a:p>
          <a:r>
            <a:rPr lang="en-GB"/>
            <a:t>Conditions the individual to stop the addictive behaviour to avoid the discomfort</a:t>
          </a:r>
          <a:endParaRPr lang="en-US"/>
        </a:p>
      </dgm:t>
    </dgm:pt>
    <dgm:pt modelId="{5D69D0B9-38B6-4F5B-8118-FEAD84A84D82}" type="parTrans" cxnId="{C2916D34-8596-45F5-86DF-50F19EAB99F7}">
      <dgm:prSet/>
      <dgm:spPr/>
      <dgm:t>
        <a:bodyPr/>
        <a:lstStyle/>
        <a:p>
          <a:endParaRPr lang="en-US"/>
        </a:p>
      </dgm:t>
    </dgm:pt>
    <dgm:pt modelId="{E77849EE-9817-40EB-964C-B75F08FD88E9}" type="sibTrans" cxnId="{C2916D34-8596-45F5-86DF-50F19EAB99F7}">
      <dgm:prSet/>
      <dgm:spPr/>
      <dgm:t>
        <a:bodyPr/>
        <a:lstStyle/>
        <a:p>
          <a:endParaRPr lang="en-US"/>
        </a:p>
      </dgm:t>
    </dgm:pt>
    <dgm:pt modelId="{61C6993A-5E77-4A12-A442-8D6107C026AC}">
      <dgm:prSet/>
      <dgm:spPr/>
      <dgm:t>
        <a:bodyPr/>
        <a:lstStyle/>
        <a:p>
          <a:r>
            <a:rPr lang="en-GB"/>
            <a:t>(Ogden, 2012)</a:t>
          </a:r>
          <a:endParaRPr lang="en-US"/>
        </a:p>
      </dgm:t>
    </dgm:pt>
    <dgm:pt modelId="{385FE065-6950-476C-B5C8-76A075BE7C8E}" type="parTrans" cxnId="{2827C33E-70A2-428B-B212-9185712E0D43}">
      <dgm:prSet/>
      <dgm:spPr/>
      <dgm:t>
        <a:bodyPr/>
        <a:lstStyle/>
        <a:p>
          <a:endParaRPr lang="en-US"/>
        </a:p>
      </dgm:t>
    </dgm:pt>
    <dgm:pt modelId="{620D5735-E17A-46CB-AFBE-D5329B1665E7}" type="sibTrans" cxnId="{2827C33E-70A2-428B-B212-9185712E0D43}">
      <dgm:prSet/>
      <dgm:spPr/>
      <dgm:t>
        <a:bodyPr/>
        <a:lstStyle/>
        <a:p>
          <a:endParaRPr lang="en-US"/>
        </a:p>
      </dgm:t>
    </dgm:pt>
    <dgm:pt modelId="{B500E631-8634-4DA3-AEFC-2182E84ED35D}" type="pres">
      <dgm:prSet presAssocID="{48F0C53E-B704-4A17-BD94-CA7878605DC5}" presName="Name0" presStyleCnt="0">
        <dgm:presLayoutVars>
          <dgm:dir/>
          <dgm:animLvl val="lvl"/>
          <dgm:resizeHandles val="exact"/>
        </dgm:presLayoutVars>
      </dgm:prSet>
      <dgm:spPr/>
    </dgm:pt>
    <dgm:pt modelId="{A3B8F5F7-2E5A-45DE-BD43-AC62E0CE5BC7}" type="pres">
      <dgm:prSet presAssocID="{61C6993A-5E77-4A12-A442-8D6107C026AC}" presName="boxAndChildren" presStyleCnt="0"/>
      <dgm:spPr/>
    </dgm:pt>
    <dgm:pt modelId="{3B5F8C01-03EA-437A-9116-FBCFBDC32E93}" type="pres">
      <dgm:prSet presAssocID="{61C6993A-5E77-4A12-A442-8D6107C026AC}" presName="parentTextBox" presStyleLbl="node1" presStyleIdx="0" presStyleCnt="4"/>
      <dgm:spPr/>
    </dgm:pt>
    <dgm:pt modelId="{A8F494DC-01A6-4C36-B900-7B2128FB9A9D}" type="pres">
      <dgm:prSet presAssocID="{E77849EE-9817-40EB-964C-B75F08FD88E9}" presName="sp" presStyleCnt="0"/>
      <dgm:spPr/>
    </dgm:pt>
    <dgm:pt modelId="{F22F954A-E962-4B5B-87C3-1DD42147FA98}" type="pres">
      <dgm:prSet presAssocID="{649C8A91-B1B6-49E5-AEFD-39118ECBF572}" presName="arrowAndChildren" presStyleCnt="0"/>
      <dgm:spPr/>
    </dgm:pt>
    <dgm:pt modelId="{5F4C77F3-9B03-41BE-9A6A-9E2A07139574}" type="pres">
      <dgm:prSet presAssocID="{649C8A91-B1B6-49E5-AEFD-39118ECBF572}" presName="parentTextArrow" presStyleLbl="node1" presStyleIdx="1" presStyleCnt="4"/>
      <dgm:spPr/>
    </dgm:pt>
    <dgm:pt modelId="{3DCA3130-FE50-427D-9A49-155598E150C2}" type="pres">
      <dgm:prSet presAssocID="{6B7A6ED0-BD6C-45DE-9515-9C546BA11334}" presName="sp" presStyleCnt="0"/>
      <dgm:spPr/>
    </dgm:pt>
    <dgm:pt modelId="{46E8E1AC-EC24-44EF-96D1-7E2EF1BDDF39}" type="pres">
      <dgm:prSet presAssocID="{B2CA75EA-4E46-4B6E-BEE7-C62FFEBD6515}" presName="arrowAndChildren" presStyleCnt="0"/>
      <dgm:spPr/>
    </dgm:pt>
    <dgm:pt modelId="{7A92A134-FD3C-4DB0-953B-F25926E13930}" type="pres">
      <dgm:prSet presAssocID="{B2CA75EA-4E46-4B6E-BEE7-C62FFEBD6515}" presName="parentTextArrow" presStyleLbl="node1" presStyleIdx="2" presStyleCnt="4"/>
      <dgm:spPr/>
    </dgm:pt>
    <dgm:pt modelId="{7E5A5F74-13BA-4D08-87A3-2ACB176BEEC9}" type="pres">
      <dgm:prSet presAssocID="{2BA41275-CC3F-44A1-A918-C876B1EB8EA8}" presName="sp" presStyleCnt="0"/>
      <dgm:spPr/>
    </dgm:pt>
    <dgm:pt modelId="{5C5C5C5C-702E-4196-A845-7A9717A60190}" type="pres">
      <dgm:prSet presAssocID="{B8318823-74BD-49AF-B73C-A953A7B387CE}" presName="arrowAndChildren" presStyleCnt="0"/>
      <dgm:spPr/>
    </dgm:pt>
    <dgm:pt modelId="{6BCD7AA1-E4DB-4F86-B093-708356EDFBB5}" type="pres">
      <dgm:prSet presAssocID="{B8318823-74BD-49AF-B73C-A953A7B387CE}" presName="parentTextArrow" presStyleLbl="node1" presStyleIdx="3" presStyleCnt="4"/>
      <dgm:spPr/>
    </dgm:pt>
  </dgm:ptLst>
  <dgm:cxnLst>
    <dgm:cxn modelId="{C2916D34-8596-45F5-86DF-50F19EAB99F7}" srcId="{48F0C53E-B704-4A17-BD94-CA7878605DC5}" destId="{649C8A91-B1B6-49E5-AEFD-39118ECBF572}" srcOrd="2" destOrd="0" parTransId="{5D69D0B9-38B6-4F5B-8118-FEAD84A84D82}" sibTransId="{E77849EE-9817-40EB-964C-B75F08FD88E9}"/>
    <dgm:cxn modelId="{2827C33E-70A2-428B-B212-9185712E0D43}" srcId="{48F0C53E-B704-4A17-BD94-CA7878605DC5}" destId="{61C6993A-5E77-4A12-A442-8D6107C026AC}" srcOrd="3" destOrd="0" parTransId="{385FE065-6950-476C-B5C8-76A075BE7C8E}" sibTransId="{620D5735-E17A-46CB-AFBE-D5329B1665E7}"/>
    <dgm:cxn modelId="{F799D441-F79B-4FE9-BD88-838E35AD3C69}" srcId="{48F0C53E-B704-4A17-BD94-CA7878605DC5}" destId="{B2CA75EA-4E46-4B6E-BEE7-C62FFEBD6515}" srcOrd="1" destOrd="0" parTransId="{E512D556-94DA-4387-BB73-44A1F5EA0156}" sibTransId="{6B7A6ED0-BD6C-45DE-9515-9C546BA11334}"/>
    <dgm:cxn modelId="{DEFC2677-1524-4A8D-B7FC-7BCE77CC3FF3}" type="presOf" srcId="{48F0C53E-B704-4A17-BD94-CA7878605DC5}" destId="{B500E631-8634-4DA3-AEFC-2182E84ED35D}" srcOrd="0" destOrd="0" presId="urn:microsoft.com/office/officeart/2005/8/layout/process4"/>
    <dgm:cxn modelId="{E3D7CB86-DEA5-469A-A095-583E69CE11D5}" type="presOf" srcId="{61C6993A-5E77-4A12-A442-8D6107C026AC}" destId="{3B5F8C01-03EA-437A-9116-FBCFBDC32E93}" srcOrd="0" destOrd="0" presId="urn:microsoft.com/office/officeart/2005/8/layout/process4"/>
    <dgm:cxn modelId="{A611E4C4-6AE0-4E18-98B7-8CFC8A109159}" type="presOf" srcId="{B8318823-74BD-49AF-B73C-A953A7B387CE}" destId="{6BCD7AA1-E4DB-4F86-B093-708356EDFBB5}" srcOrd="0" destOrd="0" presId="urn:microsoft.com/office/officeart/2005/8/layout/process4"/>
    <dgm:cxn modelId="{DE614EC5-B6B6-40D2-81E1-38A41FE5CEB7}" type="presOf" srcId="{B2CA75EA-4E46-4B6E-BEE7-C62FFEBD6515}" destId="{7A92A134-FD3C-4DB0-953B-F25926E13930}" srcOrd="0" destOrd="0" presId="urn:microsoft.com/office/officeart/2005/8/layout/process4"/>
    <dgm:cxn modelId="{E13B54D2-AF85-4574-9E3E-DB03430B9E2F}" srcId="{48F0C53E-B704-4A17-BD94-CA7878605DC5}" destId="{B8318823-74BD-49AF-B73C-A953A7B387CE}" srcOrd="0" destOrd="0" parTransId="{7FEC8D94-FA35-41C1-AB54-01282E2ABED6}" sibTransId="{2BA41275-CC3F-44A1-A918-C876B1EB8EA8}"/>
    <dgm:cxn modelId="{E16863EE-722D-43C0-AA1D-2E6163C99A55}" type="presOf" srcId="{649C8A91-B1B6-49E5-AEFD-39118ECBF572}" destId="{5F4C77F3-9B03-41BE-9A6A-9E2A07139574}" srcOrd="0" destOrd="0" presId="urn:microsoft.com/office/officeart/2005/8/layout/process4"/>
    <dgm:cxn modelId="{2A1E0D7B-FA0B-4DB9-81C5-3292D7C7D436}" type="presParOf" srcId="{B500E631-8634-4DA3-AEFC-2182E84ED35D}" destId="{A3B8F5F7-2E5A-45DE-BD43-AC62E0CE5BC7}" srcOrd="0" destOrd="0" presId="urn:microsoft.com/office/officeart/2005/8/layout/process4"/>
    <dgm:cxn modelId="{38BA82AE-48D9-4049-A7FE-255E8D8FBBCF}" type="presParOf" srcId="{A3B8F5F7-2E5A-45DE-BD43-AC62E0CE5BC7}" destId="{3B5F8C01-03EA-437A-9116-FBCFBDC32E93}" srcOrd="0" destOrd="0" presId="urn:microsoft.com/office/officeart/2005/8/layout/process4"/>
    <dgm:cxn modelId="{DCF5A357-B96F-4F4D-917D-6BA27E5524FB}" type="presParOf" srcId="{B500E631-8634-4DA3-AEFC-2182E84ED35D}" destId="{A8F494DC-01A6-4C36-B900-7B2128FB9A9D}" srcOrd="1" destOrd="0" presId="urn:microsoft.com/office/officeart/2005/8/layout/process4"/>
    <dgm:cxn modelId="{3C866142-C6B0-4DA8-AB98-2C7C9038A90D}" type="presParOf" srcId="{B500E631-8634-4DA3-AEFC-2182E84ED35D}" destId="{F22F954A-E962-4B5B-87C3-1DD42147FA98}" srcOrd="2" destOrd="0" presId="urn:microsoft.com/office/officeart/2005/8/layout/process4"/>
    <dgm:cxn modelId="{D48BC425-CE1D-4A76-9FBB-580952D7D520}" type="presParOf" srcId="{F22F954A-E962-4B5B-87C3-1DD42147FA98}" destId="{5F4C77F3-9B03-41BE-9A6A-9E2A07139574}" srcOrd="0" destOrd="0" presId="urn:microsoft.com/office/officeart/2005/8/layout/process4"/>
    <dgm:cxn modelId="{043C4336-EFAC-4F59-8AB4-FA402FE4F56E}" type="presParOf" srcId="{B500E631-8634-4DA3-AEFC-2182E84ED35D}" destId="{3DCA3130-FE50-427D-9A49-155598E150C2}" srcOrd="3" destOrd="0" presId="urn:microsoft.com/office/officeart/2005/8/layout/process4"/>
    <dgm:cxn modelId="{6961E3C2-55F5-4EAC-9C25-066C2826CECA}" type="presParOf" srcId="{B500E631-8634-4DA3-AEFC-2182E84ED35D}" destId="{46E8E1AC-EC24-44EF-96D1-7E2EF1BDDF39}" srcOrd="4" destOrd="0" presId="urn:microsoft.com/office/officeart/2005/8/layout/process4"/>
    <dgm:cxn modelId="{42867DDF-BD1B-484F-BFF8-B3977475FE89}" type="presParOf" srcId="{46E8E1AC-EC24-44EF-96D1-7E2EF1BDDF39}" destId="{7A92A134-FD3C-4DB0-953B-F25926E13930}" srcOrd="0" destOrd="0" presId="urn:microsoft.com/office/officeart/2005/8/layout/process4"/>
    <dgm:cxn modelId="{F0C30725-4EFE-443E-94AB-1F7D8FD249CA}" type="presParOf" srcId="{B500E631-8634-4DA3-AEFC-2182E84ED35D}" destId="{7E5A5F74-13BA-4D08-87A3-2ACB176BEEC9}" srcOrd="5" destOrd="0" presId="urn:microsoft.com/office/officeart/2005/8/layout/process4"/>
    <dgm:cxn modelId="{0649B598-224C-4C11-8FE3-9093C04E85AB}" type="presParOf" srcId="{B500E631-8634-4DA3-AEFC-2182E84ED35D}" destId="{5C5C5C5C-702E-4196-A845-7A9717A60190}" srcOrd="6" destOrd="0" presId="urn:microsoft.com/office/officeart/2005/8/layout/process4"/>
    <dgm:cxn modelId="{19831EC5-2B4C-4D88-8785-15E53C089ABE}" type="presParOf" srcId="{5C5C5C5C-702E-4196-A845-7A9717A60190}" destId="{6BCD7AA1-E4DB-4F86-B093-708356EDFBB5}"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1608256-975A-44F7-98FC-3072F60B1B88}" type="doc">
      <dgm:prSet loTypeId="urn:microsoft.com/office/officeart/2016/7/layout/LinearBlockProcessNumbered" loCatId="process" qsTypeId="urn:microsoft.com/office/officeart/2005/8/quickstyle/simple5" qsCatId="simple" csTypeId="urn:microsoft.com/office/officeart/2005/8/colors/colorful2" csCatId="colorful"/>
      <dgm:spPr/>
      <dgm:t>
        <a:bodyPr/>
        <a:lstStyle/>
        <a:p>
          <a:endParaRPr lang="en-US"/>
        </a:p>
      </dgm:t>
    </dgm:pt>
    <dgm:pt modelId="{CF662679-7E12-4665-AAD5-B9B47E1D3134}">
      <dgm:prSet/>
      <dgm:spPr/>
      <dgm:t>
        <a:bodyPr/>
        <a:lstStyle/>
        <a:p>
          <a:r>
            <a:rPr lang="en-GB"/>
            <a:t>12 Step Programmes</a:t>
          </a:r>
          <a:endParaRPr lang="en-US"/>
        </a:p>
      </dgm:t>
    </dgm:pt>
    <dgm:pt modelId="{7C22265E-6CDE-4811-A194-36EEEF25966E}" type="parTrans" cxnId="{897D39D4-BA68-403B-9284-47F80ABB8521}">
      <dgm:prSet/>
      <dgm:spPr/>
      <dgm:t>
        <a:bodyPr/>
        <a:lstStyle/>
        <a:p>
          <a:endParaRPr lang="en-US"/>
        </a:p>
      </dgm:t>
    </dgm:pt>
    <dgm:pt modelId="{681694EB-CC0D-4943-8908-98185018C719}" type="sibTrans" cxnId="{897D39D4-BA68-403B-9284-47F80ABB8521}">
      <dgm:prSet phldrT="01"/>
      <dgm:spPr/>
      <dgm:t>
        <a:bodyPr/>
        <a:lstStyle/>
        <a:p>
          <a:r>
            <a:rPr lang="en-US"/>
            <a:t>01</a:t>
          </a:r>
        </a:p>
      </dgm:t>
    </dgm:pt>
    <dgm:pt modelId="{51A00E49-A0DC-49EF-BC20-3477753C1736}">
      <dgm:prSet/>
      <dgm:spPr/>
      <dgm:t>
        <a:bodyPr/>
        <a:lstStyle/>
        <a:p>
          <a:r>
            <a:rPr lang="en-GB"/>
            <a:t>Abstinence and Self – Help Interventions</a:t>
          </a:r>
          <a:endParaRPr lang="en-US"/>
        </a:p>
      </dgm:t>
    </dgm:pt>
    <dgm:pt modelId="{245446C4-F55A-4243-A912-80C18AADE6CF}" type="parTrans" cxnId="{0676428F-A493-423D-89C5-8589B8A1B866}">
      <dgm:prSet/>
      <dgm:spPr/>
      <dgm:t>
        <a:bodyPr/>
        <a:lstStyle/>
        <a:p>
          <a:endParaRPr lang="en-US"/>
        </a:p>
      </dgm:t>
    </dgm:pt>
    <dgm:pt modelId="{2AF9BAA1-18A7-43FB-8054-5FA19F83EAC2}" type="sibTrans" cxnId="{0676428F-A493-423D-89C5-8589B8A1B866}">
      <dgm:prSet phldrT="02"/>
      <dgm:spPr/>
      <dgm:t>
        <a:bodyPr/>
        <a:lstStyle/>
        <a:p>
          <a:r>
            <a:rPr lang="en-US"/>
            <a:t>02</a:t>
          </a:r>
        </a:p>
      </dgm:t>
    </dgm:pt>
    <dgm:pt modelId="{2E9A5F3A-A87D-4267-BDD5-3F4C489C5476}">
      <dgm:prSet/>
      <dgm:spPr/>
      <dgm:t>
        <a:bodyPr/>
        <a:lstStyle/>
        <a:p>
          <a:r>
            <a:rPr lang="en-GB"/>
            <a:t>Family Therapy</a:t>
          </a:r>
          <a:endParaRPr lang="en-US"/>
        </a:p>
      </dgm:t>
    </dgm:pt>
    <dgm:pt modelId="{0CD5ABBE-7144-4E7D-B9F4-30001691F6E0}" type="parTrans" cxnId="{9F2655DF-73DD-4A83-A9B4-AB69D08F0B3B}">
      <dgm:prSet/>
      <dgm:spPr/>
      <dgm:t>
        <a:bodyPr/>
        <a:lstStyle/>
        <a:p>
          <a:endParaRPr lang="en-US"/>
        </a:p>
      </dgm:t>
    </dgm:pt>
    <dgm:pt modelId="{7029E4D4-25BD-420E-B659-541AA682252F}" type="sibTrans" cxnId="{9F2655DF-73DD-4A83-A9B4-AB69D08F0B3B}">
      <dgm:prSet phldrT="03"/>
      <dgm:spPr/>
      <dgm:t>
        <a:bodyPr/>
        <a:lstStyle/>
        <a:p>
          <a:r>
            <a:rPr lang="en-US"/>
            <a:t>03</a:t>
          </a:r>
        </a:p>
      </dgm:t>
    </dgm:pt>
    <dgm:pt modelId="{B29C8525-5C17-4FC3-8132-19B1BB897C10}" type="pres">
      <dgm:prSet presAssocID="{41608256-975A-44F7-98FC-3072F60B1B88}" presName="Name0" presStyleCnt="0">
        <dgm:presLayoutVars>
          <dgm:animLvl val="lvl"/>
          <dgm:resizeHandles val="exact"/>
        </dgm:presLayoutVars>
      </dgm:prSet>
      <dgm:spPr/>
    </dgm:pt>
    <dgm:pt modelId="{989159C7-B394-4A3F-8980-20FFC190CBBB}" type="pres">
      <dgm:prSet presAssocID="{CF662679-7E12-4665-AAD5-B9B47E1D3134}" presName="compositeNode" presStyleCnt="0">
        <dgm:presLayoutVars>
          <dgm:bulletEnabled val="1"/>
        </dgm:presLayoutVars>
      </dgm:prSet>
      <dgm:spPr/>
    </dgm:pt>
    <dgm:pt modelId="{33FD3A2C-F6D5-4692-BA80-C7CCC3BC19C4}" type="pres">
      <dgm:prSet presAssocID="{CF662679-7E12-4665-AAD5-B9B47E1D3134}" presName="bgRect" presStyleLbl="alignNode1" presStyleIdx="0" presStyleCnt="3"/>
      <dgm:spPr/>
    </dgm:pt>
    <dgm:pt modelId="{D6B5F1D8-D2FD-44E6-95E4-EFC3E9AC4F7D}" type="pres">
      <dgm:prSet presAssocID="{681694EB-CC0D-4943-8908-98185018C719}" presName="sibTransNodeRect" presStyleLbl="alignNode1" presStyleIdx="0" presStyleCnt="3">
        <dgm:presLayoutVars>
          <dgm:chMax val="0"/>
          <dgm:bulletEnabled val="1"/>
        </dgm:presLayoutVars>
      </dgm:prSet>
      <dgm:spPr/>
    </dgm:pt>
    <dgm:pt modelId="{EFA897E5-A051-4937-93C0-AB5400523F05}" type="pres">
      <dgm:prSet presAssocID="{CF662679-7E12-4665-AAD5-B9B47E1D3134}" presName="nodeRect" presStyleLbl="alignNode1" presStyleIdx="0" presStyleCnt="3">
        <dgm:presLayoutVars>
          <dgm:bulletEnabled val="1"/>
        </dgm:presLayoutVars>
      </dgm:prSet>
      <dgm:spPr/>
    </dgm:pt>
    <dgm:pt modelId="{B84364F9-88B8-4C9E-9772-1D4A5949FE4B}" type="pres">
      <dgm:prSet presAssocID="{681694EB-CC0D-4943-8908-98185018C719}" presName="sibTrans" presStyleCnt="0"/>
      <dgm:spPr/>
    </dgm:pt>
    <dgm:pt modelId="{EAA5557F-CC22-45B7-AAFE-AFB919618DDA}" type="pres">
      <dgm:prSet presAssocID="{51A00E49-A0DC-49EF-BC20-3477753C1736}" presName="compositeNode" presStyleCnt="0">
        <dgm:presLayoutVars>
          <dgm:bulletEnabled val="1"/>
        </dgm:presLayoutVars>
      </dgm:prSet>
      <dgm:spPr/>
    </dgm:pt>
    <dgm:pt modelId="{1C242684-93D6-41A3-934D-D5ABE5C175A9}" type="pres">
      <dgm:prSet presAssocID="{51A00E49-A0DC-49EF-BC20-3477753C1736}" presName="bgRect" presStyleLbl="alignNode1" presStyleIdx="1" presStyleCnt="3"/>
      <dgm:spPr/>
    </dgm:pt>
    <dgm:pt modelId="{F68D5733-A92D-4A26-B985-96216EDEEDC1}" type="pres">
      <dgm:prSet presAssocID="{2AF9BAA1-18A7-43FB-8054-5FA19F83EAC2}" presName="sibTransNodeRect" presStyleLbl="alignNode1" presStyleIdx="1" presStyleCnt="3">
        <dgm:presLayoutVars>
          <dgm:chMax val="0"/>
          <dgm:bulletEnabled val="1"/>
        </dgm:presLayoutVars>
      </dgm:prSet>
      <dgm:spPr/>
    </dgm:pt>
    <dgm:pt modelId="{8422D7B9-3CE7-4AC6-ABF5-2AB847283B26}" type="pres">
      <dgm:prSet presAssocID="{51A00E49-A0DC-49EF-BC20-3477753C1736}" presName="nodeRect" presStyleLbl="alignNode1" presStyleIdx="1" presStyleCnt="3">
        <dgm:presLayoutVars>
          <dgm:bulletEnabled val="1"/>
        </dgm:presLayoutVars>
      </dgm:prSet>
      <dgm:spPr/>
    </dgm:pt>
    <dgm:pt modelId="{A4D48E3B-1795-424B-8903-C00F6C04A27A}" type="pres">
      <dgm:prSet presAssocID="{2AF9BAA1-18A7-43FB-8054-5FA19F83EAC2}" presName="sibTrans" presStyleCnt="0"/>
      <dgm:spPr/>
    </dgm:pt>
    <dgm:pt modelId="{CB043C23-E3F3-4394-8AEE-8A3363EB334F}" type="pres">
      <dgm:prSet presAssocID="{2E9A5F3A-A87D-4267-BDD5-3F4C489C5476}" presName="compositeNode" presStyleCnt="0">
        <dgm:presLayoutVars>
          <dgm:bulletEnabled val="1"/>
        </dgm:presLayoutVars>
      </dgm:prSet>
      <dgm:spPr/>
    </dgm:pt>
    <dgm:pt modelId="{095C3506-3A12-449F-8723-1E8347BD632E}" type="pres">
      <dgm:prSet presAssocID="{2E9A5F3A-A87D-4267-BDD5-3F4C489C5476}" presName="bgRect" presStyleLbl="alignNode1" presStyleIdx="2" presStyleCnt="3"/>
      <dgm:spPr/>
    </dgm:pt>
    <dgm:pt modelId="{D883F924-230C-4217-82DE-CBDEFE1CCB5B}" type="pres">
      <dgm:prSet presAssocID="{7029E4D4-25BD-420E-B659-541AA682252F}" presName="sibTransNodeRect" presStyleLbl="alignNode1" presStyleIdx="2" presStyleCnt="3">
        <dgm:presLayoutVars>
          <dgm:chMax val="0"/>
          <dgm:bulletEnabled val="1"/>
        </dgm:presLayoutVars>
      </dgm:prSet>
      <dgm:spPr/>
    </dgm:pt>
    <dgm:pt modelId="{044DD351-AEAD-47E3-BBFD-05CEF78FDCC5}" type="pres">
      <dgm:prSet presAssocID="{2E9A5F3A-A87D-4267-BDD5-3F4C489C5476}" presName="nodeRect" presStyleLbl="alignNode1" presStyleIdx="2" presStyleCnt="3">
        <dgm:presLayoutVars>
          <dgm:bulletEnabled val="1"/>
        </dgm:presLayoutVars>
      </dgm:prSet>
      <dgm:spPr/>
    </dgm:pt>
  </dgm:ptLst>
  <dgm:cxnLst>
    <dgm:cxn modelId="{B9842B16-D6F1-4CC8-8E33-A140D38FCB35}" type="presOf" srcId="{2E9A5F3A-A87D-4267-BDD5-3F4C489C5476}" destId="{095C3506-3A12-449F-8723-1E8347BD632E}" srcOrd="0" destOrd="0" presId="urn:microsoft.com/office/officeart/2016/7/layout/LinearBlockProcessNumbered"/>
    <dgm:cxn modelId="{6258B319-5BB2-40C1-94CF-C3266D412594}" type="presOf" srcId="{51A00E49-A0DC-49EF-BC20-3477753C1736}" destId="{8422D7B9-3CE7-4AC6-ABF5-2AB847283B26}" srcOrd="1" destOrd="0" presId="urn:microsoft.com/office/officeart/2016/7/layout/LinearBlockProcessNumbered"/>
    <dgm:cxn modelId="{3F92EB24-4722-4C1B-876B-B9EAA2CE25AC}" type="presOf" srcId="{51A00E49-A0DC-49EF-BC20-3477753C1736}" destId="{1C242684-93D6-41A3-934D-D5ABE5C175A9}" srcOrd="0" destOrd="0" presId="urn:microsoft.com/office/officeart/2016/7/layout/LinearBlockProcessNumbered"/>
    <dgm:cxn modelId="{83FDF928-E4F1-4925-8F88-94F0945E9097}" type="presOf" srcId="{681694EB-CC0D-4943-8908-98185018C719}" destId="{D6B5F1D8-D2FD-44E6-95E4-EFC3E9AC4F7D}" srcOrd="0" destOrd="0" presId="urn:microsoft.com/office/officeart/2016/7/layout/LinearBlockProcessNumbered"/>
    <dgm:cxn modelId="{B84AB269-3382-4936-84DF-417BE67B1065}" type="presOf" srcId="{2E9A5F3A-A87D-4267-BDD5-3F4C489C5476}" destId="{044DD351-AEAD-47E3-BBFD-05CEF78FDCC5}" srcOrd="1" destOrd="0" presId="urn:microsoft.com/office/officeart/2016/7/layout/LinearBlockProcessNumbered"/>
    <dgm:cxn modelId="{49CAF352-14AE-4117-B7AB-C871EDFDA40F}" type="presOf" srcId="{41608256-975A-44F7-98FC-3072F60B1B88}" destId="{B29C8525-5C17-4FC3-8132-19B1BB897C10}" srcOrd="0" destOrd="0" presId="urn:microsoft.com/office/officeart/2016/7/layout/LinearBlockProcessNumbered"/>
    <dgm:cxn modelId="{1ED04E7B-2080-40D8-9A8F-3E53CB33610C}" type="presOf" srcId="{CF662679-7E12-4665-AAD5-B9B47E1D3134}" destId="{33FD3A2C-F6D5-4692-BA80-C7CCC3BC19C4}" srcOrd="0" destOrd="0" presId="urn:microsoft.com/office/officeart/2016/7/layout/LinearBlockProcessNumbered"/>
    <dgm:cxn modelId="{0676428F-A493-423D-89C5-8589B8A1B866}" srcId="{41608256-975A-44F7-98FC-3072F60B1B88}" destId="{51A00E49-A0DC-49EF-BC20-3477753C1736}" srcOrd="1" destOrd="0" parTransId="{245446C4-F55A-4243-A912-80C18AADE6CF}" sibTransId="{2AF9BAA1-18A7-43FB-8054-5FA19F83EAC2}"/>
    <dgm:cxn modelId="{8BF1D699-570E-4584-ADC7-BEF4375BB06E}" type="presOf" srcId="{7029E4D4-25BD-420E-B659-541AA682252F}" destId="{D883F924-230C-4217-82DE-CBDEFE1CCB5B}" srcOrd="0" destOrd="0" presId="urn:microsoft.com/office/officeart/2016/7/layout/LinearBlockProcessNumbered"/>
    <dgm:cxn modelId="{2D7922BD-5147-43BF-9E6D-C98FCE3EC5F4}" type="presOf" srcId="{2AF9BAA1-18A7-43FB-8054-5FA19F83EAC2}" destId="{F68D5733-A92D-4A26-B985-96216EDEEDC1}" srcOrd="0" destOrd="0" presId="urn:microsoft.com/office/officeart/2016/7/layout/LinearBlockProcessNumbered"/>
    <dgm:cxn modelId="{1F17FFD3-7E99-4458-BB35-FF70F220868E}" type="presOf" srcId="{CF662679-7E12-4665-AAD5-B9B47E1D3134}" destId="{EFA897E5-A051-4937-93C0-AB5400523F05}" srcOrd="1" destOrd="0" presId="urn:microsoft.com/office/officeart/2016/7/layout/LinearBlockProcessNumbered"/>
    <dgm:cxn modelId="{897D39D4-BA68-403B-9284-47F80ABB8521}" srcId="{41608256-975A-44F7-98FC-3072F60B1B88}" destId="{CF662679-7E12-4665-AAD5-B9B47E1D3134}" srcOrd="0" destOrd="0" parTransId="{7C22265E-6CDE-4811-A194-36EEEF25966E}" sibTransId="{681694EB-CC0D-4943-8908-98185018C719}"/>
    <dgm:cxn modelId="{9F2655DF-73DD-4A83-A9B4-AB69D08F0B3B}" srcId="{41608256-975A-44F7-98FC-3072F60B1B88}" destId="{2E9A5F3A-A87D-4267-BDD5-3F4C489C5476}" srcOrd="2" destOrd="0" parTransId="{0CD5ABBE-7144-4E7D-B9F4-30001691F6E0}" sibTransId="{7029E4D4-25BD-420E-B659-541AA682252F}"/>
    <dgm:cxn modelId="{6C1D14A2-2817-4BB9-BE2C-81C4002F84D4}" type="presParOf" srcId="{B29C8525-5C17-4FC3-8132-19B1BB897C10}" destId="{989159C7-B394-4A3F-8980-20FFC190CBBB}" srcOrd="0" destOrd="0" presId="urn:microsoft.com/office/officeart/2016/7/layout/LinearBlockProcessNumbered"/>
    <dgm:cxn modelId="{6CDC3AA1-AAA9-4E4E-9360-DE1D9B8A55D5}" type="presParOf" srcId="{989159C7-B394-4A3F-8980-20FFC190CBBB}" destId="{33FD3A2C-F6D5-4692-BA80-C7CCC3BC19C4}" srcOrd="0" destOrd="0" presId="urn:microsoft.com/office/officeart/2016/7/layout/LinearBlockProcessNumbered"/>
    <dgm:cxn modelId="{DE6D4C4B-C974-4C20-BA6C-DDA812C826D8}" type="presParOf" srcId="{989159C7-B394-4A3F-8980-20FFC190CBBB}" destId="{D6B5F1D8-D2FD-44E6-95E4-EFC3E9AC4F7D}" srcOrd="1" destOrd="0" presId="urn:microsoft.com/office/officeart/2016/7/layout/LinearBlockProcessNumbered"/>
    <dgm:cxn modelId="{C91E3ED8-21F1-425F-BD4E-D5F156498F50}" type="presParOf" srcId="{989159C7-B394-4A3F-8980-20FFC190CBBB}" destId="{EFA897E5-A051-4937-93C0-AB5400523F05}" srcOrd="2" destOrd="0" presId="urn:microsoft.com/office/officeart/2016/7/layout/LinearBlockProcessNumbered"/>
    <dgm:cxn modelId="{1E641663-65FF-4F12-83BA-84A1074A53A8}" type="presParOf" srcId="{B29C8525-5C17-4FC3-8132-19B1BB897C10}" destId="{B84364F9-88B8-4C9E-9772-1D4A5949FE4B}" srcOrd="1" destOrd="0" presId="urn:microsoft.com/office/officeart/2016/7/layout/LinearBlockProcessNumbered"/>
    <dgm:cxn modelId="{D4423A05-796A-450C-AF00-3A493EF8B5F4}" type="presParOf" srcId="{B29C8525-5C17-4FC3-8132-19B1BB897C10}" destId="{EAA5557F-CC22-45B7-AAFE-AFB919618DDA}" srcOrd="2" destOrd="0" presId="urn:microsoft.com/office/officeart/2016/7/layout/LinearBlockProcessNumbered"/>
    <dgm:cxn modelId="{42731C8B-CB5C-450E-8EA5-3EDC390BDDC7}" type="presParOf" srcId="{EAA5557F-CC22-45B7-AAFE-AFB919618DDA}" destId="{1C242684-93D6-41A3-934D-D5ABE5C175A9}" srcOrd="0" destOrd="0" presId="urn:microsoft.com/office/officeart/2016/7/layout/LinearBlockProcessNumbered"/>
    <dgm:cxn modelId="{24686302-E212-48F0-ADA4-F5ED4898CD2F}" type="presParOf" srcId="{EAA5557F-CC22-45B7-AAFE-AFB919618DDA}" destId="{F68D5733-A92D-4A26-B985-96216EDEEDC1}" srcOrd="1" destOrd="0" presId="urn:microsoft.com/office/officeart/2016/7/layout/LinearBlockProcessNumbered"/>
    <dgm:cxn modelId="{5C39EE7E-9290-4685-A306-F51D79E970EE}" type="presParOf" srcId="{EAA5557F-CC22-45B7-AAFE-AFB919618DDA}" destId="{8422D7B9-3CE7-4AC6-ABF5-2AB847283B26}" srcOrd="2" destOrd="0" presId="urn:microsoft.com/office/officeart/2016/7/layout/LinearBlockProcessNumbered"/>
    <dgm:cxn modelId="{43BE68DE-9B5F-4F7A-BA0E-B3DC6558DD85}" type="presParOf" srcId="{B29C8525-5C17-4FC3-8132-19B1BB897C10}" destId="{A4D48E3B-1795-424B-8903-C00F6C04A27A}" srcOrd="3" destOrd="0" presId="urn:microsoft.com/office/officeart/2016/7/layout/LinearBlockProcessNumbered"/>
    <dgm:cxn modelId="{CD1759C6-2652-4373-8439-00F6F5E8D1F9}" type="presParOf" srcId="{B29C8525-5C17-4FC3-8132-19B1BB897C10}" destId="{CB043C23-E3F3-4394-8AEE-8A3363EB334F}" srcOrd="4" destOrd="0" presId="urn:microsoft.com/office/officeart/2016/7/layout/LinearBlockProcessNumbered"/>
    <dgm:cxn modelId="{866AA4C3-400C-4772-B2F7-0C51958B6536}" type="presParOf" srcId="{CB043C23-E3F3-4394-8AEE-8A3363EB334F}" destId="{095C3506-3A12-449F-8723-1E8347BD632E}" srcOrd="0" destOrd="0" presId="urn:microsoft.com/office/officeart/2016/7/layout/LinearBlockProcessNumbered"/>
    <dgm:cxn modelId="{925B8779-9DEA-4A7D-8C55-6E26E4BC1C28}" type="presParOf" srcId="{CB043C23-E3F3-4394-8AEE-8A3363EB334F}" destId="{D883F924-230C-4217-82DE-CBDEFE1CCB5B}" srcOrd="1" destOrd="0" presId="urn:microsoft.com/office/officeart/2016/7/layout/LinearBlockProcessNumbered"/>
    <dgm:cxn modelId="{A68CE52C-2670-40E1-B682-2F7F261ABCA6}" type="presParOf" srcId="{CB043C23-E3F3-4394-8AEE-8A3363EB334F}" destId="{044DD351-AEAD-47E3-BBFD-05CEF78FDCC5}"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29C2FE-2B44-4F90-B8F5-64D40FD10709}">
      <dsp:nvSpPr>
        <dsp:cNvPr id="0" name=""/>
        <dsp:cNvSpPr/>
      </dsp:nvSpPr>
      <dsp:spPr>
        <a:xfrm>
          <a:off x="0" y="0"/>
          <a:ext cx="8549640" cy="1117683"/>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Derived from the Latin term for ‘enslaved by’</a:t>
          </a:r>
          <a:endParaRPr lang="en-US" sz="2100" kern="1200"/>
        </a:p>
      </dsp:txBody>
      <dsp:txXfrm>
        <a:off x="32736" y="32736"/>
        <a:ext cx="7343571" cy="1052211"/>
      </dsp:txXfrm>
    </dsp:sp>
    <dsp:sp modelId="{665B0CD9-1154-412B-8F73-B70149F71809}">
      <dsp:nvSpPr>
        <dsp:cNvPr id="0" name=""/>
        <dsp:cNvSpPr/>
      </dsp:nvSpPr>
      <dsp:spPr>
        <a:xfrm>
          <a:off x="754379" y="1303964"/>
          <a:ext cx="8549640" cy="1117683"/>
        </a:xfrm>
        <a:prstGeom prst="roundRect">
          <a:avLst>
            <a:gd name="adj" fmla="val 10000"/>
          </a:avLst>
        </a:prstGeom>
        <a:solidFill>
          <a:schemeClr val="accent2">
            <a:hueOff val="-661686"/>
            <a:satOff val="746"/>
            <a:lumOff val="1765"/>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NHS (2015) define addiction as a person not having control over using, doing or taking something to the point where it can become harmful. </a:t>
          </a:r>
          <a:endParaRPr lang="en-US" sz="2100" kern="1200" dirty="0"/>
        </a:p>
      </dsp:txBody>
      <dsp:txXfrm>
        <a:off x="787115" y="1336700"/>
        <a:ext cx="7003293" cy="1052211"/>
      </dsp:txXfrm>
    </dsp:sp>
    <dsp:sp modelId="{714FE464-4876-43D9-8C28-6B17BA368AC8}">
      <dsp:nvSpPr>
        <dsp:cNvPr id="0" name=""/>
        <dsp:cNvSpPr/>
      </dsp:nvSpPr>
      <dsp:spPr>
        <a:xfrm>
          <a:off x="1508759" y="2607928"/>
          <a:ext cx="8549640" cy="1117683"/>
        </a:xfrm>
        <a:prstGeom prst="roundRect">
          <a:avLst>
            <a:gd name="adj" fmla="val 10000"/>
          </a:avLst>
        </a:prstGeom>
        <a:solidFill>
          <a:schemeClr val="accent2">
            <a:hueOff val="-1323373"/>
            <a:satOff val="1492"/>
            <a:lumOff val="353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DSM V characterise addiction as a chronic brain disease which can have harmful consequences.</a:t>
          </a:r>
          <a:endParaRPr lang="en-US" sz="2100" kern="1200"/>
        </a:p>
      </dsp:txBody>
      <dsp:txXfrm>
        <a:off x="1541495" y="2640664"/>
        <a:ext cx="7003293" cy="1052211"/>
      </dsp:txXfrm>
    </dsp:sp>
    <dsp:sp modelId="{57D79531-DC96-4A9E-8715-F18EA05F866D}">
      <dsp:nvSpPr>
        <dsp:cNvPr id="0" name=""/>
        <dsp:cNvSpPr/>
      </dsp:nvSpPr>
      <dsp:spPr>
        <a:xfrm>
          <a:off x="7823145" y="847576"/>
          <a:ext cx="726494" cy="726494"/>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7986606" y="847576"/>
        <a:ext cx="399572" cy="546687"/>
      </dsp:txXfrm>
    </dsp:sp>
    <dsp:sp modelId="{BADA592E-40D7-4E6E-82FC-8BD5873FBBB0}">
      <dsp:nvSpPr>
        <dsp:cNvPr id="0" name=""/>
        <dsp:cNvSpPr/>
      </dsp:nvSpPr>
      <dsp:spPr>
        <a:xfrm>
          <a:off x="8577525" y="2144089"/>
          <a:ext cx="726494" cy="726494"/>
        </a:xfrm>
        <a:prstGeom prst="downArrow">
          <a:avLst>
            <a:gd name="adj1" fmla="val 55000"/>
            <a:gd name="adj2" fmla="val 45000"/>
          </a:avLst>
        </a:prstGeom>
        <a:solidFill>
          <a:schemeClr val="accent2">
            <a:tint val="40000"/>
            <a:alpha val="90000"/>
            <a:hueOff val="-1841865"/>
            <a:satOff val="12270"/>
            <a:lumOff val="1122"/>
            <a:alphaOff val="0"/>
          </a:schemeClr>
        </a:solidFill>
        <a:ln w="12700" cap="flat" cmpd="sng" algn="ctr">
          <a:solidFill>
            <a:schemeClr val="accent2">
              <a:tint val="40000"/>
              <a:alpha val="90000"/>
              <a:hueOff val="-1841865"/>
              <a:satOff val="12270"/>
              <a:lumOff val="112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740986" y="2144089"/>
        <a:ext cx="399572" cy="5466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FF0A6A-25AB-45BE-AF79-664D589E8618}">
      <dsp:nvSpPr>
        <dsp:cNvPr id="0" name=""/>
        <dsp:cNvSpPr/>
      </dsp:nvSpPr>
      <dsp:spPr>
        <a:xfrm>
          <a:off x="70326" y="120074"/>
          <a:ext cx="3502861" cy="4203433"/>
        </a:xfrm>
        <a:prstGeom prst="rect">
          <a:avLst/>
        </a:prstGeom>
        <a:gradFill rotWithShape="0">
          <a:gsLst>
            <a:gs pos="0">
              <a:schemeClr val="accent2">
                <a:hueOff val="0"/>
                <a:satOff val="0"/>
                <a:lumOff val="0"/>
                <a:alphaOff val="0"/>
                <a:satMod val="100000"/>
                <a:lumMod val="100000"/>
              </a:schemeClr>
            </a:gs>
            <a:gs pos="50000">
              <a:schemeClr val="accent2">
                <a:hueOff val="0"/>
                <a:satOff val="0"/>
                <a:lumOff val="0"/>
                <a:alphaOff val="0"/>
                <a:shade val="99000"/>
                <a:satMod val="105000"/>
                <a:lumMod val="100000"/>
              </a:schemeClr>
            </a:gs>
            <a:gs pos="100000">
              <a:schemeClr val="accent2">
                <a:hueOff val="0"/>
                <a:satOff val="0"/>
                <a:lumOff val="0"/>
                <a:alphaOff val="0"/>
                <a:shade val="98000"/>
                <a:satMod val="105000"/>
                <a:lumMod val="100000"/>
              </a:schemeClr>
            </a:gs>
          </a:gsLst>
          <a:lin ang="5400000" scaled="0"/>
        </a:gradFill>
        <a:ln w="6350" cap="flat" cmpd="sng" algn="ctr">
          <a:solidFill>
            <a:schemeClr val="accent2">
              <a:hueOff val="0"/>
              <a:satOff val="0"/>
              <a:lumOff val="0"/>
              <a:alphaOff val="0"/>
            </a:schemeClr>
          </a:solidFill>
          <a:prstDash val="solid"/>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1">
          <a:scrgbClr r="0" g="0" b="0"/>
        </a:lnRef>
        <a:fillRef idx="3">
          <a:scrgbClr r="0" g="0" b="0"/>
        </a:fillRef>
        <a:effectRef idx="3">
          <a:scrgbClr r="0" g="0" b="0"/>
        </a:effectRef>
        <a:fontRef idx="minor">
          <a:schemeClr val="lt1"/>
        </a:fontRef>
      </dsp:style>
      <dsp:txBody>
        <a:bodyPr spcFirstLastPara="0" vert="horz" wrap="square" lIns="346005" tIns="0" rIns="346005" bIns="330200" numCol="1" spcCol="1270" anchor="t" anchorCtr="0">
          <a:noAutofit/>
        </a:bodyPr>
        <a:lstStyle/>
        <a:p>
          <a:pPr marL="0" lvl="0" indent="0" algn="l" defTabSz="889000">
            <a:lnSpc>
              <a:spcPct val="90000"/>
            </a:lnSpc>
            <a:spcBef>
              <a:spcPct val="0"/>
            </a:spcBef>
            <a:spcAft>
              <a:spcPct val="35000"/>
            </a:spcAft>
            <a:buNone/>
          </a:pPr>
          <a:r>
            <a:rPr lang="en-GB" sz="2000" b="1" kern="1200" dirty="0"/>
            <a:t>Addictions to Substances</a:t>
          </a:r>
        </a:p>
        <a:p>
          <a:pPr marL="0" lvl="0" indent="0" algn="l" defTabSz="889000">
            <a:lnSpc>
              <a:spcPct val="90000"/>
            </a:lnSpc>
            <a:spcBef>
              <a:spcPct val="0"/>
            </a:spcBef>
            <a:spcAft>
              <a:spcPct val="35000"/>
            </a:spcAft>
            <a:buNone/>
          </a:pPr>
          <a:r>
            <a:rPr lang="en-GB" sz="2000" kern="1200" dirty="0"/>
            <a:t>- Alcohol</a:t>
          </a:r>
        </a:p>
        <a:p>
          <a:pPr marL="0" lvl="0" indent="0" algn="l" defTabSz="889000">
            <a:lnSpc>
              <a:spcPct val="90000"/>
            </a:lnSpc>
            <a:spcBef>
              <a:spcPct val="0"/>
            </a:spcBef>
            <a:spcAft>
              <a:spcPct val="35000"/>
            </a:spcAft>
            <a:buNone/>
          </a:pPr>
          <a:r>
            <a:rPr lang="en-GB" sz="2000" kern="1200" dirty="0"/>
            <a:t>- Smoking </a:t>
          </a:r>
        </a:p>
        <a:p>
          <a:pPr marL="0" lvl="0" indent="0" algn="l" defTabSz="889000">
            <a:lnSpc>
              <a:spcPct val="90000"/>
            </a:lnSpc>
            <a:spcBef>
              <a:spcPct val="0"/>
            </a:spcBef>
            <a:spcAft>
              <a:spcPct val="35000"/>
            </a:spcAft>
            <a:buNone/>
          </a:pPr>
          <a:r>
            <a:rPr lang="en-GB" sz="2000" kern="1200" dirty="0"/>
            <a:t>- Drugs</a:t>
          </a:r>
        </a:p>
      </dsp:txBody>
      <dsp:txXfrm>
        <a:off x="70326" y="1801447"/>
        <a:ext cx="3502861" cy="2522060"/>
      </dsp:txXfrm>
    </dsp:sp>
    <dsp:sp modelId="{98FA9143-4202-4823-B3FE-7885F67E059E}">
      <dsp:nvSpPr>
        <dsp:cNvPr id="0" name=""/>
        <dsp:cNvSpPr/>
      </dsp:nvSpPr>
      <dsp:spPr>
        <a:xfrm>
          <a:off x="864" y="200611"/>
          <a:ext cx="3502861" cy="1681373"/>
        </a:xfrm>
        <a:prstGeom prst="rect">
          <a:avLst/>
        </a:prstGeom>
        <a:noFill/>
        <a:ln w="6350" cap="flat" cmpd="sng" algn="ctr">
          <a:noFill/>
          <a:prstDash val="solid"/>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dsp:spPr>
      <dsp:style>
        <a:lnRef idx="1">
          <a:scrgbClr r="0" g="0" b="0"/>
        </a:lnRef>
        <a:fillRef idx="3">
          <a:scrgbClr r="0" g="0" b="0"/>
        </a:fillRef>
        <a:effectRef idx="3">
          <a:scrgbClr r="0" g="0" b="0"/>
        </a:effectRef>
        <a:fontRef idx="minor">
          <a:schemeClr val="lt1"/>
        </a:fontRef>
      </dsp:style>
      <dsp:txBody>
        <a:bodyPr spcFirstLastPara="0" vert="horz" wrap="square" lIns="346005" tIns="165100" rIns="346005" bIns="165100" numCol="1" spcCol="1270" anchor="ctr" anchorCtr="0">
          <a:noAutofit/>
        </a:bodyPr>
        <a:lstStyle/>
        <a:p>
          <a:pPr marL="0" lvl="0" indent="0" algn="l" defTabSz="2933700">
            <a:lnSpc>
              <a:spcPct val="90000"/>
            </a:lnSpc>
            <a:spcBef>
              <a:spcPct val="0"/>
            </a:spcBef>
            <a:spcAft>
              <a:spcPct val="35000"/>
            </a:spcAft>
            <a:buNone/>
          </a:pPr>
          <a:r>
            <a:rPr lang="en-US" sz="6600" kern="1200" dirty="0"/>
            <a:t>01</a:t>
          </a:r>
        </a:p>
      </dsp:txBody>
      <dsp:txXfrm>
        <a:off x="864" y="200611"/>
        <a:ext cx="3502861" cy="1681373"/>
      </dsp:txXfrm>
    </dsp:sp>
    <dsp:sp modelId="{68A83FF4-116E-4BE4-8BD6-B6BF7949C147}">
      <dsp:nvSpPr>
        <dsp:cNvPr id="0" name=""/>
        <dsp:cNvSpPr/>
      </dsp:nvSpPr>
      <dsp:spPr>
        <a:xfrm>
          <a:off x="3724091" y="117846"/>
          <a:ext cx="3502861" cy="4203433"/>
        </a:xfrm>
        <a:prstGeom prst="rect">
          <a:avLst/>
        </a:prstGeom>
        <a:gradFill rotWithShape="0">
          <a:gsLst>
            <a:gs pos="0">
              <a:schemeClr val="accent2">
                <a:hueOff val="0"/>
                <a:satOff val="0"/>
                <a:lumOff val="0"/>
                <a:alphaOff val="0"/>
                <a:satMod val="100000"/>
                <a:lumMod val="100000"/>
              </a:schemeClr>
            </a:gs>
            <a:gs pos="50000">
              <a:schemeClr val="accent2">
                <a:hueOff val="0"/>
                <a:satOff val="0"/>
                <a:lumOff val="0"/>
                <a:alphaOff val="0"/>
                <a:shade val="99000"/>
                <a:satMod val="105000"/>
                <a:lumMod val="100000"/>
              </a:schemeClr>
            </a:gs>
            <a:gs pos="100000">
              <a:schemeClr val="accent2">
                <a:hueOff val="0"/>
                <a:satOff val="0"/>
                <a:lumOff val="0"/>
                <a:alphaOff val="0"/>
                <a:shade val="98000"/>
                <a:satMod val="105000"/>
                <a:lumMod val="100000"/>
              </a:schemeClr>
            </a:gs>
          </a:gsLst>
          <a:lin ang="5400000" scaled="0"/>
        </a:gradFill>
        <a:ln w="6350" cap="flat" cmpd="sng" algn="ctr">
          <a:solidFill>
            <a:schemeClr val="accent2">
              <a:hueOff val="0"/>
              <a:satOff val="0"/>
              <a:lumOff val="0"/>
              <a:alphaOff val="0"/>
            </a:schemeClr>
          </a:solidFill>
          <a:prstDash val="solid"/>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1">
          <a:scrgbClr r="0" g="0" b="0"/>
        </a:lnRef>
        <a:fillRef idx="3">
          <a:scrgbClr r="0" g="0" b="0"/>
        </a:fillRef>
        <a:effectRef idx="3">
          <a:scrgbClr r="0" g="0" b="0"/>
        </a:effectRef>
        <a:fontRef idx="minor">
          <a:schemeClr val="lt1"/>
        </a:fontRef>
      </dsp:style>
      <dsp:txBody>
        <a:bodyPr spcFirstLastPara="0" vert="horz" wrap="square" lIns="346005" tIns="0" rIns="346005" bIns="330200" numCol="1" spcCol="1270" anchor="t" anchorCtr="0">
          <a:noAutofit/>
        </a:bodyPr>
        <a:lstStyle/>
        <a:p>
          <a:pPr marL="0" lvl="0" indent="0" algn="l" defTabSz="889000">
            <a:lnSpc>
              <a:spcPct val="90000"/>
            </a:lnSpc>
            <a:spcBef>
              <a:spcPct val="0"/>
            </a:spcBef>
            <a:spcAft>
              <a:spcPct val="35000"/>
            </a:spcAft>
            <a:buNone/>
          </a:pPr>
          <a:r>
            <a:rPr lang="en-GB" sz="2000" b="1" kern="1200" dirty="0"/>
            <a:t>Behavioural Addictions</a:t>
          </a:r>
        </a:p>
        <a:p>
          <a:pPr marL="0" lvl="0" indent="0" algn="l" defTabSz="889000">
            <a:lnSpc>
              <a:spcPct val="90000"/>
            </a:lnSpc>
            <a:spcBef>
              <a:spcPct val="0"/>
            </a:spcBef>
            <a:spcAft>
              <a:spcPct val="35000"/>
            </a:spcAft>
            <a:buNone/>
          </a:pPr>
          <a:r>
            <a:rPr lang="en-GB" sz="2000" kern="1200" dirty="0"/>
            <a:t>- Gambling</a:t>
          </a:r>
        </a:p>
        <a:p>
          <a:pPr marL="0" lvl="0" indent="0" algn="l" defTabSz="889000">
            <a:lnSpc>
              <a:spcPct val="90000"/>
            </a:lnSpc>
            <a:spcBef>
              <a:spcPct val="0"/>
            </a:spcBef>
            <a:spcAft>
              <a:spcPct val="35000"/>
            </a:spcAft>
            <a:buNone/>
          </a:pPr>
          <a:r>
            <a:rPr lang="en-US" sz="2000" kern="1200" dirty="0"/>
            <a:t>- Kleptomania</a:t>
          </a:r>
        </a:p>
        <a:p>
          <a:pPr marL="0" lvl="0" indent="0" algn="l" defTabSz="889000">
            <a:lnSpc>
              <a:spcPct val="90000"/>
            </a:lnSpc>
            <a:spcBef>
              <a:spcPct val="0"/>
            </a:spcBef>
            <a:spcAft>
              <a:spcPct val="35000"/>
            </a:spcAft>
            <a:buNone/>
          </a:pPr>
          <a:r>
            <a:rPr lang="en-US" sz="2000" kern="1200" dirty="0"/>
            <a:t>- Pyromania</a:t>
          </a:r>
        </a:p>
      </dsp:txBody>
      <dsp:txXfrm>
        <a:off x="3724091" y="1799219"/>
        <a:ext cx="3502861" cy="2522060"/>
      </dsp:txXfrm>
    </dsp:sp>
    <dsp:sp modelId="{6D16764F-2239-4B79-8461-8C2274324BEB}">
      <dsp:nvSpPr>
        <dsp:cNvPr id="0" name=""/>
        <dsp:cNvSpPr/>
      </dsp:nvSpPr>
      <dsp:spPr>
        <a:xfrm>
          <a:off x="3783954" y="200611"/>
          <a:ext cx="3502861" cy="1681373"/>
        </a:xfrm>
        <a:prstGeom prst="rect">
          <a:avLst/>
        </a:prstGeom>
        <a:noFill/>
        <a:ln w="6350" cap="flat" cmpd="sng" algn="ctr">
          <a:noFill/>
          <a:prstDash val="solid"/>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dsp:spPr>
      <dsp:style>
        <a:lnRef idx="1">
          <a:scrgbClr r="0" g="0" b="0"/>
        </a:lnRef>
        <a:fillRef idx="3">
          <a:scrgbClr r="0" g="0" b="0"/>
        </a:fillRef>
        <a:effectRef idx="3">
          <a:scrgbClr r="0" g="0" b="0"/>
        </a:effectRef>
        <a:fontRef idx="minor">
          <a:schemeClr val="lt1"/>
        </a:fontRef>
      </dsp:style>
      <dsp:txBody>
        <a:bodyPr spcFirstLastPara="0" vert="horz" wrap="square" lIns="346005" tIns="165100" rIns="346005" bIns="165100" numCol="1" spcCol="1270" anchor="ctr" anchorCtr="0">
          <a:noAutofit/>
        </a:bodyPr>
        <a:lstStyle/>
        <a:p>
          <a:pPr marL="0" lvl="0" indent="0" algn="l" defTabSz="2933700">
            <a:lnSpc>
              <a:spcPct val="90000"/>
            </a:lnSpc>
            <a:spcBef>
              <a:spcPct val="0"/>
            </a:spcBef>
            <a:spcAft>
              <a:spcPct val="35000"/>
            </a:spcAft>
            <a:buNone/>
          </a:pPr>
          <a:r>
            <a:rPr lang="en-US" sz="6600" kern="1200" dirty="0"/>
            <a:t>02</a:t>
          </a:r>
        </a:p>
      </dsp:txBody>
      <dsp:txXfrm>
        <a:off x="3783954" y="200611"/>
        <a:ext cx="3502861" cy="1681373"/>
      </dsp:txXfrm>
    </dsp:sp>
    <dsp:sp modelId="{8B1BDFBB-5CBD-4D97-8F5D-100FDE6D6E1D}">
      <dsp:nvSpPr>
        <dsp:cNvPr id="0" name=""/>
        <dsp:cNvSpPr/>
      </dsp:nvSpPr>
      <dsp:spPr>
        <a:xfrm>
          <a:off x="7408785" y="117846"/>
          <a:ext cx="3502861" cy="4203433"/>
        </a:xfrm>
        <a:prstGeom prst="rect">
          <a:avLst/>
        </a:prstGeom>
        <a:gradFill rotWithShape="0">
          <a:gsLst>
            <a:gs pos="0">
              <a:schemeClr val="accent2">
                <a:hueOff val="0"/>
                <a:satOff val="0"/>
                <a:lumOff val="0"/>
                <a:alphaOff val="0"/>
                <a:satMod val="100000"/>
                <a:lumMod val="100000"/>
              </a:schemeClr>
            </a:gs>
            <a:gs pos="50000">
              <a:schemeClr val="accent2">
                <a:hueOff val="0"/>
                <a:satOff val="0"/>
                <a:lumOff val="0"/>
                <a:alphaOff val="0"/>
                <a:shade val="99000"/>
                <a:satMod val="105000"/>
                <a:lumMod val="100000"/>
              </a:schemeClr>
            </a:gs>
            <a:gs pos="100000">
              <a:schemeClr val="accent2">
                <a:hueOff val="0"/>
                <a:satOff val="0"/>
                <a:lumOff val="0"/>
                <a:alphaOff val="0"/>
                <a:shade val="98000"/>
                <a:satMod val="105000"/>
                <a:lumMod val="100000"/>
              </a:schemeClr>
            </a:gs>
          </a:gsLst>
          <a:lin ang="5400000" scaled="0"/>
        </a:gradFill>
        <a:ln w="6350" cap="flat" cmpd="sng" algn="ctr">
          <a:solidFill>
            <a:schemeClr val="accent2">
              <a:hueOff val="0"/>
              <a:satOff val="0"/>
              <a:lumOff val="0"/>
              <a:alphaOff val="0"/>
            </a:schemeClr>
          </a:solidFill>
          <a:prstDash val="solid"/>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1">
          <a:scrgbClr r="0" g="0" b="0"/>
        </a:lnRef>
        <a:fillRef idx="3">
          <a:scrgbClr r="0" g="0" b="0"/>
        </a:fillRef>
        <a:effectRef idx="3">
          <a:scrgbClr r="0" g="0" b="0"/>
        </a:effectRef>
        <a:fontRef idx="minor">
          <a:schemeClr val="lt1"/>
        </a:fontRef>
      </dsp:style>
      <dsp:txBody>
        <a:bodyPr spcFirstLastPara="0" vert="horz" wrap="square" lIns="346005" tIns="0" rIns="346005" bIns="330200" numCol="1" spcCol="1270" anchor="t" anchorCtr="0">
          <a:noAutofit/>
        </a:bodyPr>
        <a:lstStyle/>
        <a:p>
          <a:pPr marL="0" lvl="0" indent="0" algn="l" defTabSz="889000">
            <a:lnSpc>
              <a:spcPct val="90000"/>
            </a:lnSpc>
            <a:spcBef>
              <a:spcPct val="0"/>
            </a:spcBef>
            <a:spcAft>
              <a:spcPct val="35000"/>
            </a:spcAft>
            <a:buNone/>
          </a:pPr>
          <a:r>
            <a:rPr lang="en-GB" sz="2000" b="1" kern="1200" dirty="0"/>
            <a:t>Impulse Control Addictions</a:t>
          </a:r>
        </a:p>
        <a:p>
          <a:pPr marL="0" lvl="0" indent="0" algn="l" defTabSz="889000">
            <a:lnSpc>
              <a:spcPct val="90000"/>
            </a:lnSpc>
            <a:spcBef>
              <a:spcPct val="0"/>
            </a:spcBef>
            <a:spcAft>
              <a:spcPct val="35000"/>
            </a:spcAft>
            <a:buNone/>
          </a:pPr>
          <a:r>
            <a:rPr lang="en-US" sz="2000" kern="1200" dirty="0"/>
            <a:t>- Food</a:t>
          </a:r>
        </a:p>
        <a:p>
          <a:pPr marL="0" lvl="0" indent="0" algn="l" defTabSz="889000">
            <a:lnSpc>
              <a:spcPct val="90000"/>
            </a:lnSpc>
            <a:spcBef>
              <a:spcPct val="0"/>
            </a:spcBef>
            <a:spcAft>
              <a:spcPct val="35000"/>
            </a:spcAft>
            <a:buNone/>
          </a:pPr>
          <a:r>
            <a:rPr lang="en-US" sz="2000" kern="1200" dirty="0"/>
            <a:t>- Sex and Pornography</a:t>
          </a:r>
        </a:p>
        <a:p>
          <a:pPr marL="0" lvl="0" indent="0" algn="l" defTabSz="889000">
            <a:lnSpc>
              <a:spcPct val="90000"/>
            </a:lnSpc>
            <a:spcBef>
              <a:spcPct val="0"/>
            </a:spcBef>
            <a:spcAft>
              <a:spcPct val="35000"/>
            </a:spcAft>
            <a:buNone/>
          </a:pPr>
          <a:r>
            <a:rPr lang="en-US" sz="2000" kern="1200" dirty="0"/>
            <a:t>- Exercising</a:t>
          </a:r>
        </a:p>
        <a:p>
          <a:pPr marL="0" lvl="0" indent="0" algn="l" defTabSz="889000">
            <a:lnSpc>
              <a:spcPct val="90000"/>
            </a:lnSpc>
            <a:spcBef>
              <a:spcPct val="0"/>
            </a:spcBef>
            <a:spcAft>
              <a:spcPct val="35000"/>
            </a:spcAft>
            <a:buNone/>
          </a:pPr>
          <a:r>
            <a:rPr lang="en-US" sz="2000" kern="1200" dirty="0"/>
            <a:t>- Working</a:t>
          </a:r>
        </a:p>
      </dsp:txBody>
      <dsp:txXfrm>
        <a:off x="7408785" y="1799219"/>
        <a:ext cx="3502861" cy="2522060"/>
      </dsp:txXfrm>
    </dsp:sp>
    <dsp:sp modelId="{FB785C11-F69D-44C0-8FBD-DCE0DD9E98F1}">
      <dsp:nvSpPr>
        <dsp:cNvPr id="0" name=""/>
        <dsp:cNvSpPr/>
      </dsp:nvSpPr>
      <dsp:spPr>
        <a:xfrm>
          <a:off x="7567044" y="200611"/>
          <a:ext cx="3502861" cy="1681373"/>
        </a:xfrm>
        <a:prstGeom prst="rect">
          <a:avLst/>
        </a:prstGeom>
        <a:noFill/>
        <a:ln w="6350" cap="flat" cmpd="sng" algn="ctr">
          <a:noFill/>
          <a:prstDash val="solid"/>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dsp:spPr>
      <dsp:style>
        <a:lnRef idx="1">
          <a:scrgbClr r="0" g="0" b="0"/>
        </a:lnRef>
        <a:fillRef idx="3">
          <a:scrgbClr r="0" g="0" b="0"/>
        </a:fillRef>
        <a:effectRef idx="3">
          <a:scrgbClr r="0" g="0" b="0"/>
        </a:effectRef>
        <a:fontRef idx="minor">
          <a:schemeClr val="lt1"/>
        </a:fontRef>
      </dsp:style>
      <dsp:txBody>
        <a:bodyPr spcFirstLastPara="0" vert="horz" wrap="square" lIns="346005" tIns="165100" rIns="346005"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endParaRPr lang="en-US" sz="6600" kern="1200" dirty="0"/>
        </a:p>
      </dsp:txBody>
      <dsp:txXfrm>
        <a:off x="7567044" y="200611"/>
        <a:ext cx="3502861" cy="16813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A56A43-477B-41BB-A04A-C2DAC24BE8A5}">
      <dsp:nvSpPr>
        <dsp:cNvPr id="0" name=""/>
        <dsp:cNvSpPr/>
      </dsp:nvSpPr>
      <dsp:spPr>
        <a:xfrm>
          <a:off x="2199047" y="485"/>
          <a:ext cx="5660305" cy="283015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en-GB" sz="6500" kern="1200" dirty="0"/>
            <a:t>Replacement Treatment</a:t>
          </a:r>
          <a:endParaRPr lang="en-US" sz="6500" kern="1200" dirty="0"/>
        </a:p>
      </dsp:txBody>
      <dsp:txXfrm>
        <a:off x="2199047" y="485"/>
        <a:ext cx="5660305" cy="283015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919C7A-9E4A-4965-AC3A-6A4AF5D8F184}">
      <dsp:nvSpPr>
        <dsp:cNvPr id="0" name=""/>
        <dsp:cNvSpPr/>
      </dsp:nvSpPr>
      <dsp:spPr>
        <a:xfrm>
          <a:off x="0" y="4290322"/>
          <a:ext cx="5906181" cy="938617"/>
        </a:xfrm>
        <a:prstGeom prst="rect">
          <a:avLst/>
        </a:prstGeom>
        <a:gradFill rotWithShape="0">
          <a:gsLst>
            <a:gs pos="0">
              <a:schemeClr val="accent2">
                <a:hueOff val="0"/>
                <a:satOff val="0"/>
                <a:lumOff val="0"/>
                <a:alphaOff val="0"/>
                <a:tint val="60000"/>
                <a:satMod val="105000"/>
                <a:lumMod val="105000"/>
              </a:schemeClr>
            </a:gs>
            <a:gs pos="100000">
              <a:schemeClr val="accent2">
                <a:hueOff val="0"/>
                <a:satOff val="0"/>
                <a:lumOff val="0"/>
                <a:alphaOff val="0"/>
                <a:tint val="65000"/>
                <a:satMod val="100000"/>
                <a:lumMod val="100000"/>
              </a:schemeClr>
            </a:gs>
            <a:gs pos="100000">
              <a:schemeClr val="accent2">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(Berry, 2015)</a:t>
          </a:r>
          <a:endParaRPr lang="en-US" sz="1600" kern="1200"/>
        </a:p>
      </dsp:txBody>
      <dsp:txXfrm>
        <a:off x="0" y="4290322"/>
        <a:ext cx="5906181" cy="938617"/>
      </dsp:txXfrm>
    </dsp:sp>
    <dsp:sp modelId="{A24B5233-5519-4524-84D8-8E3CED07229B}">
      <dsp:nvSpPr>
        <dsp:cNvPr id="0" name=""/>
        <dsp:cNvSpPr/>
      </dsp:nvSpPr>
      <dsp:spPr>
        <a:xfrm rot="10800000">
          <a:off x="0" y="2860807"/>
          <a:ext cx="5906181" cy="1443593"/>
        </a:xfrm>
        <a:prstGeom prst="upArrowCallout">
          <a:avLst/>
        </a:prstGeom>
        <a:gradFill rotWithShape="0">
          <a:gsLst>
            <a:gs pos="0">
              <a:schemeClr val="accent2">
                <a:hueOff val="-441124"/>
                <a:satOff val="497"/>
                <a:lumOff val="1177"/>
                <a:alphaOff val="0"/>
                <a:tint val="60000"/>
                <a:satMod val="105000"/>
                <a:lumMod val="105000"/>
              </a:schemeClr>
            </a:gs>
            <a:gs pos="100000">
              <a:schemeClr val="accent2">
                <a:hueOff val="-441124"/>
                <a:satOff val="497"/>
                <a:lumOff val="1177"/>
                <a:alphaOff val="0"/>
                <a:tint val="65000"/>
                <a:satMod val="100000"/>
                <a:lumMod val="100000"/>
              </a:schemeClr>
            </a:gs>
            <a:gs pos="100000">
              <a:schemeClr val="accent2">
                <a:hueOff val="-441124"/>
                <a:satOff val="497"/>
                <a:lumOff val="1177"/>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CBT sessions allow individuals to identify problematic behaviour and develop skills to combat their addiction.</a:t>
          </a:r>
          <a:endParaRPr lang="en-US" sz="1600" kern="1200" dirty="0"/>
        </a:p>
      </dsp:txBody>
      <dsp:txXfrm rot="10800000">
        <a:off x="0" y="2860807"/>
        <a:ext cx="5906181" cy="938003"/>
      </dsp:txXfrm>
    </dsp:sp>
    <dsp:sp modelId="{D9FB52C6-9B3C-4D9A-82FC-A55784C99C33}">
      <dsp:nvSpPr>
        <dsp:cNvPr id="0" name=""/>
        <dsp:cNvSpPr/>
      </dsp:nvSpPr>
      <dsp:spPr>
        <a:xfrm rot="10800000">
          <a:off x="0" y="1431292"/>
          <a:ext cx="5906181" cy="1443593"/>
        </a:xfrm>
        <a:prstGeom prst="upArrowCallout">
          <a:avLst/>
        </a:prstGeom>
        <a:gradFill rotWithShape="0">
          <a:gsLst>
            <a:gs pos="0">
              <a:schemeClr val="accent2">
                <a:hueOff val="-882249"/>
                <a:satOff val="995"/>
                <a:lumOff val="2353"/>
                <a:alphaOff val="0"/>
                <a:tint val="60000"/>
                <a:satMod val="105000"/>
                <a:lumMod val="105000"/>
              </a:schemeClr>
            </a:gs>
            <a:gs pos="100000">
              <a:schemeClr val="accent2">
                <a:hueOff val="-882249"/>
                <a:satOff val="995"/>
                <a:lumOff val="2353"/>
                <a:alphaOff val="0"/>
                <a:tint val="65000"/>
                <a:satMod val="100000"/>
                <a:lumMod val="100000"/>
              </a:schemeClr>
            </a:gs>
            <a:gs pos="100000">
              <a:schemeClr val="accent2">
                <a:hueOff val="-882249"/>
                <a:satOff val="995"/>
                <a:lumOff val="2353"/>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The aim of CBT is modify the way an individual thinks, in order to change their behaviour.</a:t>
          </a:r>
          <a:endParaRPr lang="en-US" sz="1600" kern="1200" dirty="0"/>
        </a:p>
      </dsp:txBody>
      <dsp:txXfrm rot="10800000">
        <a:off x="0" y="1431292"/>
        <a:ext cx="5906181" cy="938003"/>
      </dsp:txXfrm>
    </dsp:sp>
    <dsp:sp modelId="{F57154D8-8F96-40E4-9396-7D01EF8F3DBA}">
      <dsp:nvSpPr>
        <dsp:cNvPr id="0" name=""/>
        <dsp:cNvSpPr/>
      </dsp:nvSpPr>
      <dsp:spPr>
        <a:xfrm rot="10800000">
          <a:off x="0" y="1778"/>
          <a:ext cx="5906181" cy="1443593"/>
        </a:xfrm>
        <a:prstGeom prst="upArrowCallout">
          <a:avLst/>
        </a:prstGeom>
        <a:gradFill rotWithShape="0">
          <a:gsLst>
            <a:gs pos="0">
              <a:schemeClr val="accent2">
                <a:hueOff val="-1323373"/>
                <a:satOff val="1492"/>
                <a:lumOff val="3530"/>
                <a:alphaOff val="0"/>
                <a:tint val="60000"/>
                <a:satMod val="105000"/>
                <a:lumMod val="105000"/>
              </a:schemeClr>
            </a:gs>
            <a:gs pos="100000">
              <a:schemeClr val="accent2">
                <a:hueOff val="-1323373"/>
                <a:satOff val="1492"/>
                <a:lumOff val="3530"/>
                <a:alphaOff val="0"/>
                <a:tint val="65000"/>
                <a:satMod val="100000"/>
                <a:lumMod val="100000"/>
              </a:schemeClr>
            </a:gs>
            <a:gs pos="100000">
              <a:schemeClr val="accent2">
                <a:hueOff val="-1323373"/>
                <a:satOff val="1492"/>
                <a:lumOff val="353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The focus of CBT is on a person’s feelings, thoughts and behaviours and how they influence each other.</a:t>
          </a:r>
          <a:endParaRPr lang="en-US" sz="1600" kern="1200" dirty="0"/>
        </a:p>
      </dsp:txBody>
      <dsp:txXfrm rot="10800000">
        <a:off x="0" y="1778"/>
        <a:ext cx="5906181" cy="93800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5F8C01-03EA-437A-9116-FBCFBDC32E93}">
      <dsp:nvSpPr>
        <dsp:cNvPr id="0" name=""/>
        <dsp:cNvSpPr/>
      </dsp:nvSpPr>
      <dsp:spPr>
        <a:xfrm>
          <a:off x="0" y="4290322"/>
          <a:ext cx="5906181" cy="938617"/>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(Ogden, 2012)</a:t>
          </a:r>
          <a:endParaRPr lang="en-US" sz="1800" kern="1200"/>
        </a:p>
      </dsp:txBody>
      <dsp:txXfrm>
        <a:off x="0" y="4290322"/>
        <a:ext cx="5906181" cy="938617"/>
      </dsp:txXfrm>
    </dsp:sp>
    <dsp:sp modelId="{5F4C77F3-9B03-41BE-9A6A-9E2A07139574}">
      <dsp:nvSpPr>
        <dsp:cNvPr id="0" name=""/>
        <dsp:cNvSpPr/>
      </dsp:nvSpPr>
      <dsp:spPr>
        <a:xfrm rot="10800000">
          <a:off x="0" y="2860807"/>
          <a:ext cx="5906181" cy="1443593"/>
        </a:xfrm>
        <a:prstGeom prst="upArrowCallou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Conditions the individual to stop the addictive behaviour to avoid the discomfort</a:t>
          </a:r>
          <a:endParaRPr lang="en-US" sz="1800" kern="1200"/>
        </a:p>
      </dsp:txBody>
      <dsp:txXfrm rot="10800000">
        <a:off x="0" y="2860807"/>
        <a:ext cx="5906181" cy="938003"/>
      </dsp:txXfrm>
    </dsp:sp>
    <dsp:sp modelId="{7A92A134-FD3C-4DB0-953B-F25926E13930}">
      <dsp:nvSpPr>
        <dsp:cNvPr id="0" name=""/>
        <dsp:cNvSpPr/>
      </dsp:nvSpPr>
      <dsp:spPr>
        <a:xfrm rot="10800000">
          <a:off x="0" y="1431292"/>
          <a:ext cx="5906181" cy="1443593"/>
        </a:xfrm>
        <a:prstGeom prst="upArrowCallou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Exposes the individual to the addictive behaviour and a form of discomfort simultaneously</a:t>
          </a:r>
          <a:endParaRPr lang="en-US" sz="1800" kern="1200"/>
        </a:p>
      </dsp:txBody>
      <dsp:txXfrm rot="10800000">
        <a:off x="0" y="1431292"/>
        <a:ext cx="5906181" cy="938003"/>
      </dsp:txXfrm>
    </dsp:sp>
    <dsp:sp modelId="{6BCD7AA1-E4DB-4F86-B093-708356EDFBB5}">
      <dsp:nvSpPr>
        <dsp:cNvPr id="0" name=""/>
        <dsp:cNvSpPr/>
      </dsp:nvSpPr>
      <dsp:spPr>
        <a:xfrm rot="10800000">
          <a:off x="0" y="1778"/>
          <a:ext cx="5906181" cy="1443593"/>
        </a:xfrm>
        <a:prstGeom prst="upArrowCallou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Form of psychological treatment</a:t>
          </a:r>
          <a:endParaRPr lang="en-US" sz="1800" kern="1200"/>
        </a:p>
      </dsp:txBody>
      <dsp:txXfrm rot="10800000">
        <a:off x="0" y="1778"/>
        <a:ext cx="5906181" cy="9380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FD3A2C-F6D5-4692-BA80-C7CCC3BC19C4}">
      <dsp:nvSpPr>
        <dsp:cNvPr id="0" name=""/>
        <dsp:cNvSpPr/>
      </dsp:nvSpPr>
      <dsp:spPr>
        <a:xfrm>
          <a:off x="785" y="0"/>
          <a:ext cx="3182540" cy="3530600"/>
        </a:xfrm>
        <a:prstGeom prst="rect">
          <a:avLst/>
        </a:prstGeom>
        <a:gradFill rotWithShape="0">
          <a:gsLst>
            <a:gs pos="0">
              <a:schemeClr val="accent2">
                <a:hueOff val="0"/>
                <a:satOff val="0"/>
                <a:lumOff val="0"/>
                <a:alphaOff val="0"/>
                <a:satMod val="100000"/>
                <a:lumMod val="100000"/>
              </a:schemeClr>
            </a:gs>
            <a:gs pos="50000">
              <a:schemeClr val="accent2">
                <a:hueOff val="0"/>
                <a:satOff val="0"/>
                <a:lumOff val="0"/>
                <a:alphaOff val="0"/>
                <a:shade val="99000"/>
                <a:satMod val="105000"/>
                <a:lumMod val="100000"/>
              </a:schemeClr>
            </a:gs>
            <a:gs pos="100000">
              <a:schemeClr val="accent2">
                <a:hueOff val="0"/>
                <a:satOff val="0"/>
                <a:lumOff val="0"/>
                <a:alphaOff val="0"/>
                <a:shade val="98000"/>
                <a:satMod val="105000"/>
                <a:lumMod val="100000"/>
              </a:schemeClr>
            </a:gs>
          </a:gsLst>
          <a:lin ang="5400000" scaled="0"/>
        </a:gradFill>
        <a:ln w="6350" cap="flat" cmpd="sng" algn="ctr">
          <a:solidFill>
            <a:schemeClr val="accent2">
              <a:hueOff val="0"/>
              <a:satOff val="0"/>
              <a:lumOff val="0"/>
              <a:alphaOff val="0"/>
            </a:schemeClr>
          </a:solidFill>
          <a:prstDash val="solid"/>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1">
          <a:scrgbClr r="0" g="0" b="0"/>
        </a:lnRef>
        <a:fillRef idx="3">
          <a:scrgbClr r="0" g="0" b="0"/>
        </a:fillRef>
        <a:effectRef idx="3">
          <a:scrgbClr r="0" g="0" b="0"/>
        </a:effectRef>
        <a:fontRef idx="minor">
          <a:schemeClr val="lt1"/>
        </a:fontRef>
      </dsp:style>
      <dsp:txBody>
        <a:bodyPr spcFirstLastPara="0" vert="horz" wrap="square" lIns="314364" tIns="0" rIns="314364" bIns="330200" numCol="1" spcCol="1270" anchor="t" anchorCtr="0">
          <a:noAutofit/>
        </a:bodyPr>
        <a:lstStyle/>
        <a:p>
          <a:pPr marL="0" lvl="0" indent="0" algn="l" defTabSz="1155700">
            <a:lnSpc>
              <a:spcPct val="90000"/>
            </a:lnSpc>
            <a:spcBef>
              <a:spcPct val="0"/>
            </a:spcBef>
            <a:spcAft>
              <a:spcPct val="35000"/>
            </a:spcAft>
            <a:buNone/>
          </a:pPr>
          <a:r>
            <a:rPr lang="en-GB" sz="2600" kern="1200"/>
            <a:t>12 Step Programmes</a:t>
          </a:r>
          <a:endParaRPr lang="en-US" sz="2600" kern="1200"/>
        </a:p>
      </dsp:txBody>
      <dsp:txXfrm>
        <a:off x="785" y="1412240"/>
        <a:ext cx="3182540" cy="2118360"/>
      </dsp:txXfrm>
    </dsp:sp>
    <dsp:sp modelId="{D6B5F1D8-D2FD-44E6-95E4-EFC3E9AC4F7D}">
      <dsp:nvSpPr>
        <dsp:cNvPr id="0" name=""/>
        <dsp:cNvSpPr/>
      </dsp:nvSpPr>
      <dsp:spPr>
        <a:xfrm>
          <a:off x="785" y="0"/>
          <a:ext cx="3182540" cy="1412240"/>
        </a:xfrm>
        <a:prstGeom prst="rect">
          <a:avLst/>
        </a:prstGeom>
        <a:noFill/>
        <a:ln w="6350" cap="flat" cmpd="sng" algn="ctr">
          <a:noFill/>
          <a:prstDash val="solid"/>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dsp:spPr>
      <dsp:style>
        <a:lnRef idx="1">
          <a:scrgbClr r="0" g="0" b="0"/>
        </a:lnRef>
        <a:fillRef idx="3">
          <a:scrgbClr r="0" g="0" b="0"/>
        </a:fillRef>
        <a:effectRef idx="3">
          <a:scrgbClr r="0" g="0" b="0"/>
        </a:effectRef>
        <a:fontRef idx="minor">
          <a:schemeClr val="lt1"/>
        </a:fontRef>
      </dsp:style>
      <dsp:txBody>
        <a:bodyPr spcFirstLastPara="0" vert="horz" wrap="square" lIns="314364" tIns="165100" rIns="314364"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785" y="0"/>
        <a:ext cx="3182540" cy="1412240"/>
      </dsp:txXfrm>
    </dsp:sp>
    <dsp:sp modelId="{1C242684-93D6-41A3-934D-D5ABE5C175A9}">
      <dsp:nvSpPr>
        <dsp:cNvPr id="0" name=""/>
        <dsp:cNvSpPr/>
      </dsp:nvSpPr>
      <dsp:spPr>
        <a:xfrm>
          <a:off x="3437929" y="0"/>
          <a:ext cx="3182540" cy="3530600"/>
        </a:xfrm>
        <a:prstGeom prst="rect">
          <a:avLst/>
        </a:prstGeom>
        <a:gradFill rotWithShape="0">
          <a:gsLst>
            <a:gs pos="0">
              <a:schemeClr val="accent2">
                <a:hueOff val="-661686"/>
                <a:satOff val="746"/>
                <a:lumOff val="1765"/>
                <a:alphaOff val="0"/>
                <a:satMod val="100000"/>
                <a:lumMod val="100000"/>
              </a:schemeClr>
            </a:gs>
            <a:gs pos="50000">
              <a:schemeClr val="accent2">
                <a:hueOff val="-661686"/>
                <a:satOff val="746"/>
                <a:lumOff val="1765"/>
                <a:alphaOff val="0"/>
                <a:shade val="99000"/>
                <a:satMod val="105000"/>
                <a:lumMod val="100000"/>
              </a:schemeClr>
            </a:gs>
            <a:gs pos="100000">
              <a:schemeClr val="accent2">
                <a:hueOff val="-661686"/>
                <a:satOff val="746"/>
                <a:lumOff val="1765"/>
                <a:alphaOff val="0"/>
                <a:shade val="98000"/>
                <a:satMod val="105000"/>
                <a:lumMod val="100000"/>
              </a:schemeClr>
            </a:gs>
          </a:gsLst>
          <a:lin ang="5400000" scaled="0"/>
        </a:gradFill>
        <a:ln w="6350" cap="flat" cmpd="sng" algn="ctr">
          <a:solidFill>
            <a:schemeClr val="accent2">
              <a:hueOff val="-661686"/>
              <a:satOff val="746"/>
              <a:lumOff val="1765"/>
              <a:alphaOff val="0"/>
            </a:schemeClr>
          </a:solidFill>
          <a:prstDash val="solid"/>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1">
          <a:scrgbClr r="0" g="0" b="0"/>
        </a:lnRef>
        <a:fillRef idx="3">
          <a:scrgbClr r="0" g="0" b="0"/>
        </a:fillRef>
        <a:effectRef idx="3">
          <a:scrgbClr r="0" g="0" b="0"/>
        </a:effectRef>
        <a:fontRef idx="minor">
          <a:schemeClr val="lt1"/>
        </a:fontRef>
      </dsp:style>
      <dsp:txBody>
        <a:bodyPr spcFirstLastPara="0" vert="horz" wrap="square" lIns="314364" tIns="0" rIns="314364" bIns="330200" numCol="1" spcCol="1270" anchor="t" anchorCtr="0">
          <a:noAutofit/>
        </a:bodyPr>
        <a:lstStyle/>
        <a:p>
          <a:pPr marL="0" lvl="0" indent="0" algn="l" defTabSz="1155700">
            <a:lnSpc>
              <a:spcPct val="90000"/>
            </a:lnSpc>
            <a:spcBef>
              <a:spcPct val="0"/>
            </a:spcBef>
            <a:spcAft>
              <a:spcPct val="35000"/>
            </a:spcAft>
            <a:buNone/>
          </a:pPr>
          <a:r>
            <a:rPr lang="en-GB" sz="2600" kern="1200"/>
            <a:t>Abstinence and Self – Help Interventions</a:t>
          </a:r>
          <a:endParaRPr lang="en-US" sz="2600" kern="1200"/>
        </a:p>
      </dsp:txBody>
      <dsp:txXfrm>
        <a:off x="3437929" y="1412240"/>
        <a:ext cx="3182540" cy="2118360"/>
      </dsp:txXfrm>
    </dsp:sp>
    <dsp:sp modelId="{F68D5733-A92D-4A26-B985-96216EDEEDC1}">
      <dsp:nvSpPr>
        <dsp:cNvPr id="0" name=""/>
        <dsp:cNvSpPr/>
      </dsp:nvSpPr>
      <dsp:spPr>
        <a:xfrm>
          <a:off x="3437929" y="0"/>
          <a:ext cx="3182540" cy="1412240"/>
        </a:xfrm>
        <a:prstGeom prst="rect">
          <a:avLst/>
        </a:prstGeom>
        <a:noFill/>
        <a:ln w="6350" cap="flat" cmpd="sng" algn="ctr">
          <a:noFill/>
          <a:prstDash val="solid"/>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dsp:spPr>
      <dsp:style>
        <a:lnRef idx="1">
          <a:scrgbClr r="0" g="0" b="0"/>
        </a:lnRef>
        <a:fillRef idx="3">
          <a:scrgbClr r="0" g="0" b="0"/>
        </a:fillRef>
        <a:effectRef idx="3">
          <a:scrgbClr r="0" g="0" b="0"/>
        </a:effectRef>
        <a:fontRef idx="minor">
          <a:schemeClr val="lt1"/>
        </a:fontRef>
      </dsp:style>
      <dsp:txBody>
        <a:bodyPr spcFirstLastPara="0" vert="horz" wrap="square" lIns="314364" tIns="165100" rIns="314364"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437929" y="0"/>
        <a:ext cx="3182540" cy="1412240"/>
      </dsp:txXfrm>
    </dsp:sp>
    <dsp:sp modelId="{095C3506-3A12-449F-8723-1E8347BD632E}">
      <dsp:nvSpPr>
        <dsp:cNvPr id="0" name=""/>
        <dsp:cNvSpPr/>
      </dsp:nvSpPr>
      <dsp:spPr>
        <a:xfrm>
          <a:off x="6875073" y="0"/>
          <a:ext cx="3182540" cy="3530600"/>
        </a:xfrm>
        <a:prstGeom prst="rect">
          <a:avLst/>
        </a:prstGeom>
        <a:gradFill rotWithShape="0">
          <a:gsLst>
            <a:gs pos="0">
              <a:schemeClr val="accent2">
                <a:hueOff val="-1323373"/>
                <a:satOff val="1492"/>
                <a:lumOff val="3530"/>
                <a:alphaOff val="0"/>
                <a:satMod val="100000"/>
                <a:lumMod val="100000"/>
              </a:schemeClr>
            </a:gs>
            <a:gs pos="50000">
              <a:schemeClr val="accent2">
                <a:hueOff val="-1323373"/>
                <a:satOff val="1492"/>
                <a:lumOff val="3530"/>
                <a:alphaOff val="0"/>
                <a:shade val="99000"/>
                <a:satMod val="105000"/>
                <a:lumMod val="100000"/>
              </a:schemeClr>
            </a:gs>
            <a:gs pos="100000">
              <a:schemeClr val="accent2">
                <a:hueOff val="-1323373"/>
                <a:satOff val="1492"/>
                <a:lumOff val="3530"/>
                <a:alphaOff val="0"/>
                <a:shade val="98000"/>
                <a:satMod val="105000"/>
                <a:lumMod val="100000"/>
              </a:schemeClr>
            </a:gs>
          </a:gsLst>
          <a:lin ang="5400000" scaled="0"/>
        </a:gradFill>
        <a:ln w="6350" cap="flat" cmpd="sng" algn="ctr">
          <a:solidFill>
            <a:schemeClr val="accent2">
              <a:hueOff val="-1323373"/>
              <a:satOff val="1492"/>
              <a:lumOff val="3530"/>
              <a:alphaOff val="0"/>
            </a:schemeClr>
          </a:solidFill>
          <a:prstDash val="solid"/>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1">
          <a:scrgbClr r="0" g="0" b="0"/>
        </a:lnRef>
        <a:fillRef idx="3">
          <a:scrgbClr r="0" g="0" b="0"/>
        </a:fillRef>
        <a:effectRef idx="3">
          <a:scrgbClr r="0" g="0" b="0"/>
        </a:effectRef>
        <a:fontRef idx="minor">
          <a:schemeClr val="lt1"/>
        </a:fontRef>
      </dsp:style>
      <dsp:txBody>
        <a:bodyPr spcFirstLastPara="0" vert="horz" wrap="square" lIns="314364" tIns="0" rIns="314364" bIns="330200" numCol="1" spcCol="1270" anchor="t" anchorCtr="0">
          <a:noAutofit/>
        </a:bodyPr>
        <a:lstStyle/>
        <a:p>
          <a:pPr marL="0" lvl="0" indent="0" algn="l" defTabSz="1155700">
            <a:lnSpc>
              <a:spcPct val="90000"/>
            </a:lnSpc>
            <a:spcBef>
              <a:spcPct val="0"/>
            </a:spcBef>
            <a:spcAft>
              <a:spcPct val="35000"/>
            </a:spcAft>
            <a:buNone/>
          </a:pPr>
          <a:r>
            <a:rPr lang="en-GB" sz="2600" kern="1200"/>
            <a:t>Family Therapy</a:t>
          </a:r>
          <a:endParaRPr lang="en-US" sz="2600" kern="1200"/>
        </a:p>
      </dsp:txBody>
      <dsp:txXfrm>
        <a:off x="6875073" y="1412240"/>
        <a:ext cx="3182540" cy="2118360"/>
      </dsp:txXfrm>
    </dsp:sp>
    <dsp:sp modelId="{D883F924-230C-4217-82DE-CBDEFE1CCB5B}">
      <dsp:nvSpPr>
        <dsp:cNvPr id="0" name=""/>
        <dsp:cNvSpPr/>
      </dsp:nvSpPr>
      <dsp:spPr>
        <a:xfrm>
          <a:off x="6875073" y="0"/>
          <a:ext cx="3182540" cy="1412240"/>
        </a:xfrm>
        <a:prstGeom prst="rect">
          <a:avLst/>
        </a:prstGeom>
        <a:noFill/>
        <a:ln w="6350" cap="flat" cmpd="sng" algn="ctr">
          <a:noFill/>
          <a:prstDash val="solid"/>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dsp:spPr>
      <dsp:style>
        <a:lnRef idx="1">
          <a:scrgbClr r="0" g="0" b="0"/>
        </a:lnRef>
        <a:fillRef idx="3">
          <a:scrgbClr r="0" g="0" b="0"/>
        </a:fillRef>
        <a:effectRef idx="3">
          <a:scrgbClr r="0" g="0" b="0"/>
        </a:effectRef>
        <a:fontRef idx="minor">
          <a:schemeClr val="lt1"/>
        </a:fontRef>
      </dsp:style>
      <dsp:txBody>
        <a:bodyPr spcFirstLastPara="0" vert="horz" wrap="square" lIns="314364" tIns="165100" rIns="314364"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6875073" y="0"/>
        <a:ext cx="3182540" cy="141224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B22374-8A6C-4B83-9611-72E8361DAFB7}" type="datetimeFigureOut">
              <a:rPr lang="en-GB" smtClean="0"/>
              <a:t>25/09/2018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9A045D-6396-4278-A0FB-E593D81D8421}" type="slidenum">
              <a:rPr lang="en-GB" smtClean="0"/>
              <a:t>‹#›</a:t>
            </a:fld>
            <a:endParaRPr lang="en-GB"/>
          </a:p>
        </p:txBody>
      </p:sp>
    </p:spTree>
    <p:extLst>
      <p:ext uri="{BB962C8B-B14F-4D97-AF65-F5344CB8AC3E}">
        <p14:creationId xmlns:p14="http://schemas.microsoft.com/office/powerpoint/2010/main" val="28918580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Kahoot Game to collect definition for addiction.</a:t>
            </a:r>
          </a:p>
          <a:p>
            <a:r>
              <a:rPr lang="en-GB" b="1" dirty="0"/>
              <a:t>(Should be around 2 minutes)</a:t>
            </a:r>
          </a:p>
        </p:txBody>
      </p:sp>
      <p:sp>
        <p:nvSpPr>
          <p:cNvPr id="4" name="Slide Number Placeholder 3"/>
          <p:cNvSpPr>
            <a:spLocks noGrp="1"/>
          </p:cNvSpPr>
          <p:nvPr>
            <p:ph type="sldNum" sz="quarter" idx="5"/>
          </p:nvPr>
        </p:nvSpPr>
        <p:spPr/>
        <p:txBody>
          <a:bodyPr/>
          <a:lstStyle/>
          <a:p>
            <a:fld id="{9F9A045D-6396-4278-A0FB-E593D81D8421}" type="slidenum">
              <a:rPr lang="en-GB" smtClean="0"/>
              <a:t>3</a:t>
            </a:fld>
            <a:endParaRPr lang="en-GB"/>
          </a:p>
        </p:txBody>
      </p:sp>
    </p:spTree>
    <p:extLst>
      <p:ext uri="{BB962C8B-B14F-4D97-AF65-F5344CB8AC3E}">
        <p14:creationId xmlns:p14="http://schemas.microsoft.com/office/powerpoint/2010/main" val="1235278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DSM V – </a:t>
            </a:r>
            <a:r>
              <a:rPr lang="en-GB" b="1" dirty="0"/>
              <a:t>Diagnostic and Statistical Manual </a:t>
            </a:r>
            <a:r>
              <a:rPr lang="en-GB" dirty="0"/>
              <a:t>for Mental Disorders – 5</a:t>
            </a:r>
            <a:r>
              <a:rPr lang="en-GB" baseline="30000" dirty="0"/>
              <a:t>th</a:t>
            </a:r>
            <a:r>
              <a:rPr lang="en-GB" dirty="0"/>
              <a:t> edition. </a:t>
            </a:r>
          </a:p>
          <a:p>
            <a:r>
              <a:rPr lang="en-GB" dirty="0"/>
              <a:t>Diagnostic tool for psychiatric diagnoses.</a:t>
            </a:r>
          </a:p>
          <a:p>
            <a:r>
              <a:rPr lang="en-GB" dirty="0"/>
              <a:t>DSM V refers to addiction as a relapsing chronic brain disease due to the fact that addictions can actually change the structure of the brain and affect the way in which a brain works. </a:t>
            </a:r>
          </a:p>
        </p:txBody>
      </p:sp>
      <p:sp>
        <p:nvSpPr>
          <p:cNvPr id="4" name="Slide Number Placeholder 3"/>
          <p:cNvSpPr>
            <a:spLocks noGrp="1"/>
          </p:cNvSpPr>
          <p:nvPr>
            <p:ph type="sldNum" sz="quarter" idx="5"/>
          </p:nvPr>
        </p:nvSpPr>
        <p:spPr/>
        <p:txBody>
          <a:bodyPr/>
          <a:lstStyle/>
          <a:p>
            <a:fld id="{9F9A045D-6396-4278-A0FB-E593D81D8421}" type="slidenum">
              <a:rPr lang="en-GB" smtClean="0"/>
              <a:t>4</a:t>
            </a:fld>
            <a:endParaRPr lang="en-GB"/>
          </a:p>
        </p:txBody>
      </p:sp>
    </p:spTree>
    <p:extLst>
      <p:ext uri="{BB962C8B-B14F-4D97-AF65-F5344CB8AC3E}">
        <p14:creationId xmlns:p14="http://schemas.microsoft.com/office/powerpoint/2010/main" val="34013259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 to write down a list of addictive behaviours that they can think of (allow 2 mins for task on worksheet)</a:t>
            </a:r>
          </a:p>
          <a:p>
            <a:r>
              <a:rPr lang="en-GB" dirty="0"/>
              <a:t>Feedback by asking each group what addiction they can name? (1 min)</a:t>
            </a:r>
          </a:p>
        </p:txBody>
      </p:sp>
      <p:sp>
        <p:nvSpPr>
          <p:cNvPr id="4" name="Slide Number Placeholder 3"/>
          <p:cNvSpPr>
            <a:spLocks noGrp="1"/>
          </p:cNvSpPr>
          <p:nvPr>
            <p:ph type="sldNum" sz="quarter" idx="5"/>
          </p:nvPr>
        </p:nvSpPr>
        <p:spPr/>
        <p:txBody>
          <a:bodyPr/>
          <a:lstStyle/>
          <a:p>
            <a:fld id="{9F9A045D-6396-4278-A0FB-E593D81D8421}" type="slidenum">
              <a:rPr lang="en-GB" smtClean="0"/>
              <a:t>5</a:t>
            </a:fld>
            <a:endParaRPr lang="en-GB"/>
          </a:p>
        </p:txBody>
      </p:sp>
    </p:spTree>
    <p:extLst>
      <p:ext uri="{BB962C8B-B14F-4D97-AF65-F5344CB8AC3E}">
        <p14:creationId xmlns:p14="http://schemas.microsoft.com/office/powerpoint/2010/main" val="26609786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01 – The drugs included in the substance addiction can be both</a:t>
            </a:r>
            <a:r>
              <a:rPr lang="en-GB" b="1" dirty="0"/>
              <a:t> illegal drugs such as cocaine, heroin and cannabis or prescription drugs such as opioids like tramadol or sedatives/hypnotics.</a:t>
            </a:r>
          </a:p>
          <a:p>
            <a:r>
              <a:rPr lang="en-GB" b="0" dirty="0"/>
              <a:t>02 – </a:t>
            </a:r>
            <a:r>
              <a:rPr lang="en-GB" b="0" i="1" dirty="0"/>
              <a:t>Kleptomania – </a:t>
            </a:r>
            <a:r>
              <a:rPr lang="en-GB" b="1" dirty="0"/>
              <a:t>Compulsive Stealing </a:t>
            </a:r>
            <a:r>
              <a:rPr lang="en-GB" b="0" dirty="0"/>
              <a:t>and </a:t>
            </a:r>
            <a:r>
              <a:rPr lang="en-GB" b="0" i="1" dirty="0"/>
              <a:t>Pyromania</a:t>
            </a:r>
            <a:r>
              <a:rPr lang="en-GB" b="0" dirty="0"/>
              <a:t> – </a:t>
            </a:r>
            <a:r>
              <a:rPr lang="en-GB" b="1" dirty="0"/>
              <a:t>Compulsive urge to set fires.</a:t>
            </a:r>
          </a:p>
          <a:p>
            <a:r>
              <a:rPr lang="en-GB" b="0" dirty="0"/>
              <a:t>03 – Other impulse control addictions that are included in the DSM V include </a:t>
            </a:r>
            <a:r>
              <a:rPr lang="en-GB" b="1" dirty="0"/>
              <a:t>playing video games, internet, pain, shopping and spiritual obsessions.</a:t>
            </a:r>
          </a:p>
        </p:txBody>
      </p:sp>
      <p:sp>
        <p:nvSpPr>
          <p:cNvPr id="4" name="Slide Number Placeholder 3"/>
          <p:cNvSpPr>
            <a:spLocks noGrp="1"/>
          </p:cNvSpPr>
          <p:nvPr>
            <p:ph type="sldNum" sz="quarter" idx="5"/>
          </p:nvPr>
        </p:nvSpPr>
        <p:spPr/>
        <p:txBody>
          <a:bodyPr/>
          <a:lstStyle/>
          <a:p>
            <a:fld id="{9F9A045D-6396-4278-A0FB-E593D81D8421}" type="slidenum">
              <a:rPr lang="en-GB" smtClean="0"/>
              <a:t>6</a:t>
            </a:fld>
            <a:endParaRPr lang="en-GB"/>
          </a:p>
        </p:txBody>
      </p:sp>
    </p:spTree>
    <p:extLst>
      <p:ext uri="{BB962C8B-B14F-4D97-AF65-F5344CB8AC3E}">
        <p14:creationId xmlns:p14="http://schemas.microsoft.com/office/powerpoint/2010/main" val="28870605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 what treatments they know about for addictions.</a:t>
            </a:r>
          </a:p>
        </p:txBody>
      </p:sp>
      <p:sp>
        <p:nvSpPr>
          <p:cNvPr id="4" name="Slide Number Placeholder 3"/>
          <p:cNvSpPr>
            <a:spLocks noGrp="1"/>
          </p:cNvSpPr>
          <p:nvPr>
            <p:ph type="sldNum" sz="quarter" idx="5"/>
          </p:nvPr>
        </p:nvSpPr>
        <p:spPr/>
        <p:txBody>
          <a:bodyPr/>
          <a:lstStyle/>
          <a:p>
            <a:fld id="{9F9A045D-6396-4278-A0FB-E593D81D8421}" type="slidenum">
              <a:rPr lang="en-GB" smtClean="0"/>
              <a:t>7</a:t>
            </a:fld>
            <a:endParaRPr lang="en-GB"/>
          </a:p>
        </p:txBody>
      </p:sp>
    </p:spTree>
    <p:extLst>
      <p:ext uri="{BB962C8B-B14F-4D97-AF65-F5344CB8AC3E}">
        <p14:creationId xmlns:p14="http://schemas.microsoft.com/office/powerpoint/2010/main" val="28653736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One form of treatment for biological approach is using </a:t>
            </a:r>
            <a:r>
              <a:rPr lang="en-GB" sz="1200" b="1" kern="1200" dirty="0">
                <a:solidFill>
                  <a:schemeClr val="tx1"/>
                </a:solidFill>
                <a:effectLst/>
                <a:latin typeface="+mn-lt"/>
                <a:ea typeface="+mn-ea"/>
                <a:cs typeface="+mn-cs"/>
              </a:rPr>
              <a:t>Replacement Treatment. </a:t>
            </a:r>
          </a:p>
          <a:p>
            <a:r>
              <a:rPr lang="en-GB" sz="1200" kern="1200" dirty="0">
                <a:solidFill>
                  <a:schemeClr val="tx1"/>
                </a:solidFill>
                <a:effectLst/>
                <a:latin typeface="+mn-lt"/>
                <a:ea typeface="+mn-ea"/>
                <a:cs typeface="+mn-cs"/>
              </a:rPr>
              <a:t>This treatment focuses on replacing the addictive chemical with an alternative that can be closely monitored by a medical professional. For example, heroin addictions can be treated with </a:t>
            </a:r>
            <a:r>
              <a:rPr lang="en-GB" sz="1200" b="1" kern="1200" dirty="0">
                <a:solidFill>
                  <a:schemeClr val="tx1"/>
                </a:solidFill>
                <a:effectLst/>
                <a:latin typeface="+mn-lt"/>
                <a:ea typeface="+mn-ea"/>
                <a:cs typeface="+mn-cs"/>
              </a:rPr>
              <a:t>Methadone</a:t>
            </a:r>
            <a:r>
              <a:rPr lang="en-GB" sz="1200" kern="1200" dirty="0">
                <a:solidFill>
                  <a:schemeClr val="tx1"/>
                </a:solidFill>
                <a:effectLst/>
                <a:latin typeface="+mn-lt"/>
                <a:ea typeface="+mn-ea"/>
                <a:cs typeface="+mn-cs"/>
              </a:rPr>
              <a:t> or alcohol addictions can be treated with </a:t>
            </a:r>
            <a:r>
              <a:rPr lang="en-GB" sz="1200" b="1" kern="1200" dirty="0">
                <a:solidFill>
                  <a:schemeClr val="tx1"/>
                </a:solidFill>
                <a:effectLst/>
                <a:latin typeface="+mn-lt"/>
                <a:ea typeface="+mn-ea"/>
                <a:cs typeface="+mn-cs"/>
              </a:rPr>
              <a:t>Antabuse</a:t>
            </a:r>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Methadone</a:t>
            </a:r>
            <a:r>
              <a:rPr lang="en-GB" sz="1200" kern="1200" dirty="0">
                <a:solidFill>
                  <a:schemeClr val="tx1"/>
                </a:solidFill>
                <a:effectLst/>
                <a:latin typeface="+mn-lt"/>
                <a:ea typeface="+mn-ea"/>
                <a:cs typeface="+mn-cs"/>
              </a:rPr>
              <a:t> – used to manage withdrawal symptoms and reduce the cravings of heroin.</a:t>
            </a:r>
          </a:p>
          <a:p>
            <a:r>
              <a:rPr lang="en-GB" sz="1200" b="1" kern="1200" dirty="0">
                <a:solidFill>
                  <a:schemeClr val="tx1"/>
                </a:solidFill>
                <a:effectLst/>
                <a:latin typeface="+mn-lt"/>
                <a:ea typeface="+mn-ea"/>
                <a:cs typeface="+mn-cs"/>
              </a:rPr>
              <a:t>Antabuse</a:t>
            </a:r>
            <a:r>
              <a:rPr lang="en-GB" sz="1200" kern="1200" dirty="0">
                <a:solidFill>
                  <a:schemeClr val="tx1"/>
                </a:solidFill>
                <a:effectLst/>
                <a:latin typeface="+mn-lt"/>
                <a:ea typeface="+mn-ea"/>
                <a:cs typeface="+mn-cs"/>
              </a:rPr>
              <a:t> – used by alcoholics daily to affect the way in which the body can break down alcohol, once they do, they become violently sick and can experience heart palpitations. Reinforces addicts to stop.</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9F9A045D-6396-4278-A0FB-E593D81D8421}" type="slidenum">
              <a:rPr lang="en-GB" smtClean="0"/>
              <a:t>8</a:t>
            </a:fld>
            <a:endParaRPr lang="en-GB"/>
          </a:p>
        </p:txBody>
      </p:sp>
    </p:spTree>
    <p:extLst>
      <p:ext uri="{BB962C8B-B14F-4D97-AF65-F5344CB8AC3E}">
        <p14:creationId xmlns:p14="http://schemas.microsoft.com/office/powerpoint/2010/main" val="652612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CBT is based upon the idea that our behaviours are a reaction to our inner thoughts and feelings, which when negative can lead to problematic behaviour such as addictive behaviours.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When CBT is used to treat addictions, it’s usually over a short period between 6 and 12 weeks and during this period, the individual learns to identify their problematic behaviour and develop the skills to increase their self – control and coping strategies which help the individual to overcome the addiction.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9F9A045D-6396-4278-A0FB-E593D81D8421}" type="slidenum">
              <a:rPr lang="en-GB" smtClean="0"/>
              <a:t>9</a:t>
            </a:fld>
            <a:endParaRPr lang="en-GB"/>
          </a:p>
        </p:txBody>
      </p:sp>
    </p:spTree>
    <p:extLst>
      <p:ext uri="{BB962C8B-B14F-4D97-AF65-F5344CB8AC3E}">
        <p14:creationId xmlns:p14="http://schemas.microsoft.com/office/powerpoint/2010/main" val="11323243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dirty="0">
                <a:solidFill>
                  <a:schemeClr val="tx1"/>
                </a:solidFill>
                <a:effectLst/>
                <a:latin typeface="+mn-lt"/>
                <a:ea typeface="+mn-ea"/>
                <a:cs typeface="+mn-cs"/>
              </a:rPr>
              <a:t>Aversion</a:t>
            </a:r>
            <a:r>
              <a:rPr lang="en-GB" sz="1200" b="0" i="0" u="none" strike="noStrike" kern="1200" dirty="0">
                <a:solidFill>
                  <a:schemeClr val="tx1"/>
                </a:solidFill>
                <a:effectLst/>
                <a:latin typeface="+mn-lt"/>
                <a:ea typeface="+mn-ea"/>
                <a:cs typeface="+mn-cs"/>
              </a:rPr>
              <a:t> </a:t>
            </a:r>
            <a:r>
              <a:rPr lang="en-GB" sz="1200" b="1" i="0" u="none" strike="noStrike" kern="1200" dirty="0">
                <a:solidFill>
                  <a:schemeClr val="tx1"/>
                </a:solidFill>
                <a:effectLst/>
                <a:latin typeface="+mn-lt"/>
                <a:ea typeface="+mn-ea"/>
                <a:cs typeface="+mn-cs"/>
              </a:rPr>
              <a:t>therapy</a:t>
            </a:r>
            <a:r>
              <a:rPr lang="en-GB" sz="1200" b="0" i="0" u="none" strike="noStrike" kern="1200" dirty="0">
                <a:solidFill>
                  <a:schemeClr val="tx1"/>
                </a:solidFill>
                <a:effectLst/>
                <a:latin typeface="+mn-lt"/>
                <a:ea typeface="+mn-ea"/>
                <a:cs typeface="+mn-cs"/>
              </a:rPr>
              <a:t> is a form of psychological treatment in which the patient is exposed to a stimulus while simultaneously being subjected to some form of discomfort. This conditioning is intended to cause the patient to associate the stimulus with unpleasant sensations in order to stop the specific behaviour.</a:t>
            </a:r>
          </a:p>
          <a:p>
            <a:r>
              <a:rPr lang="en-GB" sz="1200" b="0" i="0" u="none" strike="noStrike" kern="1200" dirty="0">
                <a:solidFill>
                  <a:schemeClr val="tx1"/>
                </a:solidFill>
                <a:effectLst/>
                <a:latin typeface="+mn-lt"/>
                <a:ea typeface="+mn-ea"/>
                <a:cs typeface="+mn-cs"/>
              </a:rPr>
              <a:t>*EXAMPLE*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Successful aversion therapy techniques used for smoking cessation includes rapid smoking where individuals are told to take a puff every 6 seconds until they find it unpleasant (Danaher, 1977). However, there are obvious side effects to rapid smoking including increased carbon monoxide levels and heart rate (Ogden, 2012). </a:t>
            </a:r>
            <a:endParaRPr lang="en-GB" dirty="0"/>
          </a:p>
        </p:txBody>
      </p:sp>
      <p:sp>
        <p:nvSpPr>
          <p:cNvPr id="4" name="Slide Number Placeholder 3"/>
          <p:cNvSpPr>
            <a:spLocks noGrp="1"/>
          </p:cNvSpPr>
          <p:nvPr>
            <p:ph type="sldNum" sz="quarter" idx="5"/>
          </p:nvPr>
        </p:nvSpPr>
        <p:spPr/>
        <p:txBody>
          <a:bodyPr/>
          <a:lstStyle/>
          <a:p>
            <a:fld id="{9F9A045D-6396-4278-A0FB-E593D81D8421}" type="slidenum">
              <a:rPr lang="en-GB" smtClean="0"/>
              <a:t>10</a:t>
            </a:fld>
            <a:endParaRPr lang="en-GB"/>
          </a:p>
        </p:txBody>
      </p:sp>
    </p:spTree>
    <p:extLst>
      <p:ext uri="{BB962C8B-B14F-4D97-AF65-F5344CB8AC3E}">
        <p14:creationId xmlns:p14="http://schemas.microsoft.com/office/powerpoint/2010/main" val="11714552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Another treatment option for addicts based upon the moral model of addictions is for addicts to follow a 12 – step programme to help beat addictions such as Gambling, Drugs or Alcohol addiction. As part of the 12-step programme, steps include the addict taking responsibility of their addiction and make a decision to overcome their addiction and to realise how harmful their behaviour has been to others in order to make amends (Alcoholics Anonymous Ltd, 2018).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Due to stigma surrounding addictions, some addicts feel that they don’t deserve help with treatment and so decided to stop the addictive behaviour on their own. One addiction which can be treated using self – help interventions is smoking as Cohen and Lichenstein (1990) found that casual smokers are able to stop without intervention from professionals. Evidence suggests that overcoming addictions is more effective with a support system.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Family Therapy involves working with an addicts support system to help them to interact and communicate in order to discuss the negative impact the addiction is having on the entire family. This then helps the family to communicate in a way to encourage positive behaviour and help the addict over come the addiction with a good positive support system and resolving conflict.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9F9A045D-6396-4278-A0FB-E593D81D8421}" type="slidenum">
              <a:rPr lang="en-GB" smtClean="0"/>
              <a:t>11</a:t>
            </a:fld>
            <a:endParaRPr lang="en-GB"/>
          </a:p>
        </p:txBody>
      </p:sp>
    </p:spTree>
    <p:extLst>
      <p:ext uri="{BB962C8B-B14F-4D97-AF65-F5344CB8AC3E}">
        <p14:creationId xmlns:p14="http://schemas.microsoft.com/office/powerpoint/2010/main" val="31812556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5 minutes for each group to list potential effective treatments for each addictive behaviour</a:t>
            </a:r>
          </a:p>
        </p:txBody>
      </p:sp>
      <p:sp>
        <p:nvSpPr>
          <p:cNvPr id="4" name="Slide Number Placeholder 3"/>
          <p:cNvSpPr>
            <a:spLocks noGrp="1"/>
          </p:cNvSpPr>
          <p:nvPr>
            <p:ph type="sldNum" sz="quarter" idx="5"/>
          </p:nvPr>
        </p:nvSpPr>
        <p:spPr/>
        <p:txBody>
          <a:bodyPr/>
          <a:lstStyle/>
          <a:p>
            <a:fld id="{9F9A045D-6396-4278-A0FB-E593D81D8421}" type="slidenum">
              <a:rPr lang="en-GB" smtClean="0"/>
              <a:t>12</a:t>
            </a:fld>
            <a:endParaRPr lang="en-GB"/>
          </a:p>
        </p:txBody>
      </p:sp>
    </p:spTree>
    <p:extLst>
      <p:ext uri="{BB962C8B-B14F-4D97-AF65-F5344CB8AC3E}">
        <p14:creationId xmlns:p14="http://schemas.microsoft.com/office/powerpoint/2010/main" val="6298586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The learning objectives for today’s lesson were:</a:t>
            </a:r>
            <a:endParaRPr lang="en-GB" b="0" dirty="0"/>
          </a:p>
          <a:p>
            <a:pPr marL="228600" indent="-228600">
              <a:buFont typeface="+mj-lt"/>
              <a:buAutoNum type="arabicPeriod"/>
            </a:pPr>
            <a:r>
              <a:rPr lang="en-GB" sz="1200" dirty="0">
                <a:solidFill>
                  <a:schemeClr val="tx1">
                    <a:lumMod val="75000"/>
                    <a:lumOff val="25000"/>
                  </a:schemeClr>
                </a:solidFill>
              </a:rPr>
              <a:t>To list addictive behaviours and define the term addiction.</a:t>
            </a:r>
          </a:p>
          <a:p>
            <a:pPr marL="228600" indent="-228600">
              <a:buFont typeface="+mj-lt"/>
              <a:buAutoNum type="arabicPeriod"/>
            </a:pPr>
            <a:endParaRPr lang="en-GB" sz="1200" dirty="0">
              <a:solidFill>
                <a:schemeClr val="tx1">
                  <a:lumMod val="75000"/>
                  <a:lumOff val="25000"/>
                </a:schemeClr>
              </a:solidFill>
            </a:endParaRPr>
          </a:p>
          <a:p>
            <a:pPr marL="228600" indent="-228600">
              <a:buFont typeface="+mj-lt"/>
              <a:buAutoNum type="arabicPeriod"/>
            </a:pPr>
            <a:r>
              <a:rPr lang="en-GB" sz="1200" dirty="0">
                <a:solidFill>
                  <a:schemeClr val="tx1">
                    <a:lumMod val="75000"/>
                    <a:lumOff val="25000"/>
                  </a:schemeClr>
                </a:solidFill>
              </a:rPr>
              <a:t>To distinguish what treatments would be suitable for a variety of addictive behaviours.</a:t>
            </a:r>
          </a:p>
          <a:p>
            <a:endParaRPr lang="en-GB" b="1" dirty="0"/>
          </a:p>
        </p:txBody>
      </p:sp>
      <p:sp>
        <p:nvSpPr>
          <p:cNvPr id="4" name="Slide Number Placeholder 3"/>
          <p:cNvSpPr>
            <a:spLocks noGrp="1"/>
          </p:cNvSpPr>
          <p:nvPr>
            <p:ph type="sldNum" sz="quarter" idx="5"/>
          </p:nvPr>
        </p:nvSpPr>
        <p:spPr/>
        <p:txBody>
          <a:bodyPr/>
          <a:lstStyle/>
          <a:p>
            <a:fld id="{9F9A045D-6396-4278-A0FB-E593D81D8421}" type="slidenum">
              <a:rPr lang="en-GB" smtClean="0"/>
              <a:t>13</a:t>
            </a:fld>
            <a:endParaRPr lang="en-GB"/>
          </a:p>
        </p:txBody>
      </p:sp>
    </p:spTree>
    <p:extLst>
      <p:ext uri="{BB962C8B-B14F-4D97-AF65-F5344CB8AC3E}">
        <p14:creationId xmlns:p14="http://schemas.microsoft.com/office/powerpoint/2010/main" val="2851209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CE5E4EA0-441F-4FF4-8D2D-832DCFC5DE72}" type="datetimeFigureOut">
              <a:rPr lang="en-GB" smtClean="0"/>
              <a:t>25/09/2018</a:t>
            </a:fld>
            <a:endParaRPr lang="en-GB"/>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B7C75326-3FB5-460D-B20D-577F10A293EF}" type="slidenum">
              <a:rPr lang="en-GB" smtClean="0"/>
              <a:t>‹#›</a:t>
            </a:fld>
            <a:endParaRPr lang="en-GB"/>
          </a:p>
        </p:txBody>
      </p:sp>
    </p:spTree>
    <p:extLst>
      <p:ext uri="{BB962C8B-B14F-4D97-AF65-F5344CB8AC3E}">
        <p14:creationId xmlns:p14="http://schemas.microsoft.com/office/powerpoint/2010/main" val="123789072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E5E4EA0-441F-4FF4-8D2D-832DCFC5DE72}" type="datetimeFigureOut">
              <a:rPr lang="en-GB" smtClean="0"/>
              <a:t>25/09/2018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7C75326-3FB5-460D-B20D-577F10A293EF}" type="slidenum">
              <a:rPr lang="en-GB" smtClean="0"/>
              <a:t>‹#›</a:t>
            </a:fld>
            <a:endParaRPr lang="en-GB"/>
          </a:p>
        </p:txBody>
      </p:sp>
    </p:spTree>
    <p:extLst>
      <p:ext uri="{BB962C8B-B14F-4D97-AF65-F5344CB8AC3E}">
        <p14:creationId xmlns:p14="http://schemas.microsoft.com/office/powerpoint/2010/main" val="19093738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E5E4EA0-441F-4FF4-8D2D-832DCFC5DE72}" type="datetimeFigureOut">
              <a:rPr lang="en-GB" smtClean="0"/>
              <a:t>25/09/2018</a:t>
            </a:fld>
            <a:endParaRPr lang="en-GB"/>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GB"/>
          </a:p>
        </p:txBody>
      </p:sp>
      <p:sp>
        <p:nvSpPr>
          <p:cNvPr id="6" name="Slide Number Placeholder 5"/>
          <p:cNvSpPr>
            <a:spLocks noGrp="1"/>
          </p:cNvSpPr>
          <p:nvPr>
            <p:ph type="sldNum" sz="quarter" idx="12"/>
          </p:nvPr>
        </p:nvSpPr>
        <p:spPr>
          <a:xfrm>
            <a:off x="8604504" y="5211060"/>
            <a:ext cx="2112264" cy="228600"/>
          </a:xfrm>
        </p:spPr>
        <p:txBody>
          <a:bodyPr/>
          <a:lstStyle/>
          <a:p>
            <a:fld id="{B7C75326-3FB5-460D-B20D-577F10A293EF}" type="slidenum">
              <a:rPr lang="en-GB" smtClean="0"/>
              <a:t>‹#›</a:t>
            </a:fld>
            <a:endParaRPr lang="en-GB"/>
          </a:p>
        </p:txBody>
      </p:sp>
    </p:spTree>
    <p:extLst>
      <p:ext uri="{BB962C8B-B14F-4D97-AF65-F5344CB8AC3E}">
        <p14:creationId xmlns:p14="http://schemas.microsoft.com/office/powerpoint/2010/main" val="2591328060"/>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E5E4EA0-441F-4FF4-8D2D-832DCFC5DE72}" type="datetimeFigureOut">
              <a:rPr lang="en-GB" smtClean="0"/>
              <a:t>25/09/2018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C75326-3FB5-460D-B20D-577F10A293EF}" type="slidenum">
              <a:rPr lang="en-GB" smtClean="0"/>
              <a:t>‹#›</a:t>
            </a:fld>
            <a:endParaRPr lang="en-GB"/>
          </a:p>
        </p:txBody>
      </p:sp>
    </p:spTree>
    <p:extLst>
      <p:ext uri="{BB962C8B-B14F-4D97-AF65-F5344CB8AC3E}">
        <p14:creationId xmlns:p14="http://schemas.microsoft.com/office/powerpoint/2010/main" val="3966108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E5E4EA0-441F-4FF4-8D2D-832DCFC5DE72}" type="datetimeFigureOut">
              <a:rPr lang="en-GB" smtClean="0"/>
              <a:t>25/09/2018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7C75326-3FB5-460D-B20D-577F10A293EF}" type="slidenum">
              <a:rPr lang="en-GB" smtClean="0"/>
              <a:t>‹#›</a:t>
            </a:fld>
            <a:endParaRPr lang="en-GB"/>
          </a:p>
        </p:txBody>
      </p:sp>
    </p:spTree>
    <p:extLst>
      <p:ext uri="{BB962C8B-B14F-4D97-AF65-F5344CB8AC3E}">
        <p14:creationId xmlns:p14="http://schemas.microsoft.com/office/powerpoint/2010/main" val="4291922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5E4EA0-441F-4FF4-8D2D-832DCFC5DE72}" type="datetimeFigureOut">
              <a:rPr lang="en-GB" smtClean="0"/>
              <a:t>25/09/2018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7C75326-3FB5-460D-B20D-577F10A293EF}" type="slidenum">
              <a:rPr lang="en-GB" smtClean="0"/>
              <a:t>‹#›</a:t>
            </a:fld>
            <a:endParaRPr lang="en-GB"/>
          </a:p>
        </p:txBody>
      </p:sp>
    </p:spTree>
    <p:extLst>
      <p:ext uri="{BB962C8B-B14F-4D97-AF65-F5344CB8AC3E}">
        <p14:creationId xmlns:p14="http://schemas.microsoft.com/office/powerpoint/2010/main" val="36785999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5E4EA0-441F-4FF4-8D2D-832DCFC5DE72}" type="datetimeFigureOut">
              <a:rPr lang="en-GB" smtClean="0"/>
              <a:t>25/09/2018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7C75326-3FB5-460D-B20D-577F10A293EF}" type="slidenum">
              <a:rPr lang="en-GB" smtClean="0"/>
              <a:t>‹#›</a:t>
            </a:fld>
            <a:endParaRPr lang="en-GB"/>
          </a:p>
        </p:txBody>
      </p:sp>
    </p:spTree>
    <p:extLst>
      <p:ext uri="{BB962C8B-B14F-4D97-AF65-F5344CB8AC3E}">
        <p14:creationId xmlns:p14="http://schemas.microsoft.com/office/powerpoint/2010/main" val="4064734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CE5E4EA0-441F-4FF4-8D2D-832DCFC5DE72}" type="datetimeFigureOut">
              <a:rPr lang="en-GB" smtClean="0"/>
              <a:t>25/09/2018</a:t>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B7C75326-3FB5-460D-B20D-577F10A293EF}" type="slidenum">
              <a:rPr lang="en-GB" smtClean="0"/>
              <a:t>‹#›</a:t>
            </a:fld>
            <a:endParaRPr lang="en-GB"/>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073015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CE5E4EA0-441F-4FF4-8D2D-832DCFC5DE72}" type="datetimeFigureOut">
              <a:rPr lang="en-GB" smtClean="0"/>
              <a:t>25/09/2018</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B7C75326-3FB5-460D-B20D-577F10A293EF}" type="slidenum">
              <a:rPr lang="en-GB" smtClean="0"/>
              <a:t>‹#›</a:t>
            </a:fld>
            <a:endParaRPr lang="en-GB"/>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279384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5E4EA0-441F-4FF4-8D2D-832DCFC5DE72}" type="datetimeFigureOut">
              <a:rPr lang="en-GB" smtClean="0"/>
              <a:t>25/09/2018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C75326-3FB5-460D-B20D-577F10A293EF}" type="slidenum">
              <a:rPr lang="en-GB" smtClean="0"/>
              <a:t>‹#›</a:t>
            </a:fld>
            <a:endParaRPr lang="en-GB"/>
          </a:p>
        </p:txBody>
      </p:sp>
    </p:spTree>
    <p:extLst>
      <p:ext uri="{BB962C8B-B14F-4D97-AF65-F5344CB8AC3E}">
        <p14:creationId xmlns:p14="http://schemas.microsoft.com/office/powerpoint/2010/main" val="17934897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5E4EA0-441F-4FF4-8D2D-832DCFC5DE72}" type="datetimeFigureOut">
              <a:rPr lang="en-GB" smtClean="0"/>
              <a:t>25/09/2018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C75326-3FB5-460D-B20D-577F10A293EF}" type="slidenum">
              <a:rPr lang="en-GB" smtClean="0"/>
              <a:t>‹#›</a:t>
            </a:fld>
            <a:endParaRPr lang="en-GB"/>
          </a:p>
        </p:txBody>
      </p:sp>
    </p:spTree>
    <p:extLst>
      <p:ext uri="{BB962C8B-B14F-4D97-AF65-F5344CB8AC3E}">
        <p14:creationId xmlns:p14="http://schemas.microsoft.com/office/powerpoint/2010/main" val="3421889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E5E4EA0-441F-4FF4-8D2D-832DCFC5DE72}" type="datetimeFigureOut">
              <a:rPr lang="en-GB" smtClean="0"/>
              <a:t>25/09/2018</a:t>
            </a:fld>
            <a:endParaRPr lang="en-GB"/>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B7C75326-3FB5-460D-B20D-577F10A293EF}" type="slidenum">
              <a:rPr lang="en-GB" smtClean="0"/>
              <a:t>‹#›</a:t>
            </a:fld>
            <a:endParaRPr lang="en-GB"/>
          </a:p>
        </p:txBody>
      </p:sp>
    </p:spTree>
    <p:extLst>
      <p:ext uri="{BB962C8B-B14F-4D97-AF65-F5344CB8AC3E}">
        <p14:creationId xmlns:p14="http://schemas.microsoft.com/office/powerpoint/2010/main" val="297059614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play.kahoot.it/#/lobby?quizId=fcc38cd0-7963-4204-8303-36d0e86b1f40" TargetMode="Externa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nhs.uk/live-well/healthy-body/addiction-what-is-i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DADB8-D413-4646-BA2C-BDAA6F1A89A2}"/>
              </a:ext>
            </a:extLst>
          </p:cNvPr>
          <p:cNvSpPr>
            <a:spLocks noGrp="1"/>
          </p:cNvSpPr>
          <p:nvPr>
            <p:ph type="ctrTitle"/>
          </p:nvPr>
        </p:nvSpPr>
        <p:spPr/>
        <p:txBody>
          <a:bodyPr/>
          <a:lstStyle/>
          <a:p>
            <a:r>
              <a:rPr lang="en-GB" dirty="0"/>
              <a:t>Addictions</a:t>
            </a:r>
          </a:p>
        </p:txBody>
      </p:sp>
    </p:spTree>
    <p:extLst>
      <p:ext uri="{BB962C8B-B14F-4D97-AF65-F5344CB8AC3E}">
        <p14:creationId xmlns:p14="http://schemas.microsoft.com/office/powerpoint/2010/main" val="41400401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27E52152-9A6A-47FD-997D-311B7DF3F8B8}"/>
              </a:ext>
            </a:extLst>
          </p:cNvPr>
          <p:cNvSpPr>
            <a:spLocks noGrp="1"/>
          </p:cNvSpPr>
          <p:nvPr>
            <p:ph type="title"/>
          </p:nvPr>
        </p:nvSpPr>
        <p:spPr>
          <a:xfrm>
            <a:off x="3844616" y="881210"/>
            <a:ext cx="7417925" cy="1517035"/>
          </a:xfrm>
        </p:spPr>
        <p:txBody>
          <a:bodyPr>
            <a:normAutofit/>
          </a:bodyPr>
          <a:lstStyle/>
          <a:p>
            <a:r>
              <a:rPr lang="en-GB">
                <a:solidFill>
                  <a:schemeClr val="tx1">
                    <a:lumMod val="75000"/>
                    <a:lumOff val="25000"/>
                  </a:schemeClr>
                </a:solidFill>
              </a:rPr>
              <a:t>Learning Objectives</a:t>
            </a:r>
          </a:p>
        </p:txBody>
      </p:sp>
      <p:sp>
        <p:nvSpPr>
          <p:cNvPr id="3" name="Content Placeholder 2">
            <a:extLst>
              <a:ext uri="{FF2B5EF4-FFF2-40B4-BE49-F238E27FC236}">
                <a16:creationId xmlns:a16="http://schemas.microsoft.com/office/drawing/2014/main" id="{925015CA-862D-4239-B0F9-CCFCD1A82A17}"/>
              </a:ext>
            </a:extLst>
          </p:cNvPr>
          <p:cNvSpPr>
            <a:spLocks noGrp="1"/>
          </p:cNvSpPr>
          <p:nvPr>
            <p:ph idx="1"/>
          </p:nvPr>
        </p:nvSpPr>
        <p:spPr>
          <a:xfrm>
            <a:off x="3844616" y="2626840"/>
            <a:ext cx="7245103" cy="3131777"/>
          </a:xfrm>
        </p:spPr>
        <p:txBody>
          <a:bodyPr>
            <a:normAutofit/>
          </a:bodyPr>
          <a:lstStyle/>
          <a:p>
            <a:r>
              <a:rPr lang="en-GB" sz="2400" dirty="0">
                <a:solidFill>
                  <a:schemeClr val="tx1">
                    <a:lumMod val="75000"/>
                    <a:lumOff val="25000"/>
                  </a:schemeClr>
                </a:solidFill>
              </a:rPr>
              <a:t>To list addictive behaviours and define the term addiction.</a:t>
            </a:r>
          </a:p>
          <a:p>
            <a:endParaRPr lang="en-GB" sz="2400" dirty="0">
              <a:solidFill>
                <a:schemeClr val="tx1">
                  <a:lumMod val="75000"/>
                  <a:lumOff val="25000"/>
                </a:schemeClr>
              </a:solidFill>
            </a:endParaRPr>
          </a:p>
          <a:p>
            <a:r>
              <a:rPr lang="en-GB" sz="2400" dirty="0">
                <a:solidFill>
                  <a:schemeClr val="tx1">
                    <a:lumMod val="75000"/>
                    <a:lumOff val="25000"/>
                  </a:schemeClr>
                </a:solidFill>
              </a:rPr>
              <a:t>To distinguish what treatments would be suitable for a variety of addictive behaviours.</a:t>
            </a:r>
          </a:p>
        </p:txBody>
      </p:sp>
    </p:spTree>
    <p:extLst>
      <p:ext uri="{BB962C8B-B14F-4D97-AF65-F5344CB8AC3E}">
        <p14:creationId xmlns:p14="http://schemas.microsoft.com/office/powerpoint/2010/main" val="33451076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hade val="92000"/>
                <a:satMod val="160000"/>
              </a:schemeClr>
            </a:gs>
            <a:gs pos="77000">
              <a:schemeClr val="bg1">
                <a:tint val="100000"/>
                <a:shade val="73000"/>
                <a:satMod val="155000"/>
              </a:schemeClr>
            </a:gs>
            <a:gs pos="100000">
              <a:schemeClr val="bg1">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32F73EB-B46F-4F77-B3DC-7C374906F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ADDB10B3-CF45-4294-8994-0E8AD1FC6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a:extLst>
              <a:ext uri="{FF2B5EF4-FFF2-40B4-BE49-F238E27FC236}">
                <a16:creationId xmlns:a16="http://schemas.microsoft.com/office/drawing/2014/main" id="{5145417F-1D1B-48A7-B4DA-BAD73B02C8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3" name="Rectangle 12">
            <a:extLst>
              <a:ext uri="{FF2B5EF4-FFF2-40B4-BE49-F238E27FC236}">
                <a16:creationId xmlns:a16="http://schemas.microsoft.com/office/drawing/2014/main" id="{13CF9D9F-1672-4D0C-934E-CD9EE1BE5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5" name="Group 14">
            <a:extLst>
              <a:ext uri="{FF2B5EF4-FFF2-40B4-BE49-F238E27FC236}">
                <a16:creationId xmlns:a16="http://schemas.microsoft.com/office/drawing/2014/main" id="{1558C702-CA14-4264-B8FC-A5120F75DE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8372" y="1267730"/>
            <a:ext cx="1567331" cy="645295"/>
            <a:chOff x="5318306" y="1386268"/>
            <a:chExt cx="1567331" cy="645295"/>
          </a:xfrm>
        </p:grpSpPr>
        <p:cxnSp>
          <p:nvCxnSpPr>
            <p:cNvPr id="16" name="Straight Connector 15">
              <a:extLst>
                <a:ext uri="{FF2B5EF4-FFF2-40B4-BE49-F238E27FC236}">
                  <a16:creationId xmlns:a16="http://schemas.microsoft.com/office/drawing/2014/main" id="{6621A72C-7343-4A22-8700-696C5860A2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B44A4DC-7861-4DCC-9931-5A075855D6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16C316F-BFB5-424F-A951-E962A3B745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useBgFill="1">
        <p:nvSpPr>
          <p:cNvPr id="20" name="Rectangle 19">
            <a:extLst>
              <a:ext uri="{FF2B5EF4-FFF2-40B4-BE49-F238E27FC236}">
                <a16:creationId xmlns:a16="http://schemas.microsoft.com/office/drawing/2014/main" id="{B645BD8A-B13F-463A-9101-4FB883F064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AA55ABF-213F-4B65-8B7E-1ED8609F2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400" y="945072"/>
            <a:ext cx="10339129" cy="4055144"/>
          </a:xfrm>
          <a:prstGeom prst="rect">
            <a:avLst/>
          </a:prstGeom>
          <a:solidFill>
            <a:schemeClr val="accent1"/>
          </a:solidFill>
          <a:ln w="6350" cap="flat" cmpd="sng" algn="ctr">
            <a:noFill/>
            <a:prstDash val="solid"/>
          </a:ln>
          <a:effectLst>
            <a:outerShdw blurRad="50800" algn="ctr" rotWithShape="0">
              <a:prstClr val="black">
                <a:alpha val="66000"/>
              </a:prstClr>
            </a:outerShdw>
            <a:softEdge rad="0"/>
          </a:effectLst>
        </p:spPr>
      </p:sp>
      <p:sp>
        <p:nvSpPr>
          <p:cNvPr id="24" name="Rectangle 23">
            <a:extLst>
              <a:ext uri="{FF2B5EF4-FFF2-40B4-BE49-F238E27FC236}">
                <a16:creationId xmlns:a16="http://schemas.microsoft.com/office/drawing/2014/main" id="{F8DB4189-B5C4-45EA-AFC5-6739032B8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7624" y="1107268"/>
            <a:ext cx="10012680" cy="3730752"/>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a16="http://schemas.microsoft.com/office/drawing/2014/main" id="{BD53DA06-09B4-4688-AFDF-BF65651EE1A3}"/>
              </a:ext>
            </a:extLst>
          </p:cNvPr>
          <p:cNvSpPr>
            <a:spLocks noGrp="1"/>
          </p:cNvSpPr>
          <p:nvPr>
            <p:ph type="title"/>
          </p:nvPr>
        </p:nvSpPr>
        <p:spPr>
          <a:xfrm>
            <a:off x="1399357" y="1447184"/>
            <a:ext cx="9369214" cy="3069103"/>
          </a:xfrm>
        </p:spPr>
        <p:txBody>
          <a:bodyPr vert="horz" lIns="91440" tIns="45720" rIns="91440" bIns="45720" rtlCol="0" anchor="ctr">
            <a:normAutofit/>
          </a:bodyPr>
          <a:lstStyle/>
          <a:p>
            <a:pPr algn="ctr">
              <a:lnSpc>
                <a:spcPct val="83000"/>
              </a:lnSpc>
            </a:pPr>
            <a:r>
              <a:rPr lang="en-US" sz="7200" cap="all" spc="-100" dirty="0">
                <a:solidFill>
                  <a:srgbClr val="FFFFFF"/>
                </a:solidFill>
              </a:rPr>
              <a:t>What is an Addiction?</a:t>
            </a:r>
          </a:p>
        </p:txBody>
      </p:sp>
      <p:sp>
        <p:nvSpPr>
          <p:cNvPr id="3" name="TextBox 2">
            <a:extLst>
              <a:ext uri="{FF2B5EF4-FFF2-40B4-BE49-F238E27FC236}">
                <a16:creationId xmlns:a16="http://schemas.microsoft.com/office/drawing/2014/main" id="{5EF69828-2076-4FED-A66D-07D6D09D3050}"/>
              </a:ext>
            </a:extLst>
          </p:cNvPr>
          <p:cNvSpPr txBox="1"/>
          <p:nvPr/>
        </p:nvSpPr>
        <p:spPr>
          <a:xfrm>
            <a:off x="1307868" y="5317162"/>
            <a:ext cx="10744200" cy="646331"/>
          </a:xfrm>
          <a:prstGeom prst="rect">
            <a:avLst/>
          </a:prstGeom>
          <a:noFill/>
        </p:spPr>
        <p:txBody>
          <a:bodyPr wrap="square" rtlCol="0">
            <a:spAutoFit/>
          </a:bodyPr>
          <a:lstStyle/>
          <a:p>
            <a:r>
              <a:rPr lang="en-GB" dirty="0">
                <a:hlinkClick r:id="rId4"/>
              </a:rPr>
              <a:t>https://play.kahoot.it/#/lobby?quizId=fcc38cd0-7963-4204-8303-36d0e86b1f40</a:t>
            </a:r>
            <a:endParaRPr lang="en-GB" dirty="0"/>
          </a:p>
          <a:p>
            <a:endParaRPr lang="en-GB" dirty="0"/>
          </a:p>
        </p:txBody>
      </p:sp>
    </p:spTree>
    <p:extLst>
      <p:ext uri="{BB962C8B-B14F-4D97-AF65-F5344CB8AC3E}">
        <p14:creationId xmlns:p14="http://schemas.microsoft.com/office/powerpoint/2010/main" val="24329088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A83AC-F4D9-48BC-98E1-A50D41DA300F}"/>
              </a:ext>
            </a:extLst>
          </p:cNvPr>
          <p:cNvSpPr>
            <a:spLocks noGrp="1"/>
          </p:cNvSpPr>
          <p:nvPr>
            <p:ph type="title"/>
          </p:nvPr>
        </p:nvSpPr>
        <p:spPr>
          <a:xfrm>
            <a:off x="1066800" y="642594"/>
            <a:ext cx="10058400" cy="1371600"/>
          </a:xfrm>
        </p:spPr>
        <p:txBody>
          <a:bodyPr>
            <a:normAutofit/>
          </a:bodyPr>
          <a:lstStyle/>
          <a:p>
            <a:pPr algn="ctr"/>
            <a:r>
              <a:rPr lang="en-GB" dirty="0"/>
              <a:t>Definition of Addiction</a:t>
            </a:r>
          </a:p>
        </p:txBody>
      </p:sp>
      <p:graphicFrame>
        <p:nvGraphicFramePr>
          <p:cNvPr id="5" name="Content Placeholder 2">
            <a:extLst>
              <a:ext uri="{FF2B5EF4-FFF2-40B4-BE49-F238E27FC236}">
                <a16:creationId xmlns:a16="http://schemas.microsoft.com/office/drawing/2014/main" id="{77CBC5C3-EE3E-4C89-9A1E-A22CC041D00D}"/>
              </a:ext>
            </a:extLst>
          </p:cNvPr>
          <p:cNvGraphicFramePr>
            <a:graphicFrameLocks noGrp="1"/>
          </p:cNvGraphicFramePr>
          <p:nvPr>
            <p:ph idx="1"/>
            <p:extLst>
              <p:ext uri="{D42A27DB-BD31-4B8C-83A1-F6EECF244321}">
                <p14:modId xmlns:p14="http://schemas.microsoft.com/office/powerpoint/2010/main" val="3644412147"/>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799350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hade val="92000"/>
                <a:satMod val="160000"/>
              </a:schemeClr>
            </a:gs>
            <a:gs pos="77000">
              <a:schemeClr val="bg1">
                <a:tint val="100000"/>
                <a:shade val="73000"/>
                <a:satMod val="155000"/>
              </a:schemeClr>
            </a:gs>
            <a:gs pos="100000">
              <a:schemeClr val="bg1">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32F73EB-B46F-4F77-B3DC-7C374906F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ADDB10B3-CF45-4294-8994-0E8AD1FC6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a:extLst>
              <a:ext uri="{FF2B5EF4-FFF2-40B4-BE49-F238E27FC236}">
                <a16:creationId xmlns:a16="http://schemas.microsoft.com/office/drawing/2014/main" id="{5145417F-1D1B-48A7-B4DA-BAD73B02C8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3" name="Rectangle 12">
            <a:extLst>
              <a:ext uri="{FF2B5EF4-FFF2-40B4-BE49-F238E27FC236}">
                <a16:creationId xmlns:a16="http://schemas.microsoft.com/office/drawing/2014/main" id="{13CF9D9F-1672-4D0C-934E-CD9EE1BE5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5" name="Group 14">
            <a:extLst>
              <a:ext uri="{FF2B5EF4-FFF2-40B4-BE49-F238E27FC236}">
                <a16:creationId xmlns:a16="http://schemas.microsoft.com/office/drawing/2014/main" id="{1558C702-CA14-4264-B8FC-A5120F75DE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8372" y="1267730"/>
            <a:ext cx="1567331" cy="645295"/>
            <a:chOff x="5318306" y="1386268"/>
            <a:chExt cx="1567331" cy="645295"/>
          </a:xfrm>
        </p:grpSpPr>
        <p:cxnSp>
          <p:nvCxnSpPr>
            <p:cNvPr id="16" name="Straight Connector 15">
              <a:extLst>
                <a:ext uri="{FF2B5EF4-FFF2-40B4-BE49-F238E27FC236}">
                  <a16:creationId xmlns:a16="http://schemas.microsoft.com/office/drawing/2014/main" id="{6621A72C-7343-4A22-8700-696C5860A2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B44A4DC-7861-4DCC-9931-5A075855D6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16C316F-BFB5-424F-A951-E962A3B745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useBgFill="1">
        <p:nvSpPr>
          <p:cNvPr id="20" name="Rectangle 19">
            <a:extLst>
              <a:ext uri="{FF2B5EF4-FFF2-40B4-BE49-F238E27FC236}">
                <a16:creationId xmlns:a16="http://schemas.microsoft.com/office/drawing/2014/main" id="{B645BD8A-B13F-463A-9101-4FB883F064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AA55ABF-213F-4B65-8B7E-1ED8609F2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400" y="945072"/>
            <a:ext cx="10339129" cy="4055144"/>
          </a:xfrm>
          <a:prstGeom prst="rect">
            <a:avLst/>
          </a:prstGeom>
          <a:solidFill>
            <a:schemeClr val="accent1"/>
          </a:solidFill>
          <a:ln w="6350" cap="flat" cmpd="sng" algn="ctr">
            <a:noFill/>
            <a:prstDash val="solid"/>
          </a:ln>
          <a:effectLst>
            <a:outerShdw blurRad="50800" algn="ctr" rotWithShape="0">
              <a:prstClr val="black">
                <a:alpha val="66000"/>
              </a:prstClr>
            </a:outerShdw>
            <a:softEdge rad="0"/>
          </a:effectLst>
        </p:spPr>
      </p:sp>
      <p:sp>
        <p:nvSpPr>
          <p:cNvPr id="24" name="Rectangle 23">
            <a:extLst>
              <a:ext uri="{FF2B5EF4-FFF2-40B4-BE49-F238E27FC236}">
                <a16:creationId xmlns:a16="http://schemas.microsoft.com/office/drawing/2014/main" id="{F8DB4189-B5C4-45EA-AFC5-6739032B8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7624" y="1107268"/>
            <a:ext cx="10012680" cy="3730752"/>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a16="http://schemas.microsoft.com/office/drawing/2014/main" id="{72D45340-F733-4441-975C-064FDEF2ADC0}"/>
              </a:ext>
            </a:extLst>
          </p:cNvPr>
          <p:cNvSpPr>
            <a:spLocks noGrp="1"/>
          </p:cNvSpPr>
          <p:nvPr>
            <p:ph type="title"/>
          </p:nvPr>
        </p:nvSpPr>
        <p:spPr>
          <a:xfrm>
            <a:off x="1399357" y="1447184"/>
            <a:ext cx="9369214" cy="3069103"/>
          </a:xfrm>
        </p:spPr>
        <p:txBody>
          <a:bodyPr vert="horz" lIns="91440" tIns="45720" rIns="91440" bIns="45720" rtlCol="0" anchor="ctr">
            <a:normAutofit/>
          </a:bodyPr>
          <a:lstStyle/>
          <a:p>
            <a:pPr algn="ctr">
              <a:lnSpc>
                <a:spcPct val="83000"/>
              </a:lnSpc>
            </a:pPr>
            <a:r>
              <a:rPr lang="en-US" sz="7200" cap="all" spc="-100">
                <a:solidFill>
                  <a:srgbClr val="FFFFFF"/>
                </a:solidFill>
              </a:rPr>
              <a:t>What addictions can you think of?</a:t>
            </a:r>
          </a:p>
        </p:txBody>
      </p:sp>
    </p:spTree>
    <p:extLst>
      <p:ext uri="{BB962C8B-B14F-4D97-AF65-F5344CB8AC3E}">
        <p14:creationId xmlns:p14="http://schemas.microsoft.com/office/powerpoint/2010/main" val="39812570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C7655-C8E4-4F6E-AEE4-3C1905DF4616}"/>
              </a:ext>
            </a:extLst>
          </p:cNvPr>
          <p:cNvSpPr>
            <a:spLocks noGrp="1"/>
          </p:cNvSpPr>
          <p:nvPr>
            <p:ph type="title"/>
          </p:nvPr>
        </p:nvSpPr>
        <p:spPr>
          <a:xfrm>
            <a:off x="1066800" y="642594"/>
            <a:ext cx="10058400" cy="1371600"/>
          </a:xfrm>
        </p:spPr>
        <p:txBody>
          <a:bodyPr>
            <a:normAutofit/>
          </a:bodyPr>
          <a:lstStyle/>
          <a:p>
            <a:pPr algn="ctr"/>
            <a:r>
              <a:rPr lang="en-GB" sz="4400"/>
              <a:t>Types of addictions included in the DSM V</a:t>
            </a:r>
          </a:p>
        </p:txBody>
      </p:sp>
      <p:graphicFrame>
        <p:nvGraphicFramePr>
          <p:cNvPr id="5" name="Content Placeholder 2">
            <a:extLst>
              <a:ext uri="{FF2B5EF4-FFF2-40B4-BE49-F238E27FC236}">
                <a16:creationId xmlns:a16="http://schemas.microsoft.com/office/drawing/2014/main" id="{4B56A2C8-38A0-46C4-B5EC-946118A30C64}"/>
              </a:ext>
            </a:extLst>
          </p:cNvPr>
          <p:cNvGraphicFramePr>
            <a:graphicFrameLocks noGrp="1"/>
          </p:cNvGraphicFramePr>
          <p:nvPr>
            <p:ph idx="1"/>
            <p:extLst>
              <p:ext uri="{D42A27DB-BD31-4B8C-83A1-F6EECF244321}">
                <p14:modId xmlns:p14="http://schemas.microsoft.com/office/powerpoint/2010/main" val="2007722858"/>
              </p:ext>
            </p:extLst>
          </p:nvPr>
        </p:nvGraphicFramePr>
        <p:xfrm>
          <a:off x="620485" y="1894114"/>
          <a:ext cx="11070771" cy="4604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92847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hade val="92000"/>
                <a:satMod val="160000"/>
              </a:schemeClr>
            </a:gs>
            <a:gs pos="77000">
              <a:schemeClr val="bg1">
                <a:tint val="100000"/>
                <a:shade val="73000"/>
                <a:satMod val="155000"/>
              </a:schemeClr>
            </a:gs>
            <a:gs pos="100000">
              <a:schemeClr val="bg1">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32F73EB-B46F-4F77-B3DC-7C374906F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ADDB10B3-CF45-4294-8994-0E8AD1FC6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a:extLst>
              <a:ext uri="{FF2B5EF4-FFF2-40B4-BE49-F238E27FC236}">
                <a16:creationId xmlns:a16="http://schemas.microsoft.com/office/drawing/2014/main" id="{5145417F-1D1B-48A7-B4DA-BAD73B02C8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3" name="Rectangle 12">
            <a:extLst>
              <a:ext uri="{FF2B5EF4-FFF2-40B4-BE49-F238E27FC236}">
                <a16:creationId xmlns:a16="http://schemas.microsoft.com/office/drawing/2014/main" id="{13CF9D9F-1672-4D0C-934E-CD9EE1BE5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5" name="Group 14">
            <a:extLst>
              <a:ext uri="{FF2B5EF4-FFF2-40B4-BE49-F238E27FC236}">
                <a16:creationId xmlns:a16="http://schemas.microsoft.com/office/drawing/2014/main" id="{1558C702-CA14-4264-B8FC-A5120F75DE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8372" y="1267730"/>
            <a:ext cx="1567331" cy="645295"/>
            <a:chOff x="5318306" y="1386268"/>
            <a:chExt cx="1567331" cy="645295"/>
          </a:xfrm>
        </p:grpSpPr>
        <p:cxnSp>
          <p:nvCxnSpPr>
            <p:cNvPr id="16" name="Straight Connector 15">
              <a:extLst>
                <a:ext uri="{FF2B5EF4-FFF2-40B4-BE49-F238E27FC236}">
                  <a16:creationId xmlns:a16="http://schemas.microsoft.com/office/drawing/2014/main" id="{6621A72C-7343-4A22-8700-696C5860A2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B44A4DC-7861-4DCC-9931-5A075855D6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16C316F-BFB5-424F-A951-E962A3B745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useBgFill="1">
        <p:nvSpPr>
          <p:cNvPr id="20" name="Rectangle 19">
            <a:extLst>
              <a:ext uri="{FF2B5EF4-FFF2-40B4-BE49-F238E27FC236}">
                <a16:creationId xmlns:a16="http://schemas.microsoft.com/office/drawing/2014/main" id="{B645BD8A-B13F-463A-9101-4FB883F064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AA55ABF-213F-4B65-8B7E-1ED8609F2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400" y="945072"/>
            <a:ext cx="10339129" cy="4055144"/>
          </a:xfrm>
          <a:prstGeom prst="rect">
            <a:avLst/>
          </a:prstGeom>
          <a:solidFill>
            <a:schemeClr val="accent1"/>
          </a:solidFill>
          <a:ln w="6350" cap="flat" cmpd="sng" algn="ctr">
            <a:noFill/>
            <a:prstDash val="solid"/>
          </a:ln>
          <a:effectLst>
            <a:outerShdw blurRad="50800" algn="ctr" rotWithShape="0">
              <a:prstClr val="black">
                <a:alpha val="66000"/>
              </a:prstClr>
            </a:outerShdw>
            <a:softEdge rad="0"/>
          </a:effectLst>
        </p:spPr>
      </p:sp>
      <p:sp>
        <p:nvSpPr>
          <p:cNvPr id="24" name="Rectangle 23">
            <a:extLst>
              <a:ext uri="{FF2B5EF4-FFF2-40B4-BE49-F238E27FC236}">
                <a16:creationId xmlns:a16="http://schemas.microsoft.com/office/drawing/2014/main" id="{F8DB4189-B5C4-45EA-AFC5-6739032B8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7624" y="1107268"/>
            <a:ext cx="10012680" cy="3730752"/>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a16="http://schemas.microsoft.com/office/drawing/2014/main" id="{9DEDC826-F006-4B00-846E-C3EF5D350553}"/>
              </a:ext>
            </a:extLst>
          </p:cNvPr>
          <p:cNvSpPr>
            <a:spLocks noGrp="1"/>
          </p:cNvSpPr>
          <p:nvPr>
            <p:ph type="title"/>
          </p:nvPr>
        </p:nvSpPr>
        <p:spPr>
          <a:xfrm>
            <a:off x="1399357" y="1447184"/>
            <a:ext cx="9369214" cy="3069103"/>
          </a:xfrm>
        </p:spPr>
        <p:txBody>
          <a:bodyPr vert="horz" lIns="91440" tIns="45720" rIns="91440" bIns="45720" rtlCol="0" anchor="ctr">
            <a:normAutofit/>
          </a:bodyPr>
          <a:lstStyle/>
          <a:p>
            <a:pPr algn="ctr">
              <a:lnSpc>
                <a:spcPct val="83000"/>
              </a:lnSpc>
            </a:pPr>
            <a:r>
              <a:rPr lang="en-US" sz="5600" cap="all" spc="-100" dirty="0">
                <a:solidFill>
                  <a:srgbClr val="FFFFFF"/>
                </a:solidFill>
              </a:rPr>
              <a:t>What treatments do you think can be used for addictions?</a:t>
            </a:r>
          </a:p>
        </p:txBody>
      </p:sp>
    </p:spTree>
    <p:extLst>
      <p:ext uri="{BB962C8B-B14F-4D97-AF65-F5344CB8AC3E}">
        <p14:creationId xmlns:p14="http://schemas.microsoft.com/office/powerpoint/2010/main" val="29709823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814FD063-53EC-4264-88C5-28C39E30CBB9}"/>
              </a:ext>
            </a:extLst>
          </p:cNvPr>
          <p:cNvGraphicFramePr>
            <a:graphicFrameLocks noGrp="1"/>
          </p:cNvGraphicFramePr>
          <p:nvPr>
            <p:ph idx="1"/>
            <p:extLst>
              <p:ext uri="{D42A27DB-BD31-4B8C-83A1-F6EECF244321}">
                <p14:modId xmlns:p14="http://schemas.microsoft.com/office/powerpoint/2010/main" val="4239797168"/>
              </p:ext>
            </p:extLst>
          </p:nvPr>
        </p:nvGraphicFramePr>
        <p:xfrm>
          <a:off x="952500" y="0"/>
          <a:ext cx="10058400" cy="28311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D979119F-705F-4E27-9B54-572CE21B946E}"/>
              </a:ext>
            </a:extLst>
          </p:cNvPr>
          <p:cNvSpPr txBox="1"/>
          <p:nvPr/>
        </p:nvSpPr>
        <p:spPr>
          <a:xfrm>
            <a:off x="538842" y="3020786"/>
            <a:ext cx="5557157" cy="3539430"/>
          </a:xfrm>
          <a:prstGeom prst="rect">
            <a:avLst/>
          </a:prstGeom>
          <a:noFill/>
        </p:spPr>
        <p:txBody>
          <a:bodyPr wrap="square" rtlCol="0">
            <a:spAutoFit/>
          </a:bodyPr>
          <a:lstStyle/>
          <a:p>
            <a:pPr marL="285750" indent="-285750">
              <a:buFont typeface="Arial" panose="020B0604020202020204" pitchFamily="34" charset="0"/>
              <a:buChar char="•"/>
            </a:pPr>
            <a:r>
              <a:rPr lang="en-GB" sz="2800" dirty="0"/>
              <a:t>Replace the addictive chemical</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Effective with smoking addictions using Nicotine Replacement Therapy (NRT)</a:t>
            </a:r>
          </a:p>
          <a:p>
            <a:pPr marL="285750" indent="-285750">
              <a:buFont typeface="Arial" panose="020B0604020202020204" pitchFamily="34" charset="0"/>
              <a:buChar char="•"/>
            </a:pPr>
            <a:endParaRPr lang="en-GB" sz="2800" dirty="0"/>
          </a:p>
          <a:p>
            <a:pPr algn="r"/>
            <a:r>
              <a:rPr lang="en-GB" sz="2000" dirty="0"/>
              <a:t>West and Stapleton (2008)</a:t>
            </a:r>
          </a:p>
        </p:txBody>
      </p:sp>
      <p:sp>
        <p:nvSpPr>
          <p:cNvPr id="6" name="TextBox 5">
            <a:extLst>
              <a:ext uri="{FF2B5EF4-FFF2-40B4-BE49-F238E27FC236}">
                <a16:creationId xmlns:a16="http://schemas.microsoft.com/office/drawing/2014/main" id="{399741CE-D02E-4C6A-B05C-614F10D3F9DE}"/>
              </a:ext>
            </a:extLst>
          </p:cNvPr>
          <p:cNvSpPr txBox="1"/>
          <p:nvPr/>
        </p:nvSpPr>
        <p:spPr>
          <a:xfrm>
            <a:off x="6910753" y="3020786"/>
            <a:ext cx="4501661" cy="3539430"/>
          </a:xfrm>
          <a:prstGeom prst="rect">
            <a:avLst/>
          </a:prstGeom>
          <a:noFill/>
        </p:spPr>
        <p:txBody>
          <a:bodyPr wrap="square" rtlCol="0">
            <a:spAutoFit/>
          </a:bodyPr>
          <a:lstStyle/>
          <a:p>
            <a:pPr marL="285750" indent="-285750">
              <a:buFont typeface="Arial" panose="020B0604020202020204" pitchFamily="34" charset="0"/>
              <a:buChar char="•"/>
            </a:pPr>
            <a:r>
              <a:rPr lang="en-GB" sz="2800" dirty="0"/>
              <a:t>Methadone for Opioid Addictions</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Antabuse for alcohol addictions</a:t>
            </a:r>
          </a:p>
          <a:p>
            <a:endParaRPr lang="en-GB" sz="2800" dirty="0"/>
          </a:p>
          <a:p>
            <a:pPr marL="285750" indent="-285750">
              <a:buFont typeface="Arial" panose="020B0604020202020204" pitchFamily="34" charset="0"/>
              <a:buChar char="•"/>
            </a:pPr>
            <a:endParaRPr lang="en-GB" sz="2800" dirty="0"/>
          </a:p>
          <a:p>
            <a:pPr algn="r"/>
            <a:r>
              <a:rPr lang="en-GB" sz="2000" dirty="0"/>
              <a:t>Marks et al (2011)</a:t>
            </a:r>
          </a:p>
        </p:txBody>
      </p:sp>
    </p:spTree>
    <p:extLst>
      <p:ext uri="{BB962C8B-B14F-4D97-AF65-F5344CB8AC3E}">
        <p14:creationId xmlns:p14="http://schemas.microsoft.com/office/powerpoint/2010/main" val="1617463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1" presetClass="entr" presetSubtype="1"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wheel(1)">
                                      <p:cBhvr>
                                        <p:cTn id="11" dur="2000"/>
                                        <p:tgtEl>
                                          <p:spTgt spid="4"/>
                                        </p:tgtEl>
                                      </p:cBhvr>
                                    </p:animEffect>
                                  </p:childTnLst>
                                </p:cTn>
                              </p:par>
                            </p:childTnLst>
                          </p:cTn>
                        </p:par>
                      </p:childTnLst>
                    </p:cTn>
                  </p:par>
                  <p:par>
                    <p:cTn id="12" fill="hold">
                      <p:stCondLst>
                        <p:cond delay="indefinite"/>
                      </p:stCondLst>
                      <p:childTnLst>
                        <p:par>
                          <p:cTn id="13" fill="hold">
                            <p:stCondLst>
                              <p:cond delay="0"/>
                            </p:stCondLst>
                            <p:childTnLst>
                              <p:par>
                                <p:cTn id="14" presetID="21" presetClass="entr" presetSubtype="1" fill="hold" grpId="0" nodeType="click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wheel(1)">
                                      <p:cBhvr>
                                        <p:cTn id="16"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P spid="4" grpId="0"/>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sp>
      <p:sp>
        <p:nvSpPr>
          <p:cNvPr id="2" name="Title 1">
            <a:extLst>
              <a:ext uri="{FF2B5EF4-FFF2-40B4-BE49-F238E27FC236}">
                <a16:creationId xmlns:a16="http://schemas.microsoft.com/office/drawing/2014/main" id="{5F40EB5B-E31B-43BB-B79D-95176D5C47C1}"/>
              </a:ext>
            </a:extLst>
          </p:cNvPr>
          <p:cNvSpPr>
            <a:spLocks noGrp="1"/>
          </p:cNvSpPr>
          <p:nvPr>
            <p:ph type="title"/>
          </p:nvPr>
        </p:nvSpPr>
        <p:spPr>
          <a:xfrm>
            <a:off x="573409" y="559477"/>
            <a:ext cx="3765200" cy="5709931"/>
          </a:xfrm>
        </p:spPr>
        <p:txBody>
          <a:bodyPr>
            <a:normAutofit/>
          </a:bodyPr>
          <a:lstStyle/>
          <a:p>
            <a:pPr algn="ctr"/>
            <a:r>
              <a:rPr lang="en-GB" dirty="0"/>
              <a:t>Cognitive Behavioural Therapy (CBT)</a:t>
            </a:r>
          </a:p>
        </p:txBody>
      </p:sp>
      <p:graphicFrame>
        <p:nvGraphicFramePr>
          <p:cNvPr id="5" name="Content Placeholder 2">
            <a:extLst>
              <a:ext uri="{FF2B5EF4-FFF2-40B4-BE49-F238E27FC236}">
                <a16:creationId xmlns:a16="http://schemas.microsoft.com/office/drawing/2014/main" id="{85E2B39F-196B-421E-9DCC-ADD13F39ACBB}"/>
              </a:ext>
            </a:extLst>
          </p:cNvPr>
          <p:cNvGraphicFramePr>
            <a:graphicFrameLocks noGrp="1"/>
          </p:cNvGraphicFramePr>
          <p:nvPr>
            <p:ph idx="1"/>
            <p:extLst>
              <p:ext uri="{D42A27DB-BD31-4B8C-83A1-F6EECF244321}">
                <p14:modId xmlns:p14="http://schemas.microsoft.com/office/powerpoint/2010/main" val="3740796290"/>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31457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circle(in)">
                                      <p:cBhvr>
                                        <p:cTn id="14"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sp>
      <p:sp>
        <p:nvSpPr>
          <p:cNvPr id="2" name="Title 1">
            <a:extLst>
              <a:ext uri="{FF2B5EF4-FFF2-40B4-BE49-F238E27FC236}">
                <a16:creationId xmlns:a16="http://schemas.microsoft.com/office/drawing/2014/main" id="{2D2F3034-B985-4FDD-9C2B-39D1A01B1FC1}"/>
              </a:ext>
            </a:extLst>
          </p:cNvPr>
          <p:cNvSpPr>
            <a:spLocks noGrp="1"/>
          </p:cNvSpPr>
          <p:nvPr>
            <p:ph type="title"/>
          </p:nvPr>
        </p:nvSpPr>
        <p:spPr>
          <a:xfrm>
            <a:off x="573409" y="559477"/>
            <a:ext cx="3765200" cy="5709931"/>
          </a:xfrm>
        </p:spPr>
        <p:txBody>
          <a:bodyPr>
            <a:normAutofit/>
          </a:bodyPr>
          <a:lstStyle/>
          <a:p>
            <a:pPr algn="ctr"/>
            <a:r>
              <a:rPr lang="en-GB" dirty="0"/>
              <a:t>Aversion Therapy</a:t>
            </a:r>
          </a:p>
        </p:txBody>
      </p:sp>
      <p:graphicFrame>
        <p:nvGraphicFramePr>
          <p:cNvPr id="5" name="Content Placeholder 2">
            <a:extLst>
              <a:ext uri="{FF2B5EF4-FFF2-40B4-BE49-F238E27FC236}">
                <a16:creationId xmlns:a16="http://schemas.microsoft.com/office/drawing/2014/main" id="{04FCFDBF-8317-4CFB-978A-361142B455BE}"/>
              </a:ext>
            </a:extLst>
          </p:cNvPr>
          <p:cNvGraphicFramePr>
            <a:graphicFrameLocks noGrp="1"/>
          </p:cNvGraphicFramePr>
          <p:nvPr>
            <p:ph idx="1"/>
            <p:extLst>
              <p:ext uri="{D42A27DB-BD31-4B8C-83A1-F6EECF244321}">
                <p14:modId xmlns:p14="http://schemas.microsoft.com/office/powerpoint/2010/main" val="1480530274"/>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88831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wipe(down)">
                                      <p:cBhvr>
                                        <p:cTn id="2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67040C39-1632-4BC3-8C57-05EA04095051}"/>
              </a:ext>
            </a:extLst>
          </p:cNvPr>
          <p:cNvGraphicFramePr>
            <a:graphicFrameLocks noGrp="1"/>
          </p:cNvGraphicFramePr>
          <p:nvPr>
            <p:ph idx="1"/>
            <p:extLst>
              <p:ext uri="{D42A27DB-BD31-4B8C-83A1-F6EECF244321}">
                <p14:modId xmlns:p14="http://schemas.microsoft.com/office/powerpoint/2010/main" val="1837389719"/>
              </p:ext>
            </p:extLst>
          </p:nvPr>
        </p:nvGraphicFramePr>
        <p:xfrm>
          <a:off x="1066800" y="1663700"/>
          <a:ext cx="10058400" cy="3530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14685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C2A78-C4C1-4DD4-AB94-82D4629D2555}"/>
              </a:ext>
            </a:extLst>
          </p:cNvPr>
          <p:cNvSpPr>
            <a:spLocks noGrp="1"/>
          </p:cNvSpPr>
          <p:nvPr>
            <p:ph type="title"/>
          </p:nvPr>
        </p:nvSpPr>
        <p:spPr>
          <a:xfrm>
            <a:off x="240323" y="0"/>
            <a:ext cx="10058400" cy="1371600"/>
          </a:xfrm>
        </p:spPr>
        <p:txBody>
          <a:bodyPr>
            <a:normAutofit/>
          </a:bodyPr>
          <a:lstStyle/>
          <a:p>
            <a:r>
              <a:rPr lang="en-GB" sz="4400" b="1" dirty="0"/>
              <a:t>ACTIVITY</a:t>
            </a:r>
          </a:p>
        </p:txBody>
      </p:sp>
      <p:sp>
        <p:nvSpPr>
          <p:cNvPr id="5" name="TextBox 4">
            <a:extLst>
              <a:ext uri="{FF2B5EF4-FFF2-40B4-BE49-F238E27FC236}">
                <a16:creationId xmlns:a16="http://schemas.microsoft.com/office/drawing/2014/main" id="{CED41C88-601F-4943-835E-BCD982B3F2F1}"/>
              </a:ext>
            </a:extLst>
          </p:cNvPr>
          <p:cNvSpPr txBox="1"/>
          <p:nvPr/>
        </p:nvSpPr>
        <p:spPr>
          <a:xfrm>
            <a:off x="935383" y="894546"/>
            <a:ext cx="10321234" cy="954107"/>
          </a:xfrm>
          <a:prstGeom prst="rect">
            <a:avLst/>
          </a:prstGeom>
          <a:noFill/>
        </p:spPr>
        <p:txBody>
          <a:bodyPr wrap="square" rtlCol="0">
            <a:spAutoFit/>
          </a:bodyPr>
          <a:lstStyle/>
          <a:p>
            <a:r>
              <a:rPr lang="en-GB" sz="2800" dirty="0"/>
              <a:t>In groups, consider which treatments you think would be effective for different types of addictive behaviours.</a:t>
            </a:r>
          </a:p>
        </p:txBody>
      </p:sp>
      <p:graphicFrame>
        <p:nvGraphicFramePr>
          <p:cNvPr id="4" name="Table 3">
            <a:extLst>
              <a:ext uri="{FF2B5EF4-FFF2-40B4-BE49-F238E27FC236}">
                <a16:creationId xmlns:a16="http://schemas.microsoft.com/office/drawing/2014/main" id="{9C634B38-60B7-4D45-825E-EB111C0CA6BB}"/>
              </a:ext>
            </a:extLst>
          </p:cNvPr>
          <p:cNvGraphicFramePr>
            <a:graphicFrameLocks noGrp="1"/>
          </p:cNvGraphicFramePr>
          <p:nvPr>
            <p:extLst>
              <p:ext uri="{D42A27DB-BD31-4B8C-83A1-F6EECF244321}">
                <p14:modId xmlns:p14="http://schemas.microsoft.com/office/powerpoint/2010/main" val="1978075011"/>
              </p:ext>
            </p:extLst>
          </p:nvPr>
        </p:nvGraphicFramePr>
        <p:xfrm>
          <a:off x="440551" y="1916632"/>
          <a:ext cx="7156004" cy="4572000"/>
        </p:xfrm>
        <a:graphic>
          <a:graphicData uri="http://schemas.openxmlformats.org/drawingml/2006/table">
            <a:tbl>
              <a:tblPr firstRow="1" bandRow="1">
                <a:tableStyleId>{5940675A-B579-460E-94D1-54222C63F5DA}</a:tableStyleId>
              </a:tblPr>
              <a:tblGrid>
                <a:gridCol w="3578002">
                  <a:extLst>
                    <a:ext uri="{9D8B030D-6E8A-4147-A177-3AD203B41FA5}">
                      <a16:colId xmlns:a16="http://schemas.microsoft.com/office/drawing/2014/main" val="3396658131"/>
                    </a:ext>
                  </a:extLst>
                </a:gridCol>
                <a:gridCol w="3578002">
                  <a:extLst>
                    <a:ext uri="{9D8B030D-6E8A-4147-A177-3AD203B41FA5}">
                      <a16:colId xmlns:a16="http://schemas.microsoft.com/office/drawing/2014/main" val="2106259832"/>
                    </a:ext>
                  </a:extLst>
                </a:gridCol>
              </a:tblGrid>
              <a:tr h="370840">
                <a:tc>
                  <a:txBody>
                    <a:bodyPr/>
                    <a:lstStyle/>
                    <a:p>
                      <a:r>
                        <a:rPr lang="en-GB" dirty="0"/>
                        <a:t>Addictive Behaviour</a:t>
                      </a:r>
                    </a:p>
                  </a:txBody>
                  <a:tcPr/>
                </a:tc>
                <a:tc>
                  <a:txBody>
                    <a:bodyPr/>
                    <a:lstStyle/>
                    <a:p>
                      <a:r>
                        <a:rPr lang="en-GB" dirty="0"/>
                        <a:t>What treatments do you think would be affective?</a:t>
                      </a:r>
                    </a:p>
                  </a:txBody>
                  <a:tcPr/>
                </a:tc>
                <a:extLst>
                  <a:ext uri="{0D108BD9-81ED-4DB2-BD59-A6C34878D82A}">
                    <a16:rowId xmlns:a16="http://schemas.microsoft.com/office/drawing/2014/main" val="1978488461"/>
                  </a:ext>
                </a:extLst>
              </a:tr>
              <a:tr h="370840">
                <a:tc>
                  <a:txBody>
                    <a:bodyPr/>
                    <a:lstStyle/>
                    <a:p>
                      <a:endParaRPr lang="en-GB" dirty="0"/>
                    </a:p>
                    <a:p>
                      <a:pPr algn="ctr"/>
                      <a:r>
                        <a:rPr lang="en-GB" dirty="0"/>
                        <a:t>Drug Taking</a:t>
                      </a:r>
                    </a:p>
                    <a:p>
                      <a:endParaRPr lang="en-GB" dirty="0"/>
                    </a:p>
                  </a:txBody>
                  <a:tcPr/>
                </a:tc>
                <a:tc>
                  <a:txBody>
                    <a:bodyPr/>
                    <a:lstStyle/>
                    <a:p>
                      <a:endParaRPr lang="en-GB"/>
                    </a:p>
                  </a:txBody>
                  <a:tcPr/>
                </a:tc>
                <a:extLst>
                  <a:ext uri="{0D108BD9-81ED-4DB2-BD59-A6C34878D82A}">
                    <a16:rowId xmlns:a16="http://schemas.microsoft.com/office/drawing/2014/main" val="2866429384"/>
                  </a:ext>
                </a:extLst>
              </a:tr>
              <a:tr h="370840">
                <a:tc>
                  <a:txBody>
                    <a:bodyPr/>
                    <a:lstStyle/>
                    <a:p>
                      <a:endParaRPr lang="en-GB" dirty="0"/>
                    </a:p>
                    <a:p>
                      <a:pPr algn="ctr"/>
                      <a:r>
                        <a:rPr lang="en-GB" dirty="0"/>
                        <a:t>Drinking Alcohol</a:t>
                      </a:r>
                    </a:p>
                    <a:p>
                      <a:endParaRPr lang="en-GB" dirty="0"/>
                    </a:p>
                  </a:txBody>
                  <a:tcPr/>
                </a:tc>
                <a:tc>
                  <a:txBody>
                    <a:bodyPr/>
                    <a:lstStyle/>
                    <a:p>
                      <a:endParaRPr lang="en-GB"/>
                    </a:p>
                  </a:txBody>
                  <a:tcPr/>
                </a:tc>
                <a:extLst>
                  <a:ext uri="{0D108BD9-81ED-4DB2-BD59-A6C34878D82A}">
                    <a16:rowId xmlns:a16="http://schemas.microsoft.com/office/drawing/2014/main" val="3181566350"/>
                  </a:ext>
                </a:extLst>
              </a:tr>
              <a:tr h="370840">
                <a:tc>
                  <a:txBody>
                    <a:bodyPr/>
                    <a:lstStyle/>
                    <a:p>
                      <a:endParaRPr lang="en-GB" dirty="0"/>
                    </a:p>
                    <a:p>
                      <a:pPr algn="ctr"/>
                      <a:r>
                        <a:rPr lang="en-GB" dirty="0"/>
                        <a:t>Gambling</a:t>
                      </a:r>
                    </a:p>
                    <a:p>
                      <a:endParaRPr lang="en-GB" dirty="0"/>
                    </a:p>
                  </a:txBody>
                  <a:tcPr/>
                </a:tc>
                <a:tc>
                  <a:txBody>
                    <a:bodyPr/>
                    <a:lstStyle/>
                    <a:p>
                      <a:endParaRPr lang="en-GB"/>
                    </a:p>
                  </a:txBody>
                  <a:tcPr/>
                </a:tc>
                <a:extLst>
                  <a:ext uri="{0D108BD9-81ED-4DB2-BD59-A6C34878D82A}">
                    <a16:rowId xmlns:a16="http://schemas.microsoft.com/office/drawing/2014/main" val="311973744"/>
                  </a:ext>
                </a:extLst>
              </a:tr>
              <a:tr h="370840">
                <a:tc>
                  <a:txBody>
                    <a:bodyPr/>
                    <a:lstStyle/>
                    <a:p>
                      <a:endParaRPr lang="en-GB" dirty="0"/>
                    </a:p>
                    <a:p>
                      <a:pPr algn="ctr"/>
                      <a:r>
                        <a:rPr lang="en-GB" dirty="0"/>
                        <a:t>Kleptomania – Compulsive Stealing</a:t>
                      </a:r>
                    </a:p>
                    <a:p>
                      <a:endParaRPr lang="en-GB" dirty="0"/>
                    </a:p>
                  </a:txBody>
                  <a:tcPr/>
                </a:tc>
                <a:tc>
                  <a:txBody>
                    <a:bodyPr/>
                    <a:lstStyle/>
                    <a:p>
                      <a:endParaRPr lang="en-GB" dirty="0"/>
                    </a:p>
                  </a:txBody>
                  <a:tcPr/>
                </a:tc>
                <a:extLst>
                  <a:ext uri="{0D108BD9-81ED-4DB2-BD59-A6C34878D82A}">
                    <a16:rowId xmlns:a16="http://schemas.microsoft.com/office/drawing/2014/main" val="2842645198"/>
                  </a:ext>
                </a:extLst>
              </a:tr>
            </a:tbl>
          </a:graphicData>
        </a:graphic>
      </p:graphicFrame>
      <p:sp>
        <p:nvSpPr>
          <p:cNvPr id="3" name="TextBox 2">
            <a:extLst>
              <a:ext uri="{FF2B5EF4-FFF2-40B4-BE49-F238E27FC236}">
                <a16:creationId xmlns:a16="http://schemas.microsoft.com/office/drawing/2014/main" id="{5BA0A619-FDF7-441A-B47D-180E864A5EEF}"/>
              </a:ext>
            </a:extLst>
          </p:cNvPr>
          <p:cNvSpPr txBox="1"/>
          <p:nvPr/>
        </p:nvSpPr>
        <p:spPr>
          <a:xfrm>
            <a:off x="7948246" y="2054526"/>
            <a:ext cx="3622431" cy="4401205"/>
          </a:xfrm>
          <a:prstGeom prst="rect">
            <a:avLst/>
          </a:prstGeom>
          <a:noFill/>
        </p:spPr>
        <p:txBody>
          <a:bodyPr wrap="square" rtlCol="0">
            <a:spAutoFit/>
          </a:bodyPr>
          <a:lstStyle/>
          <a:p>
            <a:r>
              <a:rPr lang="en-GB" sz="2000" dirty="0">
                <a:solidFill>
                  <a:srgbClr val="FF0000"/>
                </a:solidFill>
              </a:rPr>
              <a:t>Cognitive Behavioural Therapy (CBT)</a:t>
            </a:r>
          </a:p>
          <a:p>
            <a:endParaRPr lang="en-GB" sz="2000" dirty="0">
              <a:solidFill>
                <a:srgbClr val="FF0000"/>
              </a:solidFill>
            </a:endParaRPr>
          </a:p>
          <a:p>
            <a:r>
              <a:rPr lang="en-GB" sz="2000" dirty="0">
                <a:solidFill>
                  <a:srgbClr val="FF0000"/>
                </a:solidFill>
              </a:rPr>
              <a:t>Aversion Therapy</a:t>
            </a:r>
          </a:p>
          <a:p>
            <a:endParaRPr lang="en-GB" sz="2000" dirty="0">
              <a:solidFill>
                <a:srgbClr val="FF0000"/>
              </a:solidFill>
            </a:endParaRPr>
          </a:p>
          <a:p>
            <a:r>
              <a:rPr lang="en-GB" sz="2000" dirty="0">
                <a:solidFill>
                  <a:srgbClr val="FF0000"/>
                </a:solidFill>
              </a:rPr>
              <a:t>Self – Help Interventions</a:t>
            </a:r>
          </a:p>
          <a:p>
            <a:endParaRPr lang="en-GB" sz="2000" dirty="0">
              <a:solidFill>
                <a:srgbClr val="FF0000"/>
              </a:solidFill>
            </a:endParaRPr>
          </a:p>
          <a:p>
            <a:r>
              <a:rPr lang="en-GB" sz="2000" dirty="0">
                <a:solidFill>
                  <a:srgbClr val="FF0000"/>
                </a:solidFill>
              </a:rPr>
              <a:t>Abstinence</a:t>
            </a:r>
          </a:p>
          <a:p>
            <a:endParaRPr lang="en-GB" sz="2000" dirty="0">
              <a:solidFill>
                <a:srgbClr val="FF0000"/>
              </a:solidFill>
            </a:endParaRPr>
          </a:p>
          <a:p>
            <a:r>
              <a:rPr lang="en-GB" sz="2000" dirty="0">
                <a:solidFill>
                  <a:srgbClr val="FF0000"/>
                </a:solidFill>
              </a:rPr>
              <a:t>Replacement Treatment</a:t>
            </a:r>
          </a:p>
          <a:p>
            <a:endParaRPr lang="en-GB" sz="2000" dirty="0">
              <a:solidFill>
                <a:srgbClr val="FF0000"/>
              </a:solidFill>
            </a:endParaRPr>
          </a:p>
          <a:p>
            <a:r>
              <a:rPr lang="en-GB" sz="2000" dirty="0">
                <a:solidFill>
                  <a:srgbClr val="FF0000"/>
                </a:solidFill>
              </a:rPr>
              <a:t>Family Therapy</a:t>
            </a:r>
          </a:p>
          <a:p>
            <a:endParaRPr lang="en-GB" sz="2000" dirty="0">
              <a:solidFill>
                <a:srgbClr val="FF0000"/>
              </a:solidFill>
            </a:endParaRPr>
          </a:p>
          <a:p>
            <a:r>
              <a:rPr lang="en-GB" sz="2000" dirty="0">
                <a:solidFill>
                  <a:srgbClr val="FF0000"/>
                </a:solidFill>
              </a:rPr>
              <a:t>12 Step Programmes</a:t>
            </a:r>
          </a:p>
        </p:txBody>
      </p:sp>
    </p:spTree>
    <p:extLst>
      <p:ext uri="{BB962C8B-B14F-4D97-AF65-F5344CB8AC3E}">
        <p14:creationId xmlns:p14="http://schemas.microsoft.com/office/powerpoint/2010/main" val="20668456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C2A78-C4C1-4DD4-AB94-82D4629D2555}"/>
              </a:ext>
            </a:extLst>
          </p:cNvPr>
          <p:cNvSpPr>
            <a:spLocks noGrp="1"/>
          </p:cNvSpPr>
          <p:nvPr>
            <p:ph type="title"/>
          </p:nvPr>
        </p:nvSpPr>
        <p:spPr>
          <a:xfrm>
            <a:off x="518746" y="263769"/>
            <a:ext cx="10058400" cy="1371600"/>
          </a:xfrm>
        </p:spPr>
        <p:txBody>
          <a:bodyPr>
            <a:normAutofit/>
          </a:bodyPr>
          <a:lstStyle/>
          <a:p>
            <a:r>
              <a:rPr lang="en-GB" sz="4400" b="1" dirty="0"/>
              <a:t>Discussion</a:t>
            </a:r>
          </a:p>
        </p:txBody>
      </p:sp>
      <p:sp>
        <p:nvSpPr>
          <p:cNvPr id="3" name="TextBox 2">
            <a:extLst>
              <a:ext uri="{FF2B5EF4-FFF2-40B4-BE49-F238E27FC236}">
                <a16:creationId xmlns:a16="http://schemas.microsoft.com/office/drawing/2014/main" id="{02A490AD-8A0F-4664-86D0-8A1738619642}"/>
              </a:ext>
            </a:extLst>
          </p:cNvPr>
          <p:cNvSpPr txBox="1"/>
          <p:nvPr/>
        </p:nvSpPr>
        <p:spPr>
          <a:xfrm>
            <a:off x="1195754" y="1600200"/>
            <a:ext cx="8704384" cy="3693319"/>
          </a:xfrm>
          <a:prstGeom prst="rect">
            <a:avLst/>
          </a:prstGeom>
          <a:noFill/>
        </p:spPr>
        <p:txBody>
          <a:bodyPr wrap="square" rtlCol="0">
            <a:spAutoFit/>
          </a:bodyPr>
          <a:lstStyle/>
          <a:p>
            <a:r>
              <a:rPr lang="en-GB" sz="3600" dirty="0"/>
              <a:t>How did you find the activity?</a:t>
            </a:r>
          </a:p>
          <a:p>
            <a:endParaRPr lang="en-GB" sz="3600" dirty="0"/>
          </a:p>
          <a:p>
            <a:endParaRPr lang="en-GB" sz="3600" dirty="0"/>
          </a:p>
          <a:p>
            <a:r>
              <a:rPr lang="en-GB" sz="3600" dirty="0"/>
              <a:t>Do you think that we have achieved the learning objectives?</a:t>
            </a:r>
          </a:p>
          <a:p>
            <a:endParaRPr lang="en-GB" dirty="0"/>
          </a:p>
          <a:p>
            <a:endParaRPr lang="en-GB" dirty="0"/>
          </a:p>
          <a:p>
            <a:endParaRPr lang="en-GB" dirty="0"/>
          </a:p>
        </p:txBody>
      </p:sp>
    </p:spTree>
    <p:extLst>
      <p:ext uri="{BB962C8B-B14F-4D97-AF65-F5344CB8AC3E}">
        <p14:creationId xmlns:p14="http://schemas.microsoft.com/office/powerpoint/2010/main" val="38650136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769D7-F127-4FB5-BEAE-C9B99B8FF0A1}"/>
              </a:ext>
            </a:extLst>
          </p:cNvPr>
          <p:cNvSpPr>
            <a:spLocks noGrp="1"/>
          </p:cNvSpPr>
          <p:nvPr>
            <p:ph type="title"/>
          </p:nvPr>
        </p:nvSpPr>
        <p:spPr/>
        <p:txBody>
          <a:bodyPr>
            <a:normAutofit/>
          </a:bodyPr>
          <a:lstStyle/>
          <a:p>
            <a:r>
              <a:rPr lang="en-GB" dirty="0"/>
              <a:t>References</a:t>
            </a:r>
          </a:p>
        </p:txBody>
      </p:sp>
      <p:sp>
        <p:nvSpPr>
          <p:cNvPr id="3" name="Content Placeholder 2">
            <a:extLst>
              <a:ext uri="{FF2B5EF4-FFF2-40B4-BE49-F238E27FC236}">
                <a16:creationId xmlns:a16="http://schemas.microsoft.com/office/drawing/2014/main" id="{C752B4E3-D6AD-4B1A-8845-6AE8E90F68F5}"/>
              </a:ext>
            </a:extLst>
          </p:cNvPr>
          <p:cNvSpPr>
            <a:spLocks noGrp="1"/>
          </p:cNvSpPr>
          <p:nvPr>
            <p:ph idx="1"/>
          </p:nvPr>
        </p:nvSpPr>
        <p:spPr/>
        <p:txBody>
          <a:bodyPr>
            <a:normAutofit fontScale="92500" lnSpcReduction="10000"/>
          </a:bodyPr>
          <a:lstStyle/>
          <a:p>
            <a:r>
              <a:rPr lang="en-GB" sz="2400" dirty="0"/>
              <a:t>NHS (2015), Addictions: What is it?. </a:t>
            </a:r>
            <a:r>
              <a:rPr lang="en-GB" sz="2400" dirty="0">
                <a:hlinkClick r:id="rId2"/>
              </a:rPr>
              <a:t>https://www.nhs.uk/live-well/healthy-body/addiction-what-is-it/</a:t>
            </a:r>
            <a:r>
              <a:rPr lang="en-GB" sz="2400" dirty="0"/>
              <a:t> (Accessed: 23/09/2018)</a:t>
            </a:r>
          </a:p>
          <a:p>
            <a:r>
              <a:rPr lang="en-GB" sz="2400" dirty="0"/>
              <a:t>American Psychiatric Association (2013). </a:t>
            </a:r>
            <a:r>
              <a:rPr lang="en-GB" sz="2400" i="1" dirty="0"/>
              <a:t>Diagnostic and Statistical Manual of Mental Disorders.</a:t>
            </a:r>
            <a:r>
              <a:rPr lang="en-GB" sz="2400" dirty="0"/>
              <a:t> 5</a:t>
            </a:r>
            <a:r>
              <a:rPr lang="en-GB" sz="2400" baseline="30000" dirty="0"/>
              <a:t>th</a:t>
            </a:r>
            <a:r>
              <a:rPr lang="en-GB" sz="2400" dirty="0"/>
              <a:t> ed. Arlington: American Psychiatric Association. </a:t>
            </a:r>
          </a:p>
          <a:p>
            <a:r>
              <a:rPr lang="en-GB" sz="2400" dirty="0"/>
              <a:t>Ogden, J (2012). </a:t>
            </a:r>
            <a:r>
              <a:rPr lang="en-GB" sz="2400" i="1" dirty="0"/>
              <a:t>Health Psychology.</a:t>
            </a:r>
            <a:r>
              <a:rPr lang="en-GB" sz="2400" dirty="0"/>
              <a:t> 5</a:t>
            </a:r>
            <a:r>
              <a:rPr lang="en-GB" sz="2400" baseline="30000" dirty="0"/>
              <a:t>th</a:t>
            </a:r>
            <a:r>
              <a:rPr lang="en-GB" sz="2400" dirty="0"/>
              <a:t> ed. London: McGraw Hill. </a:t>
            </a:r>
          </a:p>
          <a:p>
            <a:r>
              <a:rPr lang="en-GB" sz="2400" dirty="0"/>
              <a:t>Marks, D, Murray, M, Evans, B and Vida Estacio, E (2011). Health Psychology: Theory, Research and Practice. London: SAGE.</a:t>
            </a:r>
          </a:p>
          <a:p>
            <a:r>
              <a:rPr lang="en-GB" sz="2400" dirty="0"/>
              <a:t>West, R and Stapleton, J (2008). Clinical and Public Health significance of treatments to aid smoking cessation. </a:t>
            </a:r>
            <a:r>
              <a:rPr lang="en-GB" sz="2400" i="1" dirty="0"/>
              <a:t>European Respiratory Review. </a:t>
            </a:r>
            <a:r>
              <a:rPr lang="en-GB" sz="2400" dirty="0"/>
              <a:t>17(110), pg. 199 – 104. (Accessed: 22/09/2018)</a:t>
            </a:r>
          </a:p>
          <a:p>
            <a:pPr marL="0" indent="0">
              <a:buNone/>
            </a:pPr>
            <a:endParaRPr lang="en-GB" dirty="0"/>
          </a:p>
        </p:txBody>
      </p:sp>
    </p:spTree>
    <p:extLst>
      <p:ext uri="{BB962C8B-B14F-4D97-AF65-F5344CB8AC3E}">
        <p14:creationId xmlns:p14="http://schemas.microsoft.com/office/powerpoint/2010/main" val="55247110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1479</TotalTime>
  <Words>1299</Words>
  <Application>Microsoft Office PowerPoint</Application>
  <PresentationFormat>Widescreen</PresentationFormat>
  <Paragraphs>132</Paragraphs>
  <Slides>14</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Century Gothic</vt:lpstr>
      <vt:lpstr>Garamond</vt:lpstr>
      <vt:lpstr>Savon</vt:lpstr>
      <vt:lpstr>Addictions</vt:lpstr>
      <vt:lpstr>Learning Objectives</vt:lpstr>
      <vt:lpstr>What is an Addiction?</vt:lpstr>
      <vt:lpstr>Definition of Addiction</vt:lpstr>
      <vt:lpstr>What addictions can you think of?</vt:lpstr>
      <vt:lpstr>Types of addictions included in the DSM V</vt:lpstr>
      <vt:lpstr>What treatments do you think can be used for addictions?</vt:lpstr>
      <vt:lpstr>PowerPoint Presentation</vt:lpstr>
      <vt:lpstr>Cognitive Behavioural Therapy (CBT)</vt:lpstr>
      <vt:lpstr>Aversion Therapy</vt:lpstr>
      <vt:lpstr>PowerPoint Presentation</vt:lpstr>
      <vt:lpstr>ACTIVITY</vt:lpstr>
      <vt:lpstr>Discussion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Addictions</dc:title>
  <dc:creator>Emily Rundle</dc:creator>
  <cp:lastModifiedBy>Emily Rundle</cp:lastModifiedBy>
  <cp:revision>1</cp:revision>
  <dcterms:created xsi:type="dcterms:W3CDTF">2018-09-24T10:45:05Z</dcterms:created>
  <dcterms:modified xsi:type="dcterms:W3CDTF">2018-09-25T19:48:54Z</dcterms:modified>
</cp:coreProperties>
</file>