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5" r:id="rId2"/>
    <p:sldId id="316" r:id="rId3"/>
    <p:sldId id="305" r:id="rId4"/>
    <p:sldId id="306" r:id="rId5"/>
    <p:sldId id="307" r:id="rId6"/>
    <p:sldId id="308" r:id="rId7"/>
    <p:sldId id="309" r:id="rId8"/>
    <p:sldId id="310" r:id="rId9"/>
    <p:sldId id="311" r:id="rId10"/>
    <p:sldId id="313" r:id="rId11"/>
    <p:sldId id="312" r:id="rId12"/>
    <p:sldId id="293" r:id="rId13"/>
    <p:sldId id="31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94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1834562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Operator Overloading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Examples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Context sensitive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Naming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List of operators</a:t>
            </a:r>
            <a:endParaRPr lang="en-US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Restrictions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Exercises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51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Operator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Operator overloading is simply using an operator for more than one purpose.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C++ already accomplishes this with various operators. 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Examples of Operator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&lt;&lt; operator can be used as the left bit shift operator or the stream insertion operator (</a:t>
            </a:r>
            <a:r>
              <a:rPr lang="en-GB" sz="2400" dirty="0" err="1">
                <a:solidFill>
                  <a:schemeClr val="tx1"/>
                </a:solidFill>
              </a:rPr>
              <a:t>std</a:t>
            </a:r>
            <a:r>
              <a:rPr lang="en-GB" sz="2400" dirty="0">
                <a:solidFill>
                  <a:schemeClr val="tx1"/>
                </a:solidFill>
              </a:rPr>
              <a:t>::</a:t>
            </a:r>
            <a:r>
              <a:rPr lang="en-GB" sz="2400" dirty="0" err="1">
                <a:solidFill>
                  <a:schemeClr val="tx1"/>
                </a:solidFill>
              </a:rPr>
              <a:t>cin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same applies to the &gt;&gt; operator, used to perform a right bit shift or stream extraction operator (</a:t>
            </a:r>
            <a:r>
              <a:rPr lang="en-GB" sz="2400" dirty="0" err="1">
                <a:solidFill>
                  <a:schemeClr val="tx1"/>
                </a:solidFill>
              </a:rPr>
              <a:t>std</a:t>
            </a:r>
            <a:r>
              <a:rPr lang="en-GB" sz="2400" dirty="0">
                <a:solidFill>
                  <a:schemeClr val="tx1"/>
                </a:solidFill>
              </a:rPr>
              <a:t>::</a:t>
            </a:r>
            <a:r>
              <a:rPr lang="en-GB" sz="2400" dirty="0" err="1">
                <a:solidFill>
                  <a:schemeClr val="tx1"/>
                </a:solidFill>
              </a:rPr>
              <a:t>cout</a:t>
            </a:r>
            <a:r>
              <a:rPr lang="en-GB" sz="24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159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Context Sensitive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Most other operators can be overloaded to be sensitive to the context in which they are used.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compiler will generate the most appropriate code based on the manner in which the operator is used.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Although existing operators can be overloaded, new operators cannot be created.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17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Name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overloaded function name becomes operator, followed by the symbol being overloaded as follows: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86200" y="3458084"/>
            <a:ext cx="17068800" cy="420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349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Name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 this example, the operator + can be used within the </a:t>
            </a:r>
            <a:r>
              <a:rPr lang="en-GB" sz="2400" dirty="0" err="1">
                <a:solidFill>
                  <a:schemeClr val="tx1"/>
                </a:solidFill>
              </a:rPr>
              <a:t>cVector</a:t>
            </a:r>
            <a:r>
              <a:rPr lang="en-GB" sz="2400" dirty="0">
                <a:solidFill>
                  <a:schemeClr val="tx1"/>
                </a:solidFill>
              </a:rPr>
              <a:t> class to add two vectors together. The function body for the overloaded operator + may look something like the following: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00200" y="3783270"/>
            <a:ext cx="12193044" cy="269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65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Function Name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Once the overloaded operator + has been defined, the function call could look like the following: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4" y="3173670"/>
            <a:ext cx="12193044" cy="269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238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Life without Function Overloading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Without function overloading, the addition of the two vectors would look rather cumbersome: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2971800"/>
            <a:ext cx="10123547" cy="298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73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Operator list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table below lists operators that can be overloaded: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752600"/>
            <a:ext cx="7586864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199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Restrictions..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Although the majority of operators can be overloaded, there are a few exceptions.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following list of operators cannot be overloaded: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u="sng" dirty="0">
                <a:solidFill>
                  <a:schemeClr val="tx1"/>
                </a:solidFill>
              </a:rPr>
              <a:t>Reference: </a:t>
            </a:r>
            <a:r>
              <a:rPr lang="en-GB" sz="2000" dirty="0">
                <a:solidFill>
                  <a:schemeClr val="tx1"/>
                </a:solidFill>
              </a:rPr>
              <a:t>https://www.tutorialspoint.com/cplusplus/cpp_overloading.htm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304570"/>
            <a:ext cx="8011878" cy="1419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17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Create your own simple vector class and perform the following mathematical operations </a:t>
            </a:r>
            <a:r>
              <a:rPr lang="en-GB" sz="2400" b="1" dirty="0"/>
              <a:t>without</a:t>
            </a:r>
            <a:r>
              <a:rPr lang="en-GB" sz="2400" dirty="0"/>
              <a:t> using operator overloading:</a:t>
            </a:r>
          </a:p>
          <a:p>
            <a:pPr algn="ctr"/>
            <a:r>
              <a:rPr lang="en-GB" sz="2400" dirty="0"/>
              <a:t>+	-	*	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Next, modify your code to overload the four mathematical operators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Further extend your implementation to cater for 2, 3 and 4 component vectors, i.e. (</a:t>
            </a:r>
            <a:r>
              <a:rPr lang="en-GB" sz="2400" dirty="0" err="1"/>
              <a:t>x,y</a:t>
            </a:r>
            <a:r>
              <a:rPr lang="en-GB" sz="2400" dirty="0"/>
              <a:t>), (</a:t>
            </a:r>
            <a:r>
              <a:rPr lang="en-GB" sz="2400" dirty="0" err="1"/>
              <a:t>x,y,z</a:t>
            </a:r>
            <a:r>
              <a:rPr lang="en-GB" sz="2400" dirty="0"/>
              <a:t>), and (</a:t>
            </a:r>
            <a:r>
              <a:rPr lang="en-GB" sz="2400" dirty="0" err="1"/>
              <a:t>x,y,z,w</a:t>
            </a:r>
            <a:r>
              <a:rPr lang="en-GB" sz="2400" dirty="0"/>
              <a:t>) vectors 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Overload the addition (+) operator to allow the user to concatenate the input of a forename and surname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Overload the assignment (=) operator to copy the contents of string </a:t>
            </a:r>
            <a:r>
              <a:rPr lang="en-GB" sz="2400" i="1" dirty="0"/>
              <a:t>A</a:t>
            </a:r>
            <a:r>
              <a:rPr lang="en-GB" sz="2400" dirty="0"/>
              <a:t> into string </a:t>
            </a:r>
            <a:r>
              <a:rPr lang="en-GB" sz="2400" i="1" dirty="0"/>
              <a:t>B</a:t>
            </a:r>
            <a:r>
              <a:rPr lang="en-GB" sz="2400" dirty="0"/>
              <a:t>.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NB&gt; Add appropriate error handling to ensure the amount of characters being written can fit within the string B’s memory footprint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Overload the XOR (^) operator to </a:t>
            </a:r>
            <a:r>
              <a:rPr lang="en-GB" sz="2400" dirty="0"/>
              <a:t>calculate the value of an integer to a given power: 3^2 = 9, 2^8 = 256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099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395</Words>
  <Application>Microsoft Office PowerPoint</Application>
  <PresentationFormat>On-screen Show (4:3)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Object Oriented Programming</vt:lpstr>
      <vt:lpstr>Contents:</vt:lpstr>
      <vt:lpstr>Operator Overloading</vt:lpstr>
      <vt:lpstr>Examples of Operator Overloading</vt:lpstr>
      <vt:lpstr>Context Sensitive</vt:lpstr>
      <vt:lpstr>Function Name</vt:lpstr>
      <vt:lpstr>Function Name</vt:lpstr>
      <vt:lpstr>Function Name</vt:lpstr>
      <vt:lpstr>Life without Function Overloading</vt:lpstr>
      <vt:lpstr>Operator list</vt:lpstr>
      <vt:lpstr>Restrictions..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34</cp:revision>
  <dcterms:created xsi:type="dcterms:W3CDTF">2006-08-16T00:00:00Z</dcterms:created>
  <dcterms:modified xsi:type="dcterms:W3CDTF">2020-03-15T19:25:13Z</dcterms:modified>
</cp:coreProperties>
</file>