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 id="2147483720" r:id="rId5"/>
  </p:sldMasterIdLst>
  <p:notesMasterIdLst>
    <p:notesMasterId r:id="rId12"/>
  </p:notesMasterIdLst>
  <p:handoutMasterIdLst>
    <p:handoutMasterId r:id="rId13"/>
  </p:handoutMasterIdLst>
  <p:sldIdLst>
    <p:sldId id="290" r:id="rId6"/>
    <p:sldId id="274" r:id="rId7"/>
    <p:sldId id="276" r:id="rId8"/>
    <p:sldId id="277" r:id="rId9"/>
    <p:sldId id="279" r:id="rId10"/>
    <p:sldId id="285" r:id="rId11"/>
  </p:sldIdLst>
  <p:sldSz cx="9144000" cy="6858000" type="screen4x3"/>
  <p:notesSz cx="6815138" cy="9942513"/>
  <p:embeddedFontLst>
    <p:embeddedFont>
      <p:font typeface="Arial Rounded MT Bold" panose="020F0704030504030204" pitchFamily="34" charset="0"/>
      <p:regular r:id="rId14"/>
    </p:embeddedFont>
    <p:embeddedFont>
      <p:font typeface="Calibri" panose="020F0502020204030204" pitchFamily="34" charset="0"/>
      <p:regular r:id="rId15"/>
      <p:bold r:id="rId16"/>
      <p:italic r:id="rId17"/>
      <p:boldItalic r:id="rId18"/>
    </p:embeddedFont>
    <p:embeddedFont>
      <p:font typeface="Corbel" panose="020B050302020402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820" autoAdjust="0"/>
  </p:normalViewPr>
  <p:slideViewPr>
    <p:cSldViewPr snapToGrid="0">
      <p:cViewPr varScale="1">
        <p:scale>
          <a:sx n="65" d="100"/>
          <a:sy n="65" d="100"/>
        </p:scale>
        <p:origin x="1842" y="71"/>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32"/>
        <p:guide pos="2147"/>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handoutMaster" Target="handoutMasters/handout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8.fntdata"/><Relationship Id="rId7" Type="http://schemas.openxmlformats.org/officeDocument/2006/relationships/slide" Target="slides/slide2.xml"/><Relationship Id="rId12" Type="http://schemas.openxmlformats.org/officeDocument/2006/relationships/notesMaster" Target="notesMasters/notesMaster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font" Target="fonts/font6.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font" Target="fonts/font1.fntdata"/><Relationship Id="rId22" Type="http://schemas.openxmlformats.org/officeDocument/2006/relationships/font" Target="fonts/font9.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2/27/2022</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2/27/2022</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B99D2A-B1C8-F442-8A00-A90C26B47DD5}" type="slidenum">
              <a:rPr lang="en-US" smtClean="0"/>
              <a:pPr/>
              <a:t>1</a:t>
            </a:fld>
            <a:endParaRPr lang="en-US"/>
          </a:p>
        </p:txBody>
      </p:sp>
    </p:spTree>
    <p:extLst>
      <p:ext uri="{BB962C8B-B14F-4D97-AF65-F5344CB8AC3E}">
        <p14:creationId xmlns:p14="http://schemas.microsoft.com/office/powerpoint/2010/main" val="422587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a:t>Dates, names refs etc should be accurate.</a:t>
            </a:r>
          </a:p>
          <a:p>
            <a:pPr eaLnBrk="1" hangingPunct="1"/>
            <a:r>
              <a:rPr lang="en-GB"/>
              <a:t>Each slide should deal with one concept or one idea, only the essential details as points should be included; cardinal sin of too much on one slide to be avoided</a:t>
            </a:r>
          </a:p>
          <a:p>
            <a:pPr eaLnBrk="1" hangingPunct="1"/>
            <a:r>
              <a:rPr lang="en-GB"/>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a:t>Familiarise yourself with the equipment and the programme so that you are confident about using it on the day.</a:t>
            </a:r>
          </a:p>
          <a:p>
            <a:pPr eaLnBrk="1" hangingPunct="1"/>
            <a:r>
              <a:rPr lang="en-GB"/>
              <a:t>Visibility; font size; highlight the salient info if you want</a:t>
            </a:r>
          </a:p>
          <a:p>
            <a:pPr eaLnBrk="1" hangingPunct="1"/>
            <a:r>
              <a:rPr lang="en-GB"/>
              <a:t>Remember about visual impairments – colour blind for instance; remember contrasting</a:t>
            </a:r>
          </a:p>
          <a:p>
            <a:pPr eaLnBrk="1" hangingPunct="1"/>
            <a:r>
              <a:rPr lang="en-GB"/>
              <a:t>Background not too cluttered but consistency is good, use images to highlight the main idea or to bring some humour into the proceedings.</a:t>
            </a:r>
          </a:p>
          <a:p>
            <a:pPr eaLnBrk="1" hangingPunct="1"/>
            <a:r>
              <a:rPr lang="en-GB"/>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a:t>Title slide, intro slide, slide of topics (one for each page), concluding slide and refs if necessary.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dirty="0"/>
              <a:t>Aim is to appear confident – even if you’re not feeling so. We all get scared. Breathe. Focus on the information and you will lose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dirty="0"/>
              <a:t>Don’t fidget, twiddle, stroke your neck, bite your nails etc.</a:t>
            </a:r>
          </a:p>
          <a:p>
            <a:pPr eaLnBrk="1" hangingPunct="1"/>
            <a:r>
              <a:rPr lang="en-GB" dirty="0"/>
              <a:t>Project your voice back – too quiet and no-one can hear you – you will bore them.</a:t>
            </a:r>
            <a:endParaRPr lang="en-US" dirty="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fld id="{7B46483F-12F4-48FA-8B84-B31B64D0E5CA}" type="datetime1">
              <a:rPr lang="en-GB" smtClean="0"/>
              <a:pPr/>
              <a:t>27/02/2022</a:t>
            </a:fld>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4433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2D5185D4-9564-4A99-9528-CB74AC98381F}" type="datetime1">
              <a:rPr lang="en-GB" smtClean="0"/>
              <a:pPr/>
              <a:t>27/02/2022</a:t>
            </a:fld>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03550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A017C71-C2C3-4EFE-BFBE-C14403271FE6}" type="datetime1">
              <a:rPr lang="en-GB" smtClean="0"/>
              <a:pPr/>
              <a:t>27/02/2022</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5711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DCA960A3-7412-45E7-8ABA-854655338983}" type="datetime1">
              <a:rPr lang="en-GB" smtClean="0"/>
              <a:pPr/>
              <a:t>27/02/2022</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1562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05F80C55-D826-40FE-AF2A-AAA151BB12C9}" type="datetime1">
              <a:rPr lang="en-GB" smtClean="0"/>
              <a:pPr/>
              <a:t>27/02/2022</a:t>
            </a:fld>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638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B15FB83E-5408-4304-A4E8-A148641EDD66}" type="datetime1">
              <a:rPr lang="en-GB" smtClean="0"/>
              <a:pPr/>
              <a:t>27/02/2022</a:t>
            </a:fld>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8173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9745B4A-C31F-441C-8A0F-C6479DB16E5E}" type="datetime1">
              <a:rPr lang="en-GB" smtClean="0"/>
              <a:pPr/>
              <a:t>27/02/2022</a:t>
            </a:fld>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39788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4B2A404C-EDDF-43D6-BFB4-E036203D1CC4}" type="datetime1">
              <a:rPr lang="en-GB" smtClean="0"/>
              <a:pPr/>
              <a:t>27/02/2022</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2071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3D0E8B24-3A23-4527-8703-51F78B09468F}" type="datetime1">
              <a:rPr lang="en-GB" smtClean="0"/>
              <a:pPr/>
              <a:t>27/02/2022</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37838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0B81C92-14D9-486B-A375-28062B164F1A}" type="datetime1">
              <a:rPr lang="en-GB" smtClean="0"/>
              <a:pPr/>
              <a:t>27/02/2022</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15480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A5DAED19-788E-4233-A64D-5E3FD71715FA}" type="datetime1">
              <a:rPr lang="en-GB" smtClean="0"/>
              <a:pPr/>
              <a:t>27/02/2022</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268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27/02/2022</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2150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27/02/2022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414484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27/02/2022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32019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27/02/2022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81283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27/02/2022</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452449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27/02/2022</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241004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27/02/2022</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944958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27/02/2022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034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27/02/2022</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81206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27/02/2022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4156614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27/02/2022</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215099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350427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9EB79D46-C658-4A84-9718-878D4A1A5FCD}" type="datetime1">
              <a:rPr lang="en-GB" smtClean="0"/>
              <a:pPr/>
              <a:t>27/02/2022</a:t>
            </a:fld>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14588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27/02/2022</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8693040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875371" y="1838739"/>
            <a:ext cx="8012151" cy="3180521"/>
          </a:xfrm>
        </p:spPr>
        <p:txBody>
          <a:bodyPr/>
          <a:lstStyle/>
          <a:p>
            <a:br>
              <a:rPr lang="en-US" dirty="0">
                <a:latin typeface="+mj-ea"/>
                <a:cs typeface="+mj-ea"/>
              </a:rPr>
            </a:br>
            <a:r>
              <a:rPr lang="en-GB" altLang="en-US" sz="54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Creating Presentations </a:t>
            </a:r>
            <a:br>
              <a:rPr lang="en-GB" altLang="en-US" sz="54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54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in</a:t>
            </a:r>
            <a:br>
              <a:rPr lang="en-GB" altLang="en-US" sz="54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54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PowerPoint</a:t>
            </a:r>
            <a:br>
              <a:rPr lang="en-GB" altLang="en-US" sz="4000" dirty="0">
                <a:solidFill>
                  <a:schemeClr val="bg1"/>
                </a:solidFill>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pic>
        <p:nvPicPr>
          <p:cNvPr id="2" name="Video 1">
            <a:hlinkClick r:id="" action="ppaction://media"/>
            <a:extLst>
              <a:ext uri="{FF2B5EF4-FFF2-40B4-BE49-F238E27FC236}">
                <a16:creationId xmlns:a16="http://schemas.microsoft.com/office/drawing/2014/main" id="{662E8CD1-6BE4-49A7-BAF1-6A3D2C6D223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1989400456"/>
      </p:ext>
    </p:extLst>
  </p:cSld>
  <p:clrMapOvr>
    <a:masterClrMapping/>
  </p:clrMapOvr>
  <mc:AlternateContent xmlns:mc="http://schemas.openxmlformats.org/markup-compatibility/2006">
    <mc:Choice xmlns:p14="http://schemas.microsoft.com/office/powerpoint/2010/main" Requires="p14">
      <p:transition spd="slow" p14:dur="2000" advTm="100252"/>
    </mc:Choice>
    <mc:Fallback>
      <p:transition spd="slow" advTm="100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1219200" y="953566"/>
            <a:ext cx="7020791" cy="4283453"/>
          </a:xfrm>
        </p:spPr>
        <p:txBody>
          <a:bodyPr/>
          <a:lstStyle/>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Aims of presenting</a:t>
            </a:r>
          </a:p>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ABC of presenting</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Before and during presentations</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Creating a PowerPoint</a:t>
            </a:r>
          </a:p>
          <a:p>
            <a:pPr eaLnBrk="1" hangingPunct="1"/>
            <a:endParaRPr lang="en-GB" dirty="0"/>
          </a:p>
        </p:txBody>
      </p:sp>
      <p:pic>
        <p:nvPicPr>
          <p:cNvPr id="2" name="Video 1">
            <a:hlinkClick r:id="" action="ppaction://media"/>
            <a:extLst>
              <a:ext uri="{FF2B5EF4-FFF2-40B4-BE49-F238E27FC236}">
                <a16:creationId xmlns:a16="http://schemas.microsoft.com/office/drawing/2014/main" id="{7160854F-090E-4E51-B77F-199F13977E1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6858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218"/>
    </mc:Choice>
    <mc:Fallback>
      <p:transition spd="slow" advTm="3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492847"/>
            <a:ext cx="7924800" cy="877154"/>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aim of your presentation</a:t>
            </a:r>
          </a:p>
        </p:txBody>
      </p:sp>
      <p:sp>
        <p:nvSpPr>
          <p:cNvPr id="11267" name="Rectangle 3"/>
          <p:cNvSpPr>
            <a:spLocks noGrp="1" noChangeArrowheads="1"/>
          </p:cNvSpPr>
          <p:nvPr>
            <p:ph idx="1"/>
          </p:nvPr>
        </p:nvSpPr>
        <p:spPr>
          <a:xfrm>
            <a:off x="457200" y="1766455"/>
            <a:ext cx="8229600" cy="3169226"/>
          </a:xfrm>
        </p:spPr>
        <p:txBody>
          <a:bodyPr>
            <a:normAutofit/>
          </a:bodyPr>
          <a:lstStyle/>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send a clear, persuasive message confidently</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engage your audience</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present info accurately and memorably </a:t>
            </a:r>
          </a:p>
        </p:txBody>
      </p:sp>
      <p:pic>
        <p:nvPicPr>
          <p:cNvPr id="2" name="Video 1">
            <a:hlinkClick r:id="" action="ppaction://media"/>
            <a:extLst>
              <a:ext uri="{FF2B5EF4-FFF2-40B4-BE49-F238E27FC236}">
                <a16:creationId xmlns:a16="http://schemas.microsoft.com/office/drawing/2014/main" id="{94D76F8B-8F62-43E3-93E7-9AE9DCD5E2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050"/>
    </mc:Choice>
    <mc:Fallback>
      <p:transition spd="slow" advTm="19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Arial Rounded MT Bold" panose="020F0704030504030204" pitchFamily="34" charset="0"/>
              </a:rPr>
              <a:t>The ABC of Presenting</a:t>
            </a:r>
          </a:p>
        </p:txBody>
      </p:sp>
      <p:sp>
        <p:nvSpPr>
          <p:cNvPr id="12291" name="Rectangle 3"/>
          <p:cNvSpPr>
            <a:spLocks noGrp="1" noChangeArrowheads="1"/>
          </p:cNvSpPr>
          <p:nvPr>
            <p:ph idx="1"/>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pic>
        <p:nvPicPr>
          <p:cNvPr id="2" name="Video 1">
            <a:hlinkClick r:id="" action="ppaction://media"/>
            <a:extLst>
              <a:ext uri="{FF2B5EF4-FFF2-40B4-BE49-F238E27FC236}">
                <a16:creationId xmlns:a16="http://schemas.microsoft.com/office/drawing/2014/main" id="{52AC3BD7-4D8B-474F-BA84-C4E658357F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094"/>
    </mc:Choice>
    <mc:Fallback>
      <p:transition spd="slow" advTm="92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Creating your PowerPoint </a:t>
            </a:r>
          </a:p>
        </p:txBody>
      </p:sp>
      <p:sp>
        <p:nvSpPr>
          <p:cNvPr id="14339" name="Rectangle 3"/>
          <p:cNvSpPr>
            <a:spLocks noGrp="1" noChangeArrowheads="1"/>
          </p:cNvSpPr>
          <p:nvPr>
            <p:ph idx="1"/>
          </p:nvPr>
        </p:nvSpPr>
        <p:spPr>
          <a:xfrm>
            <a:off x="1785504" y="1279280"/>
            <a:ext cx="5572991" cy="4299439"/>
          </a:xfrm>
        </p:spPr>
        <p:txBody>
          <a:bodyPr>
            <a:noAutofit/>
          </a:bodyPr>
          <a:lstStyle/>
          <a:p>
            <a:pPr eaLnBrk="1" hangingPunct="1">
              <a:lnSpc>
                <a:spcPct val="150000"/>
              </a:lnSpc>
            </a:pPr>
            <a:r>
              <a:rPr lang="en-GB" sz="2000" dirty="0">
                <a:latin typeface="Calibri" panose="020F0502020204030204" pitchFamily="34" charset="0"/>
                <a:cs typeface="Calibri" panose="020F0502020204030204" pitchFamily="34" charset="0"/>
              </a:rPr>
              <a:t>Follow the ABC rule</a:t>
            </a:r>
          </a:p>
          <a:p>
            <a:pPr eaLnBrk="1" hangingPunct="1">
              <a:lnSpc>
                <a:spcPct val="150000"/>
              </a:lnSpc>
            </a:pPr>
            <a:r>
              <a:rPr lang="en-GB" sz="2000" dirty="0">
                <a:latin typeface="Calibri" panose="020F0502020204030204" pitchFamily="34" charset="0"/>
                <a:cs typeface="Calibri" panose="020F0502020204030204" pitchFamily="34" charset="0"/>
              </a:rPr>
              <a:t>Remember visibility </a:t>
            </a:r>
          </a:p>
          <a:p>
            <a:pPr eaLnBrk="1" hangingPunct="1">
              <a:lnSpc>
                <a:spcPct val="150000"/>
              </a:lnSpc>
            </a:pPr>
            <a:r>
              <a:rPr lang="en-GB" sz="2000" dirty="0">
                <a:latin typeface="Calibri" panose="020F0502020204030204" pitchFamily="34" charset="0"/>
                <a:cs typeface="Calibri" panose="020F0502020204030204" pitchFamily="34" charset="0"/>
              </a:rPr>
              <a:t>Make it interesting</a:t>
            </a:r>
          </a:p>
          <a:p>
            <a:pPr eaLnBrk="1" hangingPunct="1">
              <a:lnSpc>
                <a:spcPct val="150000"/>
              </a:lnSpc>
            </a:pPr>
            <a:r>
              <a:rPr lang="en-GB" sz="2000" dirty="0">
                <a:latin typeface="Calibri" panose="020F0502020204030204" pitchFamily="34" charset="0"/>
                <a:cs typeface="Calibri" panose="020F0502020204030204" pitchFamily="34" charset="0"/>
              </a:rPr>
              <a:t>Plan the sequence</a:t>
            </a:r>
          </a:p>
          <a:p>
            <a:pPr lvl="1" eaLnBrk="1" hangingPunct="1">
              <a:lnSpc>
                <a:spcPct val="150000"/>
              </a:lnSpc>
            </a:pPr>
            <a:r>
              <a:rPr lang="en-GB" sz="2000" dirty="0">
                <a:latin typeface="Calibri" panose="020F0502020204030204" pitchFamily="34" charset="0"/>
                <a:cs typeface="Calibri" panose="020F0502020204030204" pitchFamily="34" charset="0"/>
              </a:rPr>
              <a:t>Title slide</a:t>
            </a:r>
          </a:p>
          <a:p>
            <a:pPr lvl="1" eaLnBrk="1" hangingPunct="1">
              <a:lnSpc>
                <a:spcPct val="150000"/>
              </a:lnSpc>
            </a:pPr>
            <a:r>
              <a:rPr lang="en-GB" sz="2000" dirty="0">
                <a:latin typeface="Calibri" panose="020F0502020204030204" pitchFamily="34" charset="0"/>
                <a:cs typeface="Calibri" panose="020F0502020204030204" pitchFamily="34" charset="0"/>
              </a:rPr>
              <a:t>Intro slide</a:t>
            </a:r>
          </a:p>
          <a:p>
            <a:pPr lvl="1" eaLnBrk="1" hangingPunct="1">
              <a:lnSpc>
                <a:spcPct val="150000"/>
              </a:lnSpc>
            </a:pPr>
            <a:r>
              <a:rPr lang="en-GB" sz="2000" dirty="0">
                <a:latin typeface="Calibri" panose="020F0502020204030204" pitchFamily="34" charset="0"/>
                <a:cs typeface="Calibri" panose="020F0502020204030204" pitchFamily="34" charset="0"/>
              </a:rPr>
              <a:t>Slides of topics</a:t>
            </a:r>
          </a:p>
          <a:p>
            <a:pPr lvl="1" eaLnBrk="1" hangingPunct="1">
              <a:lnSpc>
                <a:spcPct val="150000"/>
              </a:lnSpc>
            </a:pPr>
            <a:r>
              <a:rPr lang="en-GB" sz="2000" dirty="0">
                <a:latin typeface="Calibri" panose="020F0502020204030204" pitchFamily="34" charset="0"/>
                <a:cs typeface="Calibri" panose="020F0502020204030204" pitchFamily="34" charset="0"/>
              </a:rPr>
              <a:t>Concluding slide (+ refs if necessary)</a:t>
            </a:r>
          </a:p>
        </p:txBody>
      </p:sp>
      <p:pic>
        <p:nvPicPr>
          <p:cNvPr id="2" name="Video 1">
            <a:hlinkClick r:id="" action="ppaction://media"/>
            <a:extLst>
              <a:ext uri="{FF2B5EF4-FFF2-40B4-BE49-F238E27FC236}">
                <a16:creationId xmlns:a16="http://schemas.microsoft.com/office/drawing/2014/main" id="{3A80CC36-BB95-4948-A9E3-6576326AF9E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42"/>
    </mc:Choice>
    <mc:Fallback>
      <p:transition spd="slow" advTm="4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Creating a PowerPoint Presentation</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pic>
        <p:nvPicPr>
          <p:cNvPr id="1028" name="Picture 4" descr="C:\Users\Julia\AppData\Local\Microsoft\Windows\Temporary Internet Files\Content.IE5\CSNG6JXD\MP900414035[1].jpg"/>
          <p:cNvPicPr>
            <a:picLocks noGrp="1" noChangeAspect="1" noChangeArrowheads="1"/>
          </p:cNvPicPr>
          <p:nvPr>
            <p:ph idx="1"/>
          </p:nvPr>
        </p:nvPicPr>
        <p:blipFill>
          <a:blip r:embed="rId5"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7E961F8C-E521-4F80-A4AF-6DE5F54DCC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675978704"/>
      </p:ext>
    </p:extLst>
  </p:cSld>
  <p:clrMapOvr>
    <a:masterClrMapping/>
  </p:clrMapOvr>
  <mc:AlternateContent xmlns:mc="http://schemas.openxmlformats.org/markup-compatibility/2006">
    <mc:Choice xmlns:p14="http://schemas.microsoft.com/office/powerpoint/2010/main" Requires="p14">
      <p:transition spd="slow" p14:dur="2000" advTm="76012"/>
    </mc:Choice>
    <mc:Fallback>
      <p:transition spd="slow" advTm="76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6FE5051-D079-4167-AFB2-8B0C5A3B53CC}" vid="{14081ED8-0C6F-4686-A374-EAE3A1F7B1AB}"/>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579191-A031-4F12-83D9-C949838F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462179-756B-42B4-BC50-5CCBCC9A09A8}">
  <ds:schemaRefs>
    <ds:schemaRef ds:uri="http://schemas.microsoft.com/sharepoint/v3/contenttype/forms"/>
  </ds:schemaRefs>
</ds:datastoreItem>
</file>

<file path=customXml/itemProps3.xml><?xml version="1.0" encoding="utf-8"?>
<ds:datastoreItem xmlns:ds="http://schemas.openxmlformats.org/officeDocument/2006/customXml" ds:itemID="{73C633D1-0E97-4707-8BB8-D4881A227704}">
  <ds:schemaRef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f66716c4-314f-46c1-b01e-5a44c61897d8"/>
    <ds:schemaRef ds:uri="a908d394-d138-480e-87a3-ff44c37f991a"/>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Default Theme</Template>
  <TotalTime>32</TotalTime>
  <Words>455</Words>
  <Application>Microsoft Office PowerPoint</Application>
  <PresentationFormat>On-screen Show (4:3)</PresentationFormat>
  <Paragraphs>43</Paragraphs>
  <Slides>6</Slides>
  <Notes>5</Notes>
  <HiddenSlides>0</HiddenSlides>
  <MMClips>6</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vt:i4>
      </vt:variant>
    </vt:vector>
  </HeadingPairs>
  <TitlesOfParts>
    <vt:vector size="14" baseType="lpstr">
      <vt:lpstr>Calibri</vt:lpstr>
      <vt:lpstr>Wingdings</vt:lpstr>
      <vt:lpstr>Myriad Pro</vt:lpstr>
      <vt:lpstr>Arial</vt:lpstr>
      <vt:lpstr>Arial Rounded MT Bold</vt:lpstr>
      <vt:lpstr>Corbel</vt:lpstr>
      <vt:lpstr>UWTSD</vt:lpstr>
      <vt:lpstr>SftWP July 15</vt:lpstr>
      <vt:lpstr> Creating Presentations  in PowerPoint   </vt:lpstr>
      <vt:lpstr>PowerPoint Presentation</vt:lpstr>
      <vt:lpstr>The aim of your presentation</vt:lpstr>
      <vt:lpstr>The ABC of Presenting</vt:lpstr>
      <vt:lpstr>Creating your PowerPoint </vt:lpstr>
      <vt:lpstr>Creating a 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PowerPoint Presentations</dc:title>
  <dc:creator>Julia Ault</dc:creator>
  <cp:lastModifiedBy>Julia Ault</cp:lastModifiedBy>
  <cp:revision>8</cp:revision>
  <dcterms:modified xsi:type="dcterms:W3CDTF">2022-02-27T16:52:46Z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IsMyDocuments">
    <vt:bool>true</vt:bool>
  </property>
</Properties>
</file>