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9" r:id="rId5"/>
    <p:sldId id="266" r:id="rId6"/>
    <p:sldId id="258" r:id="rId7"/>
    <p:sldId id="262" r:id="rId8"/>
    <p:sldId id="268" r:id="rId9"/>
    <p:sldId id="269" r:id="rId10"/>
    <p:sldId id="263" r:id="rId11"/>
    <p:sldId id="264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87" autoAdjust="0"/>
    <p:restoredTop sz="95026" autoAdjust="0"/>
  </p:normalViewPr>
  <p:slideViewPr>
    <p:cSldViewPr snapToGrid="0" snapToObjects="1">
      <p:cViewPr varScale="1">
        <p:scale>
          <a:sx n="103" d="100"/>
          <a:sy n="103" d="100"/>
        </p:scale>
        <p:origin x="690" y="11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3" d="100"/>
          <a:sy n="83" d="100"/>
        </p:scale>
        <p:origin x="3906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ly York (2317170)" userId="5c3f851f-1570-4742-be7c-e219ca499712" providerId="ADAL" clId="{628D5C5E-F3DE-DC4D-BD9D-F9D0B73C1367}"/>
    <pc:docChg chg="undo custSel addSld delSld modSld sldOrd">
      <pc:chgData name="Lilly York (2317170)" userId="5c3f851f-1570-4742-be7c-e219ca499712" providerId="ADAL" clId="{628D5C5E-F3DE-DC4D-BD9D-F9D0B73C1367}" dt="2025-03-23T16:37:17.254" v="3110" actId="478"/>
      <pc:docMkLst>
        <pc:docMk/>
      </pc:docMkLst>
      <pc:sldChg chg="del ord modTransition">
        <pc:chgData name="Lilly York (2317170)" userId="5c3f851f-1570-4742-be7c-e219ca499712" providerId="ADAL" clId="{628D5C5E-F3DE-DC4D-BD9D-F9D0B73C1367}" dt="2025-02-25T15:20:06.012" v="835" actId="21"/>
        <pc:sldMkLst>
          <pc:docMk/>
          <pc:sldMk cId="2363846441" sldId="256"/>
        </pc:sldMkLst>
      </pc:sldChg>
      <pc:sldChg chg="addSp delSp modSp modTransition">
        <pc:chgData name="Lilly York (2317170)" userId="5c3f851f-1570-4742-be7c-e219ca499712" providerId="ADAL" clId="{628D5C5E-F3DE-DC4D-BD9D-F9D0B73C1367}" dt="2025-03-13T09:39:15.727" v="2706" actId="20577"/>
        <pc:sldMkLst>
          <pc:docMk/>
          <pc:sldMk cId="26073140" sldId="258"/>
        </pc:sldMkLst>
        <pc:spChg chg="add mod">
          <ac:chgData name="Lilly York (2317170)" userId="5c3f851f-1570-4742-be7c-e219ca499712" providerId="ADAL" clId="{628D5C5E-F3DE-DC4D-BD9D-F9D0B73C1367}" dt="2025-03-13T09:36:24.310" v="2616" actId="21"/>
          <ac:spMkLst>
            <pc:docMk/>
            <pc:sldMk cId="26073140" sldId="258"/>
            <ac:spMk id="3" creationId="{0089E2A8-3301-643A-73B5-64B5E15C6B1B}"/>
          </ac:spMkLst>
        </pc:spChg>
        <pc:spChg chg="mod">
          <ac:chgData name="Lilly York (2317170)" userId="5c3f851f-1570-4742-be7c-e219ca499712" providerId="ADAL" clId="{628D5C5E-F3DE-DC4D-BD9D-F9D0B73C1367}" dt="2025-02-22T14:57:46.695" v="311" actId="20577"/>
          <ac:spMkLst>
            <pc:docMk/>
            <pc:sldMk cId="26073140" sldId="258"/>
            <ac:spMk id="4" creationId="{C69047FE-0443-1342-8547-02680689ED94}"/>
          </ac:spMkLst>
        </pc:spChg>
        <pc:spChg chg="add">
          <ac:chgData name="Lilly York (2317170)" userId="5c3f851f-1570-4742-be7c-e219ca499712" providerId="ADAL" clId="{628D5C5E-F3DE-DC4D-BD9D-F9D0B73C1367}" dt="2025-03-13T09:36:38.886" v="2619" actId="139"/>
          <ac:spMkLst>
            <pc:docMk/>
            <pc:sldMk cId="26073140" sldId="258"/>
            <ac:spMk id="8" creationId="{31ABE147-C030-5572-0B56-718666B92258}"/>
          </ac:spMkLst>
        </pc:spChg>
        <pc:spChg chg="add mod">
          <ac:chgData name="Lilly York (2317170)" userId="5c3f851f-1570-4742-be7c-e219ca499712" providerId="ADAL" clId="{628D5C5E-F3DE-DC4D-BD9D-F9D0B73C1367}" dt="2025-03-13T09:39:15.727" v="2706" actId="20577"/>
          <ac:spMkLst>
            <pc:docMk/>
            <pc:sldMk cId="26073140" sldId="258"/>
            <ac:spMk id="12" creationId="{032ADD28-4115-7AA3-CA98-D48133122804}"/>
          </ac:spMkLst>
        </pc:spChg>
        <pc:picChg chg="add mod ord">
          <ac:chgData name="Lilly York (2317170)" userId="5c3f851f-1570-4742-be7c-e219ca499712" providerId="ADAL" clId="{628D5C5E-F3DE-DC4D-BD9D-F9D0B73C1367}" dt="2025-03-13T09:36:32.434" v="2618" actId="931"/>
          <ac:picMkLst>
            <pc:docMk/>
            <pc:sldMk cId="26073140" sldId="258"/>
            <ac:picMk id="7" creationId="{F4BB03B0-6F82-1DE7-D53F-0FD6116D4E37}"/>
          </ac:picMkLst>
        </pc:picChg>
      </pc:sldChg>
      <pc:sldChg chg="addSp delSp modSp mod modTransition modClrScheme chgLayout modNotesTx">
        <pc:chgData name="Lilly York (2317170)" userId="5c3f851f-1570-4742-be7c-e219ca499712" providerId="ADAL" clId="{628D5C5E-F3DE-DC4D-BD9D-F9D0B73C1367}" dt="2025-03-04T15:42:51.495" v="2151" actId="20577"/>
        <pc:sldMkLst>
          <pc:docMk/>
          <pc:sldMk cId="907608740" sldId="259"/>
        </pc:sldMkLst>
        <pc:spChg chg="mod ord">
          <ac:chgData name="Lilly York (2317170)" userId="5c3f851f-1570-4742-be7c-e219ca499712" providerId="ADAL" clId="{628D5C5E-F3DE-DC4D-BD9D-F9D0B73C1367}" dt="2025-03-04T15:29:21.377" v="2029" actId="1076"/>
          <ac:spMkLst>
            <pc:docMk/>
            <pc:sldMk cId="907608740" sldId="259"/>
            <ac:spMk id="3" creationId="{DA861958-6A33-884F-A346-8B8A3C9F4DF2}"/>
          </ac:spMkLst>
        </pc:spChg>
        <pc:spChg chg="add mod">
          <ac:chgData name="Lilly York (2317170)" userId="5c3f851f-1570-4742-be7c-e219ca499712" providerId="ADAL" clId="{628D5C5E-F3DE-DC4D-BD9D-F9D0B73C1367}" dt="2025-03-04T15:29:41.268" v="2032" actId="114"/>
          <ac:spMkLst>
            <pc:docMk/>
            <pc:sldMk cId="907608740" sldId="259"/>
            <ac:spMk id="12" creationId="{F81E291C-F4B9-359D-E505-BB2E55DB83EE}"/>
          </ac:spMkLst>
        </pc:spChg>
        <pc:picChg chg="add mod ord">
          <ac:chgData name="Lilly York (2317170)" userId="5c3f851f-1570-4742-be7c-e219ca499712" providerId="ADAL" clId="{628D5C5E-F3DE-DC4D-BD9D-F9D0B73C1367}" dt="2025-03-04T15:25:40.411" v="1951" actId="26606"/>
          <ac:picMkLst>
            <pc:docMk/>
            <pc:sldMk cId="907608740" sldId="259"/>
            <ac:picMk id="11" creationId="{D2C5EDE5-DAA0-4B81-A56F-2D7D17E9CD75}"/>
          </ac:picMkLst>
        </pc:picChg>
      </pc:sldChg>
      <pc:sldChg chg="addSp delSp modSp modTransition modNotesTx">
        <pc:chgData name="Lilly York (2317170)" userId="5c3f851f-1570-4742-be7c-e219ca499712" providerId="ADAL" clId="{628D5C5E-F3DE-DC4D-BD9D-F9D0B73C1367}" dt="2025-03-13T09:43:27.525" v="2812" actId="1076"/>
        <pc:sldMkLst>
          <pc:docMk/>
          <pc:sldMk cId="1606516207" sldId="262"/>
        </pc:sldMkLst>
        <pc:spChg chg="mod">
          <ac:chgData name="Lilly York (2317170)" userId="5c3f851f-1570-4742-be7c-e219ca499712" providerId="ADAL" clId="{628D5C5E-F3DE-DC4D-BD9D-F9D0B73C1367}" dt="2025-02-24T13:19:25.819" v="791" actId="20577"/>
          <ac:spMkLst>
            <pc:docMk/>
            <pc:sldMk cId="1606516207" sldId="262"/>
            <ac:spMk id="5" creationId="{11DFEE5A-9641-8641-A302-F931CF7C1B83}"/>
          </ac:spMkLst>
        </pc:spChg>
        <pc:spChg chg="mod">
          <ac:chgData name="Lilly York (2317170)" userId="5c3f851f-1570-4742-be7c-e219ca499712" providerId="ADAL" clId="{628D5C5E-F3DE-DC4D-BD9D-F9D0B73C1367}" dt="2025-02-24T13:19:15.754" v="766" actId="20577"/>
          <ac:spMkLst>
            <pc:docMk/>
            <pc:sldMk cId="1606516207" sldId="262"/>
            <ac:spMk id="7" creationId="{3AEBA5C4-2BDA-4A52-B78A-86DC82F3E272}"/>
          </ac:spMkLst>
        </pc:spChg>
        <pc:spChg chg="add mod">
          <ac:chgData name="Lilly York (2317170)" userId="5c3f851f-1570-4742-be7c-e219ca499712" providerId="ADAL" clId="{628D5C5E-F3DE-DC4D-BD9D-F9D0B73C1367}" dt="2025-03-13T09:42:04.446" v="2760" actId="1076"/>
          <ac:spMkLst>
            <pc:docMk/>
            <pc:sldMk cId="1606516207" sldId="262"/>
            <ac:spMk id="9" creationId="{7533EE57-2E1C-32D2-0ECC-DD801453C6EA}"/>
          </ac:spMkLst>
        </pc:spChg>
        <pc:spChg chg="add mod">
          <ac:chgData name="Lilly York (2317170)" userId="5c3f851f-1570-4742-be7c-e219ca499712" providerId="ADAL" clId="{628D5C5E-F3DE-DC4D-BD9D-F9D0B73C1367}" dt="2025-03-13T09:43:27.525" v="2812" actId="1076"/>
          <ac:spMkLst>
            <pc:docMk/>
            <pc:sldMk cId="1606516207" sldId="262"/>
            <ac:spMk id="11" creationId="{1E6F416A-A46B-F355-C38E-2E0834117007}"/>
          </ac:spMkLst>
        </pc:spChg>
        <pc:picChg chg="add mod ord">
          <ac:chgData name="Lilly York (2317170)" userId="5c3f851f-1570-4742-be7c-e219ca499712" providerId="ADAL" clId="{628D5C5E-F3DE-DC4D-BD9D-F9D0B73C1367}" dt="2025-03-13T09:40:27.108" v="2709" actId="931"/>
          <ac:picMkLst>
            <pc:docMk/>
            <pc:sldMk cId="1606516207" sldId="262"/>
            <ac:picMk id="8" creationId="{626561BE-E278-63FA-AB86-C94AC071366E}"/>
          </ac:picMkLst>
        </pc:picChg>
        <pc:picChg chg="add mod ord">
          <ac:chgData name="Lilly York (2317170)" userId="5c3f851f-1570-4742-be7c-e219ca499712" providerId="ADAL" clId="{628D5C5E-F3DE-DC4D-BD9D-F9D0B73C1367}" dt="2025-03-13T09:42:34.499" v="2761" actId="931"/>
          <ac:picMkLst>
            <pc:docMk/>
            <pc:sldMk cId="1606516207" sldId="262"/>
            <ac:picMk id="10" creationId="{CB322CAB-C690-DC6E-F55F-2D18EBBA70A4}"/>
          </ac:picMkLst>
        </pc:picChg>
      </pc:sldChg>
      <pc:sldChg chg="addSp delSp modSp modTransition modNotesTx">
        <pc:chgData name="Lilly York (2317170)" userId="5c3f851f-1570-4742-be7c-e219ca499712" providerId="ADAL" clId="{628D5C5E-F3DE-DC4D-BD9D-F9D0B73C1367}" dt="2025-03-23T16:37:17.254" v="3110" actId="478"/>
        <pc:sldMkLst>
          <pc:docMk/>
          <pc:sldMk cId="428846443" sldId="263"/>
        </pc:sldMkLst>
        <pc:spChg chg="mod">
          <ac:chgData name="Lilly York (2317170)" userId="5c3f851f-1570-4742-be7c-e219ca499712" providerId="ADAL" clId="{628D5C5E-F3DE-DC4D-BD9D-F9D0B73C1367}" dt="2025-02-22T14:58:37.115" v="419" actId="20577"/>
          <ac:spMkLst>
            <pc:docMk/>
            <pc:sldMk cId="428846443" sldId="263"/>
            <ac:spMk id="2" creationId="{6FAD9D94-89A0-FA4B-B99F-DD7F5C577793}"/>
          </ac:spMkLst>
        </pc:spChg>
        <pc:spChg chg="add del mod">
          <ac:chgData name="Lilly York (2317170)" userId="5c3f851f-1570-4742-be7c-e219ca499712" providerId="ADAL" clId="{628D5C5E-F3DE-DC4D-BD9D-F9D0B73C1367}" dt="2025-03-23T16:37:17.254" v="3110" actId="478"/>
          <ac:spMkLst>
            <pc:docMk/>
            <pc:sldMk cId="428846443" sldId="263"/>
            <ac:spMk id="15" creationId="{47090D87-06FC-A20D-9456-226AF7062A98}"/>
          </ac:spMkLst>
        </pc:spChg>
        <pc:spChg chg="add del mod">
          <ac:chgData name="Lilly York (2317170)" userId="5c3f851f-1570-4742-be7c-e219ca499712" providerId="ADAL" clId="{628D5C5E-F3DE-DC4D-BD9D-F9D0B73C1367}" dt="2025-03-23T16:37:15.987" v="3109" actId="478"/>
          <ac:spMkLst>
            <pc:docMk/>
            <pc:sldMk cId="428846443" sldId="263"/>
            <ac:spMk id="16" creationId="{22FC1C60-3A3C-CE7F-1631-AC2F6FB03F1A}"/>
          </ac:spMkLst>
        </pc:spChg>
        <pc:spChg chg="add del mod">
          <ac:chgData name="Lilly York (2317170)" userId="5c3f851f-1570-4742-be7c-e219ca499712" providerId="ADAL" clId="{628D5C5E-F3DE-DC4D-BD9D-F9D0B73C1367}" dt="2025-03-23T16:37:14.478" v="3108" actId="478"/>
          <ac:spMkLst>
            <pc:docMk/>
            <pc:sldMk cId="428846443" sldId="263"/>
            <ac:spMk id="17" creationId="{D719CAF1-9750-68C9-CB45-70B95F6BC378}"/>
          </ac:spMkLst>
        </pc:spChg>
        <pc:picChg chg="add mod ord">
          <ac:chgData name="Lilly York (2317170)" userId="5c3f851f-1570-4742-be7c-e219ca499712" providerId="ADAL" clId="{628D5C5E-F3DE-DC4D-BD9D-F9D0B73C1367}" dt="2025-03-23T16:36:53.524" v="3105" actId="14826"/>
          <ac:picMkLst>
            <pc:docMk/>
            <pc:sldMk cId="428846443" sldId="263"/>
            <ac:picMk id="12" creationId="{774BEE21-914F-8947-FFAD-59CE414F7C06}"/>
          </ac:picMkLst>
        </pc:picChg>
        <pc:picChg chg="add mod ord">
          <ac:chgData name="Lilly York (2317170)" userId="5c3f851f-1570-4742-be7c-e219ca499712" providerId="ADAL" clId="{628D5C5E-F3DE-DC4D-BD9D-F9D0B73C1367}" dt="2025-03-23T16:36:59.432" v="3106" actId="14826"/>
          <ac:picMkLst>
            <pc:docMk/>
            <pc:sldMk cId="428846443" sldId="263"/>
            <ac:picMk id="13" creationId="{907EE91C-D715-C2A4-FCB2-44C7C29427A2}"/>
          </ac:picMkLst>
        </pc:picChg>
        <pc:picChg chg="add mod ord">
          <ac:chgData name="Lilly York (2317170)" userId="5c3f851f-1570-4742-be7c-e219ca499712" providerId="ADAL" clId="{628D5C5E-F3DE-DC4D-BD9D-F9D0B73C1367}" dt="2025-03-23T16:37:10.270" v="3107" actId="14826"/>
          <ac:picMkLst>
            <pc:docMk/>
            <pc:sldMk cId="428846443" sldId="263"/>
            <ac:picMk id="14" creationId="{C8ED8ABE-CA4B-589E-E9F0-E403718D7682}"/>
          </ac:picMkLst>
        </pc:picChg>
      </pc:sldChg>
      <pc:sldChg chg="addSp delSp modSp modTransition modNotesTx">
        <pc:chgData name="Lilly York (2317170)" userId="5c3f851f-1570-4742-be7c-e219ca499712" providerId="ADAL" clId="{628D5C5E-F3DE-DC4D-BD9D-F9D0B73C1367}" dt="2025-02-24T14:34:32.491" v="798" actId="12563"/>
        <pc:sldMkLst>
          <pc:docMk/>
          <pc:sldMk cId="2595361916" sldId="264"/>
        </pc:sldMkLst>
        <pc:spChg chg="add mod">
          <ac:chgData name="Lilly York (2317170)" userId="5c3f851f-1570-4742-be7c-e219ca499712" providerId="ADAL" clId="{628D5C5E-F3DE-DC4D-BD9D-F9D0B73C1367}" dt="2025-02-24T10:25:05.264" v="760" actId="14100"/>
          <ac:spMkLst>
            <pc:docMk/>
            <pc:sldMk cId="2595361916" sldId="264"/>
            <ac:spMk id="2" creationId="{93CC8011-3160-28A6-5D6D-8E73DA02A1D2}"/>
          </ac:spMkLst>
        </pc:spChg>
        <pc:spChg chg="add">
          <ac:chgData name="Lilly York (2317170)" userId="5c3f851f-1570-4742-be7c-e219ca499712" providerId="ADAL" clId="{628D5C5E-F3DE-DC4D-BD9D-F9D0B73C1367}" dt="2025-02-24T10:23:02.064" v="748" actId="139"/>
          <ac:spMkLst>
            <pc:docMk/>
            <pc:sldMk cId="2595361916" sldId="264"/>
            <ac:spMk id="11" creationId="{81471A83-ECDF-51B5-48E3-0B579265CEE3}"/>
          </ac:spMkLst>
        </pc:spChg>
        <pc:spChg chg="mod">
          <ac:chgData name="Lilly York (2317170)" userId="5c3f851f-1570-4742-be7c-e219ca499712" providerId="ADAL" clId="{628D5C5E-F3DE-DC4D-BD9D-F9D0B73C1367}" dt="2025-02-22T14:59:54.527" v="546" actId="20577"/>
          <ac:spMkLst>
            <pc:docMk/>
            <pc:sldMk cId="2595361916" sldId="264"/>
            <ac:spMk id="24" creationId="{F3A7B9B7-0B2F-4EF7-83E4-2B02E86A9690}"/>
          </ac:spMkLst>
        </pc:spChg>
      </pc:sldChg>
      <pc:sldChg chg="addSp delSp modSp del modTransition modNotesTx">
        <pc:chgData name="Lilly York (2317170)" userId="5c3f851f-1570-4742-be7c-e219ca499712" providerId="ADAL" clId="{628D5C5E-F3DE-DC4D-BD9D-F9D0B73C1367}" dt="2025-03-13T09:31:12.340" v="2569" actId="2696"/>
        <pc:sldMkLst>
          <pc:docMk/>
          <pc:sldMk cId="236044094" sldId="265"/>
        </pc:sldMkLst>
      </pc:sldChg>
      <pc:sldChg chg="addSp delSp modSp mod modTransition modClrScheme chgLayout modNotesTx">
        <pc:chgData name="Lilly York (2317170)" userId="5c3f851f-1570-4742-be7c-e219ca499712" providerId="ADAL" clId="{628D5C5E-F3DE-DC4D-BD9D-F9D0B73C1367}" dt="2025-03-13T09:35:46.236" v="2615" actId="20577"/>
        <pc:sldMkLst>
          <pc:docMk/>
          <pc:sldMk cId="1206124506" sldId="266"/>
        </pc:sldMkLst>
        <pc:spChg chg="mod ord">
          <ac:chgData name="Lilly York (2317170)" userId="5c3f851f-1570-4742-be7c-e219ca499712" providerId="ADAL" clId="{628D5C5E-F3DE-DC4D-BD9D-F9D0B73C1367}" dt="2025-03-13T09:34:04.627" v="2572" actId="26606"/>
          <ac:spMkLst>
            <pc:docMk/>
            <pc:sldMk cId="1206124506" sldId="266"/>
            <ac:spMk id="4" creationId="{180BDE05-27A9-471A-9489-7C2D8A4765DC}"/>
          </ac:spMkLst>
        </pc:spChg>
        <pc:spChg chg="add mod">
          <ac:chgData name="Lilly York (2317170)" userId="5c3f851f-1570-4742-be7c-e219ca499712" providerId="ADAL" clId="{628D5C5E-F3DE-DC4D-BD9D-F9D0B73C1367}" dt="2025-03-13T09:35:46.236" v="2615" actId="20577"/>
          <ac:spMkLst>
            <pc:docMk/>
            <pc:sldMk cId="1206124506" sldId="266"/>
            <ac:spMk id="7" creationId="{1005AE1C-47F9-8A40-4F91-803BFE010B1B}"/>
          </ac:spMkLst>
        </pc:spChg>
        <pc:picChg chg="add mod ord">
          <ac:chgData name="Lilly York (2317170)" userId="5c3f851f-1570-4742-be7c-e219ca499712" providerId="ADAL" clId="{628D5C5E-F3DE-DC4D-BD9D-F9D0B73C1367}" dt="2025-03-13T09:34:04.627" v="2572" actId="26606"/>
          <ac:picMkLst>
            <pc:docMk/>
            <pc:sldMk cId="1206124506" sldId="266"/>
            <ac:picMk id="6" creationId="{9660209B-7565-1550-BD9B-0ACEDF304343}"/>
          </ac:picMkLst>
        </pc:picChg>
      </pc:sldChg>
      <pc:sldChg chg="addSp delSp modSp new del">
        <pc:chgData name="Lilly York (2317170)" userId="5c3f851f-1570-4742-be7c-e219ca499712" providerId="ADAL" clId="{628D5C5E-F3DE-DC4D-BD9D-F9D0B73C1367}" dt="2025-03-13T09:12:53.140" v="2568" actId="2696"/>
        <pc:sldMkLst>
          <pc:docMk/>
          <pc:sldMk cId="3163358566" sldId="267"/>
        </pc:sldMkLst>
      </pc:sldChg>
      <pc:sldChg chg="addSp delSp modSp new modNotesTx">
        <pc:chgData name="Lilly York (2317170)" userId="5c3f851f-1570-4742-be7c-e219ca499712" providerId="ADAL" clId="{628D5C5E-F3DE-DC4D-BD9D-F9D0B73C1367}" dt="2025-03-13T09:46:05.056" v="2863" actId="207"/>
        <pc:sldMkLst>
          <pc:docMk/>
          <pc:sldMk cId="330708905" sldId="268"/>
        </pc:sldMkLst>
        <pc:spChg chg="mod">
          <ac:chgData name="Lilly York (2317170)" userId="5c3f851f-1570-4742-be7c-e219ca499712" providerId="ADAL" clId="{628D5C5E-F3DE-DC4D-BD9D-F9D0B73C1367}" dt="2025-02-25T15:34:54.477" v="1170" actId="20577"/>
          <ac:spMkLst>
            <pc:docMk/>
            <pc:sldMk cId="330708905" sldId="268"/>
            <ac:spMk id="3" creationId="{FAFD24E5-0679-0591-1454-5F3BE9640002}"/>
          </ac:spMkLst>
        </pc:spChg>
        <pc:spChg chg="add mod">
          <ac:chgData name="Lilly York (2317170)" userId="5c3f851f-1570-4742-be7c-e219ca499712" providerId="ADAL" clId="{628D5C5E-F3DE-DC4D-BD9D-F9D0B73C1367}" dt="2025-03-13T09:46:05.056" v="2863" actId="207"/>
          <ac:spMkLst>
            <pc:docMk/>
            <pc:sldMk cId="330708905" sldId="268"/>
            <ac:spMk id="5" creationId="{FE599FC0-4B3E-FB65-4D7A-0B871CA4769C}"/>
          </ac:spMkLst>
        </pc:spChg>
        <pc:picChg chg="add mod ord">
          <ac:chgData name="Lilly York (2317170)" userId="5c3f851f-1570-4742-be7c-e219ca499712" providerId="ADAL" clId="{628D5C5E-F3DE-DC4D-BD9D-F9D0B73C1367}" dt="2025-03-13T09:45:50.331" v="2861" actId="1076"/>
          <ac:picMkLst>
            <pc:docMk/>
            <pc:sldMk cId="330708905" sldId="268"/>
            <ac:picMk id="4" creationId="{FEAD1285-80C9-4ACA-ABC6-CF4665BD66FD}"/>
          </ac:picMkLst>
        </pc:picChg>
      </pc:sldChg>
      <pc:sldChg chg="addSp delSp modSp new modNotesTx">
        <pc:chgData name="Lilly York (2317170)" userId="5c3f851f-1570-4742-be7c-e219ca499712" providerId="ADAL" clId="{628D5C5E-F3DE-DC4D-BD9D-F9D0B73C1367}" dt="2025-03-13T09:48:53.081" v="2939" actId="1076"/>
        <pc:sldMkLst>
          <pc:docMk/>
          <pc:sldMk cId="4190829921" sldId="269"/>
        </pc:sldMkLst>
        <pc:spChg chg="mod">
          <ac:chgData name="Lilly York (2317170)" userId="5c3f851f-1570-4742-be7c-e219ca499712" providerId="ADAL" clId="{628D5C5E-F3DE-DC4D-BD9D-F9D0B73C1367}" dt="2025-02-25T15:43:17.068" v="1392" actId="20577"/>
          <ac:spMkLst>
            <pc:docMk/>
            <pc:sldMk cId="4190829921" sldId="269"/>
            <ac:spMk id="3" creationId="{ED8271FD-7E78-4577-0AC2-1BEAD9A97804}"/>
          </ac:spMkLst>
        </pc:spChg>
        <pc:spChg chg="add mod">
          <ac:chgData name="Lilly York (2317170)" userId="5c3f851f-1570-4742-be7c-e219ca499712" providerId="ADAL" clId="{628D5C5E-F3DE-DC4D-BD9D-F9D0B73C1367}" dt="2025-03-13T09:48:53.081" v="2939" actId="1076"/>
          <ac:spMkLst>
            <pc:docMk/>
            <pc:sldMk cId="4190829921" sldId="269"/>
            <ac:spMk id="5" creationId="{08E3D5BE-5B8C-20C6-126A-FACC5E490D10}"/>
          </ac:spMkLst>
        </pc:spChg>
        <pc:picChg chg="add mod ord">
          <ac:chgData name="Lilly York (2317170)" userId="5c3f851f-1570-4742-be7c-e219ca499712" providerId="ADAL" clId="{628D5C5E-F3DE-DC4D-BD9D-F9D0B73C1367}" dt="2025-03-13T09:47:42.427" v="2868" actId="1076"/>
          <ac:picMkLst>
            <pc:docMk/>
            <pc:sldMk cId="4190829921" sldId="269"/>
            <ac:picMk id="4" creationId="{CF2F7363-A91C-E194-B7A1-C10F00FA3EB6}"/>
          </ac:picMkLst>
        </pc:picChg>
      </pc:sldChg>
      <pc:sldChg chg="modSp new del modNotesTx">
        <pc:chgData name="Lilly York (2317170)" userId="5c3f851f-1570-4742-be7c-e219ca499712" providerId="ADAL" clId="{628D5C5E-F3DE-DC4D-BD9D-F9D0B73C1367}" dt="2025-03-13T09:12:46.017" v="2567" actId="2696"/>
        <pc:sldMkLst>
          <pc:docMk/>
          <pc:sldMk cId="3906670606" sldId="27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321ECCD-63CA-4303-B19F-F5126705F53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B72F82-4A7A-4AB4-BF1E-CF0AEC01BF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7049B4-C9D9-438C-8982-69B3768E6C3C}" type="datetime1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D6BEDB-20A7-4C7B-B67C-0F8AE87E4A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025AC6-4F25-49EE-832E-73D55A5172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B350076-E369-48D2-97DD-6B184F23DC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32773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9D8D518-12B4-4A3C-B1F7-75F3B3B3643B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6B5D625-CC6B-4A90-ABF8-F19238CEBD0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810195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  <a:p>
            <a:endParaRPr lang="en-GB" dirty="0"/>
          </a:p>
          <a:p>
            <a:r>
              <a:rPr lang="en-GB" dirty="0"/>
              <a:t>Who </a:t>
            </a:r>
            <a:r>
              <a:rPr lang="en-GB" dirty="0" err="1"/>
              <a:t>reenacter</a:t>
            </a:r>
            <a:r>
              <a:rPr lang="en-GB" dirty="0"/>
              <a:t> were from veteran families. Organised by the cannel boat. Many different </a:t>
            </a:r>
            <a:r>
              <a:rPr lang="en-GB" dirty="0" err="1"/>
              <a:t>herriage</a:t>
            </a:r>
            <a:r>
              <a:rPr lang="en-GB" dirty="0"/>
              <a:t> sites </a:t>
            </a:r>
            <a:r>
              <a:rPr lang="en-GB" dirty="0" err="1"/>
              <a:t>orinse</a:t>
            </a:r>
            <a:r>
              <a:rPr lang="en-GB" dirty="0"/>
              <a:t> them. </a:t>
            </a:r>
          </a:p>
          <a:p>
            <a:r>
              <a:rPr lang="en-GB" dirty="0"/>
              <a:t>What- reenactment is the oldest form of story telling. Bringing in 80 CE in Rome.</a:t>
            </a:r>
          </a:p>
          <a:p>
            <a:endParaRPr lang="en-GB" dirty="0"/>
          </a:p>
          <a:p>
            <a:r>
              <a:rPr lang="en-GB" dirty="0"/>
              <a:t>Where </a:t>
            </a:r>
          </a:p>
          <a:p>
            <a:endParaRPr lang="en-GB" dirty="0"/>
          </a:p>
          <a:p>
            <a:r>
              <a:rPr lang="en-GB" dirty="0"/>
              <a:t>When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460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Political ideology and legacies </a:t>
            </a:r>
          </a:p>
          <a:p>
            <a:r>
              <a:rPr lang="en-GB" dirty="0"/>
              <a:t> this event </a:t>
            </a:r>
            <a:r>
              <a:rPr lang="en-GB" dirty="0" err="1"/>
              <a:t>celberates</a:t>
            </a:r>
            <a:r>
              <a:rPr lang="en-GB" dirty="0"/>
              <a:t> victory over the Nazi’s.  Everyone is </a:t>
            </a:r>
            <a:r>
              <a:rPr lang="en-GB" dirty="0" err="1"/>
              <a:t>invuted</a:t>
            </a:r>
            <a:r>
              <a:rPr lang="en-GB" dirty="0"/>
              <a:t> to join in. Would be totally different in Germany.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Heterotopias</a:t>
            </a:r>
            <a:r>
              <a:rPr lang="en-GB" dirty="0"/>
              <a:t> of space and place</a:t>
            </a:r>
          </a:p>
          <a:p>
            <a:r>
              <a:rPr lang="en-GB" dirty="0"/>
              <a:t>Use of landscape </a:t>
            </a:r>
          </a:p>
          <a:p>
            <a:r>
              <a:rPr lang="en-GB" dirty="0"/>
              <a:t>Everyone is having a good time, but wouldn’t be happening during the actual war,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Taboo in </a:t>
            </a:r>
            <a:r>
              <a:rPr lang="en-GB" dirty="0" err="1"/>
              <a:t>muselogical</a:t>
            </a:r>
            <a:r>
              <a:rPr lang="en-GB" dirty="0"/>
              <a:t> environments </a:t>
            </a:r>
          </a:p>
          <a:p>
            <a:r>
              <a:rPr lang="en-GB" dirty="0"/>
              <a:t>Death is overcomes through the </a:t>
            </a:r>
            <a:r>
              <a:rPr lang="en-GB" dirty="0" err="1"/>
              <a:t>preformance</a:t>
            </a:r>
            <a:r>
              <a:rPr lang="en-GB" dirty="0"/>
              <a:t> aspects </a:t>
            </a:r>
          </a:p>
          <a:p>
            <a:endParaRPr lang="en-GB" dirty="0"/>
          </a:p>
          <a:p>
            <a:r>
              <a:rPr lang="en-GB" dirty="0" err="1"/>
              <a:t>Thantological</a:t>
            </a:r>
            <a:r>
              <a:rPr lang="en-GB" dirty="0"/>
              <a:t> condition of contemporary society </a:t>
            </a:r>
          </a:p>
          <a:p>
            <a:r>
              <a:rPr lang="en-GB" dirty="0"/>
              <a:t>Role of the other dead </a:t>
            </a:r>
          </a:p>
          <a:p>
            <a:r>
              <a:rPr lang="en-GB" dirty="0"/>
              <a:t>Playing the last post- remembering the people who died </a:t>
            </a:r>
          </a:p>
          <a:p>
            <a:endParaRPr lang="en-GB" dirty="0"/>
          </a:p>
          <a:p>
            <a:r>
              <a:rPr lang="en-GB" dirty="0"/>
              <a:t>Economic and cultural regenerations </a:t>
            </a:r>
          </a:p>
          <a:p>
            <a:r>
              <a:rPr lang="en-GB" dirty="0"/>
              <a:t>Phenomenological heritage representation </a:t>
            </a:r>
          </a:p>
          <a:p>
            <a:r>
              <a:rPr lang="en-GB" dirty="0"/>
              <a:t> sense </a:t>
            </a:r>
            <a:r>
              <a:rPr lang="en-GB"/>
              <a:t>of community 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What- reenactment is the oldest form of story telling. Beginning  in 80 CE in Rome.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9151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641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about the wars 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2524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Ways in which the event memorialises the dead </a:t>
            </a:r>
          </a:p>
          <a:p>
            <a:r>
              <a:rPr lang="en-GB" dirty="0"/>
              <a:t>Battles </a:t>
            </a:r>
          </a:p>
          <a:p>
            <a:r>
              <a:rPr lang="en-GB" dirty="0"/>
              <a:t>Personal stories </a:t>
            </a:r>
          </a:p>
          <a:p>
            <a:r>
              <a:rPr lang="en-GB" dirty="0"/>
              <a:t>Parade of military </a:t>
            </a:r>
          </a:p>
          <a:p>
            <a:r>
              <a:rPr lang="en-GB" dirty="0"/>
              <a:t>Playing the last post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49370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is it presented </a:t>
            </a:r>
          </a:p>
          <a:p>
            <a:endParaRPr lang="en-GB" dirty="0"/>
          </a:p>
          <a:p>
            <a:r>
              <a:rPr lang="en-GB" dirty="0"/>
              <a:t>Watch as the Germans are defeated and the Brits win </a:t>
            </a:r>
          </a:p>
          <a:p>
            <a:r>
              <a:rPr lang="en-GB" dirty="0"/>
              <a:t>Churchill is there </a:t>
            </a:r>
          </a:p>
          <a:p>
            <a:r>
              <a:rPr lang="en-GB" dirty="0"/>
              <a:t>Carefully engineered narrative to show’s b Titian’s win over fascism 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283917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Interview Grandad, Mum and Struan about why they go and what it means to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676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bibliography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6B5D625-CC6B-4A90-ABF8-F19238CEBD0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883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078D78-0561-46FB-B9DA-4EC717942089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5" name="Picture 4" descr="Abstract dark light trails">
            <a:extLst>
              <a:ext uri="{FF2B5EF4-FFF2-40B4-BE49-F238E27FC236}">
                <a16:creationId xmlns:a16="http://schemas.microsoft.com/office/drawing/2014/main" id="{0F75E1D5-71F2-0E46-A357-77F0DDC11C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C5A2F19-7808-4055-99CC-F67099F19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5040" y="499145"/>
            <a:ext cx="8016960" cy="1060704"/>
          </a:xfrm>
          <a:solidFill>
            <a:schemeClr val="tx1">
              <a:alpha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5400"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Click to edit Master title style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56B7EF9-E614-8549-B97F-9B6794DDE30C}"/>
              </a:ext>
            </a:extLst>
          </p:cNvPr>
          <p:cNvGrpSpPr/>
          <p:nvPr userDrawn="1"/>
        </p:nvGrpSpPr>
        <p:grpSpPr>
          <a:xfrm>
            <a:off x="494168" y="458686"/>
            <a:ext cx="3657600" cy="3657600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D4ECAF-34B6-0945-86C7-E1EE66C30904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91395E7-0CDD-3F49-A32D-0DDE9B66616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EB67C307-BFD1-334D-A95A-E3D944AF5B02}"/>
              </a:ext>
            </a:extLst>
          </p:cNvPr>
          <p:cNvGrpSpPr/>
          <p:nvPr userDrawn="1"/>
        </p:nvGrpSpPr>
        <p:grpSpPr>
          <a:xfrm rot="10800000">
            <a:off x="8040232" y="2701579"/>
            <a:ext cx="3657600" cy="3657600"/>
            <a:chOff x="2709241" y="-374048"/>
            <a:chExt cx="7084273" cy="704881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9ED18D-168A-904C-91A0-7F1D59640AE1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3AE80BC-D028-BA41-8302-00764B1C57CF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22962C3A-1F90-3F4C-A47E-FBB1BC9C3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4717" y="656216"/>
            <a:ext cx="3239774" cy="3256070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029D7360-E8C0-B64F-9388-455CFEDD186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21303" y="2931583"/>
            <a:ext cx="3239774" cy="3256070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E803B797-A0DE-9B46-BC4E-71E8258318A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6650" y="5304737"/>
            <a:ext cx="8040687" cy="1063625"/>
          </a:xfrm>
          <a:solidFill>
            <a:schemeClr val="tx1">
              <a:alpha val="50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The Serif Hand" panose="03070502030502020204" pitchFamily="66" charset="0"/>
              </a:defRPr>
            </a:lvl1pPr>
          </a:lstStyle>
          <a:p>
            <a:pPr lvl="0" rtl="0"/>
            <a:r>
              <a:rPr lang="en-GB" noProof="0"/>
              <a:t>TITLE GOES HERE</a:t>
            </a:r>
          </a:p>
        </p:txBody>
      </p:sp>
    </p:spTree>
    <p:extLst>
      <p:ext uri="{BB962C8B-B14F-4D97-AF65-F5344CB8AC3E}">
        <p14:creationId xmlns:p14="http://schemas.microsoft.com/office/powerpoint/2010/main" val="2285961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A63AE6-36E8-419F-9446-4B5B4280C701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5" name="Picture 4" descr="Abstract dark light trails">
            <a:extLst>
              <a:ext uri="{FF2B5EF4-FFF2-40B4-BE49-F238E27FC236}">
                <a16:creationId xmlns:a16="http://schemas.microsoft.com/office/drawing/2014/main" id="{0F75E1D5-71F2-0E46-A357-77F0DDC11C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756B7EF9-E614-8549-B97F-9B6794DDE30C}"/>
              </a:ext>
            </a:extLst>
          </p:cNvPr>
          <p:cNvGrpSpPr/>
          <p:nvPr userDrawn="1"/>
        </p:nvGrpSpPr>
        <p:grpSpPr>
          <a:xfrm>
            <a:off x="494166" y="458685"/>
            <a:ext cx="11140115" cy="5008260"/>
            <a:chOff x="2709240" y="-374048"/>
            <a:chExt cx="7084274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D4ECAF-34B6-0945-86C7-E1EE66C30904}"/>
                </a:ext>
              </a:extLst>
            </p:cNvPr>
            <p:cNvSpPr/>
            <p:nvPr/>
          </p:nvSpPr>
          <p:spPr>
            <a:xfrm>
              <a:off x="2709240" y="175531"/>
              <a:ext cx="6905909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91395E7-0CDD-3F49-A32D-0DDE9B66616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22962C3A-1F90-3F4C-A47E-FBB1BC9C3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9530" y="686270"/>
            <a:ext cx="10394270" cy="4458455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Title 8">
            <a:extLst>
              <a:ext uri="{FF2B5EF4-FFF2-40B4-BE49-F238E27FC236}">
                <a16:creationId xmlns:a16="http://schemas.microsoft.com/office/drawing/2014/main" id="{4AFAA615-5358-41C6-8AC5-6CA73578C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755603"/>
            <a:ext cx="8040687" cy="1078665"/>
          </a:xfrm>
          <a:solidFill>
            <a:schemeClr val="tx1">
              <a:alpha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5400" dirty="0"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20519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6A7F2E-8661-4379-9F6F-740831097546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5" name="Picture 4" descr="Abstract dark light trails">
            <a:extLst>
              <a:ext uri="{FF2B5EF4-FFF2-40B4-BE49-F238E27FC236}">
                <a16:creationId xmlns:a16="http://schemas.microsoft.com/office/drawing/2014/main" id="{0F75E1D5-71F2-0E46-A357-77F0DDC11C8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756B7EF9-E614-8549-B97F-9B6794DDE30C}"/>
              </a:ext>
            </a:extLst>
          </p:cNvPr>
          <p:cNvGrpSpPr/>
          <p:nvPr userDrawn="1"/>
        </p:nvGrpSpPr>
        <p:grpSpPr>
          <a:xfrm>
            <a:off x="494168" y="286833"/>
            <a:ext cx="3142167" cy="3142167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2D4ECAF-34B6-0945-86C7-E1EE66C30904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91395E7-0CDD-3F49-A32D-0DDE9B66616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22962C3A-1F90-3F4C-A47E-FBB1BC9C3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14717" y="484363"/>
            <a:ext cx="2783221" cy="2797221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0E571E5-C7C0-B548-B8E0-92C0C09C5BE1}"/>
              </a:ext>
            </a:extLst>
          </p:cNvPr>
          <p:cNvGrpSpPr/>
          <p:nvPr userDrawn="1"/>
        </p:nvGrpSpPr>
        <p:grpSpPr>
          <a:xfrm>
            <a:off x="4031044" y="286833"/>
            <a:ext cx="3142167" cy="3142167"/>
            <a:chOff x="2709241" y="-374048"/>
            <a:chExt cx="7084273" cy="7048817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C3923FC-9283-A446-9D97-521BC2E4126C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4115CB1-BED2-5D40-85E3-CE73B8DB57D4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B59DF471-7E41-A041-8182-480591B0741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51593" y="484363"/>
            <a:ext cx="2783221" cy="2797221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CB4A01FE-33BB-DA42-9598-41BBC57D2D1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867" y="4323981"/>
            <a:ext cx="5018789" cy="1063625"/>
          </a:xfrm>
          <a:solidFill>
            <a:schemeClr val="tx1">
              <a:alpha val="50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5400">
                <a:solidFill>
                  <a:schemeClr val="bg1"/>
                </a:solidFill>
                <a:latin typeface="The Serif Hand" panose="03070502030502020204" pitchFamily="66" charset="0"/>
              </a:defRPr>
            </a:lvl1pPr>
          </a:lstStyle>
          <a:p>
            <a:pPr lvl="0" rtl="0"/>
            <a:r>
              <a:rPr lang="en-GB" noProof="0"/>
              <a:t>TITLE GOES HERE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F7EADD5-A6A1-804B-9B69-E5584E65DF75}"/>
              </a:ext>
            </a:extLst>
          </p:cNvPr>
          <p:cNvGrpSpPr/>
          <p:nvPr userDrawn="1"/>
        </p:nvGrpSpPr>
        <p:grpSpPr>
          <a:xfrm rot="10800000">
            <a:off x="5023637" y="3518303"/>
            <a:ext cx="3142167" cy="3142167"/>
            <a:chOff x="2709241" y="-374048"/>
            <a:chExt cx="7084273" cy="7048817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C32CEB1-2438-E945-A1E7-CDB61129A677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5F1E3CE-963C-114C-85F4-7B9F8D912336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8" name="Picture Placeholder 10">
            <a:extLst>
              <a:ext uri="{FF2B5EF4-FFF2-40B4-BE49-F238E27FC236}">
                <a16:creationId xmlns:a16="http://schemas.microsoft.com/office/drawing/2014/main" id="{28702BAB-90B0-3847-9CF1-C3CF3ED686C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5244186" y="3715833"/>
            <a:ext cx="2783221" cy="2797221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E71A4AA-DC87-2743-9A9B-2021368B9B16}"/>
              </a:ext>
            </a:extLst>
          </p:cNvPr>
          <p:cNvGrpSpPr/>
          <p:nvPr userDrawn="1"/>
        </p:nvGrpSpPr>
        <p:grpSpPr>
          <a:xfrm rot="10800000">
            <a:off x="8560513" y="3518303"/>
            <a:ext cx="3142167" cy="3142167"/>
            <a:chOff x="2709241" y="-374048"/>
            <a:chExt cx="7084273" cy="7048817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C7C41538-C2B3-324E-8557-F6D0334C5A48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3F2D43F-83AB-4B4C-8ABC-8A13A502745A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C5D40268-F0AF-C64F-A087-DE100D43056E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781062" y="3715833"/>
            <a:ext cx="2783221" cy="2797221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B73C5C59-3B13-4666-9227-4D466DDBB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1944" y="329888"/>
            <a:ext cx="5020056" cy="1060704"/>
          </a:xfrm>
          <a:solidFill>
            <a:schemeClr val="tx1">
              <a:alpha val="5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5400">
                <a:ea typeface="+mn-ea"/>
                <a:cs typeface="+mn-cs"/>
              </a:defRPr>
            </a:lvl1pPr>
          </a:lstStyle>
          <a:p>
            <a:pPr marL="0" lvl="0" indent="0" algn="ctr" rtl="0"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33832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6DF685A-6F6C-498D-A96C-1AFB5C5A9AD7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5" name="Picture 4" descr="Abstract Spiral black texture">
            <a:extLst>
              <a:ext uri="{FF2B5EF4-FFF2-40B4-BE49-F238E27FC236}">
                <a16:creationId xmlns:a16="http://schemas.microsoft.com/office/drawing/2014/main" id="{CF0748E0-D1F5-2640-95EB-27AD5D0986C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grayscl/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86AAAC17-299B-3240-AADE-078B01D694A5}"/>
              </a:ext>
            </a:extLst>
          </p:cNvPr>
          <p:cNvGrpSpPr/>
          <p:nvPr userDrawn="1"/>
        </p:nvGrpSpPr>
        <p:grpSpPr>
          <a:xfrm>
            <a:off x="737106" y="1799422"/>
            <a:ext cx="10717789" cy="4621647"/>
            <a:chOff x="658578" y="2036958"/>
            <a:chExt cx="10717789" cy="325915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EF4C07C-B3C0-5547-939E-AE58BB63EFEB}"/>
                </a:ext>
              </a:extLst>
            </p:cNvPr>
            <p:cNvGrpSpPr/>
            <p:nvPr/>
          </p:nvGrpSpPr>
          <p:grpSpPr>
            <a:xfrm>
              <a:off x="658578" y="2036958"/>
              <a:ext cx="3259154" cy="3259154"/>
              <a:chOff x="2709241" y="-374048"/>
              <a:chExt cx="7084273" cy="7048817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3A06F8C2-1A0E-B345-A0C3-928B75EDD68B}"/>
                  </a:ext>
                </a:extLst>
              </p:cNvPr>
              <p:cNvSpPr/>
              <p:nvPr/>
            </p:nvSpPr>
            <p:spPr>
              <a:xfrm>
                <a:off x="2709241" y="175531"/>
                <a:ext cx="6499238" cy="6499238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2C13980B-D256-8347-BEB7-BC612E328FE5}"/>
                  </a:ext>
                </a:extLst>
              </p:cNvPr>
              <p:cNvSpPr/>
              <p:nvPr/>
            </p:nvSpPr>
            <p:spPr>
              <a:xfrm>
                <a:off x="3294276" y="-374048"/>
                <a:ext cx="6499238" cy="6499238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A476921-841C-6E4F-AA1A-6AF877E690B6}"/>
                </a:ext>
              </a:extLst>
            </p:cNvPr>
            <p:cNvGrpSpPr/>
            <p:nvPr/>
          </p:nvGrpSpPr>
          <p:grpSpPr>
            <a:xfrm>
              <a:off x="4387896" y="2036958"/>
              <a:ext cx="3259154" cy="3259154"/>
              <a:chOff x="2709241" y="-374048"/>
              <a:chExt cx="7084273" cy="7048817"/>
            </a:xfrm>
          </p:grpSpPr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7F50AD49-C42E-9C49-8EBE-F0BA0D38751A}"/>
                  </a:ext>
                </a:extLst>
              </p:cNvPr>
              <p:cNvSpPr/>
              <p:nvPr/>
            </p:nvSpPr>
            <p:spPr>
              <a:xfrm>
                <a:off x="2709241" y="175531"/>
                <a:ext cx="6499238" cy="6499238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EE22DC14-C8B5-0240-811A-7512A772EACB}"/>
                  </a:ext>
                </a:extLst>
              </p:cNvPr>
              <p:cNvSpPr/>
              <p:nvPr/>
            </p:nvSpPr>
            <p:spPr>
              <a:xfrm>
                <a:off x="3294276" y="-374048"/>
                <a:ext cx="6499238" cy="6499238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C12FB705-72D9-5446-8BD5-90BC66DE72CD}"/>
                </a:ext>
              </a:extLst>
            </p:cNvPr>
            <p:cNvGrpSpPr/>
            <p:nvPr/>
          </p:nvGrpSpPr>
          <p:grpSpPr>
            <a:xfrm>
              <a:off x="8117213" y="2036958"/>
              <a:ext cx="3259154" cy="3259154"/>
              <a:chOff x="2709241" y="-374048"/>
              <a:chExt cx="7084273" cy="7048817"/>
            </a:xfrm>
          </p:grpSpPr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B885E3E0-AABA-2B42-BF3D-D1D232329671}"/>
                  </a:ext>
                </a:extLst>
              </p:cNvPr>
              <p:cNvSpPr/>
              <p:nvPr/>
            </p:nvSpPr>
            <p:spPr>
              <a:xfrm>
                <a:off x="2709241" y="175531"/>
                <a:ext cx="6499238" cy="6499238"/>
              </a:xfrm>
              <a:prstGeom prst="rect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609C01DD-C7F0-4044-BC32-1B991B713463}"/>
                  </a:ext>
                </a:extLst>
              </p:cNvPr>
              <p:cNvSpPr/>
              <p:nvPr/>
            </p:nvSpPr>
            <p:spPr>
              <a:xfrm>
                <a:off x="3294276" y="-374048"/>
                <a:ext cx="6499238" cy="6499238"/>
              </a:xfrm>
              <a:prstGeom prst="rect">
                <a:avLst/>
              </a:prstGeom>
              <a:noFill/>
              <a:ln>
                <a:solidFill>
                  <a:schemeClr val="bg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GB" noProof="0"/>
              </a:p>
            </p:txBody>
          </p:sp>
        </p:grp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8BFCD267-184B-674C-851D-3206B3D19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26" y="442375"/>
            <a:ext cx="12192000" cy="871916"/>
          </a:xfrm>
          <a:solidFill>
            <a:schemeClr val="tx1">
              <a:alpha val="50000"/>
            </a:schemeClr>
          </a:solidFill>
        </p:spPr>
        <p:txBody>
          <a:bodyPr rtlCol="0"/>
          <a:lstStyle>
            <a:lvl1pPr algn="ctr">
              <a:defRPr>
                <a:solidFill>
                  <a:schemeClr val="bg1"/>
                </a:solidFill>
                <a:latin typeface="The Serif Hand" panose="03070502030502020204" pitchFamily="66" charset="0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3" name="Picture Placeholder 10">
            <a:extLst>
              <a:ext uri="{FF2B5EF4-FFF2-40B4-BE49-F238E27FC236}">
                <a16:creationId xmlns:a16="http://schemas.microsoft.com/office/drawing/2014/main" id="{431AF46F-DF23-F445-93C3-00665C0130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0355" y="2055835"/>
            <a:ext cx="2849382" cy="4114283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Picture Placeholder 10">
            <a:extLst>
              <a:ext uri="{FF2B5EF4-FFF2-40B4-BE49-F238E27FC236}">
                <a16:creationId xmlns:a16="http://schemas.microsoft.com/office/drawing/2014/main" id="{FA22235C-1B62-2143-B02A-B59B66C98C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71750" y="2055835"/>
            <a:ext cx="2849382" cy="4114283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10">
            <a:extLst>
              <a:ext uri="{FF2B5EF4-FFF2-40B4-BE49-F238E27FC236}">
                <a16:creationId xmlns:a16="http://schemas.microsoft.com/office/drawing/2014/main" id="{B19D3417-1C31-2741-938E-20ABFEF9AB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93145" y="2055835"/>
            <a:ext cx="2849382" cy="4114283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651706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Left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468A4B-59A0-4664-811A-5E10E5F7EB28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5" name="Picture 4" descr="Abstract dark light trails">
            <a:extLst>
              <a:ext uri="{FF2B5EF4-FFF2-40B4-BE49-F238E27FC236}">
                <a16:creationId xmlns:a16="http://schemas.microsoft.com/office/drawing/2014/main" id="{7670AA00-D84B-B248-A24F-8AE30432F34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F1F5E30B-8480-DC42-89B6-750512FFAB6E}"/>
              </a:ext>
            </a:extLst>
          </p:cNvPr>
          <p:cNvGrpSpPr/>
          <p:nvPr userDrawn="1"/>
        </p:nvGrpSpPr>
        <p:grpSpPr>
          <a:xfrm>
            <a:off x="430351" y="240636"/>
            <a:ext cx="6524896" cy="6376727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BEB301-DBA9-1447-B8E9-81B80512A2B0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68AB484-2945-B84E-8AA8-CBC4A29EB9E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A149D0F7-B755-8D4C-A5C9-A3723B1FAB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8200" y="585788"/>
            <a:ext cx="5765800" cy="5675312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0DDB9158-0087-8647-9EE0-2F46678DD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6447" y="2916598"/>
            <a:ext cx="5180151" cy="1325563"/>
          </a:xfrm>
          <a:solidFill>
            <a:schemeClr val="tx1">
              <a:alpha val="50000"/>
            </a:schemeClr>
          </a:solidFill>
        </p:spPr>
        <p:txBody>
          <a:bodyPr rtlCol="0"/>
          <a:lstStyle>
            <a:lvl1pPr algn="ctr">
              <a:defRPr>
                <a:solidFill>
                  <a:schemeClr val="bg1"/>
                </a:solidFill>
                <a:latin typeface="The Serif Hand" panose="03070502030502020204" pitchFamily="66" charset="0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40894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Right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bstract Spiral black texture">
            <a:extLst>
              <a:ext uri="{FF2B5EF4-FFF2-40B4-BE49-F238E27FC236}">
                <a16:creationId xmlns:a16="http://schemas.microsoft.com/office/drawing/2014/main" id="{F8D5C6D4-409A-D74E-B574-DB65B323A7D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grayscl/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B21C21-6FEB-4D09-8099-56CE84E1DB13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F5E30B-8480-DC42-89B6-750512FFAB6E}"/>
              </a:ext>
            </a:extLst>
          </p:cNvPr>
          <p:cNvGrpSpPr/>
          <p:nvPr userDrawn="1"/>
        </p:nvGrpSpPr>
        <p:grpSpPr>
          <a:xfrm rot="10800000">
            <a:off x="5215568" y="240636"/>
            <a:ext cx="6524896" cy="6376727"/>
            <a:chOff x="2709241" y="-374048"/>
            <a:chExt cx="7084273" cy="7048817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7BEB301-DBA9-1447-B8E9-81B80512A2B0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68AB484-2945-B84E-8AA8-CBC4A29EB9E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A149D0F7-B755-8D4C-A5C9-A3723B1FAB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23417" y="585788"/>
            <a:ext cx="5765800" cy="5675312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0DDB9158-0087-8647-9EE0-2F46678DD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6598"/>
            <a:ext cx="5180151" cy="1325563"/>
          </a:xfrm>
          <a:solidFill>
            <a:schemeClr val="tx1">
              <a:alpha val="50000"/>
            </a:schemeClr>
          </a:solidFill>
        </p:spPr>
        <p:txBody>
          <a:bodyPr rtlCol="0"/>
          <a:lstStyle>
            <a:lvl1pPr algn="ctr">
              <a:defRPr>
                <a:solidFill>
                  <a:schemeClr val="bg1"/>
                </a:solidFill>
                <a:latin typeface="The Serif Hand" panose="03070502030502020204" pitchFamily="66" charset="0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345404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Large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bstract diagonal black texture">
            <a:extLst>
              <a:ext uri="{FF2B5EF4-FFF2-40B4-BE49-F238E27FC236}">
                <a16:creationId xmlns:a16="http://schemas.microsoft.com/office/drawing/2014/main" id="{B29945C1-7B58-8D48-8733-BF1AA6AFCCA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0A2512E-D449-41EF-8B89-E20E2605200C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D181D2-BDDA-454C-9BBF-CF0CDB8D9C09}"/>
              </a:ext>
            </a:extLst>
          </p:cNvPr>
          <p:cNvGrpSpPr/>
          <p:nvPr userDrawn="1"/>
        </p:nvGrpSpPr>
        <p:grpSpPr>
          <a:xfrm>
            <a:off x="398" y="136525"/>
            <a:ext cx="4572000" cy="6721475"/>
            <a:chOff x="2709241" y="-374048"/>
            <a:chExt cx="7084273" cy="7048817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E3458D3-FD91-9E4B-9D83-7EB4A138D989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371691E-BE52-2F4E-9B09-B54B6AAC7BA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Picture Placeholder 10">
            <a:extLst>
              <a:ext uri="{FF2B5EF4-FFF2-40B4-BE49-F238E27FC236}">
                <a16:creationId xmlns:a16="http://schemas.microsoft.com/office/drawing/2014/main" id="{242F6614-7EA3-644B-AC0B-325810AE22D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77558" y="618089"/>
            <a:ext cx="4031512" cy="5974346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0833B04-E3B5-AB43-BD54-FD95ADCAE7D2}"/>
              </a:ext>
            </a:extLst>
          </p:cNvPr>
          <p:cNvGrpSpPr/>
          <p:nvPr userDrawn="1"/>
        </p:nvGrpSpPr>
        <p:grpSpPr>
          <a:xfrm>
            <a:off x="4871278" y="136525"/>
            <a:ext cx="7119363" cy="3807134"/>
            <a:chOff x="2709241" y="-374048"/>
            <a:chExt cx="7084273" cy="7048817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471C2905-9BE1-CF40-B8A5-6B429ACFD97A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3095C0A7-54C0-3E44-9C1D-B102961E5E0E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9" name="Picture Placeholder 10">
            <a:extLst>
              <a:ext uri="{FF2B5EF4-FFF2-40B4-BE49-F238E27FC236}">
                <a16:creationId xmlns:a16="http://schemas.microsoft.com/office/drawing/2014/main" id="{F124D80A-788A-C14C-9C35-0344D77D047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105908" y="397817"/>
            <a:ext cx="6665598" cy="3383950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3726BC1D-028A-4C43-B988-D9D890243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398" y="4348958"/>
            <a:ext cx="7619204" cy="1510076"/>
          </a:xfrm>
          <a:solidFill>
            <a:schemeClr val="tx1">
              <a:alpha val="50000"/>
            </a:schemeClr>
          </a:solidFill>
        </p:spPr>
        <p:txBody>
          <a:bodyPr rtlCol="0"/>
          <a:lstStyle>
            <a:lvl1pPr algn="ctr">
              <a:defRPr>
                <a:solidFill>
                  <a:schemeClr val="bg1"/>
                </a:solidFill>
                <a:latin typeface="The Serif Hand" panose="03070502030502020204" pitchFamily="66" charset="0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02015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mage Credi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bstract diagonal black texture">
            <a:extLst>
              <a:ext uri="{FF2B5EF4-FFF2-40B4-BE49-F238E27FC236}">
                <a16:creationId xmlns:a16="http://schemas.microsoft.com/office/drawing/2014/main" id="{F8D5C6D4-409A-D74E-B574-DB65B323A7D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12192000" cy="6858001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4DEA8D-11BC-2743-A9F4-23667D3E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B78A538-73E0-4137-BF4A-98993D287310}" type="datetime1">
              <a:rPr lang="en-GB" noProof="0" smtClean="0"/>
              <a:t>23/03/2025</a:t>
            </a:fld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6A9038-8BF1-C841-8760-AEEDF6585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D2106-98B1-324A-BDBC-59EB943E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D181D2-BDDA-454C-9BBF-CF0CDB8D9C09}"/>
              </a:ext>
            </a:extLst>
          </p:cNvPr>
          <p:cNvGrpSpPr/>
          <p:nvPr userDrawn="1"/>
        </p:nvGrpSpPr>
        <p:grpSpPr>
          <a:xfrm>
            <a:off x="398" y="136525"/>
            <a:ext cx="4572000" cy="6721475"/>
            <a:chOff x="2709241" y="-374048"/>
            <a:chExt cx="7084273" cy="7048817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DE3458D3-FD91-9E4B-9D83-7EB4A138D989}"/>
                </a:ext>
              </a:extLst>
            </p:cNvPr>
            <p:cNvSpPr/>
            <p:nvPr/>
          </p:nvSpPr>
          <p:spPr>
            <a:xfrm>
              <a:off x="2709241" y="175531"/>
              <a:ext cx="6499238" cy="649923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371691E-BE52-2F4E-9B09-B54B6AAC7BAB}"/>
                </a:ext>
              </a:extLst>
            </p:cNvPr>
            <p:cNvSpPr/>
            <p:nvPr/>
          </p:nvSpPr>
          <p:spPr>
            <a:xfrm>
              <a:off x="3294276" y="-374048"/>
              <a:ext cx="6499238" cy="6499238"/>
            </a:xfrm>
            <a:prstGeom prst="rect">
              <a:avLst/>
            </a:prstGeom>
            <a:noFill/>
            <a:ln>
              <a:solidFill>
                <a:schemeClr val="bg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Picture Placeholder 10">
            <a:extLst>
              <a:ext uri="{FF2B5EF4-FFF2-40B4-BE49-F238E27FC236}">
                <a16:creationId xmlns:a16="http://schemas.microsoft.com/office/drawing/2014/main" id="{242F6614-7EA3-644B-AC0B-325810AE22D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77558" y="618089"/>
            <a:ext cx="4031512" cy="5974346"/>
          </a:xfrm>
          <a:solidFill>
            <a:schemeClr val="tx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3726BC1D-028A-4C43-B988-D9D890243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398" y="136525"/>
            <a:ext cx="7619204" cy="1510076"/>
          </a:xfrm>
          <a:solidFill>
            <a:schemeClr val="tx1">
              <a:alpha val="50000"/>
            </a:schemeClr>
          </a:solidFill>
        </p:spPr>
        <p:txBody>
          <a:bodyPr rtlCol="0"/>
          <a:lstStyle>
            <a:lvl1pPr algn="ctr">
              <a:defRPr>
                <a:solidFill>
                  <a:schemeClr val="bg1"/>
                </a:solidFill>
                <a:latin typeface="The Serif Hand" panose="03070502030502020204" pitchFamily="66" charset="0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FD90A21-B809-C149-8D68-EAB43935F8C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0" y="1669008"/>
            <a:ext cx="2578100" cy="4665117"/>
          </a:xfrm>
        </p:spPr>
        <p:txBody>
          <a:bodyPr rtlCol="0"/>
          <a:lstStyle>
            <a:lvl1pPr marL="0" indent="0" algn="r">
              <a:lnSpc>
                <a:spcPct val="250000"/>
              </a:lnSpc>
              <a:buNone/>
              <a:defRPr sz="2000"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1pPr>
            <a:lvl2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2pPr>
            <a:lvl3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3pPr>
            <a:lvl4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4pPr>
            <a:lvl5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5pPr>
          </a:lstStyle>
          <a:p>
            <a:pPr lvl="0" rtl="0"/>
            <a:r>
              <a:rPr lang="en-GB" noProof="0"/>
              <a:t>Title goes here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EA5C09D8-F39E-1F4F-8578-B7DC8625090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619488" y="1669008"/>
            <a:ext cx="2578100" cy="4665117"/>
          </a:xfrm>
        </p:spPr>
        <p:txBody>
          <a:bodyPr rtlCol="0">
            <a:normAutofit/>
          </a:bodyPr>
          <a:lstStyle>
            <a:lvl1pPr marL="0" indent="0" algn="l">
              <a:lnSpc>
                <a:spcPct val="250000"/>
              </a:lnSpc>
              <a:buNone/>
              <a:defRPr sz="2000" b="1" i="0">
                <a:solidFill>
                  <a:schemeClr val="bg1"/>
                </a:solidFill>
                <a:latin typeface="The Serif Hand Extrablack" panose="03070502030502020204" pitchFamily="66" charset="0"/>
              </a:defRPr>
            </a:lvl1pPr>
            <a:lvl2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2pPr>
            <a:lvl3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3pPr>
            <a:lvl4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4pPr>
            <a:lvl5pPr>
              <a:defRPr b="1" i="0">
                <a:solidFill>
                  <a:schemeClr val="accent1"/>
                </a:solidFill>
                <a:latin typeface="The Serif Hand Extrablack" panose="03070502030502020204" pitchFamily="66" charset="0"/>
              </a:defRPr>
            </a:lvl5pPr>
          </a:lstStyle>
          <a:p>
            <a:pPr lvl="0" rtl="0"/>
            <a:r>
              <a:rPr lang="en-GB" noProof="0"/>
              <a:t>NAME GOES HERE</a:t>
            </a:r>
          </a:p>
        </p:txBody>
      </p:sp>
    </p:spTree>
    <p:extLst>
      <p:ext uri="{BB962C8B-B14F-4D97-AF65-F5344CB8AC3E}">
        <p14:creationId xmlns:p14="http://schemas.microsoft.com/office/powerpoint/2010/main" val="1120756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bstract dark light trails">
            <a:extLst>
              <a:ext uri="{FF2B5EF4-FFF2-40B4-BE49-F238E27FC236}">
                <a16:creationId xmlns:a16="http://schemas.microsoft.com/office/drawing/2014/main" id="{E5B7BE1B-B3BC-A34B-9A3C-7644CF252A7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alphaModFix amt="50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C6C599-8835-FC47-9AFB-3C5287BB3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104F0E-7F3D-8546-9B39-2C56C4AE26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D7ED9-D9E1-0549-B536-4A6EAE843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90205E6-F753-428D-BDF4-05B732DE76AB}" type="datetime1">
              <a:rPr lang="en-GB" noProof="0" smtClean="0"/>
              <a:t>23/03/2025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73501A-B1B3-AB43-8CE0-F46C1F6849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C7288-A296-FB46-B7AC-BF5C631F5A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427D9196-6C56-7544-BAE5-8B7AE4F4CC0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2974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67" r:id="rId2"/>
    <p:sldLayoutId id="2147483665" r:id="rId3"/>
    <p:sldLayoutId id="2147483663" r:id="rId4"/>
    <p:sldLayoutId id="2147483660" r:id="rId5"/>
    <p:sldLayoutId id="2147483661" r:id="rId6"/>
    <p:sldLayoutId id="2147483662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The Serif Hand" panose="03070502030502020204" pitchFamily="66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The Serif Hand" panose="03070502030502020204" pitchFamily="66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The Serif Hand" panose="03070502030502020204" pitchFamily="66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The Serif Hand" panose="03070502030502020204" pitchFamily="66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The Serif Hand" panose="03070502030502020204" pitchFamily="66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The Serif Hand" panose="03070502030502020204" pitchFamily="66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D2C5EDE5-DAA0-4B81-A56F-2D7D17E9CD7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7745" b="17745"/>
          <a:stretch/>
        </p:blipFill>
        <p:spPr>
          <a:xfrm>
            <a:off x="960230" y="686270"/>
            <a:ext cx="10392869" cy="4458455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A861958-6A33-884F-A346-8B8A3C9F4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337" y="5632397"/>
            <a:ext cx="8040687" cy="1078665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400"/>
              <a:t>Village at war- on the spectrum of dark tourism</a:t>
            </a:r>
            <a:br>
              <a:rPr lang="en-GB" sz="3400"/>
            </a:br>
            <a:r>
              <a:rPr lang="en-GB" sz="3400"/>
              <a:t>Lillian York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1E291C-F4B9-359D-E505-BB2E55DB83EE}"/>
              </a:ext>
            </a:extLst>
          </p:cNvPr>
          <p:cNvSpPr txBox="1"/>
          <p:nvPr/>
        </p:nvSpPr>
        <p:spPr>
          <a:xfrm>
            <a:off x="5664152" y="5096757"/>
            <a:ext cx="5205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</a:t>
            </a:r>
            <a:r>
              <a:rPr lang="en-GB" i="1" dirty="0"/>
              <a:t>Figure 1</a:t>
            </a:r>
            <a:r>
              <a:rPr lang="en-GB" dirty="0"/>
              <a:t>: Tank Battle, </a:t>
            </a:r>
            <a:r>
              <a:rPr lang="en-GB" dirty="0" err="1"/>
              <a:t>Wicksteed</a:t>
            </a:r>
            <a:r>
              <a:rPr lang="en-GB" dirty="0"/>
              <a:t> at War, West,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608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9660209B-7565-1550-BD9B-0ACEDF30434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3751" r="18690" b="1"/>
          <a:stretch/>
        </p:blipFill>
        <p:spPr>
          <a:xfrm>
            <a:off x="5623417" y="585788"/>
            <a:ext cx="5765800" cy="5675312"/>
          </a:xfr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80BDE05-27A9-471A-9489-7C2D8A476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16598"/>
            <a:ext cx="5180151" cy="1325563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How can this be classed as dark tourism?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5AE1C-47F9-8A40-4F91-803BFE010B1B}"/>
              </a:ext>
            </a:extLst>
          </p:cNvPr>
          <p:cNvSpPr txBox="1"/>
          <p:nvPr/>
        </p:nvSpPr>
        <p:spPr>
          <a:xfrm>
            <a:off x="1571356" y="4520339"/>
            <a:ext cx="3608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i="1" dirty="0">
                <a:solidFill>
                  <a:schemeClr val="bg1"/>
                </a:solidFill>
              </a:rPr>
              <a:t>Figure 2</a:t>
            </a:r>
            <a:r>
              <a:rPr lang="en-GB" dirty="0">
                <a:solidFill>
                  <a:schemeClr val="bg1"/>
                </a:solidFill>
              </a:rPr>
              <a:t>: Tank, Wicksteed at War,  </a:t>
            </a:r>
            <a:r>
              <a:rPr lang="en-GB" dirty="0" err="1">
                <a:solidFill>
                  <a:schemeClr val="bg1"/>
                </a:solidFill>
              </a:rPr>
              <a:t>Hitchenor</a:t>
            </a:r>
            <a:r>
              <a:rPr lang="en-GB" dirty="0">
                <a:solidFill>
                  <a:schemeClr val="bg1"/>
                </a:solidFill>
              </a:rPr>
              <a:t>, 2021</a:t>
            </a:r>
            <a:r>
              <a:rPr lang="en-GB" dirty="0"/>
              <a:t>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1245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69047FE-0443-1342-8547-02680689E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My experience 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89E2A8-3301-643A-73B5-64B5E15C6B1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F4BB03B0-6F82-1DE7-D53F-0FD6116D4E3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1805" r="21805"/>
          <a:stretch/>
        </p:blipFill>
        <p:spPr/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ABE147-C030-5572-0B56-718666B92258}"/>
              </a:ext>
            </a:extLst>
          </p:cNvPr>
          <p:cNvSpPr txBox="1"/>
          <p:nvPr/>
        </p:nvSpPr>
        <p:spPr>
          <a:xfrm>
            <a:off x="5317210" y="251890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2ADD28-4115-7AA3-CA98-D48133122804}"/>
              </a:ext>
            </a:extLst>
          </p:cNvPr>
          <p:cNvSpPr txBox="1"/>
          <p:nvPr/>
        </p:nvSpPr>
        <p:spPr>
          <a:xfrm>
            <a:off x="5188057" y="2518905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>
                <a:solidFill>
                  <a:schemeClr val="bg1"/>
                </a:solidFill>
              </a:rPr>
              <a:t>(figure 3:</a:t>
            </a:r>
            <a:r>
              <a:rPr lang="en-GB" dirty="0">
                <a:solidFill>
                  <a:schemeClr val="bg1"/>
                </a:solidFill>
              </a:rPr>
              <a:t> Soldiers,  Rural Life Living Museum,2023)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31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AEBA5C4-2BDA-4A52-B78A-86DC82F3E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World war two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EE5A-9641-8641-A302-F931CF7C1B8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26561BE-E278-63FA-AB86-C94AC071366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7030" r="17030"/>
          <a:stretch/>
        </p:blipFill>
        <p:spPr/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CB322CAB-C690-DC6E-F55F-2D18EBBA70A4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l="16965" r="16965"/>
          <a:stretch/>
        </p:blipFill>
        <p:spPr/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33EE57-2E1C-32D2-0ECC-DD801453C6EA}"/>
              </a:ext>
            </a:extLst>
          </p:cNvPr>
          <p:cNvSpPr txBox="1"/>
          <p:nvPr/>
        </p:nvSpPr>
        <p:spPr>
          <a:xfrm>
            <a:off x="1420204" y="4146846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>
                <a:solidFill>
                  <a:schemeClr val="bg1"/>
                </a:solidFill>
              </a:rPr>
              <a:t>(Figure 4: </a:t>
            </a:r>
            <a:r>
              <a:rPr lang="en-GB" dirty="0">
                <a:solidFill>
                  <a:schemeClr val="bg1"/>
                </a:solidFill>
              </a:rPr>
              <a:t>World War II Alpha History)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6F416A-A46B-F355-C38E-2E0834117007}"/>
              </a:ext>
            </a:extLst>
          </p:cNvPr>
          <p:cNvSpPr txBox="1"/>
          <p:nvPr/>
        </p:nvSpPr>
        <p:spPr>
          <a:xfrm>
            <a:off x="6293870" y="5374884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>
                <a:solidFill>
                  <a:schemeClr val="bg1"/>
                </a:solidFill>
              </a:rPr>
              <a:t>(Figure 5: </a:t>
            </a:r>
            <a:r>
              <a:rPr lang="en-GB" dirty="0">
                <a:solidFill>
                  <a:schemeClr val="bg1"/>
                </a:solidFill>
              </a:rPr>
              <a:t>Polish town bombing, Easton, 2019)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5162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FEAD1285-80C9-4ACA-ABC6-CF4665BD66F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3345" b="23345"/>
          <a:stretch/>
        </p:blipFill>
        <p:spPr>
          <a:xfrm>
            <a:off x="981055" y="1124233"/>
            <a:ext cx="9157419" cy="3927928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AFD24E5-0679-0591-1454-5F3BE9640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Mediation- the role of the other dead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599FC0-4B3E-FB65-4D7A-0B871CA4769C}"/>
              </a:ext>
            </a:extLst>
          </p:cNvPr>
          <p:cNvSpPr txBox="1"/>
          <p:nvPr/>
        </p:nvSpPr>
        <p:spPr>
          <a:xfrm>
            <a:off x="8653651" y="5272102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>
                <a:solidFill>
                  <a:schemeClr val="bg1"/>
                </a:solidFill>
              </a:rPr>
              <a:t>(Figure 6: </a:t>
            </a:r>
            <a:r>
              <a:rPr lang="en-GB" dirty="0">
                <a:solidFill>
                  <a:schemeClr val="bg1"/>
                </a:solidFill>
              </a:rPr>
              <a:t> Smiling soldiers, </a:t>
            </a:r>
            <a:r>
              <a:rPr lang="en-GB" dirty="0" err="1">
                <a:solidFill>
                  <a:schemeClr val="bg1"/>
                </a:solidFill>
              </a:rPr>
              <a:t>Alamy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089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CF2F7363-A91C-E194-B7A1-C10F00FA3E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23954" b="23954"/>
          <a:stretch/>
        </p:blipFill>
        <p:spPr>
          <a:xfrm>
            <a:off x="1076020" y="954040"/>
            <a:ext cx="10039960" cy="4306479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D8271FD-7E78-4577-0AC2-1BEAD9A97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ideology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E3D5BE-5B8C-20C6-126A-FACC5E490D10}"/>
              </a:ext>
            </a:extLst>
          </p:cNvPr>
          <p:cNvSpPr txBox="1"/>
          <p:nvPr/>
        </p:nvSpPr>
        <p:spPr>
          <a:xfrm>
            <a:off x="7663481" y="5478650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>
                <a:solidFill>
                  <a:schemeClr val="bg1"/>
                </a:solidFill>
              </a:rPr>
              <a:t>(Figure 7: </a:t>
            </a:r>
            <a:r>
              <a:rPr lang="en-GB" dirty="0">
                <a:solidFill>
                  <a:schemeClr val="bg1"/>
                </a:solidFill>
              </a:rPr>
              <a:t> Actors at Stoke Bruerne  village at war, Steve, 2017) </a:t>
            </a:r>
            <a:endParaRPr lang="en-US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829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D9D94-89A0-FA4B-B99F-DD7F5C577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Interviews 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774BEE21-914F-8947-FFAD-59CE414F7C0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745" r="745"/>
          <a:stretch/>
        </p:blipFill>
        <p:spPr>
          <a:xfrm>
            <a:off x="950355" y="2055835"/>
            <a:ext cx="2849382" cy="4114283"/>
          </a:xfrm>
        </p:spPr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907EE91C-D715-C2A4-FCB2-44C7C29427A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t="9410" b="9410"/>
          <a:stretch/>
        </p:blipFill>
        <p:spPr>
          <a:xfrm>
            <a:off x="4663683" y="2301342"/>
            <a:ext cx="2849382" cy="4114283"/>
          </a:xfrm>
        </p:spPr>
      </p:pic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C8ED8ABE-CA4B-589E-E9F0-E403718D768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3604" r="3604"/>
          <a:stretch/>
        </p:blipFill>
        <p:spPr>
          <a:xfrm>
            <a:off x="8393145" y="2055835"/>
            <a:ext cx="2849382" cy="4114283"/>
          </a:xfrm>
        </p:spPr>
      </p:pic>
    </p:spTree>
    <p:extLst>
      <p:ext uri="{BB962C8B-B14F-4D97-AF65-F5344CB8AC3E}">
        <p14:creationId xmlns:p14="http://schemas.microsoft.com/office/powerpoint/2010/main" val="428846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F3A7B9B7-0B2F-4EF7-83E4-2B02E86A9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Bibliography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3CC8011-3160-28A6-5D6D-8E73DA02A1D2}"/>
              </a:ext>
            </a:extLst>
          </p:cNvPr>
          <p:cNvSpPr txBox="1"/>
          <p:nvPr/>
        </p:nvSpPr>
        <p:spPr>
          <a:xfrm>
            <a:off x="410068" y="1498713"/>
            <a:ext cx="11361252" cy="480131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effectLst/>
              </a:rPr>
              <a:t>Farrier, D. (2018) </a:t>
            </a:r>
            <a:r>
              <a:rPr lang="en-GB" i="1" dirty="0">
                <a:solidFill>
                  <a:schemeClr val="bg1"/>
                </a:solidFill>
                <a:effectLst/>
              </a:rPr>
              <a:t>Dark Tourist</a:t>
            </a:r>
            <a:r>
              <a:rPr lang="en-GB" dirty="0">
                <a:solidFill>
                  <a:schemeClr val="bg1"/>
                </a:solidFill>
                <a:effectLst/>
              </a:rPr>
              <a:t> [Documentary]. Netflix.</a:t>
            </a:r>
          </a:p>
          <a:p>
            <a:r>
              <a:rPr lang="en-GB" dirty="0" err="1">
                <a:solidFill>
                  <a:schemeClr val="bg1"/>
                </a:solidFill>
                <a:effectLst/>
              </a:rPr>
              <a:t>Gegner</a:t>
            </a:r>
            <a:r>
              <a:rPr lang="en-GB" dirty="0">
                <a:solidFill>
                  <a:schemeClr val="bg1"/>
                </a:solidFill>
                <a:effectLst/>
              </a:rPr>
              <a:t>, M. and </a:t>
            </a:r>
            <a:r>
              <a:rPr lang="en-GB" dirty="0" err="1">
                <a:solidFill>
                  <a:schemeClr val="bg1"/>
                </a:solidFill>
                <a:effectLst/>
              </a:rPr>
              <a:t>Ziino</a:t>
            </a:r>
            <a:r>
              <a:rPr lang="en-GB" dirty="0">
                <a:solidFill>
                  <a:schemeClr val="bg1"/>
                </a:solidFill>
                <a:effectLst/>
              </a:rPr>
              <a:t>, B. (2012) </a:t>
            </a:r>
            <a:r>
              <a:rPr lang="en-GB" i="1" dirty="0">
                <a:solidFill>
                  <a:schemeClr val="bg1"/>
                </a:solidFill>
                <a:effectLst/>
              </a:rPr>
              <a:t>The heritage of war</a:t>
            </a:r>
            <a:r>
              <a:rPr lang="en-GB" dirty="0">
                <a:solidFill>
                  <a:schemeClr val="bg1"/>
                </a:solidFill>
                <a:effectLst/>
              </a:rPr>
              <a:t>. Abingdon, Oxon New York: </a:t>
            </a:r>
            <a:r>
              <a:rPr lang="en-GB" dirty="0" err="1">
                <a:solidFill>
                  <a:schemeClr val="bg1"/>
                </a:solidFill>
                <a:effectLst/>
              </a:rPr>
              <a:t>Routledge</a:t>
            </a:r>
            <a:r>
              <a:rPr lang="en-GB" dirty="0">
                <a:solidFill>
                  <a:schemeClr val="bg1"/>
                </a:solidFill>
                <a:effectLst/>
              </a:rPr>
              <a:t> (Key issues in cultural heritage).</a:t>
            </a:r>
          </a:p>
          <a:p>
            <a:r>
              <a:rPr lang="en-GB" dirty="0" err="1">
                <a:solidFill>
                  <a:schemeClr val="bg1"/>
                </a:solidFill>
                <a:effectLst/>
              </a:rPr>
              <a:t>Labadi</a:t>
            </a:r>
            <a:r>
              <a:rPr lang="en-GB" dirty="0">
                <a:solidFill>
                  <a:schemeClr val="bg1"/>
                </a:solidFill>
                <a:effectLst/>
              </a:rPr>
              <a:t>, S. and Long, C. (</a:t>
            </a:r>
            <a:r>
              <a:rPr lang="en-GB" dirty="0" err="1">
                <a:solidFill>
                  <a:schemeClr val="bg1"/>
                </a:solidFill>
                <a:effectLst/>
              </a:rPr>
              <a:t>eds</a:t>
            </a:r>
            <a:r>
              <a:rPr lang="en-GB" dirty="0">
                <a:solidFill>
                  <a:schemeClr val="bg1"/>
                </a:solidFill>
                <a:effectLst/>
              </a:rPr>
              <a:t>) (2010) </a:t>
            </a:r>
            <a:r>
              <a:rPr lang="en-GB" i="1" dirty="0">
                <a:solidFill>
                  <a:schemeClr val="bg1"/>
                </a:solidFill>
                <a:effectLst/>
              </a:rPr>
              <a:t>Heritage and globalisation</a:t>
            </a:r>
            <a:r>
              <a:rPr lang="en-GB" dirty="0">
                <a:solidFill>
                  <a:schemeClr val="bg1"/>
                </a:solidFill>
                <a:effectLst/>
              </a:rPr>
              <a:t>. Milton Park, Abingdon, Oxon, England ; New York, NY: </a:t>
            </a:r>
            <a:r>
              <a:rPr lang="en-GB" dirty="0" err="1">
                <a:solidFill>
                  <a:schemeClr val="bg1"/>
                </a:solidFill>
                <a:effectLst/>
              </a:rPr>
              <a:t>Routledge</a:t>
            </a:r>
            <a:r>
              <a:rPr lang="en-GB" dirty="0">
                <a:solidFill>
                  <a:schemeClr val="bg1"/>
                </a:solidFill>
                <a:effectLst/>
              </a:rPr>
              <a:t> (Key issues in cultural heritage).</a:t>
            </a:r>
          </a:p>
          <a:p>
            <a:r>
              <a:rPr lang="en-GB" dirty="0">
                <a:solidFill>
                  <a:schemeClr val="bg1"/>
                </a:solidFill>
                <a:effectLst/>
              </a:rPr>
              <a:t>Landau, R.S. (ed.) (1998) </a:t>
            </a:r>
            <a:r>
              <a:rPr lang="en-GB" i="1" dirty="0">
                <a:solidFill>
                  <a:schemeClr val="bg1"/>
                </a:solidFill>
                <a:effectLst/>
              </a:rPr>
              <a:t>Studying the Holocaust: issues, readings, and documents</a:t>
            </a:r>
            <a:r>
              <a:rPr lang="en-GB" dirty="0">
                <a:solidFill>
                  <a:schemeClr val="bg1"/>
                </a:solidFill>
                <a:effectLst/>
              </a:rPr>
              <a:t>. London New York: </a:t>
            </a:r>
            <a:r>
              <a:rPr lang="en-GB" dirty="0" err="1">
                <a:solidFill>
                  <a:schemeClr val="bg1"/>
                </a:solidFill>
                <a:effectLst/>
              </a:rPr>
              <a:t>Routledge</a:t>
            </a:r>
            <a:r>
              <a:rPr lang="en-GB" dirty="0">
                <a:solidFill>
                  <a:schemeClr val="bg1"/>
                </a:solidFill>
                <a:effectLst/>
              </a:rPr>
              <a:t>.</a:t>
            </a:r>
          </a:p>
          <a:p>
            <a:r>
              <a:rPr lang="en-GB" dirty="0">
                <a:solidFill>
                  <a:schemeClr val="bg1"/>
                </a:solidFill>
                <a:effectLst/>
              </a:rPr>
              <a:t>Lennon, J.J. and Foley, M. (2010) </a:t>
            </a:r>
            <a:r>
              <a:rPr lang="en-GB" i="1" dirty="0">
                <a:solidFill>
                  <a:schemeClr val="bg1"/>
                </a:solidFill>
                <a:effectLst/>
              </a:rPr>
              <a:t>Dark tourism</a:t>
            </a:r>
            <a:r>
              <a:rPr lang="en-GB" dirty="0">
                <a:solidFill>
                  <a:schemeClr val="bg1"/>
                </a:solidFill>
                <a:effectLst/>
              </a:rPr>
              <a:t>. New ed. Andover: </a:t>
            </a:r>
            <a:r>
              <a:rPr lang="en-GB" dirty="0" err="1">
                <a:solidFill>
                  <a:schemeClr val="bg1"/>
                </a:solidFill>
                <a:effectLst/>
              </a:rPr>
              <a:t>Cengage</a:t>
            </a:r>
            <a:r>
              <a:rPr lang="en-GB" dirty="0">
                <a:solidFill>
                  <a:schemeClr val="bg1"/>
                </a:solidFill>
                <a:effectLst/>
              </a:rPr>
              <a:t> Learning.</a:t>
            </a:r>
          </a:p>
          <a:p>
            <a:r>
              <a:rPr lang="en-GB" dirty="0">
                <a:solidFill>
                  <a:schemeClr val="bg1"/>
                </a:solidFill>
                <a:effectLst/>
              </a:rPr>
              <a:t>Macdonald, S. (2008) </a:t>
            </a:r>
            <a:r>
              <a:rPr lang="en-GB" i="1" dirty="0">
                <a:solidFill>
                  <a:schemeClr val="bg1"/>
                </a:solidFill>
                <a:effectLst/>
              </a:rPr>
              <a:t>Difficult Heritage Negotiating the Nazi Past in Nuremberg and Beyond</a:t>
            </a:r>
            <a:r>
              <a:rPr lang="en-GB" dirty="0">
                <a:solidFill>
                  <a:schemeClr val="bg1"/>
                </a:solidFill>
                <a:effectLst/>
              </a:rPr>
              <a:t>. 1st </a:t>
            </a:r>
            <a:r>
              <a:rPr lang="en-GB" dirty="0" err="1">
                <a:solidFill>
                  <a:schemeClr val="bg1"/>
                </a:solidFill>
                <a:effectLst/>
              </a:rPr>
              <a:t>edn</a:t>
            </a:r>
            <a:r>
              <a:rPr lang="en-GB" dirty="0">
                <a:solidFill>
                  <a:schemeClr val="bg1"/>
                </a:solidFill>
                <a:effectLst/>
              </a:rPr>
              <a:t>. Taylor &amp; Francis Group.</a:t>
            </a:r>
          </a:p>
          <a:p>
            <a:r>
              <a:rPr lang="en-GB" dirty="0">
                <a:solidFill>
                  <a:schemeClr val="bg1"/>
                </a:solidFill>
                <a:effectLst/>
              </a:rPr>
              <a:t>Reeves, K. and Logan, W.S. (</a:t>
            </a:r>
            <a:r>
              <a:rPr lang="en-GB" dirty="0" err="1">
                <a:solidFill>
                  <a:schemeClr val="bg1"/>
                </a:solidFill>
                <a:effectLst/>
              </a:rPr>
              <a:t>eds</a:t>
            </a:r>
            <a:r>
              <a:rPr lang="en-GB" dirty="0">
                <a:solidFill>
                  <a:schemeClr val="bg1"/>
                </a:solidFill>
                <a:effectLst/>
              </a:rPr>
              <a:t>) (2009) </a:t>
            </a:r>
            <a:r>
              <a:rPr lang="en-GB" i="1" dirty="0">
                <a:solidFill>
                  <a:schemeClr val="bg1"/>
                </a:solidFill>
                <a:effectLst/>
              </a:rPr>
              <a:t>Places of pain and shame: dealing with ‘difficult heritage’</a:t>
            </a:r>
            <a:r>
              <a:rPr lang="en-GB" dirty="0">
                <a:solidFill>
                  <a:schemeClr val="bg1"/>
                </a:solidFill>
                <a:effectLst/>
              </a:rPr>
              <a:t>. London New York: </a:t>
            </a:r>
            <a:r>
              <a:rPr lang="en-GB" dirty="0" err="1">
                <a:solidFill>
                  <a:schemeClr val="bg1"/>
                </a:solidFill>
                <a:effectLst/>
              </a:rPr>
              <a:t>Routledge</a:t>
            </a:r>
            <a:r>
              <a:rPr lang="en-GB" dirty="0">
                <a:solidFill>
                  <a:schemeClr val="bg1"/>
                </a:solidFill>
                <a:effectLst/>
              </a:rPr>
              <a:t> (Key issues in cultural heritage).</a:t>
            </a:r>
          </a:p>
          <a:p>
            <a:r>
              <a:rPr lang="en-GB" dirty="0">
                <a:solidFill>
                  <a:schemeClr val="bg1"/>
                </a:solidFill>
                <a:effectLst/>
              </a:rPr>
              <a:t>Rural Life Living Museum (2024) </a:t>
            </a:r>
            <a:r>
              <a:rPr lang="en-GB" i="1" dirty="0">
                <a:solidFill>
                  <a:schemeClr val="bg1"/>
                </a:solidFill>
                <a:effectLst/>
              </a:rPr>
              <a:t>Village at War</a:t>
            </a:r>
            <a:r>
              <a:rPr lang="en-GB" dirty="0">
                <a:solidFill>
                  <a:schemeClr val="bg1"/>
                </a:solidFill>
                <a:effectLst/>
              </a:rPr>
              <a:t>, </a:t>
            </a:r>
            <a:r>
              <a:rPr lang="en-GB" i="1" dirty="0">
                <a:solidFill>
                  <a:schemeClr val="bg1"/>
                </a:solidFill>
                <a:effectLst/>
              </a:rPr>
              <a:t>Village at War</a:t>
            </a:r>
            <a:r>
              <a:rPr lang="en-GB" dirty="0">
                <a:solidFill>
                  <a:schemeClr val="bg1"/>
                </a:solidFill>
                <a:effectLst/>
              </a:rPr>
              <a:t>. Available at: https://rural-life.org.uk/events/village-at-war-3/.</a:t>
            </a:r>
          </a:p>
          <a:p>
            <a:r>
              <a:rPr lang="en-GB" dirty="0">
                <a:solidFill>
                  <a:schemeClr val="bg1"/>
                </a:solidFill>
                <a:effectLst/>
              </a:rPr>
              <a:t>Stone, P. (2012) </a:t>
            </a:r>
            <a:r>
              <a:rPr lang="en-GB" i="1" dirty="0">
                <a:solidFill>
                  <a:schemeClr val="bg1"/>
                </a:solidFill>
                <a:effectLst/>
              </a:rPr>
              <a:t>Dark tourism as ‘mortality capital’ The case of Ground Zero and the Significant Other Dead</a:t>
            </a:r>
            <a:r>
              <a:rPr lang="en-GB" dirty="0">
                <a:solidFill>
                  <a:schemeClr val="bg1"/>
                </a:solidFill>
                <a:effectLst/>
              </a:rPr>
              <a:t>. 1st </a:t>
            </a:r>
            <a:r>
              <a:rPr lang="en-GB" dirty="0" err="1">
                <a:solidFill>
                  <a:schemeClr val="bg1"/>
                </a:solidFill>
                <a:effectLst/>
              </a:rPr>
              <a:t>edn</a:t>
            </a:r>
            <a:r>
              <a:rPr lang="en-GB" dirty="0">
                <a:solidFill>
                  <a:schemeClr val="bg1"/>
                </a:solidFill>
                <a:effectLst/>
              </a:rPr>
              <a:t>.</a:t>
            </a:r>
          </a:p>
          <a:p>
            <a:r>
              <a:rPr lang="en-GB" dirty="0">
                <a:solidFill>
                  <a:schemeClr val="bg1"/>
                </a:solidFill>
                <a:effectLst/>
              </a:rPr>
              <a:t>Wandering Welsh Girl (2024) ‘Dark Tourism Destinations In 2024’, </a:t>
            </a:r>
            <a:r>
              <a:rPr lang="en-GB" i="1" dirty="0">
                <a:solidFill>
                  <a:schemeClr val="bg1"/>
                </a:solidFill>
                <a:effectLst/>
              </a:rPr>
              <a:t>Dark Tourism Destinations In 2024</a:t>
            </a:r>
            <a:r>
              <a:rPr lang="en-GB" dirty="0">
                <a:solidFill>
                  <a:schemeClr val="bg1"/>
                </a:solidFill>
                <a:effectLst/>
              </a:rPr>
              <a:t>. Available at: https://www.wanderingwelshgirl.com/dark-tourism-destinations/.</a:t>
            </a:r>
          </a:p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471A83-ECDF-51B5-48E3-0B579265CEE3}"/>
              </a:ext>
            </a:extLst>
          </p:cNvPr>
          <p:cNvSpPr txBox="1"/>
          <p:nvPr/>
        </p:nvSpPr>
        <p:spPr>
          <a:xfrm>
            <a:off x="5188057" y="251890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361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Fashion">
      <a:dk1>
        <a:srgbClr val="000000"/>
      </a:dk1>
      <a:lt1>
        <a:srgbClr val="FFFFFF"/>
      </a:lt1>
      <a:dk2>
        <a:srgbClr val="282928"/>
      </a:dk2>
      <a:lt2>
        <a:srgbClr val="FEEDEC"/>
      </a:lt2>
      <a:accent1>
        <a:srgbClr val="FE9A99"/>
      </a:accent1>
      <a:accent2>
        <a:srgbClr val="DFB0B2"/>
      </a:accent2>
      <a:accent3>
        <a:srgbClr val="282928"/>
      </a:accent3>
      <a:accent4>
        <a:srgbClr val="FFEEED"/>
      </a:accent4>
      <a:accent5>
        <a:srgbClr val="FFFAF8"/>
      </a:accent5>
      <a:accent6>
        <a:srgbClr val="FFFFEF"/>
      </a:accent6>
      <a:hlink>
        <a:srgbClr val="FE9A99"/>
      </a:hlink>
      <a:folHlink>
        <a:srgbClr val="E7B6B8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2214491_win32_fixed" id="{966F87B2-A6F4-47C1-99DE-06D69F0ED637}" vid="{B2345655-BEE2-4934-8F23-AE0867E2123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62230DE-BC82-40ED-81D8-1AC6011002B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ED7CE8-8313-4BA8-87DE-A2BA6254E0A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786F2326-F291-42B9-A284-DA4938CEA201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</Words>
  <Application>Microsoft Office PowerPoint</Application>
  <PresentationFormat>Widescreen</PresentationFormat>
  <Paragraphs>27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Village at war- on the spectrum of dark tourism Lillian York  </vt:lpstr>
      <vt:lpstr>How can this be classed as dark tourism?</vt:lpstr>
      <vt:lpstr>My experience </vt:lpstr>
      <vt:lpstr>World war two</vt:lpstr>
      <vt:lpstr>Mediation- the role of the other dead </vt:lpstr>
      <vt:lpstr>Political ideology </vt:lpstr>
      <vt:lpstr>Interviews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 Tourism  Lillian York </dc:title>
  <dc:creator>Lilly York (2317170)</dc:creator>
  <cp:lastModifiedBy>Lilly York (2317170)</cp:lastModifiedBy>
  <cp:revision>8</cp:revision>
  <dcterms:created xsi:type="dcterms:W3CDTF">2025-02-22T14:51:57Z</dcterms:created>
  <dcterms:modified xsi:type="dcterms:W3CDTF">2025-03-23T16:37:20Z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