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D2A4E-E9A5-4807-845F-341D72D93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57397" y="1113282"/>
            <a:ext cx="3489569" cy="2396681"/>
          </a:xfrm>
        </p:spPr>
        <p:txBody>
          <a:bodyPr>
            <a:normAutofit/>
          </a:bodyPr>
          <a:lstStyle/>
          <a:p>
            <a:pPr marL="0" indent="0"/>
            <a:br>
              <a:rPr lang="en-GB" sz="4100"/>
            </a:br>
            <a:r>
              <a:rPr lang="en-GB" sz="4100"/>
              <a:t>University of wales trinity saint david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04B23C-4FF2-4DE8-83A2-641C7DAF1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666" y="3602038"/>
            <a:ext cx="3500301" cy="2052720"/>
          </a:xfrm>
        </p:spPr>
        <p:txBody>
          <a:bodyPr>
            <a:normAutofit/>
          </a:bodyPr>
          <a:lstStyle/>
          <a:p>
            <a:r>
              <a:rPr lang="en-GB" sz="1800"/>
              <a:t>Anton Belezhkov, 2011767</a:t>
            </a:r>
            <a:br>
              <a:rPr lang="en-GB" sz="1800"/>
            </a:br>
            <a:r>
              <a:rPr lang="en-GB" sz="1800"/>
              <a:t>Data analysis and visualization</a:t>
            </a:r>
            <a:br>
              <a:rPr lang="en-GB" sz="1800"/>
            </a:br>
            <a:r>
              <a:rPr lang="en-GB" sz="1800"/>
              <a:t>Assignment 1</a:t>
            </a:r>
            <a:br>
              <a:rPr lang="en-GB" sz="1800"/>
            </a:br>
            <a:r>
              <a:rPr lang="en-GB" sz="1800"/>
              <a:t>Lecture: Anupam mazumdar</a:t>
            </a:r>
          </a:p>
        </p:txBody>
      </p:sp>
      <p:sp>
        <p:nvSpPr>
          <p:cNvPr id="11" name="Round Diagonal Corner Rectangle 6">
            <a:extLst>
              <a:ext uri="{FF2B5EF4-FFF2-40B4-BE49-F238E27FC236}">
                <a16:creationId xmlns:a16="http://schemas.microsoft.com/office/drawing/2014/main" id="{8B3F5CD4-CBC8-4A22-9DCC-0420CA28A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hart, waterfall chart&#10;&#10;Description automatically generated">
            <a:extLst>
              <a:ext uri="{FF2B5EF4-FFF2-40B4-BE49-F238E27FC236}">
                <a16:creationId xmlns:a16="http://schemas.microsoft.com/office/drawing/2014/main" id="{6B85D952-294F-43C1-9E46-BFFCE17B06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83" r="18754" b="2"/>
          <a:stretch/>
        </p:blipFill>
        <p:spPr>
          <a:xfrm>
            <a:off x="1118988" y="1136606"/>
            <a:ext cx="6112382" cy="457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799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1">
            <a:extLst>
              <a:ext uri="{FF2B5EF4-FFF2-40B4-BE49-F238E27FC236}">
                <a16:creationId xmlns:a16="http://schemas.microsoft.com/office/drawing/2014/main" id="{2C113195-43EA-4B6A-B281-C0458D926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27DEAF6E-67FE-4877-B38B-0F2BF78576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2">
              <a:extLst>
                <a:ext uri="{FF2B5EF4-FFF2-40B4-BE49-F238E27FC236}">
                  <a16:creationId xmlns:a16="http://schemas.microsoft.com/office/drawing/2014/main" id="{F60C980E-E723-46CF-9296-C7BBA4DB83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p14="http://schemas.microsoft.com/office/powerpoint/2010/main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8D36904-1712-4C81-B063-66E1D4777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40302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BEA28722-E2AF-4D8D-9E59-65B94630A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A279E077-7DAF-4B93-BE2C-98F6B13A1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E78603D6-020D-4269-95E5-2E17499DA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Rectangle 8">
              <a:extLst>
                <a:ext uri="{FF2B5EF4-FFF2-40B4-BE49-F238E27FC236}">
                  <a16:creationId xmlns:a16="http://schemas.microsoft.com/office/drawing/2014/main" id="{CE9500AA-AB8C-4023-967A-11555F0F4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B716630-BD94-436E-9E9C-5D534092D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4CE6FCD2-8177-4A45-88ED-A2B986102D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E32BEED2-100A-48B2-B552-07B54EEC4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39DB29D-A8C6-484A-A747-14733D5B3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B1A468B2-ABD1-447D-89DC-7A9CFBBCB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219C1A45-C8B0-48AE-B5A9-A1B40B43B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F2910D68-E982-47F7-A53C-ABA0CB34F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C4B84BAD-BCB3-4BF2-8A3C-3391BF4AB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522D8CE7-E27B-4BAE-962D-AAC0D66E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1042B4B5-2D6F-405A-A112-D5F96027E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199F606E-DC72-4CAF-AFF2-58FA0121E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C949CB30-1690-4B14-954A-4FA9637C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84EE3B4E-AE37-4F27-B6AC-FF20B9BE3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798942D8-2074-4A7F-AD65-7564D8C3B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D4324684-C1DE-4AF8-B17D-917AD23FE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A4C18B6C-86CE-40F9-919C-9490AD3E3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72DB2464-DEE2-4EB2-9FB2-46768EE68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6">
              <a:extLst>
                <a:ext uri="{FF2B5EF4-FFF2-40B4-BE49-F238E27FC236}">
                  <a16:creationId xmlns:a16="http://schemas.microsoft.com/office/drawing/2014/main" id="{56E24DAD-4831-4565-ACE0-E7FDBC654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7">
              <a:extLst>
                <a:ext uri="{FF2B5EF4-FFF2-40B4-BE49-F238E27FC236}">
                  <a16:creationId xmlns:a16="http://schemas.microsoft.com/office/drawing/2014/main" id="{ADB70D91-E74C-433F-9BCD-587B93561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8">
              <a:extLst>
                <a:ext uri="{FF2B5EF4-FFF2-40B4-BE49-F238E27FC236}">
                  <a16:creationId xmlns:a16="http://schemas.microsoft.com/office/drawing/2014/main" id="{E982042F-EEF5-49A7-87B3-43F929699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29">
              <a:extLst>
                <a:ext uri="{FF2B5EF4-FFF2-40B4-BE49-F238E27FC236}">
                  <a16:creationId xmlns:a16="http://schemas.microsoft.com/office/drawing/2014/main" id="{54806968-8087-4915-B489-2BE793DD2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0">
              <a:extLst>
                <a:ext uri="{FF2B5EF4-FFF2-40B4-BE49-F238E27FC236}">
                  <a16:creationId xmlns:a16="http://schemas.microsoft.com/office/drawing/2014/main" id="{A937487D-58AA-4E9D-966F-85938FA86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id="{FDA6755A-0790-476D-86D7-F95215FADD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id="{A951E2B3-F005-4EDC-B890-F93D63F12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Rectangle 33">
              <a:extLst>
                <a:ext uri="{FF2B5EF4-FFF2-40B4-BE49-F238E27FC236}">
                  <a16:creationId xmlns:a16="http://schemas.microsoft.com/office/drawing/2014/main" id="{466F4EF3-7ED2-4EC7-8F76-4AD87CD1E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6" name="Freeform 34">
              <a:extLst>
                <a:ext uri="{FF2B5EF4-FFF2-40B4-BE49-F238E27FC236}">
                  <a16:creationId xmlns:a16="http://schemas.microsoft.com/office/drawing/2014/main" id="{521BF1A3-D416-49F9-A1D2-4C7B3218B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5">
              <a:extLst>
                <a:ext uri="{FF2B5EF4-FFF2-40B4-BE49-F238E27FC236}">
                  <a16:creationId xmlns:a16="http://schemas.microsoft.com/office/drawing/2014/main" id="{F6C16CF8-3F09-4C17-94A6-42BCABB6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6">
              <a:extLst>
                <a:ext uri="{FF2B5EF4-FFF2-40B4-BE49-F238E27FC236}">
                  <a16:creationId xmlns:a16="http://schemas.microsoft.com/office/drawing/2014/main" id="{B667C1A8-CDB1-4FD0-A3F6-0E035C7CA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7">
              <a:extLst>
                <a:ext uri="{FF2B5EF4-FFF2-40B4-BE49-F238E27FC236}">
                  <a16:creationId xmlns:a16="http://schemas.microsoft.com/office/drawing/2014/main" id="{0B2B73AB-248E-49DB-8ED2-3FCB0A0D89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8">
              <a:extLst>
                <a:ext uri="{FF2B5EF4-FFF2-40B4-BE49-F238E27FC236}">
                  <a16:creationId xmlns:a16="http://schemas.microsoft.com/office/drawing/2014/main" id="{8411F083-5CD4-4569-BA08-059B5CA9A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39">
              <a:extLst>
                <a:ext uri="{FF2B5EF4-FFF2-40B4-BE49-F238E27FC236}">
                  <a16:creationId xmlns:a16="http://schemas.microsoft.com/office/drawing/2014/main" id="{AF78C2C2-8584-4B3B-9AF8-E7FF368FA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0">
              <a:extLst>
                <a:ext uri="{FF2B5EF4-FFF2-40B4-BE49-F238E27FC236}">
                  <a16:creationId xmlns:a16="http://schemas.microsoft.com/office/drawing/2014/main" id="{40934674-5C07-4146-B556-4A271D996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1">
              <a:extLst>
                <a:ext uri="{FF2B5EF4-FFF2-40B4-BE49-F238E27FC236}">
                  <a16:creationId xmlns:a16="http://schemas.microsoft.com/office/drawing/2014/main" id="{D970276A-A310-41DB-B917-D7D346566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2">
              <a:extLst>
                <a:ext uri="{FF2B5EF4-FFF2-40B4-BE49-F238E27FC236}">
                  <a16:creationId xmlns:a16="http://schemas.microsoft.com/office/drawing/2014/main" id="{EEEC747F-78C5-4212-8ACE-BB4B7D248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3">
              <a:extLst>
                <a:ext uri="{FF2B5EF4-FFF2-40B4-BE49-F238E27FC236}">
                  <a16:creationId xmlns:a16="http://schemas.microsoft.com/office/drawing/2014/main" id="{821AE83F-022D-41AF-A219-992ACE1E00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4">
              <a:extLst>
                <a:ext uri="{FF2B5EF4-FFF2-40B4-BE49-F238E27FC236}">
                  <a16:creationId xmlns:a16="http://schemas.microsoft.com/office/drawing/2014/main" id="{EF049934-C636-4279-91F0-ED3121923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Rectangle 45">
              <a:extLst>
                <a:ext uri="{FF2B5EF4-FFF2-40B4-BE49-F238E27FC236}">
                  <a16:creationId xmlns:a16="http://schemas.microsoft.com/office/drawing/2014/main" id="{8588DF1D-2DD2-499F-9384-29C92277F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8" name="Freeform 46">
              <a:extLst>
                <a:ext uri="{FF2B5EF4-FFF2-40B4-BE49-F238E27FC236}">
                  <a16:creationId xmlns:a16="http://schemas.microsoft.com/office/drawing/2014/main" id="{DF555F2B-5E3D-438F-89A8-EABA91A72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7">
              <a:extLst>
                <a:ext uri="{FF2B5EF4-FFF2-40B4-BE49-F238E27FC236}">
                  <a16:creationId xmlns:a16="http://schemas.microsoft.com/office/drawing/2014/main" id="{006B22A5-B971-42EE-9141-E65B4EF2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48">
              <a:extLst>
                <a:ext uri="{FF2B5EF4-FFF2-40B4-BE49-F238E27FC236}">
                  <a16:creationId xmlns:a16="http://schemas.microsoft.com/office/drawing/2014/main" id="{3AA529FD-59E0-4B70-94C1-D0541A63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49">
              <a:extLst>
                <a:ext uri="{FF2B5EF4-FFF2-40B4-BE49-F238E27FC236}">
                  <a16:creationId xmlns:a16="http://schemas.microsoft.com/office/drawing/2014/main" id="{ABAFA9C1-3649-4F7F-81D0-69DF79195A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0">
              <a:extLst>
                <a:ext uri="{FF2B5EF4-FFF2-40B4-BE49-F238E27FC236}">
                  <a16:creationId xmlns:a16="http://schemas.microsoft.com/office/drawing/2014/main" id="{D3CCFACE-F8B9-45E4-8F31-797E1C677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1">
              <a:extLst>
                <a:ext uri="{FF2B5EF4-FFF2-40B4-BE49-F238E27FC236}">
                  <a16:creationId xmlns:a16="http://schemas.microsoft.com/office/drawing/2014/main" id="{D9F7B9DB-1C45-4CD5-A025-F49F84F12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2">
              <a:extLst>
                <a:ext uri="{FF2B5EF4-FFF2-40B4-BE49-F238E27FC236}">
                  <a16:creationId xmlns:a16="http://schemas.microsoft.com/office/drawing/2014/main" id="{3E76F16C-AE46-486F-B365-837F8E2AD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3">
              <a:extLst>
                <a:ext uri="{FF2B5EF4-FFF2-40B4-BE49-F238E27FC236}">
                  <a16:creationId xmlns:a16="http://schemas.microsoft.com/office/drawing/2014/main" id="{1B26D62F-5620-4D58-B99D-D4149B7D2D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4">
              <a:extLst>
                <a:ext uri="{FF2B5EF4-FFF2-40B4-BE49-F238E27FC236}">
                  <a16:creationId xmlns:a16="http://schemas.microsoft.com/office/drawing/2014/main" id="{D7E1F06E-43A3-4960-A8A9-5B5FF2D1E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5">
              <a:extLst>
                <a:ext uri="{FF2B5EF4-FFF2-40B4-BE49-F238E27FC236}">
                  <a16:creationId xmlns:a16="http://schemas.microsoft.com/office/drawing/2014/main" id="{67976099-4433-463C-A8CB-2B2E9522B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6">
              <a:extLst>
                <a:ext uri="{FF2B5EF4-FFF2-40B4-BE49-F238E27FC236}">
                  <a16:creationId xmlns:a16="http://schemas.microsoft.com/office/drawing/2014/main" id="{48D4F79B-7C11-4960-8519-A1987A346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57">
              <a:extLst>
                <a:ext uri="{FF2B5EF4-FFF2-40B4-BE49-F238E27FC236}">
                  <a16:creationId xmlns:a16="http://schemas.microsoft.com/office/drawing/2014/main" id="{701CA4FF-5ECD-40A8-8795-F72A2EF6F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58">
              <a:extLst>
                <a:ext uri="{FF2B5EF4-FFF2-40B4-BE49-F238E27FC236}">
                  <a16:creationId xmlns:a16="http://schemas.microsoft.com/office/drawing/2014/main" id="{7593ABCC-9855-4EB5-9344-0FA5E1F20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F997B4-1A6B-4002-BD03-A4A6F8601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353" y="618518"/>
            <a:ext cx="4413736" cy="1478570"/>
          </a:xfrm>
        </p:spPr>
        <p:txBody>
          <a:bodyPr>
            <a:normAutofit/>
          </a:bodyPr>
          <a:lstStyle/>
          <a:p>
            <a:r>
              <a:rPr lang="en-GB" dirty="0"/>
              <a:t>Anton Belezhkov</a:t>
            </a:r>
            <a:br>
              <a:rPr lang="en-GB" dirty="0"/>
            </a:br>
            <a:r>
              <a:rPr lang="en-GB" dirty="0"/>
              <a:t>Question 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BF4003-1885-43FA-B39C-DEBB4DFD9F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23" r="2" b="4824"/>
          <a:stretch/>
        </p:blipFill>
        <p:spPr>
          <a:xfrm>
            <a:off x="-5597" y="1"/>
            <a:ext cx="6101597" cy="3427413"/>
          </a:xfrm>
          <a:custGeom>
            <a:avLst/>
            <a:gdLst/>
            <a:ahLst/>
            <a:cxnLst/>
            <a:rect l="l" t="t" r="r" b="b"/>
            <a:pathLst>
              <a:path w="6101597" h="3427413">
                <a:moveTo>
                  <a:pt x="0" y="0"/>
                </a:moveTo>
                <a:lnTo>
                  <a:pt x="6101597" y="0"/>
                </a:lnTo>
                <a:lnTo>
                  <a:pt x="6101597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1612CD-E285-4E42-B4EE-F46BEFA6FD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6461"/>
          <a:stretch/>
        </p:blipFill>
        <p:spPr>
          <a:xfrm>
            <a:off x="-5597" y="3427414"/>
            <a:ext cx="6101597" cy="3430587"/>
          </a:xfrm>
          <a:custGeom>
            <a:avLst/>
            <a:gdLst/>
            <a:ahLst/>
            <a:cxnLst/>
            <a:rect l="l" t="t" r="r" b="b"/>
            <a:pathLst>
              <a:path w="6101597" h="3430587">
                <a:moveTo>
                  <a:pt x="0" y="0"/>
                </a:moveTo>
                <a:lnTo>
                  <a:pt x="6101597" y="0"/>
                </a:lnTo>
                <a:lnTo>
                  <a:pt x="6101597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6E5E3-B29B-4A70-B219-6A2063600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5352" y="2249487"/>
            <a:ext cx="4413737" cy="354171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2B1ACDB1-A7EB-4159-B316-A230683B7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3354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AA825E81-DC4F-4A95-86BA-8FD9D6388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6101597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824316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8B103-1E75-4F7A-B441-5428236AE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6041" y="618518"/>
            <a:ext cx="3281003" cy="1478570"/>
          </a:xfrm>
        </p:spPr>
        <p:txBody>
          <a:bodyPr anchor="b">
            <a:normAutofit/>
          </a:bodyPr>
          <a:lstStyle/>
          <a:p>
            <a:r>
              <a:rPr lang="en-GB" sz="2800" dirty="0"/>
              <a:t>Anton </a:t>
            </a:r>
            <a:r>
              <a:rPr lang="en-GB" sz="2800" dirty="0" err="1"/>
              <a:t>Blezhkov</a:t>
            </a:r>
            <a:br>
              <a:rPr lang="en-GB" sz="2800" dirty="0"/>
            </a:br>
            <a:r>
              <a:rPr lang="en-GB" sz="2800" dirty="0"/>
              <a:t>2011767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12" name="Round Diagonal Corner Rectangle 11">
            <a:extLst>
              <a:ext uri="{FF2B5EF4-FFF2-40B4-BE49-F238E27FC236}">
                <a16:creationId xmlns:a16="http://schemas.microsoft.com/office/drawing/2014/main" id="{73D430B3-B555-4951-AFBC-C9868F0B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D3E541-B4A9-4E7A-BE1A-2A0712783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045" y="98474"/>
            <a:ext cx="3623995" cy="33230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016ACD-C30B-451E-932F-974986A114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7042" y="98474"/>
            <a:ext cx="3778998" cy="33380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D0F6DEB-0AF5-4E1C-93B9-0A89F32464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046" y="3428999"/>
            <a:ext cx="3623994" cy="33230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9D78A8-31F5-4FCC-B844-332EE9EDBE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7041" y="3429000"/>
            <a:ext cx="3778999" cy="33230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1B4AA-5FB3-4829-A261-E623868EC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6041" y="2249487"/>
            <a:ext cx="3281004" cy="3541714"/>
          </a:xfrm>
        </p:spPr>
        <p:txBody>
          <a:bodyPr>
            <a:normAutofit/>
          </a:bodyPr>
          <a:lstStyle/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943843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34</Words>
  <Application>Microsoft Office PowerPoint</Application>
  <PresentationFormat>Widescreen</PresentationFormat>
  <Paragraphs>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Tw Cen MT</vt:lpstr>
      <vt:lpstr>Circuit</vt:lpstr>
      <vt:lpstr> University of wales trinity saint david</vt:lpstr>
      <vt:lpstr>Anton Belezhkov Question 1</vt:lpstr>
      <vt:lpstr>Anton Blezhkov 2011767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University of wales trinity saint david</dc:title>
  <dc:creator>Anton Belezhkov</dc:creator>
  <cp:lastModifiedBy>Anton Belezhkov</cp:lastModifiedBy>
  <cp:revision>1</cp:revision>
  <dcterms:created xsi:type="dcterms:W3CDTF">2021-01-05T22:52:21Z</dcterms:created>
  <dcterms:modified xsi:type="dcterms:W3CDTF">2021-01-05T22:54:54Z</dcterms:modified>
</cp:coreProperties>
</file>